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3"/>
  </p:handoutMasterIdLst>
  <p:sldIdLst>
    <p:sldId id="257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8" clrIdx="0"/>
  <p:cmAuthor id="1" name="Administrator" initials="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84" y="-64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20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69446079-B4A1-4556-94CF-CAF19518513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D2A48B96-639E-45A3-A0BA-2464DFDB1FAA}" type="datetimeFigureOut">
              <a:rPr lang="zh-CN" altLang="en-US"/>
            </a:fld>
            <a:endParaRPr lang="zh-CN" altLang="en-US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C3A3913E-DC9A-4DD2-B07F-47A6A684EE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819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2662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2867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3072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3277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725F038-863C-40C3-AA6B-C827D6408024}" type="slidenum">
              <a:rPr lang="zh-CN" altLang="en-US"/>
            </a:fld>
            <a:endParaRPr lang="zh-CN" altLang="en-US"/>
          </a:p>
        </p:txBody>
      </p:sp>
      <p:sp>
        <p:nvSpPr>
          <p:cNvPr id="32771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024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229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433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638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843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2048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2253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2457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703B9-98AD-49D7-B83D-3C49A688B6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7DC771-9873-4BC0-81E4-ACA966789B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37C643-B676-41C6-AD10-1746965524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4B195-62A5-4DA5-ADF1-1196EC8EA8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E48D8-D2E7-4035-BD35-2EB4F299FC0C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1C5C70-C1EA-4B3E-9A90-AC28526490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97A52F-CEE5-46AB-A361-32B5AE4963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4A3247-7D21-4BEB-8955-7D499DA0F4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71FE0E-7366-4533-9BD3-AB0648C265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B5D775-1540-49DB-8691-E7BD753D76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85BA00-B68B-46CF-BD0C-FCB3C796FB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B399840F-21F5-4042-9A17-96986DE704C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ChangeArrowheads="1"/>
          </p:cNvSpPr>
          <p:nvPr/>
        </p:nvSpPr>
        <p:spPr bwMode="auto">
          <a:xfrm>
            <a:off x="12700" y="4863833"/>
            <a:ext cx="9131300" cy="279667"/>
          </a:xfrm>
          <a:prstGeom prst="rect">
            <a:avLst/>
          </a:prstGeom>
          <a:gradFill rotWithShape="1">
            <a:gsLst>
              <a:gs pos="0">
                <a:srgbClr val="A87A3A"/>
              </a:gs>
              <a:gs pos="19000">
                <a:srgbClr val="A8773C"/>
              </a:gs>
              <a:gs pos="71001">
                <a:srgbClr val="835A2B"/>
              </a:gs>
              <a:gs pos="100000">
                <a:srgbClr val="9C7339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/>
          </a:p>
        </p:txBody>
      </p:sp>
      <p:grpSp>
        <p:nvGrpSpPr>
          <p:cNvPr id="4098" name="组合 5"/>
          <p:cNvGrpSpPr/>
          <p:nvPr/>
        </p:nvGrpSpPr>
        <p:grpSpPr bwMode="auto">
          <a:xfrm>
            <a:off x="12700" y="3489852"/>
            <a:ext cx="427038" cy="1375172"/>
            <a:chOff x="1082676" y="2309813"/>
            <a:chExt cx="566738" cy="2441576"/>
          </a:xfrm>
        </p:grpSpPr>
        <p:sp>
          <p:nvSpPr>
            <p:cNvPr id="4099" name="Freeform 12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" name="Freeform 13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Rectangle 14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2" name="Rectangle 15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3" name="Rectangle 16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4" name="Rectangle 17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5" name="Rectangle 18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6" name="Rectangle 19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7" name="Oval 20"/>
            <p:cNvSpPr>
              <a:spLocks noChangeArrowheads="1"/>
            </p:cNvSpPr>
            <p:nvPr/>
          </p:nvSpPr>
          <p:spPr bwMode="auto">
            <a:xfrm>
              <a:off x="1173163" y="3370263"/>
              <a:ext cx="266700" cy="271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8" name="Freeform 21"/>
            <p:cNvSpPr>
              <a:spLocks noEditPoints="1" noChangeArrowheads="1"/>
            </p:cNvSpPr>
            <p:nvPr/>
          </p:nvSpPr>
          <p:spPr bwMode="auto">
            <a:xfrm>
              <a:off x="1316038" y="2309813"/>
              <a:ext cx="217488" cy="2441575"/>
            </a:xfrm>
            <a:custGeom>
              <a:avLst/>
              <a:gdLst>
                <a:gd name="T0" fmla="*/ 58 w 58"/>
                <a:gd name="T1" fmla="*/ 548 h 649"/>
                <a:gd name="T2" fmla="*/ 0 w 58"/>
                <a:gd name="T3" fmla="*/ 548 h 649"/>
                <a:gd name="T4" fmla="*/ 0 w 58"/>
                <a:gd name="T5" fmla="*/ 566 h 649"/>
                <a:gd name="T6" fmla="*/ 33 w 58"/>
                <a:gd name="T7" fmla="*/ 566 h 649"/>
                <a:gd name="T8" fmla="*/ 33 w 58"/>
                <a:gd name="T9" fmla="*/ 649 h 649"/>
                <a:gd name="T10" fmla="*/ 46 w 58"/>
                <a:gd name="T11" fmla="*/ 649 h 649"/>
                <a:gd name="T12" fmla="*/ 58 w 58"/>
                <a:gd name="T13" fmla="*/ 649 h 649"/>
                <a:gd name="T14" fmla="*/ 58 w 58"/>
                <a:gd name="T15" fmla="*/ 548 h 649"/>
                <a:gd name="T16" fmla="*/ 58 w 58"/>
                <a:gd name="T17" fmla="*/ 0 h 649"/>
                <a:gd name="T18" fmla="*/ 0 w 58"/>
                <a:gd name="T19" fmla="*/ 0 h 649"/>
                <a:gd name="T20" fmla="*/ 0 w 58"/>
                <a:gd name="T21" fmla="*/ 282 h 649"/>
                <a:gd name="T22" fmla="*/ 33 w 58"/>
                <a:gd name="T23" fmla="*/ 318 h 649"/>
                <a:gd name="T24" fmla="*/ 0 w 58"/>
                <a:gd name="T25" fmla="*/ 354 h 649"/>
                <a:gd name="T26" fmla="*/ 0 w 58"/>
                <a:gd name="T27" fmla="*/ 397 h 649"/>
                <a:gd name="T28" fmla="*/ 58 w 58"/>
                <a:gd name="T29" fmla="*/ 397 h 649"/>
                <a:gd name="T30" fmla="*/ 58 w 58"/>
                <a:gd name="T31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49">
                  <a:moveTo>
                    <a:pt x="58" y="548"/>
                  </a:moveTo>
                  <a:cubicBezTo>
                    <a:pt x="0" y="548"/>
                    <a:pt x="0" y="548"/>
                    <a:pt x="0" y="548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33" y="566"/>
                    <a:pt x="33" y="566"/>
                    <a:pt x="33" y="566"/>
                  </a:cubicBezTo>
                  <a:cubicBezTo>
                    <a:pt x="33" y="649"/>
                    <a:pt x="33" y="649"/>
                    <a:pt x="33" y="649"/>
                  </a:cubicBezTo>
                  <a:cubicBezTo>
                    <a:pt x="46" y="649"/>
                    <a:pt x="46" y="649"/>
                    <a:pt x="46" y="649"/>
                  </a:cubicBezTo>
                  <a:cubicBezTo>
                    <a:pt x="58" y="649"/>
                    <a:pt x="58" y="649"/>
                    <a:pt x="58" y="649"/>
                  </a:cubicBezTo>
                  <a:cubicBezTo>
                    <a:pt x="58" y="548"/>
                    <a:pt x="58" y="548"/>
                    <a:pt x="58" y="548"/>
                  </a:cubicBezTo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9" y="283"/>
                    <a:pt x="33" y="299"/>
                    <a:pt x="33" y="318"/>
                  </a:cubicBezTo>
                  <a:cubicBezTo>
                    <a:pt x="33" y="337"/>
                    <a:pt x="19" y="353"/>
                    <a:pt x="0" y="354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58" y="397"/>
                    <a:pt x="58" y="397"/>
                    <a:pt x="58" y="397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22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23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24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25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26"/>
            <p:cNvSpPr>
              <a:spLocks noChangeArrowheads="1"/>
            </p:cNvSpPr>
            <p:nvPr/>
          </p:nvSpPr>
          <p:spPr bwMode="auto">
            <a:xfrm>
              <a:off x="1316038" y="3370263"/>
              <a:ext cx="123825" cy="271463"/>
            </a:xfrm>
            <a:custGeom>
              <a:avLst/>
              <a:gdLst>
                <a:gd name="T0" fmla="*/ 0 w 33"/>
                <a:gd name="T1" fmla="*/ 0 h 72"/>
                <a:gd name="T2" fmla="*/ 0 w 33"/>
                <a:gd name="T3" fmla="*/ 72 h 72"/>
                <a:gd name="T4" fmla="*/ 33 w 33"/>
                <a:gd name="T5" fmla="*/ 36 h 72"/>
                <a:gd name="T6" fmla="*/ 0 w 33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19" y="71"/>
                    <a:pt x="33" y="55"/>
                    <a:pt x="33" y="36"/>
                  </a:cubicBezTo>
                  <a:cubicBezTo>
                    <a:pt x="33" y="17"/>
                    <a:pt x="19" y="1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4" name="组合 227"/>
          <p:cNvGrpSpPr/>
          <p:nvPr/>
        </p:nvGrpSpPr>
        <p:grpSpPr bwMode="auto">
          <a:xfrm>
            <a:off x="465139" y="4704290"/>
            <a:ext cx="2390775" cy="171450"/>
            <a:chOff x="1684338" y="4465638"/>
            <a:chExt cx="3175001" cy="304800"/>
          </a:xfrm>
        </p:grpSpPr>
        <p:sp>
          <p:nvSpPr>
            <p:cNvPr id="4115" name="Freeform 51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89 w 1929"/>
                <a:gd name="T9" fmla="*/ 180 h 192"/>
                <a:gd name="T10" fmla="*/ 118 w 1929"/>
                <a:gd name="T11" fmla="*/ 180 h 192"/>
                <a:gd name="T12" fmla="*/ 184 w 1929"/>
                <a:gd name="T13" fmla="*/ 182 h 192"/>
                <a:gd name="T14" fmla="*/ 184 w 1929"/>
                <a:gd name="T15" fmla="*/ 182 h 192"/>
                <a:gd name="T16" fmla="*/ 212 w 1929"/>
                <a:gd name="T17" fmla="*/ 182 h 192"/>
                <a:gd name="T18" fmla="*/ 212 w 1929"/>
                <a:gd name="T19" fmla="*/ 182 h 192"/>
                <a:gd name="T20" fmla="*/ 279 w 1929"/>
                <a:gd name="T21" fmla="*/ 182 h 192"/>
                <a:gd name="T22" fmla="*/ 309 w 1929"/>
                <a:gd name="T23" fmla="*/ 182 h 192"/>
                <a:gd name="T24" fmla="*/ 373 w 1929"/>
                <a:gd name="T25" fmla="*/ 182 h 192"/>
                <a:gd name="T26" fmla="*/ 373 w 1929"/>
                <a:gd name="T27" fmla="*/ 182 h 192"/>
                <a:gd name="T28" fmla="*/ 404 w 1929"/>
                <a:gd name="T29" fmla="*/ 182 h 192"/>
                <a:gd name="T30" fmla="*/ 404 w 1929"/>
                <a:gd name="T31" fmla="*/ 182 h 192"/>
                <a:gd name="T32" fmla="*/ 470 w 1929"/>
                <a:gd name="T33" fmla="*/ 182 h 192"/>
                <a:gd name="T34" fmla="*/ 498 w 1929"/>
                <a:gd name="T35" fmla="*/ 182 h 192"/>
                <a:gd name="T36" fmla="*/ 565 w 1929"/>
                <a:gd name="T37" fmla="*/ 182 h 192"/>
                <a:gd name="T38" fmla="*/ 565 w 1929"/>
                <a:gd name="T39" fmla="*/ 182 h 192"/>
                <a:gd name="T40" fmla="*/ 595 w 1929"/>
                <a:gd name="T41" fmla="*/ 185 h 192"/>
                <a:gd name="T42" fmla="*/ 595 w 1929"/>
                <a:gd name="T43" fmla="*/ 185 h 192"/>
                <a:gd name="T44" fmla="*/ 659 w 1929"/>
                <a:gd name="T45" fmla="*/ 185 h 192"/>
                <a:gd name="T46" fmla="*/ 659 w 1929"/>
                <a:gd name="T47" fmla="*/ 185 h 192"/>
                <a:gd name="T48" fmla="*/ 690 w 1929"/>
                <a:gd name="T49" fmla="*/ 185 h 192"/>
                <a:gd name="T50" fmla="*/ 690 w 1929"/>
                <a:gd name="T51" fmla="*/ 185 h 192"/>
                <a:gd name="T52" fmla="*/ 756 w 1929"/>
                <a:gd name="T53" fmla="*/ 185 h 192"/>
                <a:gd name="T54" fmla="*/ 756 w 1929"/>
                <a:gd name="T55" fmla="*/ 185 h 192"/>
                <a:gd name="T56" fmla="*/ 775 w 1929"/>
                <a:gd name="T57" fmla="*/ 185 h 192"/>
                <a:gd name="T58" fmla="*/ 851 w 1929"/>
                <a:gd name="T59" fmla="*/ 185 h 192"/>
                <a:gd name="T60" fmla="*/ 851 w 1929"/>
                <a:gd name="T61" fmla="*/ 185 h 192"/>
                <a:gd name="T62" fmla="*/ 879 w 1929"/>
                <a:gd name="T63" fmla="*/ 185 h 192"/>
                <a:gd name="T64" fmla="*/ 879 w 1929"/>
                <a:gd name="T65" fmla="*/ 185 h 192"/>
                <a:gd name="T66" fmla="*/ 1231 w 1929"/>
                <a:gd name="T67" fmla="*/ 187 h 192"/>
                <a:gd name="T68" fmla="*/ 1260 w 1929"/>
                <a:gd name="T69" fmla="*/ 187 h 192"/>
                <a:gd name="T70" fmla="*/ 1326 w 1929"/>
                <a:gd name="T71" fmla="*/ 187 h 192"/>
                <a:gd name="T72" fmla="*/ 1357 w 1929"/>
                <a:gd name="T73" fmla="*/ 187 h 192"/>
                <a:gd name="T74" fmla="*/ 1421 w 1929"/>
                <a:gd name="T75" fmla="*/ 187 h 192"/>
                <a:gd name="T76" fmla="*/ 1451 w 1929"/>
                <a:gd name="T77" fmla="*/ 190 h 192"/>
                <a:gd name="T78" fmla="*/ 1518 w 1929"/>
                <a:gd name="T79" fmla="*/ 190 h 192"/>
                <a:gd name="T80" fmla="*/ 1546 w 1929"/>
                <a:gd name="T81" fmla="*/ 190 h 192"/>
                <a:gd name="T82" fmla="*/ 1707 w 1929"/>
                <a:gd name="T83" fmla="*/ 190 h 192"/>
                <a:gd name="T84" fmla="*/ 1719 w 1929"/>
                <a:gd name="T85" fmla="*/ 190 h 192"/>
                <a:gd name="T86" fmla="*/ 1929 w 1929"/>
                <a:gd name="T87" fmla="*/ 192 h 192"/>
                <a:gd name="T88" fmla="*/ 1929 w 1929"/>
                <a:gd name="T89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52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89 w 1929"/>
                <a:gd name="T9" fmla="*/ 180 h 192"/>
                <a:gd name="T10" fmla="*/ 118 w 1929"/>
                <a:gd name="T11" fmla="*/ 180 h 192"/>
                <a:gd name="T12" fmla="*/ 184 w 1929"/>
                <a:gd name="T13" fmla="*/ 182 h 192"/>
                <a:gd name="T14" fmla="*/ 184 w 1929"/>
                <a:gd name="T15" fmla="*/ 182 h 192"/>
                <a:gd name="T16" fmla="*/ 212 w 1929"/>
                <a:gd name="T17" fmla="*/ 182 h 192"/>
                <a:gd name="T18" fmla="*/ 212 w 1929"/>
                <a:gd name="T19" fmla="*/ 182 h 192"/>
                <a:gd name="T20" fmla="*/ 279 w 1929"/>
                <a:gd name="T21" fmla="*/ 182 h 192"/>
                <a:gd name="T22" fmla="*/ 309 w 1929"/>
                <a:gd name="T23" fmla="*/ 182 h 192"/>
                <a:gd name="T24" fmla="*/ 373 w 1929"/>
                <a:gd name="T25" fmla="*/ 182 h 192"/>
                <a:gd name="T26" fmla="*/ 373 w 1929"/>
                <a:gd name="T27" fmla="*/ 182 h 192"/>
                <a:gd name="T28" fmla="*/ 404 w 1929"/>
                <a:gd name="T29" fmla="*/ 182 h 192"/>
                <a:gd name="T30" fmla="*/ 404 w 1929"/>
                <a:gd name="T31" fmla="*/ 182 h 192"/>
                <a:gd name="T32" fmla="*/ 470 w 1929"/>
                <a:gd name="T33" fmla="*/ 182 h 192"/>
                <a:gd name="T34" fmla="*/ 498 w 1929"/>
                <a:gd name="T35" fmla="*/ 182 h 192"/>
                <a:gd name="T36" fmla="*/ 565 w 1929"/>
                <a:gd name="T37" fmla="*/ 182 h 192"/>
                <a:gd name="T38" fmla="*/ 565 w 1929"/>
                <a:gd name="T39" fmla="*/ 182 h 192"/>
                <a:gd name="T40" fmla="*/ 595 w 1929"/>
                <a:gd name="T41" fmla="*/ 185 h 192"/>
                <a:gd name="T42" fmla="*/ 595 w 1929"/>
                <a:gd name="T43" fmla="*/ 185 h 192"/>
                <a:gd name="T44" fmla="*/ 659 w 1929"/>
                <a:gd name="T45" fmla="*/ 185 h 192"/>
                <a:gd name="T46" fmla="*/ 659 w 1929"/>
                <a:gd name="T47" fmla="*/ 185 h 192"/>
                <a:gd name="T48" fmla="*/ 690 w 1929"/>
                <a:gd name="T49" fmla="*/ 185 h 192"/>
                <a:gd name="T50" fmla="*/ 690 w 1929"/>
                <a:gd name="T51" fmla="*/ 185 h 192"/>
                <a:gd name="T52" fmla="*/ 756 w 1929"/>
                <a:gd name="T53" fmla="*/ 185 h 192"/>
                <a:gd name="T54" fmla="*/ 756 w 1929"/>
                <a:gd name="T55" fmla="*/ 185 h 192"/>
                <a:gd name="T56" fmla="*/ 775 w 1929"/>
                <a:gd name="T57" fmla="*/ 185 h 192"/>
                <a:gd name="T58" fmla="*/ 851 w 1929"/>
                <a:gd name="T59" fmla="*/ 185 h 192"/>
                <a:gd name="T60" fmla="*/ 851 w 1929"/>
                <a:gd name="T61" fmla="*/ 185 h 192"/>
                <a:gd name="T62" fmla="*/ 879 w 1929"/>
                <a:gd name="T63" fmla="*/ 185 h 192"/>
                <a:gd name="T64" fmla="*/ 879 w 1929"/>
                <a:gd name="T65" fmla="*/ 185 h 192"/>
                <a:gd name="T66" fmla="*/ 1231 w 1929"/>
                <a:gd name="T67" fmla="*/ 187 h 192"/>
                <a:gd name="T68" fmla="*/ 1260 w 1929"/>
                <a:gd name="T69" fmla="*/ 187 h 192"/>
                <a:gd name="T70" fmla="*/ 1326 w 1929"/>
                <a:gd name="T71" fmla="*/ 187 h 192"/>
                <a:gd name="T72" fmla="*/ 1357 w 1929"/>
                <a:gd name="T73" fmla="*/ 187 h 192"/>
                <a:gd name="T74" fmla="*/ 1421 w 1929"/>
                <a:gd name="T75" fmla="*/ 187 h 192"/>
                <a:gd name="T76" fmla="*/ 1451 w 1929"/>
                <a:gd name="T77" fmla="*/ 190 h 192"/>
                <a:gd name="T78" fmla="*/ 1518 w 1929"/>
                <a:gd name="T79" fmla="*/ 190 h 192"/>
                <a:gd name="T80" fmla="*/ 1546 w 1929"/>
                <a:gd name="T81" fmla="*/ 190 h 192"/>
                <a:gd name="T82" fmla="*/ 1707 w 1929"/>
                <a:gd name="T83" fmla="*/ 190 h 192"/>
                <a:gd name="T84" fmla="*/ 1719 w 1929"/>
                <a:gd name="T85" fmla="*/ 190 h 192"/>
                <a:gd name="T86" fmla="*/ 1929 w 1929"/>
                <a:gd name="T87" fmla="*/ 192 h 192"/>
                <a:gd name="T88" fmla="*/ 1929 w 1929"/>
                <a:gd name="T89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53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54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Freeform 55"/>
            <p:cNvSpPr>
              <a:spLocks noChangeArrowheads="1"/>
            </p:cNvSpPr>
            <p:nvPr/>
          </p:nvSpPr>
          <p:spPr bwMode="auto">
            <a:xfrm>
              <a:off x="3486151" y="4605338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Freeform 56"/>
            <p:cNvSpPr>
              <a:spLocks noChangeArrowheads="1"/>
            </p:cNvSpPr>
            <p:nvPr/>
          </p:nvSpPr>
          <p:spPr bwMode="auto">
            <a:xfrm>
              <a:off x="3335338" y="4605338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57"/>
            <p:cNvSpPr>
              <a:spLocks noChangeArrowheads="1"/>
            </p:cNvSpPr>
            <p:nvPr/>
          </p:nvSpPr>
          <p:spPr bwMode="auto">
            <a:xfrm>
              <a:off x="3184526" y="4605338"/>
              <a:ext cx="46038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Freeform 58"/>
            <p:cNvSpPr>
              <a:spLocks noChangeArrowheads="1"/>
            </p:cNvSpPr>
            <p:nvPr/>
          </p:nvSpPr>
          <p:spPr bwMode="auto">
            <a:xfrm>
              <a:off x="3030538" y="4605338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1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Freeform 59"/>
            <p:cNvSpPr>
              <a:spLocks noChangeArrowheads="1"/>
            </p:cNvSpPr>
            <p:nvPr/>
          </p:nvSpPr>
          <p:spPr bwMode="auto">
            <a:xfrm>
              <a:off x="28813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60"/>
            <p:cNvSpPr>
              <a:spLocks noChangeArrowheads="1"/>
            </p:cNvSpPr>
            <p:nvPr/>
          </p:nvSpPr>
          <p:spPr bwMode="auto">
            <a:xfrm>
              <a:off x="2730501" y="4600576"/>
              <a:ext cx="49213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61"/>
            <p:cNvSpPr>
              <a:spLocks noChangeArrowheads="1"/>
            </p:cNvSpPr>
            <p:nvPr/>
          </p:nvSpPr>
          <p:spPr bwMode="auto">
            <a:xfrm>
              <a:off x="25765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1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62"/>
            <p:cNvSpPr>
              <a:spLocks noChangeArrowheads="1"/>
            </p:cNvSpPr>
            <p:nvPr/>
          </p:nvSpPr>
          <p:spPr bwMode="auto">
            <a:xfrm>
              <a:off x="2427288" y="4600576"/>
              <a:ext cx="47625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Freeform 63"/>
            <p:cNvSpPr>
              <a:spLocks noChangeArrowheads="1"/>
            </p:cNvSpPr>
            <p:nvPr/>
          </p:nvSpPr>
          <p:spPr bwMode="auto">
            <a:xfrm>
              <a:off x="2276476" y="4597401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64"/>
            <p:cNvSpPr>
              <a:spLocks noChangeArrowheads="1"/>
            </p:cNvSpPr>
            <p:nvPr/>
          </p:nvSpPr>
          <p:spPr bwMode="auto">
            <a:xfrm>
              <a:off x="2127251" y="4597401"/>
              <a:ext cx="44450" cy="157163"/>
            </a:xfrm>
            <a:custGeom>
              <a:avLst/>
              <a:gdLst>
                <a:gd name="T0" fmla="*/ 6 w 12"/>
                <a:gd name="T1" fmla="*/ 0 h 42"/>
                <a:gd name="T2" fmla="*/ 0 w 12"/>
                <a:gd name="T3" fmla="*/ 6 h 42"/>
                <a:gd name="T4" fmla="*/ 0 w 12"/>
                <a:gd name="T5" fmla="*/ 42 h 42"/>
                <a:gd name="T6" fmla="*/ 12 w 12"/>
                <a:gd name="T7" fmla="*/ 42 h 42"/>
                <a:gd name="T8" fmla="*/ 12 w 12"/>
                <a:gd name="T9" fmla="*/ 6 h 42"/>
                <a:gd name="T10" fmla="*/ 6 w 12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Freeform 65"/>
            <p:cNvSpPr>
              <a:spLocks noChangeArrowheads="1"/>
            </p:cNvSpPr>
            <p:nvPr/>
          </p:nvSpPr>
          <p:spPr bwMode="auto">
            <a:xfrm>
              <a:off x="1973263" y="4597401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Freeform 66"/>
            <p:cNvSpPr>
              <a:spLocks noChangeArrowheads="1"/>
            </p:cNvSpPr>
            <p:nvPr/>
          </p:nvSpPr>
          <p:spPr bwMode="auto">
            <a:xfrm>
              <a:off x="1822451" y="4597401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Freeform 67"/>
            <p:cNvSpPr>
              <a:spLocks noChangeArrowheads="1"/>
            </p:cNvSpPr>
            <p:nvPr/>
          </p:nvSpPr>
          <p:spPr bwMode="auto">
            <a:xfrm>
              <a:off x="4543426" y="4611688"/>
              <a:ext cx="49213" cy="155575"/>
            </a:xfrm>
            <a:custGeom>
              <a:avLst/>
              <a:gdLst>
                <a:gd name="T0" fmla="*/ 6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2 w 13"/>
                <a:gd name="T7" fmla="*/ 41 h 41"/>
                <a:gd name="T8" fmla="*/ 13 w 13"/>
                <a:gd name="T9" fmla="*/ 6 h 41"/>
                <a:gd name="T10" fmla="*/ 6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" name="Freeform 68"/>
            <p:cNvSpPr>
              <a:spLocks noChangeArrowheads="1"/>
            </p:cNvSpPr>
            <p:nvPr/>
          </p:nvSpPr>
          <p:spPr bwMode="auto">
            <a:xfrm>
              <a:off x="4394201" y="4611688"/>
              <a:ext cx="44450" cy="155575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" name="Freeform 69"/>
            <p:cNvSpPr>
              <a:spLocks noChangeArrowheads="1"/>
            </p:cNvSpPr>
            <p:nvPr/>
          </p:nvSpPr>
          <p:spPr bwMode="auto">
            <a:xfrm>
              <a:off x="4240213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" name="Freeform 70"/>
            <p:cNvSpPr>
              <a:spLocks noChangeArrowheads="1"/>
            </p:cNvSpPr>
            <p:nvPr/>
          </p:nvSpPr>
          <p:spPr bwMode="auto">
            <a:xfrm>
              <a:off x="4089401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" name="Freeform 71"/>
            <p:cNvSpPr>
              <a:spLocks noChangeArrowheads="1"/>
            </p:cNvSpPr>
            <p:nvPr/>
          </p:nvSpPr>
          <p:spPr bwMode="auto">
            <a:xfrm>
              <a:off x="3940176" y="4608513"/>
              <a:ext cx="47625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1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" name="Freeform 72"/>
            <p:cNvSpPr>
              <a:spLocks noChangeArrowheads="1"/>
            </p:cNvSpPr>
            <p:nvPr/>
          </p:nvSpPr>
          <p:spPr bwMode="auto">
            <a:xfrm>
              <a:off x="3789363" y="4608513"/>
              <a:ext cx="44450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" name="Freeform 73"/>
            <p:cNvSpPr>
              <a:spLocks noChangeArrowheads="1"/>
            </p:cNvSpPr>
            <p:nvPr/>
          </p:nvSpPr>
          <p:spPr bwMode="auto">
            <a:xfrm>
              <a:off x="3635376" y="4605338"/>
              <a:ext cx="49213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8" name="组合 313"/>
          <p:cNvGrpSpPr/>
          <p:nvPr/>
        </p:nvGrpSpPr>
        <p:grpSpPr bwMode="auto">
          <a:xfrm>
            <a:off x="528639" y="3630346"/>
            <a:ext cx="460375" cy="1234678"/>
            <a:chOff x="1766888" y="2557463"/>
            <a:chExt cx="611188" cy="2193925"/>
          </a:xfrm>
        </p:grpSpPr>
        <p:sp>
          <p:nvSpPr>
            <p:cNvPr id="4139" name="Freeform 74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0" name="Freeform 75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1" name="Rectangle 76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solidFill>
              <a:srgbClr val="F8E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2" name="Rectangle 77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3" name="Freeform 78"/>
            <p:cNvSpPr>
              <a:spLocks noChangeArrowheads="1"/>
            </p:cNvSpPr>
            <p:nvPr/>
          </p:nvSpPr>
          <p:spPr bwMode="auto">
            <a:xfrm>
              <a:off x="1866901" y="3103563"/>
              <a:ext cx="301625" cy="966788"/>
            </a:xfrm>
            <a:custGeom>
              <a:avLst/>
              <a:gdLst>
                <a:gd name="T0" fmla="*/ 80 w 80"/>
                <a:gd name="T1" fmla="*/ 217 h 257"/>
                <a:gd name="T2" fmla="*/ 40 w 80"/>
                <a:gd name="T3" fmla="*/ 257 h 257"/>
                <a:gd name="T4" fmla="*/ 0 w 80"/>
                <a:gd name="T5" fmla="*/ 217 h 257"/>
                <a:gd name="T6" fmla="*/ 0 w 80"/>
                <a:gd name="T7" fmla="*/ 40 h 257"/>
                <a:gd name="T8" fmla="*/ 40 w 80"/>
                <a:gd name="T9" fmla="*/ 0 h 257"/>
                <a:gd name="T10" fmla="*/ 80 w 80"/>
                <a:gd name="T11" fmla="*/ 40 h 257"/>
                <a:gd name="T12" fmla="*/ 80 w 80"/>
                <a:gd name="T13" fmla="*/ 2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57">
                  <a:moveTo>
                    <a:pt x="80" y="217"/>
                  </a:moveTo>
                  <a:cubicBezTo>
                    <a:pt x="80" y="239"/>
                    <a:pt x="62" y="257"/>
                    <a:pt x="40" y="257"/>
                  </a:cubicBezTo>
                  <a:cubicBezTo>
                    <a:pt x="18" y="257"/>
                    <a:pt x="0" y="239"/>
                    <a:pt x="0" y="2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217"/>
                    <a:pt x="80" y="217"/>
                    <a:pt x="80" y="2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4" name="Rectangle 79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5" name="Rectangle 80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6" name="Rectangle 81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7" name="Rectangle 82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8" name="Freeform 83"/>
            <p:cNvSpPr>
              <a:spLocks noChangeArrowheads="1"/>
            </p:cNvSpPr>
            <p:nvPr/>
          </p:nvSpPr>
          <p:spPr bwMode="auto">
            <a:xfrm>
              <a:off x="2017713" y="2633663"/>
              <a:ext cx="255588" cy="1689100"/>
            </a:xfrm>
            <a:custGeom>
              <a:avLst/>
              <a:gdLst>
                <a:gd name="T0" fmla="*/ 68 w 68"/>
                <a:gd name="T1" fmla="*/ 0 h 449"/>
                <a:gd name="T2" fmla="*/ 0 w 68"/>
                <a:gd name="T3" fmla="*/ 0 h 449"/>
                <a:gd name="T4" fmla="*/ 0 w 68"/>
                <a:gd name="T5" fmla="*/ 125 h 449"/>
                <a:gd name="T6" fmla="*/ 40 w 68"/>
                <a:gd name="T7" fmla="*/ 165 h 449"/>
                <a:gd name="T8" fmla="*/ 40 w 68"/>
                <a:gd name="T9" fmla="*/ 342 h 449"/>
                <a:gd name="T10" fmla="*/ 0 w 68"/>
                <a:gd name="T11" fmla="*/ 382 h 449"/>
                <a:gd name="T12" fmla="*/ 0 w 68"/>
                <a:gd name="T13" fmla="*/ 449 h 449"/>
                <a:gd name="T14" fmla="*/ 68 w 68"/>
                <a:gd name="T15" fmla="*/ 449 h 449"/>
                <a:gd name="T16" fmla="*/ 68 w 68"/>
                <a:gd name="T1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49">
                  <a:moveTo>
                    <a:pt x="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40" y="143"/>
                    <a:pt x="40" y="165"/>
                  </a:cubicBezTo>
                  <a:cubicBezTo>
                    <a:pt x="40" y="342"/>
                    <a:pt x="40" y="342"/>
                    <a:pt x="40" y="342"/>
                  </a:cubicBezTo>
                  <a:cubicBezTo>
                    <a:pt x="40" y="364"/>
                    <a:pt x="22" y="382"/>
                    <a:pt x="0" y="382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68" y="449"/>
                    <a:pt x="68" y="449"/>
                    <a:pt x="68" y="449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D3C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Freeform 84"/>
            <p:cNvSpPr>
              <a:spLocks noChangeArrowheads="1"/>
            </p:cNvSpPr>
            <p:nvPr/>
          </p:nvSpPr>
          <p:spPr bwMode="auto">
            <a:xfrm>
              <a:off x="2017713" y="3103563"/>
              <a:ext cx="150813" cy="966788"/>
            </a:xfrm>
            <a:custGeom>
              <a:avLst/>
              <a:gdLst>
                <a:gd name="T0" fmla="*/ 0 w 40"/>
                <a:gd name="T1" fmla="*/ 0 h 257"/>
                <a:gd name="T2" fmla="*/ 0 w 40"/>
                <a:gd name="T3" fmla="*/ 966788 h 257"/>
                <a:gd name="T4" fmla="*/ 150813 w 40"/>
                <a:gd name="T5" fmla="*/ 816315 h 257"/>
                <a:gd name="T6" fmla="*/ 150813 w 40"/>
                <a:gd name="T7" fmla="*/ 150472 h 257"/>
                <a:gd name="T8" fmla="*/ 0 w 40"/>
                <a:gd name="T9" fmla="*/ 0 h 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257"/>
                <a:gd name="T17" fmla="*/ 40 w 40"/>
                <a:gd name="T18" fmla="*/ 257 h 2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257">
                  <a:moveTo>
                    <a:pt x="0" y="0"/>
                  </a:moveTo>
                  <a:cubicBezTo>
                    <a:pt x="0" y="257"/>
                    <a:pt x="0" y="257"/>
                    <a:pt x="0" y="257"/>
                  </a:cubicBezTo>
                  <a:cubicBezTo>
                    <a:pt x="22" y="257"/>
                    <a:pt x="40" y="239"/>
                    <a:pt x="40" y="217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18"/>
                    <a:pt x="22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r>
                <a:rPr lang="zh-CN" altLang="en-US" sz="600">
                  <a:solidFill>
                    <a:srgbClr val="D9D9D9"/>
                  </a:solidFill>
                </a:rPr>
                <a:t>优翼</a:t>
              </a:r>
              <a:endParaRPr lang="zh-CN" altLang="en-US" sz="600">
                <a:solidFill>
                  <a:srgbClr val="D9D9D9"/>
                </a:solidFill>
              </a:endParaRPr>
            </a:p>
          </p:txBody>
        </p:sp>
        <p:sp>
          <p:nvSpPr>
            <p:cNvPr id="4150" name="Rectangle 85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51" name="Rectangle 86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52" name="Freeform 87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3" name="Freeform 88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54" name="组合 341"/>
          <p:cNvGrpSpPr/>
          <p:nvPr/>
        </p:nvGrpSpPr>
        <p:grpSpPr bwMode="auto">
          <a:xfrm>
            <a:off x="1009651" y="4044684"/>
            <a:ext cx="708025" cy="578644"/>
            <a:chOff x="2559051" y="2430463"/>
            <a:chExt cx="941387" cy="1027113"/>
          </a:xfrm>
        </p:grpSpPr>
        <p:sp>
          <p:nvSpPr>
            <p:cNvPr id="4155" name="Freeform 100"/>
            <p:cNvSpPr>
              <a:spLocks noChangeArrowheads="1"/>
            </p:cNvSpPr>
            <p:nvPr/>
          </p:nvSpPr>
          <p:spPr bwMode="auto">
            <a:xfrm>
              <a:off x="2559051" y="2430463"/>
              <a:ext cx="933450" cy="860425"/>
            </a:xfrm>
            <a:custGeom>
              <a:avLst/>
              <a:gdLst>
                <a:gd name="T0" fmla="*/ 94 w 249"/>
                <a:gd name="T1" fmla="*/ 88 h 229"/>
                <a:gd name="T2" fmla="*/ 82 w 249"/>
                <a:gd name="T3" fmla="*/ 91 h 229"/>
                <a:gd name="T4" fmla="*/ 78 w 249"/>
                <a:gd name="T5" fmla="*/ 92 h 229"/>
                <a:gd name="T6" fmla="*/ 86 w 249"/>
                <a:gd name="T7" fmla="*/ 85 h 229"/>
                <a:gd name="T8" fmla="*/ 91 w 249"/>
                <a:gd name="T9" fmla="*/ 78 h 229"/>
                <a:gd name="T10" fmla="*/ 93 w 249"/>
                <a:gd name="T11" fmla="*/ 75 h 229"/>
                <a:gd name="T12" fmla="*/ 129 w 249"/>
                <a:gd name="T13" fmla="*/ 41 h 229"/>
                <a:gd name="T14" fmla="*/ 89 w 249"/>
                <a:gd name="T15" fmla="*/ 48 h 229"/>
                <a:gd name="T16" fmla="*/ 89 w 249"/>
                <a:gd name="T17" fmla="*/ 70 h 229"/>
                <a:gd name="T18" fmla="*/ 79 w 249"/>
                <a:gd name="T19" fmla="*/ 63 h 229"/>
                <a:gd name="T20" fmla="*/ 70 w 249"/>
                <a:gd name="T21" fmla="*/ 60 h 229"/>
                <a:gd name="T22" fmla="*/ 58 w 249"/>
                <a:gd name="T23" fmla="*/ 59 h 229"/>
                <a:gd name="T24" fmla="*/ 49 w 249"/>
                <a:gd name="T25" fmla="*/ 59 h 229"/>
                <a:gd name="T26" fmla="*/ 51 w 249"/>
                <a:gd name="T27" fmla="*/ 104 h 229"/>
                <a:gd name="T28" fmla="*/ 65 w 249"/>
                <a:gd name="T29" fmla="*/ 100 h 229"/>
                <a:gd name="T30" fmla="*/ 66 w 249"/>
                <a:gd name="T31" fmla="*/ 100 h 229"/>
                <a:gd name="T32" fmla="*/ 62 w 249"/>
                <a:gd name="T33" fmla="*/ 104 h 229"/>
                <a:gd name="T34" fmla="*/ 57 w 249"/>
                <a:gd name="T35" fmla="*/ 109 h 229"/>
                <a:gd name="T36" fmla="*/ 54 w 249"/>
                <a:gd name="T37" fmla="*/ 113 h 229"/>
                <a:gd name="T38" fmla="*/ 50 w 249"/>
                <a:gd name="T39" fmla="*/ 119 h 229"/>
                <a:gd name="T40" fmla="*/ 47 w 249"/>
                <a:gd name="T41" fmla="*/ 125 h 229"/>
                <a:gd name="T42" fmla="*/ 45 w 249"/>
                <a:gd name="T43" fmla="*/ 132 h 229"/>
                <a:gd name="T44" fmla="*/ 44 w 249"/>
                <a:gd name="T45" fmla="*/ 138 h 229"/>
                <a:gd name="T46" fmla="*/ 43 w 249"/>
                <a:gd name="T47" fmla="*/ 146 h 229"/>
                <a:gd name="T48" fmla="*/ 43 w 249"/>
                <a:gd name="T49" fmla="*/ 151 h 229"/>
                <a:gd name="T50" fmla="*/ 44 w 249"/>
                <a:gd name="T51" fmla="*/ 160 h 229"/>
                <a:gd name="T52" fmla="*/ 45 w 249"/>
                <a:gd name="T53" fmla="*/ 165 h 229"/>
                <a:gd name="T54" fmla="*/ 48 w 249"/>
                <a:gd name="T55" fmla="*/ 174 h 229"/>
                <a:gd name="T56" fmla="*/ 50 w 249"/>
                <a:gd name="T57" fmla="*/ 180 h 229"/>
                <a:gd name="T58" fmla="*/ 56 w 249"/>
                <a:gd name="T59" fmla="*/ 188 h 229"/>
                <a:gd name="T60" fmla="*/ 63 w 249"/>
                <a:gd name="T61" fmla="*/ 198 h 229"/>
                <a:gd name="T62" fmla="*/ 68 w 249"/>
                <a:gd name="T63" fmla="*/ 203 h 229"/>
                <a:gd name="T64" fmla="*/ 74 w 249"/>
                <a:gd name="T65" fmla="*/ 208 h 229"/>
                <a:gd name="T66" fmla="*/ 79 w 249"/>
                <a:gd name="T67" fmla="*/ 212 h 229"/>
                <a:gd name="T68" fmla="*/ 85 w 249"/>
                <a:gd name="T69" fmla="*/ 216 h 229"/>
                <a:gd name="T70" fmla="*/ 92 w 249"/>
                <a:gd name="T71" fmla="*/ 220 h 229"/>
                <a:gd name="T72" fmla="*/ 98 w 249"/>
                <a:gd name="T73" fmla="*/ 222 h 229"/>
                <a:gd name="T74" fmla="*/ 105 w 249"/>
                <a:gd name="T75" fmla="*/ 225 h 229"/>
                <a:gd name="T76" fmla="*/ 110 w 249"/>
                <a:gd name="T77" fmla="*/ 227 h 229"/>
                <a:gd name="T78" fmla="*/ 118 w 249"/>
                <a:gd name="T79" fmla="*/ 228 h 229"/>
                <a:gd name="T80" fmla="*/ 123 w 249"/>
                <a:gd name="T81" fmla="*/ 229 h 229"/>
                <a:gd name="T82" fmla="*/ 132 w 249"/>
                <a:gd name="T83" fmla="*/ 229 h 229"/>
                <a:gd name="T84" fmla="*/ 136 w 249"/>
                <a:gd name="T85" fmla="*/ 229 h 229"/>
                <a:gd name="T86" fmla="*/ 145 w 249"/>
                <a:gd name="T87" fmla="*/ 228 h 229"/>
                <a:gd name="T88" fmla="*/ 149 w 249"/>
                <a:gd name="T89" fmla="*/ 227 h 229"/>
                <a:gd name="T90" fmla="*/ 158 w 249"/>
                <a:gd name="T91" fmla="*/ 224 h 229"/>
                <a:gd name="T92" fmla="*/ 162 w 249"/>
                <a:gd name="T93" fmla="*/ 223 h 229"/>
                <a:gd name="T94" fmla="*/ 181 w 249"/>
                <a:gd name="T95" fmla="*/ 210 h 229"/>
                <a:gd name="T96" fmla="*/ 185 w 249"/>
                <a:gd name="T97" fmla="*/ 207 h 229"/>
                <a:gd name="T98" fmla="*/ 188 w 249"/>
                <a:gd name="T99" fmla="*/ 20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229">
                  <a:moveTo>
                    <a:pt x="216" y="74"/>
                  </a:moveTo>
                  <a:cubicBezTo>
                    <a:pt x="178" y="20"/>
                    <a:pt x="111" y="45"/>
                    <a:pt x="103" y="88"/>
                  </a:cubicBezTo>
                  <a:cubicBezTo>
                    <a:pt x="100" y="88"/>
                    <a:pt x="97" y="88"/>
                    <a:pt x="94" y="88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89" y="89"/>
                    <a:pt x="85" y="90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0" y="92"/>
                    <a:pt x="78" y="93"/>
                    <a:pt x="76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8" y="92"/>
                    <a:pt x="78" y="92"/>
                  </a:cubicBezTo>
                  <a:cubicBezTo>
                    <a:pt x="79" y="91"/>
                    <a:pt x="80" y="90"/>
                    <a:pt x="81" y="89"/>
                  </a:cubicBezTo>
                  <a:cubicBezTo>
                    <a:pt x="82" y="89"/>
                    <a:pt x="83" y="88"/>
                    <a:pt x="83" y="87"/>
                  </a:cubicBezTo>
                  <a:cubicBezTo>
                    <a:pt x="84" y="87"/>
                    <a:pt x="85" y="86"/>
                    <a:pt x="86" y="85"/>
                  </a:cubicBezTo>
                  <a:cubicBezTo>
                    <a:pt x="86" y="84"/>
                    <a:pt x="87" y="84"/>
                    <a:pt x="87" y="83"/>
                  </a:cubicBezTo>
                  <a:cubicBezTo>
                    <a:pt x="88" y="82"/>
                    <a:pt x="89" y="81"/>
                    <a:pt x="89" y="80"/>
                  </a:cubicBezTo>
                  <a:cubicBezTo>
                    <a:pt x="90" y="80"/>
                    <a:pt x="91" y="79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2" y="77"/>
                    <a:pt x="92" y="76"/>
                    <a:pt x="93" y="75"/>
                  </a:cubicBezTo>
                  <a:cubicBezTo>
                    <a:pt x="96" y="80"/>
                    <a:pt x="99" y="84"/>
                    <a:pt x="103" y="88"/>
                  </a:cubicBezTo>
                  <a:cubicBezTo>
                    <a:pt x="103" y="88"/>
                    <a:pt x="97" y="75"/>
                    <a:pt x="92" y="59"/>
                  </a:cubicBezTo>
                  <a:cubicBezTo>
                    <a:pt x="105" y="59"/>
                    <a:pt x="119" y="53"/>
                    <a:pt x="129" y="41"/>
                  </a:cubicBezTo>
                  <a:cubicBezTo>
                    <a:pt x="139" y="29"/>
                    <a:pt x="143" y="14"/>
                    <a:pt x="140" y="1"/>
                  </a:cubicBezTo>
                  <a:cubicBezTo>
                    <a:pt x="126" y="0"/>
                    <a:pt x="112" y="6"/>
                    <a:pt x="101" y="18"/>
                  </a:cubicBezTo>
                  <a:cubicBezTo>
                    <a:pt x="94" y="27"/>
                    <a:pt x="90" y="38"/>
                    <a:pt x="89" y="48"/>
                  </a:cubicBezTo>
                  <a:cubicBezTo>
                    <a:pt x="86" y="34"/>
                    <a:pt x="84" y="19"/>
                    <a:pt x="88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3" y="41"/>
                    <a:pt x="89" y="70"/>
                  </a:cubicBezTo>
                  <a:cubicBezTo>
                    <a:pt x="87" y="68"/>
                    <a:pt x="84" y="66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1" y="64"/>
                    <a:pt x="80" y="64"/>
                    <a:pt x="79" y="63"/>
                  </a:cubicBezTo>
                  <a:cubicBezTo>
                    <a:pt x="78" y="63"/>
                    <a:pt x="77" y="63"/>
                    <a:pt x="76" y="62"/>
                  </a:cubicBezTo>
                  <a:cubicBezTo>
                    <a:pt x="75" y="62"/>
                    <a:pt x="73" y="61"/>
                    <a:pt x="72" y="61"/>
                  </a:cubicBezTo>
                  <a:cubicBezTo>
                    <a:pt x="71" y="61"/>
                    <a:pt x="70" y="61"/>
                    <a:pt x="70" y="60"/>
                  </a:cubicBezTo>
                  <a:cubicBezTo>
                    <a:pt x="68" y="60"/>
                    <a:pt x="67" y="60"/>
                    <a:pt x="66" y="59"/>
                  </a:cubicBezTo>
                  <a:cubicBezTo>
                    <a:pt x="65" y="59"/>
                    <a:pt x="64" y="59"/>
                    <a:pt x="64" y="59"/>
                  </a:cubicBezTo>
                  <a:cubicBezTo>
                    <a:pt x="62" y="59"/>
                    <a:pt x="60" y="59"/>
                    <a:pt x="58" y="59"/>
                  </a:cubicBezTo>
                  <a:cubicBezTo>
                    <a:pt x="57" y="59"/>
                    <a:pt x="57" y="59"/>
                    <a:pt x="56" y="59"/>
                  </a:cubicBezTo>
                  <a:cubicBezTo>
                    <a:pt x="55" y="58"/>
                    <a:pt x="53" y="58"/>
                    <a:pt x="51" y="59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7" y="59"/>
                    <a:pt x="45" y="59"/>
                    <a:pt x="43" y="60"/>
                  </a:cubicBezTo>
                  <a:cubicBezTo>
                    <a:pt x="23" y="63"/>
                    <a:pt x="8" y="75"/>
                    <a:pt x="0" y="90"/>
                  </a:cubicBezTo>
                  <a:cubicBezTo>
                    <a:pt x="13" y="102"/>
                    <a:pt x="32" y="108"/>
                    <a:pt x="51" y="104"/>
                  </a:cubicBezTo>
                  <a:cubicBezTo>
                    <a:pt x="53" y="104"/>
                    <a:pt x="55" y="103"/>
                    <a:pt x="58" y="102"/>
                  </a:cubicBezTo>
                  <a:cubicBezTo>
                    <a:pt x="58" y="102"/>
                    <a:pt x="58" y="102"/>
                    <a:pt x="59" y="102"/>
                  </a:cubicBezTo>
                  <a:cubicBezTo>
                    <a:pt x="61" y="101"/>
                    <a:pt x="63" y="101"/>
                    <a:pt x="65" y="100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7" y="99"/>
                    <a:pt x="67" y="100"/>
                    <a:pt x="66" y="100"/>
                  </a:cubicBezTo>
                  <a:cubicBezTo>
                    <a:pt x="65" y="101"/>
                    <a:pt x="65" y="101"/>
                    <a:pt x="64" y="101"/>
                  </a:cubicBezTo>
                  <a:cubicBezTo>
                    <a:pt x="64" y="102"/>
                    <a:pt x="63" y="102"/>
                    <a:pt x="63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61" y="104"/>
                    <a:pt x="61" y="105"/>
                    <a:pt x="60" y="105"/>
                  </a:cubicBezTo>
                  <a:cubicBezTo>
                    <a:pt x="59" y="106"/>
                    <a:pt x="59" y="107"/>
                    <a:pt x="58" y="107"/>
                  </a:cubicBezTo>
                  <a:cubicBezTo>
                    <a:pt x="58" y="108"/>
                    <a:pt x="57" y="108"/>
                    <a:pt x="57" y="109"/>
                  </a:cubicBezTo>
                  <a:cubicBezTo>
                    <a:pt x="57" y="109"/>
                    <a:pt x="56" y="110"/>
                    <a:pt x="56" y="110"/>
                  </a:cubicBezTo>
                  <a:cubicBezTo>
                    <a:pt x="55" y="111"/>
                    <a:pt x="55" y="111"/>
                    <a:pt x="55" y="112"/>
                  </a:cubicBezTo>
                  <a:cubicBezTo>
                    <a:pt x="54" y="112"/>
                    <a:pt x="54" y="113"/>
                    <a:pt x="54" y="113"/>
                  </a:cubicBezTo>
                  <a:cubicBezTo>
                    <a:pt x="53" y="114"/>
                    <a:pt x="52" y="115"/>
                    <a:pt x="52" y="116"/>
                  </a:cubicBezTo>
                  <a:cubicBezTo>
                    <a:pt x="52" y="116"/>
                    <a:pt x="51" y="117"/>
                    <a:pt x="51" y="117"/>
                  </a:cubicBezTo>
                  <a:cubicBezTo>
                    <a:pt x="51" y="118"/>
                    <a:pt x="50" y="119"/>
                    <a:pt x="50" y="119"/>
                  </a:cubicBezTo>
                  <a:cubicBezTo>
                    <a:pt x="50" y="120"/>
                    <a:pt x="49" y="120"/>
                    <a:pt x="49" y="121"/>
                  </a:cubicBezTo>
                  <a:cubicBezTo>
                    <a:pt x="49" y="122"/>
                    <a:pt x="48" y="123"/>
                    <a:pt x="48" y="124"/>
                  </a:cubicBezTo>
                  <a:cubicBezTo>
                    <a:pt x="48" y="124"/>
                    <a:pt x="47" y="125"/>
                    <a:pt x="47" y="125"/>
                  </a:cubicBezTo>
                  <a:cubicBezTo>
                    <a:pt x="47" y="126"/>
                    <a:pt x="47" y="127"/>
                    <a:pt x="46" y="128"/>
                  </a:cubicBezTo>
                  <a:cubicBezTo>
                    <a:pt x="46" y="128"/>
                    <a:pt x="46" y="129"/>
                    <a:pt x="46" y="129"/>
                  </a:cubicBezTo>
                  <a:cubicBezTo>
                    <a:pt x="45" y="130"/>
                    <a:pt x="45" y="131"/>
                    <a:pt x="45" y="132"/>
                  </a:cubicBezTo>
                  <a:cubicBezTo>
                    <a:pt x="45" y="132"/>
                    <a:pt x="45" y="132"/>
                    <a:pt x="45" y="133"/>
                  </a:cubicBezTo>
                  <a:cubicBezTo>
                    <a:pt x="44" y="134"/>
                    <a:pt x="44" y="135"/>
                    <a:pt x="44" y="136"/>
                  </a:cubicBezTo>
                  <a:cubicBezTo>
                    <a:pt x="44" y="137"/>
                    <a:pt x="44" y="137"/>
                    <a:pt x="44" y="138"/>
                  </a:cubicBezTo>
                  <a:cubicBezTo>
                    <a:pt x="43" y="139"/>
                    <a:pt x="43" y="140"/>
                    <a:pt x="43" y="141"/>
                  </a:cubicBezTo>
                  <a:cubicBezTo>
                    <a:pt x="43" y="141"/>
                    <a:pt x="43" y="141"/>
                    <a:pt x="43" y="142"/>
                  </a:cubicBezTo>
                  <a:cubicBezTo>
                    <a:pt x="43" y="143"/>
                    <a:pt x="43" y="144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7"/>
                    <a:pt x="43" y="149"/>
                    <a:pt x="43" y="150"/>
                  </a:cubicBezTo>
                  <a:cubicBezTo>
                    <a:pt x="43" y="150"/>
                    <a:pt x="43" y="151"/>
                    <a:pt x="43" y="151"/>
                  </a:cubicBezTo>
                  <a:cubicBezTo>
                    <a:pt x="43" y="152"/>
                    <a:pt x="43" y="153"/>
                    <a:pt x="43" y="154"/>
                  </a:cubicBezTo>
                  <a:cubicBezTo>
                    <a:pt x="43" y="155"/>
                    <a:pt x="43" y="155"/>
                    <a:pt x="43" y="155"/>
                  </a:cubicBezTo>
                  <a:cubicBezTo>
                    <a:pt x="43" y="157"/>
                    <a:pt x="43" y="158"/>
                    <a:pt x="44" y="160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2"/>
                    <a:pt x="44" y="163"/>
                    <a:pt x="44" y="164"/>
                  </a:cubicBezTo>
                  <a:cubicBezTo>
                    <a:pt x="45" y="164"/>
                    <a:pt x="45" y="165"/>
                    <a:pt x="45" y="165"/>
                  </a:cubicBezTo>
                  <a:cubicBezTo>
                    <a:pt x="45" y="167"/>
                    <a:pt x="46" y="168"/>
                    <a:pt x="46" y="170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7" y="171"/>
                    <a:pt x="47" y="172"/>
                    <a:pt x="48" y="174"/>
                  </a:cubicBezTo>
                  <a:cubicBezTo>
                    <a:pt x="48" y="174"/>
                    <a:pt x="48" y="175"/>
                    <a:pt x="48" y="175"/>
                  </a:cubicBezTo>
                  <a:cubicBezTo>
                    <a:pt x="49" y="176"/>
                    <a:pt x="49" y="177"/>
                    <a:pt x="50" y="179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2" y="182"/>
                    <a:pt x="53" y="184"/>
                  </a:cubicBezTo>
                  <a:cubicBezTo>
                    <a:pt x="53" y="185"/>
                    <a:pt x="53" y="185"/>
                    <a:pt x="53" y="185"/>
                  </a:cubicBezTo>
                  <a:cubicBezTo>
                    <a:pt x="54" y="186"/>
                    <a:pt x="55" y="187"/>
                    <a:pt x="56" y="188"/>
                  </a:cubicBezTo>
                  <a:cubicBezTo>
                    <a:pt x="56" y="189"/>
                    <a:pt x="56" y="189"/>
                    <a:pt x="57" y="190"/>
                  </a:cubicBezTo>
                  <a:cubicBezTo>
                    <a:pt x="58" y="191"/>
                    <a:pt x="59" y="192"/>
                    <a:pt x="60" y="194"/>
                  </a:cubicBezTo>
                  <a:cubicBezTo>
                    <a:pt x="61" y="195"/>
                    <a:pt x="62" y="196"/>
                    <a:pt x="63" y="198"/>
                  </a:cubicBezTo>
                  <a:cubicBezTo>
                    <a:pt x="63" y="198"/>
                    <a:pt x="64" y="198"/>
                    <a:pt x="64" y="199"/>
                  </a:cubicBezTo>
                  <a:cubicBezTo>
                    <a:pt x="65" y="200"/>
                    <a:pt x="66" y="201"/>
                    <a:pt x="67" y="201"/>
                  </a:cubicBezTo>
                  <a:cubicBezTo>
                    <a:pt x="67" y="202"/>
                    <a:pt x="67" y="202"/>
                    <a:pt x="68" y="203"/>
                  </a:cubicBezTo>
                  <a:cubicBezTo>
                    <a:pt x="69" y="203"/>
                    <a:pt x="69" y="204"/>
                    <a:pt x="70" y="205"/>
                  </a:cubicBezTo>
                  <a:cubicBezTo>
                    <a:pt x="71" y="205"/>
                    <a:pt x="71" y="206"/>
                    <a:pt x="72" y="206"/>
                  </a:cubicBezTo>
                  <a:cubicBezTo>
                    <a:pt x="72" y="207"/>
                    <a:pt x="73" y="207"/>
                    <a:pt x="74" y="208"/>
                  </a:cubicBezTo>
                  <a:cubicBezTo>
                    <a:pt x="74" y="208"/>
                    <a:pt x="75" y="209"/>
                    <a:pt x="75" y="209"/>
                  </a:cubicBezTo>
                  <a:cubicBezTo>
                    <a:pt x="76" y="210"/>
                    <a:pt x="77" y="210"/>
                    <a:pt x="78" y="211"/>
                  </a:cubicBezTo>
                  <a:cubicBezTo>
                    <a:pt x="78" y="211"/>
                    <a:pt x="79" y="212"/>
                    <a:pt x="79" y="212"/>
                  </a:cubicBezTo>
                  <a:cubicBezTo>
                    <a:pt x="80" y="213"/>
                    <a:pt x="81" y="213"/>
                    <a:pt x="81" y="214"/>
                  </a:cubicBezTo>
                  <a:cubicBezTo>
                    <a:pt x="82" y="214"/>
                    <a:pt x="83" y="215"/>
                    <a:pt x="83" y="215"/>
                  </a:cubicBezTo>
                  <a:cubicBezTo>
                    <a:pt x="84" y="215"/>
                    <a:pt x="85" y="216"/>
                    <a:pt x="85" y="216"/>
                  </a:cubicBezTo>
                  <a:cubicBezTo>
                    <a:pt x="86" y="217"/>
                    <a:pt x="87" y="217"/>
                    <a:pt x="88" y="217"/>
                  </a:cubicBezTo>
                  <a:cubicBezTo>
                    <a:pt x="88" y="218"/>
                    <a:pt x="89" y="218"/>
                    <a:pt x="89" y="219"/>
                  </a:cubicBezTo>
                  <a:cubicBezTo>
                    <a:pt x="90" y="219"/>
                    <a:pt x="91" y="219"/>
                    <a:pt x="92" y="220"/>
                  </a:cubicBezTo>
                  <a:cubicBezTo>
                    <a:pt x="92" y="220"/>
                    <a:pt x="93" y="220"/>
                    <a:pt x="94" y="221"/>
                  </a:cubicBezTo>
                  <a:cubicBezTo>
                    <a:pt x="94" y="221"/>
                    <a:pt x="95" y="221"/>
                    <a:pt x="96" y="222"/>
                  </a:cubicBezTo>
                  <a:cubicBezTo>
                    <a:pt x="97" y="222"/>
                    <a:pt x="97" y="222"/>
                    <a:pt x="98" y="222"/>
                  </a:cubicBezTo>
                  <a:cubicBezTo>
                    <a:pt x="99" y="223"/>
                    <a:pt x="100" y="223"/>
                    <a:pt x="100" y="224"/>
                  </a:cubicBezTo>
                  <a:cubicBezTo>
                    <a:pt x="101" y="224"/>
                    <a:pt x="101" y="224"/>
                    <a:pt x="102" y="224"/>
                  </a:cubicBezTo>
                  <a:cubicBezTo>
                    <a:pt x="103" y="224"/>
                    <a:pt x="104" y="225"/>
                    <a:pt x="105" y="225"/>
                  </a:cubicBezTo>
                  <a:cubicBezTo>
                    <a:pt x="105" y="225"/>
                    <a:pt x="106" y="225"/>
                    <a:pt x="106" y="225"/>
                  </a:cubicBezTo>
                  <a:cubicBezTo>
                    <a:pt x="107" y="226"/>
                    <a:pt x="108" y="226"/>
                    <a:pt x="109" y="226"/>
                  </a:cubicBezTo>
                  <a:cubicBezTo>
                    <a:pt x="110" y="226"/>
                    <a:pt x="110" y="227"/>
                    <a:pt x="110" y="227"/>
                  </a:cubicBezTo>
                  <a:cubicBezTo>
                    <a:pt x="112" y="227"/>
                    <a:pt x="113" y="227"/>
                    <a:pt x="114" y="227"/>
                  </a:cubicBezTo>
                  <a:cubicBezTo>
                    <a:pt x="114" y="227"/>
                    <a:pt x="114" y="228"/>
                    <a:pt x="115" y="228"/>
                  </a:cubicBezTo>
                  <a:cubicBezTo>
                    <a:pt x="116" y="228"/>
                    <a:pt x="117" y="228"/>
                    <a:pt x="118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20" y="228"/>
                    <a:pt x="121" y="229"/>
                    <a:pt x="123" y="229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25" y="229"/>
                    <a:pt x="126" y="229"/>
                    <a:pt x="127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9" y="229"/>
                    <a:pt x="130" y="229"/>
                    <a:pt x="132" y="229"/>
                  </a:cubicBezTo>
                  <a:cubicBezTo>
                    <a:pt x="132" y="229"/>
                    <a:pt x="132" y="229"/>
                    <a:pt x="132" y="229"/>
                  </a:cubicBezTo>
                  <a:cubicBezTo>
                    <a:pt x="133" y="229"/>
                    <a:pt x="135" y="229"/>
                    <a:pt x="136" y="229"/>
                  </a:cubicBezTo>
                  <a:cubicBezTo>
                    <a:pt x="136" y="229"/>
                    <a:pt x="136" y="229"/>
                    <a:pt x="136" y="229"/>
                  </a:cubicBezTo>
                  <a:cubicBezTo>
                    <a:pt x="138" y="229"/>
                    <a:pt x="139" y="229"/>
                    <a:pt x="140" y="228"/>
                  </a:cubicBezTo>
                  <a:cubicBezTo>
                    <a:pt x="141" y="228"/>
                    <a:pt x="141" y="228"/>
                    <a:pt x="141" y="228"/>
                  </a:cubicBezTo>
                  <a:cubicBezTo>
                    <a:pt x="142" y="228"/>
                    <a:pt x="143" y="228"/>
                    <a:pt x="145" y="228"/>
                  </a:cubicBezTo>
                  <a:cubicBezTo>
                    <a:pt x="145" y="228"/>
                    <a:pt x="145" y="228"/>
                    <a:pt x="145" y="228"/>
                  </a:cubicBezTo>
                  <a:cubicBezTo>
                    <a:pt x="146" y="227"/>
                    <a:pt x="148" y="227"/>
                    <a:pt x="149" y="227"/>
                  </a:cubicBezTo>
                  <a:cubicBezTo>
                    <a:pt x="149" y="227"/>
                    <a:pt x="149" y="227"/>
                    <a:pt x="149" y="227"/>
                  </a:cubicBezTo>
                  <a:cubicBezTo>
                    <a:pt x="151" y="226"/>
                    <a:pt x="152" y="226"/>
                    <a:pt x="153" y="226"/>
                  </a:cubicBezTo>
                  <a:cubicBezTo>
                    <a:pt x="154" y="226"/>
                    <a:pt x="154" y="226"/>
                    <a:pt x="154" y="226"/>
                  </a:cubicBezTo>
                  <a:cubicBezTo>
                    <a:pt x="155" y="225"/>
                    <a:pt x="156" y="225"/>
                    <a:pt x="158" y="224"/>
                  </a:cubicBezTo>
                  <a:cubicBezTo>
                    <a:pt x="158" y="224"/>
                    <a:pt x="158" y="224"/>
                    <a:pt x="158" y="224"/>
                  </a:cubicBezTo>
                  <a:cubicBezTo>
                    <a:pt x="159" y="224"/>
                    <a:pt x="160" y="223"/>
                    <a:pt x="162" y="223"/>
                  </a:cubicBezTo>
                  <a:cubicBezTo>
                    <a:pt x="162" y="223"/>
                    <a:pt x="162" y="223"/>
                    <a:pt x="162" y="223"/>
                  </a:cubicBezTo>
                  <a:cubicBezTo>
                    <a:pt x="167" y="220"/>
                    <a:pt x="172" y="217"/>
                    <a:pt x="177" y="213"/>
                  </a:cubicBezTo>
                  <a:cubicBezTo>
                    <a:pt x="177" y="213"/>
                    <a:pt x="177" y="213"/>
                    <a:pt x="177" y="213"/>
                  </a:cubicBezTo>
                  <a:cubicBezTo>
                    <a:pt x="179" y="212"/>
                    <a:pt x="180" y="211"/>
                    <a:pt x="181" y="210"/>
                  </a:cubicBezTo>
                  <a:cubicBezTo>
                    <a:pt x="181" y="210"/>
                    <a:pt x="181" y="210"/>
                    <a:pt x="181" y="210"/>
                  </a:cubicBezTo>
                  <a:cubicBezTo>
                    <a:pt x="182" y="209"/>
                    <a:pt x="183" y="208"/>
                    <a:pt x="185" y="207"/>
                  </a:cubicBezTo>
                  <a:cubicBezTo>
                    <a:pt x="185" y="207"/>
                    <a:pt x="185" y="207"/>
                    <a:pt x="185" y="207"/>
                  </a:cubicBezTo>
                  <a:cubicBezTo>
                    <a:pt x="186" y="206"/>
                    <a:pt x="187" y="205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9" y="203"/>
                    <a:pt x="189" y="202"/>
                    <a:pt x="190" y="202"/>
                  </a:cubicBezTo>
                  <a:cubicBezTo>
                    <a:pt x="238" y="178"/>
                    <a:pt x="249" y="119"/>
                    <a:pt x="216" y="7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6" name="Freeform 101"/>
            <p:cNvSpPr>
              <a:spLocks noChangeArrowheads="1"/>
            </p:cNvSpPr>
            <p:nvPr/>
          </p:nvSpPr>
          <p:spPr bwMode="auto">
            <a:xfrm>
              <a:off x="2636838" y="2622551"/>
              <a:ext cx="863600" cy="835025"/>
            </a:xfrm>
            <a:custGeom>
              <a:avLst/>
              <a:gdLst>
                <a:gd name="T0" fmla="*/ 85 w 230"/>
                <a:gd name="T1" fmla="*/ 68 h 222"/>
                <a:gd name="T2" fmla="*/ 41 w 230"/>
                <a:gd name="T3" fmla="*/ 174 h 222"/>
                <a:gd name="T4" fmla="*/ 172 w 230"/>
                <a:gd name="T5" fmla="*/ 182 h 222"/>
                <a:gd name="T6" fmla="*/ 198 w 230"/>
                <a:gd name="T7" fmla="*/ 54 h 222"/>
                <a:gd name="T8" fmla="*/ 85 w 230"/>
                <a:gd name="T9" fmla="*/ 6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2">
                  <a:moveTo>
                    <a:pt x="85" y="68"/>
                  </a:moveTo>
                  <a:cubicBezTo>
                    <a:pt x="41" y="64"/>
                    <a:pt x="0" y="123"/>
                    <a:pt x="41" y="174"/>
                  </a:cubicBezTo>
                  <a:cubicBezTo>
                    <a:pt x="76" y="217"/>
                    <a:pt x="136" y="222"/>
                    <a:pt x="172" y="182"/>
                  </a:cubicBezTo>
                  <a:cubicBezTo>
                    <a:pt x="220" y="158"/>
                    <a:pt x="230" y="99"/>
                    <a:pt x="198" y="54"/>
                  </a:cubicBezTo>
                  <a:cubicBezTo>
                    <a:pt x="160" y="0"/>
                    <a:pt x="92" y="25"/>
                    <a:pt x="85" y="68"/>
                  </a:cubicBezTo>
                </a:path>
              </a:pathLst>
            </a:custGeom>
            <a:solidFill>
              <a:srgbClr val="74A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7" name="Freeform 102"/>
            <p:cNvSpPr>
              <a:spLocks noChangeArrowheads="1"/>
            </p:cNvSpPr>
            <p:nvPr/>
          </p:nvSpPr>
          <p:spPr bwMode="auto">
            <a:xfrm>
              <a:off x="2895601" y="2546351"/>
              <a:ext cx="206375" cy="225425"/>
            </a:xfrm>
            <a:custGeom>
              <a:avLst/>
              <a:gdLst>
                <a:gd name="T0" fmla="*/ 14 w 55"/>
                <a:gd name="T1" fmla="*/ 18 h 60"/>
                <a:gd name="T2" fmla="*/ 52 w 55"/>
                <a:gd name="T3" fmla="*/ 1 h 60"/>
                <a:gd name="T4" fmla="*/ 41 w 55"/>
                <a:gd name="T5" fmla="*/ 42 h 60"/>
                <a:gd name="T6" fmla="*/ 3 w 55"/>
                <a:gd name="T7" fmla="*/ 59 h 60"/>
                <a:gd name="T8" fmla="*/ 14 w 55"/>
                <a:gd name="T9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0">
                  <a:moveTo>
                    <a:pt x="14" y="18"/>
                  </a:moveTo>
                  <a:cubicBezTo>
                    <a:pt x="24" y="6"/>
                    <a:pt x="39" y="0"/>
                    <a:pt x="52" y="1"/>
                  </a:cubicBezTo>
                  <a:cubicBezTo>
                    <a:pt x="55" y="14"/>
                    <a:pt x="52" y="29"/>
                    <a:pt x="41" y="42"/>
                  </a:cubicBezTo>
                  <a:cubicBezTo>
                    <a:pt x="31" y="54"/>
                    <a:pt x="17" y="60"/>
                    <a:pt x="3" y="59"/>
                  </a:cubicBezTo>
                  <a:cubicBezTo>
                    <a:pt x="0" y="46"/>
                    <a:pt x="3" y="30"/>
                    <a:pt x="14" y="18"/>
                  </a:cubicBezTo>
                  <a:close/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8" name="Freeform 103"/>
            <p:cNvSpPr>
              <a:spLocks noChangeArrowheads="1"/>
            </p:cNvSpPr>
            <p:nvPr/>
          </p:nvSpPr>
          <p:spPr bwMode="auto">
            <a:xfrm>
              <a:off x="2840038" y="2579688"/>
              <a:ext cx="115888" cy="298450"/>
            </a:xfrm>
            <a:custGeom>
              <a:avLst/>
              <a:gdLst>
                <a:gd name="T0" fmla="*/ 16 w 31"/>
                <a:gd name="T1" fmla="*/ 0 h 79"/>
                <a:gd name="T2" fmla="*/ 4 w 31"/>
                <a:gd name="T3" fmla="*/ 1 h 79"/>
                <a:gd name="T4" fmla="*/ 31 w 31"/>
                <a:gd name="T5" fmla="*/ 79 h 79"/>
                <a:gd name="T6" fmla="*/ 16 w 31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79">
                  <a:moveTo>
                    <a:pt x="16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7"/>
                    <a:pt x="31" y="79"/>
                  </a:cubicBezTo>
                  <a:cubicBezTo>
                    <a:pt x="31" y="79"/>
                    <a:pt x="6" y="26"/>
                    <a:pt x="16" y="0"/>
                  </a:cubicBezTo>
                </a:path>
              </a:pathLst>
            </a:custGeom>
            <a:solidFill>
              <a:srgbClr val="693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9" name="Freeform 104"/>
            <p:cNvSpPr>
              <a:spLocks noChangeArrowheads="1"/>
            </p:cNvSpPr>
            <p:nvPr/>
          </p:nvSpPr>
          <p:spPr bwMode="auto">
            <a:xfrm>
              <a:off x="2570163" y="2757488"/>
              <a:ext cx="349250" cy="195263"/>
            </a:xfrm>
            <a:custGeom>
              <a:avLst/>
              <a:gdLst>
                <a:gd name="T0" fmla="*/ 43 w 93"/>
                <a:gd name="T1" fmla="*/ 4 h 52"/>
                <a:gd name="T2" fmla="*/ 93 w 93"/>
                <a:gd name="T3" fmla="*/ 17 h 52"/>
                <a:gd name="T4" fmla="*/ 51 w 93"/>
                <a:gd name="T5" fmla="*/ 48 h 52"/>
                <a:gd name="T6" fmla="*/ 0 w 93"/>
                <a:gd name="T7" fmla="*/ 34 h 52"/>
                <a:gd name="T8" fmla="*/ 43 w 93"/>
                <a:gd name="T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2">
                  <a:moveTo>
                    <a:pt x="43" y="4"/>
                  </a:moveTo>
                  <a:cubicBezTo>
                    <a:pt x="62" y="0"/>
                    <a:pt x="81" y="6"/>
                    <a:pt x="93" y="17"/>
                  </a:cubicBezTo>
                  <a:cubicBezTo>
                    <a:pt x="86" y="32"/>
                    <a:pt x="70" y="44"/>
                    <a:pt x="51" y="48"/>
                  </a:cubicBezTo>
                  <a:cubicBezTo>
                    <a:pt x="31" y="52"/>
                    <a:pt x="12" y="46"/>
                    <a:pt x="0" y="34"/>
                  </a:cubicBezTo>
                  <a:cubicBezTo>
                    <a:pt x="7" y="19"/>
                    <a:pt x="23" y="7"/>
                    <a:pt x="43" y="4"/>
                  </a:cubicBezTo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0" name="Freeform 105"/>
            <p:cNvSpPr>
              <a:spLocks noChangeArrowheads="1"/>
            </p:cNvSpPr>
            <p:nvPr/>
          </p:nvSpPr>
          <p:spPr bwMode="auto">
            <a:xfrm>
              <a:off x="2633663" y="2768601"/>
              <a:ext cx="131763" cy="44450"/>
            </a:xfrm>
            <a:custGeom>
              <a:avLst/>
              <a:gdLst>
                <a:gd name="T0" fmla="*/ 35 w 35"/>
                <a:gd name="T1" fmla="*/ 0 h 12"/>
                <a:gd name="T2" fmla="*/ 26 w 35"/>
                <a:gd name="T3" fmla="*/ 1 h 12"/>
                <a:gd name="T4" fmla="*/ 0 w 35"/>
                <a:gd name="T5" fmla="*/ 12 h 12"/>
                <a:gd name="T6" fmla="*/ 0 w 35"/>
                <a:gd name="T7" fmla="*/ 12 h 12"/>
                <a:gd name="T8" fmla="*/ 26 w 35"/>
                <a:gd name="T9" fmla="*/ 1 h 12"/>
                <a:gd name="T10" fmla="*/ 35 w 35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">
                  <a:moveTo>
                    <a:pt x="35" y="0"/>
                  </a:moveTo>
                  <a:cubicBezTo>
                    <a:pt x="32" y="0"/>
                    <a:pt x="29" y="0"/>
                    <a:pt x="26" y="1"/>
                  </a:cubicBezTo>
                  <a:cubicBezTo>
                    <a:pt x="16" y="2"/>
                    <a:pt x="7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6"/>
                    <a:pt x="16" y="2"/>
                    <a:pt x="26" y="1"/>
                  </a:cubicBezTo>
                  <a:cubicBezTo>
                    <a:pt x="29" y="0"/>
                    <a:pt x="32" y="0"/>
                    <a:pt x="35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1" name="Freeform 106"/>
            <p:cNvSpPr>
              <a:spLocks noEditPoints="1" noChangeArrowheads="1"/>
            </p:cNvSpPr>
            <p:nvPr/>
          </p:nvSpPr>
          <p:spPr bwMode="auto">
            <a:xfrm>
              <a:off x="2735263" y="3160713"/>
              <a:ext cx="141288" cy="190500"/>
            </a:xfrm>
            <a:custGeom>
              <a:avLst/>
              <a:gdLst>
                <a:gd name="T0" fmla="*/ 15 w 38"/>
                <a:gd name="T1" fmla="*/ 31 h 51"/>
                <a:gd name="T2" fmla="*/ 38 w 38"/>
                <a:gd name="T3" fmla="*/ 51 h 51"/>
                <a:gd name="T4" fmla="*/ 15 w 38"/>
                <a:gd name="T5" fmla="*/ 31 h 51"/>
                <a:gd name="T6" fmla="*/ 15 w 38"/>
                <a:gd name="T7" fmla="*/ 31 h 51"/>
                <a:gd name="T8" fmla="*/ 15 w 38"/>
                <a:gd name="T9" fmla="*/ 31 h 51"/>
                <a:gd name="T10" fmla="*/ 15 w 38"/>
                <a:gd name="T11" fmla="*/ 31 h 51"/>
                <a:gd name="T12" fmla="*/ 0 w 38"/>
                <a:gd name="T13" fmla="*/ 0 h 51"/>
                <a:gd name="T14" fmla="*/ 15 w 38"/>
                <a:gd name="T15" fmla="*/ 31 h 51"/>
                <a:gd name="T16" fmla="*/ 0 w 38"/>
                <a:gd name="T17" fmla="*/ 0 h 51"/>
                <a:gd name="T18" fmla="*/ 0 w 38"/>
                <a:gd name="T19" fmla="*/ 0 h 51"/>
                <a:gd name="T20" fmla="*/ 0 w 38"/>
                <a:gd name="T21" fmla="*/ 0 h 51"/>
                <a:gd name="T22" fmla="*/ 0 w 38"/>
                <a:gd name="T23" fmla="*/ 0 h 51"/>
                <a:gd name="T24" fmla="*/ 0 w 38"/>
                <a:gd name="T25" fmla="*/ 0 h 51"/>
                <a:gd name="T26" fmla="*/ 0 w 38"/>
                <a:gd name="T27" fmla="*/ 0 h 51"/>
                <a:gd name="T28" fmla="*/ 0 w 38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1">
                  <a:moveTo>
                    <a:pt x="15" y="31"/>
                  </a:moveTo>
                  <a:cubicBezTo>
                    <a:pt x="22" y="39"/>
                    <a:pt x="30" y="46"/>
                    <a:pt x="38" y="51"/>
                  </a:cubicBezTo>
                  <a:cubicBezTo>
                    <a:pt x="30" y="46"/>
                    <a:pt x="22" y="39"/>
                    <a:pt x="15" y="31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0" y="0"/>
                  </a:moveTo>
                  <a:cubicBezTo>
                    <a:pt x="2" y="10"/>
                    <a:pt x="7" y="21"/>
                    <a:pt x="15" y="31"/>
                  </a:cubicBezTo>
                  <a:cubicBezTo>
                    <a:pt x="7" y="21"/>
                    <a:pt x="2" y="1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2" name="Freeform 107"/>
            <p:cNvSpPr>
              <a:spLocks noChangeArrowheads="1"/>
            </p:cNvSpPr>
            <p:nvPr/>
          </p:nvSpPr>
          <p:spPr bwMode="auto">
            <a:xfrm>
              <a:off x="2711451" y="2878138"/>
              <a:ext cx="563563" cy="530225"/>
            </a:xfrm>
            <a:custGeom>
              <a:avLst/>
              <a:gdLst>
                <a:gd name="T0" fmla="*/ 60 w 150"/>
                <a:gd name="T1" fmla="*/ 0 h 141"/>
                <a:gd name="T2" fmla="*/ 38 w 150"/>
                <a:gd name="T3" fmla="*/ 5 h 141"/>
                <a:gd name="T4" fmla="*/ 30 w 150"/>
                <a:gd name="T5" fmla="*/ 10 h 141"/>
                <a:gd name="T6" fmla="*/ 6 w 150"/>
                <a:gd name="T7" fmla="*/ 75 h 141"/>
                <a:gd name="T8" fmla="*/ 6 w 150"/>
                <a:gd name="T9" fmla="*/ 75 h 141"/>
                <a:gd name="T10" fmla="*/ 6 w 150"/>
                <a:gd name="T11" fmla="*/ 75 h 141"/>
                <a:gd name="T12" fmla="*/ 6 w 150"/>
                <a:gd name="T13" fmla="*/ 75 h 141"/>
                <a:gd name="T14" fmla="*/ 6 w 150"/>
                <a:gd name="T15" fmla="*/ 75 h 141"/>
                <a:gd name="T16" fmla="*/ 21 w 150"/>
                <a:gd name="T17" fmla="*/ 106 h 141"/>
                <a:gd name="T18" fmla="*/ 21 w 150"/>
                <a:gd name="T19" fmla="*/ 106 h 141"/>
                <a:gd name="T20" fmla="*/ 21 w 150"/>
                <a:gd name="T21" fmla="*/ 106 h 141"/>
                <a:gd name="T22" fmla="*/ 21 w 150"/>
                <a:gd name="T23" fmla="*/ 106 h 141"/>
                <a:gd name="T24" fmla="*/ 21 w 150"/>
                <a:gd name="T25" fmla="*/ 106 h 141"/>
                <a:gd name="T26" fmla="*/ 44 w 150"/>
                <a:gd name="T27" fmla="*/ 126 h 141"/>
                <a:gd name="T28" fmla="*/ 92 w 150"/>
                <a:gd name="T29" fmla="*/ 141 h 141"/>
                <a:gd name="T30" fmla="*/ 150 w 150"/>
                <a:gd name="T31" fmla="*/ 116 h 141"/>
                <a:gd name="T32" fmla="*/ 61 w 150"/>
                <a:gd name="T33" fmla="*/ 0 h 141"/>
                <a:gd name="T34" fmla="*/ 60 w 150"/>
                <a:gd name="T3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" h="141">
                  <a:moveTo>
                    <a:pt x="60" y="0"/>
                  </a:moveTo>
                  <a:cubicBezTo>
                    <a:pt x="53" y="0"/>
                    <a:pt x="45" y="2"/>
                    <a:pt x="38" y="5"/>
                  </a:cubicBezTo>
                  <a:cubicBezTo>
                    <a:pt x="35" y="7"/>
                    <a:pt x="33" y="9"/>
                    <a:pt x="30" y="10"/>
                  </a:cubicBezTo>
                  <a:cubicBezTo>
                    <a:pt x="11" y="24"/>
                    <a:pt x="0" y="48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8" y="85"/>
                    <a:pt x="13" y="9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8" y="114"/>
                    <a:pt x="36" y="121"/>
                    <a:pt x="44" y="126"/>
                  </a:cubicBezTo>
                  <a:cubicBezTo>
                    <a:pt x="59" y="136"/>
                    <a:pt x="75" y="141"/>
                    <a:pt x="92" y="141"/>
                  </a:cubicBezTo>
                  <a:cubicBezTo>
                    <a:pt x="113" y="141"/>
                    <a:pt x="133" y="133"/>
                    <a:pt x="150" y="11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0" y="0"/>
                  </a:cubicBezTo>
                </a:path>
              </a:pathLst>
            </a:custGeom>
            <a:solidFill>
              <a:srgbClr val="639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3" name="Freeform 108"/>
            <p:cNvSpPr>
              <a:spLocks noEditPoints="1" noChangeArrowheads="1"/>
            </p:cNvSpPr>
            <p:nvPr/>
          </p:nvSpPr>
          <p:spPr bwMode="auto">
            <a:xfrm>
              <a:off x="2760663" y="2927351"/>
              <a:ext cx="41275" cy="11113"/>
            </a:xfrm>
            <a:custGeom>
              <a:avLst/>
              <a:gdLst>
                <a:gd name="T0" fmla="*/ 11 w 11"/>
                <a:gd name="T1" fmla="*/ 0 h 3"/>
                <a:gd name="T2" fmla="*/ 0 w 11"/>
                <a:gd name="T3" fmla="*/ 3 h 3"/>
                <a:gd name="T4" fmla="*/ 11 w 11"/>
                <a:gd name="T5" fmla="*/ 0 h 3"/>
                <a:gd name="T6" fmla="*/ 11 w 11"/>
                <a:gd name="T7" fmla="*/ 0 h 3"/>
                <a:gd name="T8" fmla="*/ 11 w 11"/>
                <a:gd name="T9" fmla="*/ 0 h 3"/>
                <a:gd name="T10" fmla="*/ 11 w 1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4" y="2"/>
                    <a:pt x="7" y="1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4" name="Freeform 109"/>
            <p:cNvSpPr>
              <a:spLocks noChangeArrowheads="1"/>
            </p:cNvSpPr>
            <p:nvPr/>
          </p:nvSpPr>
          <p:spPr bwMode="auto">
            <a:xfrm>
              <a:off x="2570163" y="2768601"/>
              <a:ext cx="341313" cy="173038"/>
            </a:xfrm>
            <a:custGeom>
              <a:avLst/>
              <a:gdLst>
                <a:gd name="T0" fmla="*/ 54 w 91"/>
                <a:gd name="T1" fmla="*/ 0 h 46"/>
                <a:gd name="T2" fmla="*/ 52 w 91"/>
                <a:gd name="T3" fmla="*/ 0 h 46"/>
                <a:gd name="T4" fmla="*/ 43 w 91"/>
                <a:gd name="T5" fmla="*/ 1 h 46"/>
                <a:gd name="T6" fmla="*/ 17 w 91"/>
                <a:gd name="T7" fmla="*/ 12 h 46"/>
                <a:gd name="T8" fmla="*/ 0 w 91"/>
                <a:gd name="T9" fmla="*/ 31 h 46"/>
                <a:gd name="T10" fmla="*/ 39 w 91"/>
                <a:gd name="T11" fmla="*/ 46 h 46"/>
                <a:gd name="T12" fmla="*/ 51 w 91"/>
                <a:gd name="T13" fmla="*/ 45 h 46"/>
                <a:gd name="T14" fmla="*/ 51 w 91"/>
                <a:gd name="T15" fmla="*/ 45 h 46"/>
                <a:gd name="T16" fmla="*/ 62 w 91"/>
                <a:gd name="T17" fmla="*/ 42 h 46"/>
                <a:gd name="T18" fmla="*/ 62 w 91"/>
                <a:gd name="T19" fmla="*/ 42 h 46"/>
                <a:gd name="T20" fmla="*/ 62 w 91"/>
                <a:gd name="T21" fmla="*/ 42 h 46"/>
                <a:gd name="T22" fmla="*/ 68 w 91"/>
                <a:gd name="T23" fmla="*/ 39 h 46"/>
                <a:gd name="T24" fmla="*/ 68 w 91"/>
                <a:gd name="T25" fmla="*/ 39 h 46"/>
                <a:gd name="T26" fmla="*/ 76 w 91"/>
                <a:gd name="T27" fmla="*/ 34 h 46"/>
                <a:gd name="T28" fmla="*/ 76 w 91"/>
                <a:gd name="T29" fmla="*/ 34 h 46"/>
                <a:gd name="T30" fmla="*/ 91 w 91"/>
                <a:gd name="T31" fmla="*/ 19 h 46"/>
                <a:gd name="T32" fmla="*/ 81 w 91"/>
                <a:gd name="T33" fmla="*/ 6 h 46"/>
                <a:gd name="T34" fmla="*/ 54 w 91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46">
                  <a:moveTo>
                    <a:pt x="54" y="0"/>
                  </a:moveTo>
                  <a:cubicBezTo>
                    <a:pt x="53" y="0"/>
                    <a:pt x="53" y="0"/>
                    <a:pt x="52" y="0"/>
                  </a:cubicBezTo>
                  <a:cubicBezTo>
                    <a:pt x="49" y="0"/>
                    <a:pt x="46" y="0"/>
                    <a:pt x="43" y="1"/>
                  </a:cubicBezTo>
                  <a:cubicBezTo>
                    <a:pt x="33" y="2"/>
                    <a:pt x="24" y="6"/>
                    <a:pt x="17" y="12"/>
                  </a:cubicBezTo>
                  <a:cubicBezTo>
                    <a:pt x="9" y="17"/>
                    <a:pt x="4" y="24"/>
                    <a:pt x="0" y="31"/>
                  </a:cubicBezTo>
                  <a:cubicBezTo>
                    <a:pt x="10" y="41"/>
                    <a:pt x="24" y="46"/>
                    <a:pt x="39" y="46"/>
                  </a:cubicBezTo>
                  <a:cubicBezTo>
                    <a:pt x="43" y="46"/>
                    <a:pt x="47" y="46"/>
                    <a:pt x="51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5" y="44"/>
                    <a:pt x="58" y="43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41"/>
                    <a:pt x="66" y="40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1" y="38"/>
                    <a:pt x="73" y="36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2" y="30"/>
                    <a:pt x="87" y="25"/>
                    <a:pt x="91" y="19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3" y="2"/>
                    <a:pt x="64" y="0"/>
                    <a:pt x="54" y="0"/>
                  </a:cubicBezTo>
                </a:path>
              </a:pathLst>
            </a:custGeom>
            <a:solidFill>
              <a:srgbClr val="7CB6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65" name="组合 352"/>
          <p:cNvGrpSpPr/>
          <p:nvPr/>
        </p:nvGrpSpPr>
        <p:grpSpPr bwMode="auto">
          <a:xfrm>
            <a:off x="5434013" y="4037539"/>
            <a:ext cx="1477962" cy="1090613"/>
            <a:chOff x="7213601" y="1862138"/>
            <a:chExt cx="2251075" cy="2219325"/>
          </a:xfrm>
        </p:grpSpPr>
        <p:sp>
          <p:nvSpPr>
            <p:cNvPr id="4166" name="Freeform 140"/>
            <p:cNvSpPr>
              <a:spLocks noChangeArrowheads="1"/>
            </p:cNvSpPr>
            <p:nvPr/>
          </p:nvSpPr>
          <p:spPr bwMode="auto">
            <a:xfrm>
              <a:off x="7291388" y="1925638"/>
              <a:ext cx="2173288" cy="2155825"/>
            </a:xfrm>
            <a:custGeom>
              <a:avLst/>
              <a:gdLst>
                <a:gd name="T0" fmla="*/ 574 w 579"/>
                <a:gd name="T1" fmla="*/ 29 h 573"/>
                <a:gd name="T2" fmla="*/ 551 w 579"/>
                <a:gd name="T3" fmla="*/ 6 h 573"/>
                <a:gd name="T4" fmla="*/ 531 w 579"/>
                <a:gd name="T5" fmla="*/ 6 h 573"/>
                <a:gd name="T6" fmla="*/ 523 w 579"/>
                <a:gd name="T7" fmla="*/ 14 h 573"/>
                <a:gd name="T8" fmla="*/ 517 w 579"/>
                <a:gd name="T9" fmla="*/ 20 h 573"/>
                <a:gd name="T10" fmla="*/ 486 w 579"/>
                <a:gd name="T11" fmla="*/ 50 h 573"/>
                <a:gd name="T12" fmla="*/ 480 w 579"/>
                <a:gd name="T13" fmla="*/ 56 h 573"/>
                <a:gd name="T14" fmla="*/ 44 w 579"/>
                <a:gd name="T15" fmla="*/ 488 h 573"/>
                <a:gd name="T16" fmla="*/ 0 w 579"/>
                <a:gd name="T17" fmla="*/ 573 h 573"/>
                <a:gd name="T18" fmla="*/ 29 w 579"/>
                <a:gd name="T19" fmla="*/ 559 h 573"/>
                <a:gd name="T20" fmla="*/ 29 w 579"/>
                <a:gd name="T21" fmla="*/ 559 h 573"/>
                <a:gd name="T22" fmla="*/ 87 w 579"/>
                <a:gd name="T23" fmla="*/ 531 h 573"/>
                <a:gd name="T24" fmla="*/ 522 w 579"/>
                <a:gd name="T25" fmla="*/ 100 h 573"/>
                <a:gd name="T26" fmla="*/ 522 w 579"/>
                <a:gd name="T27" fmla="*/ 100 h 573"/>
                <a:gd name="T28" fmla="*/ 526 w 579"/>
                <a:gd name="T29" fmla="*/ 96 h 573"/>
                <a:gd name="T30" fmla="*/ 574 w 579"/>
                <a:gd name="T31" fmla="*/ 49 h 573"/>
                <a:gd name="T32" fmla="*/ 574 w 579"/>
                <a:gd name="T33" fmla="*/ 29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9" h="573">
                  <a:moveTo>
                    <a:pt x="574" y="29"/>
                  </a:moveTo>
                  <a:cubicBezTo>
                    <a:pt x="551" y="6"/>
                    <a:pt x="551" y="6"/>
                    <a:pt x="551" y="6"/>
                  </a:cubicBezTo>
                  <a:cubicBezTo>
                    <a:pt x="545" y="0"/>
                    <a:pt x="536" y="0"/>
                    <a:pt x="531" y="6"/>
                  </a:cubicBezTo>
                  <a:cubicBezTo>
                    <a:pt x="523" y="14"/>
                    <a:pt x="523" y="14"/>
                    <a:pt x="523" y="14"/>
                  </a:cubicBezTo>
                  <a:cubicBezTo>
                    <a:pt x="517" y="20"/>
                    <a:pt x="517" y="20"/>
                    <a:pt x="517" y="20"/>
                  </a:cubicBezTo>
                  <a:cubicBezTo>
                    <a:pt x="486" y="50"/>
                    <a:pt x="486" y="50"/>
                    <a:pt x="486" y="50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4" y="488"/>
                    <a:pt x="44" y="488"/>
                    <a:pt x="44" y="488"/>
                  </a:cubicBezTo>
                  <a:cubicBezTo>
                    <a:pt x="0" y="573"/>
                    <a:pt x="0" y="573"/>
                    <a:pt x="0" y="573"/>
                  </a:cubicBezTo>
                  <a:cubicBezTo>
                    <a:pt x="29" y="559"/>
                    <a:pt x="29" y="559"/>
                    <a:pt x="29" y="559"/>
                  </a:cubicBezTo>
                  <a:cubicBezTo>
                    <a:pt x="29" y="559"/>
                    <a:pt x="29" y="559"/>
                    <a:pt x="29" y="559"/>
                  </a:cubicBezTo>
                  <a:cubicBezTo>
                    <a:pt x="87" y="531"/>
                    <a:pt x="87" y="531"/>
                    <a:pt x="87" y="531"/>
                  </a:cubicBezTo>
                  <a:cubicBezTo>
                    <a:pt x="522" y="100"/>
                    <a:pt x="522" y="100"/>
                    <a:pt x="522" y="100"/>
                  </a:cubicBezTo>
                  <a:cubicBezTo>
                    <a:pt x="522" y="100"/>
                    <a:pt x="522" y="100"/>
                    <a:pt x="522" y="100"/>
                  </a:cubicBezTo>
                  <a:cubicBezTo>
                    <a:pt x="526" y="96"/>
                    <a:pt x="526" y="96"/>
                    <a:pt x="526" y="96"/>
                  </a:cubicBezTo>
                  <a:cubicBezTo>
                    <a:pt x="574" y="49"/>
                    <a:pt x="574" y="49"/>
                    <a:pt x="574" y="49"/>
                  </a:cubicBezTo>
                  <a:cubicBezTo>
                    <a:pt x="579" y="44"/>
                    <a:pt x="579" y="34"/>
                    <a:pt x="574" y="29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7" name="Freeform 148"/>
            <p:cNvSpPr>
              <a:spLocks noChangeArrowheads="1"/>
            </p:cNvSpPr>
            <p:nvPr/>
          </p:nvSpPr>
          <p:spPr bwMode="auto">
            <a:xfrm>
              <a:off x="7213601" y="1862138"/>
              <a:ext cx="2168525" cy="2155825"/>
            </a:xfrm>
            <a:custGeom>
              <a:avLst/>
              <a:gdLst>
                <a:gd name="T0" fmla="*/ 0 w 578"/>
                <a:gd name="T1" fmla="*/ 573 h 573"/>
                <a:gd name="T2" fmla="*/ 86 w 578"/>
                <a:gd name="T3" fmla="*/ 530 h 573"/>
                <a:gd name="T4" fmla="*/ 573 w 578"/>
                <a:gd name="T5" fmla="*/ 49 h 573"/>
                <a:gd name="T6" fmla="*/ 573 w 578"/>
                <a:gd name="T7" fmla="*/ 28 h 573"/>
                <a:gd name="T8" fmla="*/ 550 w 578"/>
                <a:gd name="T9" fmla="*/ 5 h 573"/>
                <a:gd name="T10" fmla="*/ 530 w 578"/>
                <a:gd name="T11" fmla="*/ 5 h 573"/>
                <a:gd name="T12" fmla="*/ 43 w 578"/>
                <a:gd name="T13" fmla="*/ 487 h 573"/>
                <a:gd name="T14" fmla="*/ 0 w 578"/>
                <a:gd name="T15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8" h="573">
                  <a:moveTo>
                    <a:pt x="0" y="573"/>
                  </a:moveTo>
                  <a:cubicBezTo>
                    <a:pt x="86" y="530"/>
                    <a:pt x="86" y="530"/>
                    <a:pt x="86" y="530"/>
                  </a:cubicBezTo>
                  <a:cubicBezTo>
                    <a:pt x="573" y="49"/>
                    <a:pt x="573" y="49"/>
                    <a:pt x="573" y="49"/>
                  </a:cubicBezTo>
                  <a:cubicBezTo>
                    <a:pt x="578" y="43"/>
                    <a:pt x="578" y="34"/>
                    <a:pt x="573" y="28"/>
                  </a:cubicBezTo>
                  <a:cubicBezTo>
                    <a:pt x="550" y="5"/>
                    <a:pt x="550" y="5"/>
                    <a:pt x="550" y="5"/>
                  </a:cubicBezTo>
                  <a:cubicBezTo>
                    <a:pt x="545" y="0"/>
                    <a:pt x="536" y="0"/>
                    <a:pt x="530" y="5"/>
                  </a:cubicBezTo>
                  <a:cubicBezTo>
                    <a:pt x="43" y="487"/>
                    <a:pt x="43" y="487"/>
                    <a:pt x="43" y="487"/>
                  </a:cubicBezTo>
                  <a:cubicBezTo>
                    <a:pt x="0" y="573"/>
                    <a:pt x="0" y="573"/>
                    <a:pt x="0" y="573"/>
                  </a:cubicBezTo>
                </a:path>
              </a:pathLst>
            </a:custGeom>
            <a:solidFill>
              <a:srgbClr val="F8E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8" name="Freeform 149"/>
            <p:cNvSpPr>
              <a:spLocks noChangeArrowheads="1"/>
            </p:cNvSpPr>
            <p:nvPr/>
          </p:nvSpPr>
          <p:spPr bwMode="auto">
            <a:xfrm>
              <a:off x="7213601" y="3908426"/>
              <a:ext cx="107950" cy="109538"/>
            </a:xfrm>
            <a:custGeom>
              <a:avLst/>
              <a:gdLst>
                <a:gd name="T0" fmla="*/ 68 w 68"/>
                <a:gd name="T1" fmla="*/ 36 h 69"/>
                <a:gd name="T2" fmla="*/ 0 w 68"/>
                <a:gd name="T3" fmla="*/ 69 h 69"/>
                <a:gd name="T4" fmla="*/ 33 w 68"/>
                <a:gd name="T5" fmla="*/ 0 h 69"/>
                <a:gd name="T6" fmla="*/ 68 w 68"/>
                <a:gd name="T7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9">
                  <a:moveTo>
                    <a:pt x="68" y="36"/>
                  </a:moveTo>
                  <a:lnTo>
                    <a:pt x="0" y="69"/>
                  </a:lnTo>
                  <a:lnTo>
                    <a:pt x="33" y="0"/>
                  </a:lnTo>
                  <a:lnTo>
                    <a:pt x="68" y="36"/>
                  </a:lnTo>
                  <a:close/>
                </a:path>
              </a:pathLst>
            </a:custGeom>
            <a:solidFill>
              <a:srgbClr val="D83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9" name="Freeform 150"/>
            <p:cNvSpPr>
              <a:spLocks noChangeArrowheads="1"/>
            </p:cNvSpPr>
            <p:nvPr/>
          </p:nvSpPr>
          <p:spPr bwMode="auto">
            <a:xfrm>
              <a:off x="7213601" y="3908426"/>
              <a:ext cx="107950" cy="109538"/>
            </a:xfrm>
            <a:custGeom>
              <a:avLst/>
              <a:gdLst>
                <a:gd name="T0" fmla="*/ 68 w 68"/>
                <a:gd name="T1" fmla="*/ 36 h 69"/>
                <a:gd name="T2" fmla="*/ 0 w 68"/>
                <a:gd name="T3" fmla="*/ 69 h 69"/>
                <a:gd name="T4" fmla="*/ 33 w 68"/>
                <a:gd name="T5" fmla="*/ 0 h 69"/>
                <a:gd name="T6" fmla="*/ 68 w 68"/>
                <a:gd name="T7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9">
                  <a:moveTo>
                    <a:pt x="68" y="36"/>
                  </a:moveTo>
                  <a:lnTo>
                    <a:pt x="0" y="69"/>
                  </a:lnTo>
                  <a:lnTo>
                    <a:pt x="33" y="0"/>
                  </a:lnTo>
                  <a:lnTo>
                    <a:pt x="68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0" name="Freeform 151"/>
            <p:cNvSpPr>
              <a:spLocks noChangeArrowheads="1"/>
            </p:cNvSpPr>
            <p:nvPr/>
          </p:nvSpPr>
          <p:spPr bwMode="auto">
            <a:xfrm>
              <a:off x="7373938" y="1862138"/>
              <a:ext cx="2008188" cy="1993900"/>
            </a:xfrm>
            <a:custGeom>
              <a:avLst/>
              <a:gdLst>
                <a:gd name="T0" fmla="*/ 43 w 535"/>
                <a:gd name="T1" fmla="*/ 530 h 530"/>
                <a:gd name="T2" fmla="*/ 530 w 535"/>
                <a:gd name="T3" fmla="*/ 49 h 530"/>
                <a:gd name="T4" fmla="*/ 530 w 535"/>
                <a:gd name="T5" fmla="*/ 28 h 530"/>
                <a:gd name="T6" fmla="*/ 507 w 535"/>
                <a:gd name="T7" fmla="*/ 5 h 530"/>
                <a:gd name="T8" fmla="*/ 487 w 535"/>
                <a:gd name="T9" fmla="*/ 5 h 530"/>
                <a:gd name="T10" fmla="*/ 0 w 535"/>
                <a:gd name="T11" fmla="*/ 487 h 530"/>
                <a:gd name="T12" fmla="*/ 43 w 535"/>
                <a:gd name="T13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530">
                  <a:moveTo>
                    <a:pt x="43" y="530"/>
                  </a:moveTo>
                  <a:cubicBezTo>
                    <a:pt x="530" y="49"/>
                    <a:pt x="530" y="49"/>
                    <a:pt x="530" y="49"/>
                  </a:cubicBezTo>
                  <a:cubicBezTo>
                    <a:pt x="535" y="43"/>
                    <a:pt x="535" y="34"/>
                    <a:pt x="530" y="28"/>
                  </a:cubicBezTo>
                  <a:cubicBezTo>
                    <a:pt x="507" y="5"/>
                    <a:pt x="507" y="5"/>
                    <a:pt x="507" y="5"/>
                  </a:cubicBezTo>
                  <a:cubicBezTo>
                    <a:pt x="502" y="0"/>
                    <a:pt x="493" y="0"/>
                    <a:pt x="487" y="5"/>
                  </a:cubicBezTo>
                  <a:cubicBezTo>
                    <a:pt x="0" y="487"/>
                    <a:pt x="0" y="487"/>
                    <a:pt x="0" y="487"/>
                  </a:cubicBezTo>
                  <a:cubicBezTo>
                    <a:pt x="43" y="530"/>
                    <a:pt x="43" y="530"/>
                    <a:pt x="43" y="530"/>
                  </a:cubicBezTo>
                </a:path>
              </a:pathLst>
            </a:custGeom>
            <a:solidFill>
              <a:srgbClr val="D83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1" name="Freeform 152"/>
            <p:cNvSpPr>
              <a:spLocks noChangeArrowheads="1"/>
            </p:cNvSpPr>
            <p:nvPr/>
          </p:nvSpPr>
          <p:spPr bwMode="auto">
            <a:xfrm>
              <a:off x="9032876" y="1862138"/>
              <a:ext cx="349250" cy="349250"/>
            </a:xfrm>
            <a:custGeom>
              <a:avLst/>
              <a:gdLst>
                <a:gd name="T0" fmla="*/ 0 w 93"/>
                <a:gd name="T1" fmla="*/ 50 h 93"/>
                <a:gd name="T2" fmla="*/ 45 w 93"/>
                <a:gd name="T3" fmla="*/ 5 h 93"/>
                <a:gd name="T4" fmla="*/ 65 w 93"/>
                <a:gd name="T5" fmla="*/ 5 h 93"/>
                <a:gd name="T6" fmla="*/ 88 w 93"/>
                <a:gd name="T7" fmla="*/ 28 h 93"/>
                <a:gd name="T8" fmla="*/ 88 w 93"/>
                <a:gd name="T9" fmla="*/ 49 h 93"/>
                <a:gd name="T10" fmla="*/ 43 w 93"/>
                <a:gd name="T11" fmla="*/ 93 h 93"/>
                <a:gd name="T12" fmla="*/ 0 w 93"/>
                <a:gd name="T13" fmla="*/ 5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93">
                  <a:moveTo>
                    <a:pt x="0" y="50"/>
                  </a:moveTo>
                  <a:cubicBezTo>
                    <a:pt x="45" y="5"/>
                    <a:pt x="45" y="5"/>
                    <a:pt x="45" y="5"/>
                  </a:cubicBezTo>
                  <a:cubicBezTo>
                    <a:pt x="51" y="0"/>
                    <a:pt x="60" y="0"/>
                    <a:pt x="65" y="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93" y="34"/>
                    <a:pt x="93" y="43"/>
                    <a:pt x="88" y="49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0" y="50"/>
                    <a:pt x="0" y="50"/>
                    <a:pt x="0" y="50"/>
                  </a:cubicBezTo>
                </a:path>
              </a:pathLst>
            </a:cu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2" name="Freeform 153"/>
            <p:cNvSpPr>
              <a:spLocks noChangeArrowheads="1"/>
            </p:cNvSpPr>
            <p:nvPr/>
          </p:nvSpPr>
          <p:spPr bwMode="auto">
            <a:xfrm>
              <a:off x="9010651" y="2049463"/>
              <a:ext cx="184150" cy="184150"/>
            </a:xfrm>
            <a:custGeom>
              <a:avLst/>
              <a:gdLst>
                <a:gd name="T0" fmla="*/ 116 w 116"/>
                <a:gd name="T1" fmla="*/ 102 h 116"/>
                <a:gd name="T2" fmla="*/ 102 w 116"/>
                <a:gd name="T3" fmla="*/ 116 h 116"/>
                <a:gd name="T4" fmla="*/ 0 w 116"/>
                <a:gd name="T5" fmla="*/ 15 h 116"/>
                <a:gd name="T6" fmla="*/ 14 w 116"/>
                <a:gd name="T7" fmla="*/ 0 h 116"/>
                <a:gd name="T8" fmla="*/ 116 w 116"/>
                <a:gd name="T9" fmla="*/ 10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116" y="102"/>
                  </a:moveTo>
                  <a:lnTo>
                    <a:pt x="102" y="116"/>
                  </a:lnTo>
                  <a:lnTo>
                    <a:pt x="0" y="15"/>
                  </a:lnTo>
                  <a:lnTo>
                    <a:pt x="14" y="0"/>
                  </a:lnTo>
                  <a:lnTo>
                    <a:pt x="116" y="102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3" name="Freeform 154"/>
            <p:cNvSpPr>
              <a:spLocks noChangeArrowheads="1"/>
            </p:cNvSpPr>
            <p:nvPr/>
          </p:nvSpPr>
          <p:spPr bwMode="auto">
            <a:xfrm>
              <a:off x="9010651" y="2049463"/>
              <a:ext cx="184150" cy="184150"/>
            </a:xfrm>
            <a:custGeom>
              <a:avLst/>
              <a:gdLst>
                <a:gd name="T0" fmla="*/ 116 w 116"/>
                <a:gd name="T1" fmla="*/ 102 h 116"/>
                <a:gd name="T2" fmla="*/ 102 w 116"/>
                <a:gd name="T3" fmla="*/ 116 h 116"/>
                <a:gd name="T4" fmla="*/ 0 w 116"/>
                <a:gd name="T5" fmla="*/ 15 h 116"/>
                <a:gd name="T6" fmla="*/ 14 w 116"/>
                <a:gd name="T7" fmla="*/ 0 h 116"/>
                <a:gd name="T8" fmla="*/ 116 w 116"/>
                <a:gd name="T9" fmla="*/ 10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116" y="102"/>
                  </a:moveTo>
                  <a:lnTo>
                    <a:pt x="102" y="116"/>
                  </a:lnTo>
                  <a:lnTo>
                    <a:pt x="0" y="15"/>
                  </a:lnTo>
                  <a:lnTo>
                    <a:pt x="14" y="0"/>
                  </a:lnTo>
                  <a:lnTo>
                    <a:pt x="116" y="1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4" name="Freeform 155"/>
            <p:cNvSpPr>
              <a:spLocks noChangeArrowheads="1"/>
            </p:cNvSpPr>
            <p:nvPr/>
          </p:nvSpPr>
          <p:spPr bwMode="auto">
            <a:xfrm>
              <a:off x="9161463" y="1862138"/>
              <a:ext cx="220663" cy="225425"/>
            </a:xfrm>
            <a:custGeom>
              <a:avLst/>
              <a:gdLst>
                <a:gd name="T0" fmla="*/ 0 w 59"/>
                <a:gd name="T1" fmla="*/ 16 h 60"/>
                <a:gd name="T2" fmla="*/ 11 w 59"/>
                <a:gd name="T3" fmla="*/ 5 h 60"/>
                <a:gd name="T4" fmla="*/ 31 w 59"/>
                <a:gd name="T5" fmla="*/ 5 h 60"/>
                <a:gd name="T6" fmla="*/ 54 w 59"/>
                <a:gd name="T7" fmla="*/ 28 h 60"/>
                <a:gd name="T8" fmla="*/ 54 w 59"/>
                <a:gd name="T9" fmla="*/ 49 h 60"/>
                <a:gd name="T10" fmla="*/ 43 w 59"/>
                <a:gd name="T11" fmla="*/ 60 h 60"/>
                <a:gd name="T12" fmla="*/ 0 w 59"/>
                <a:gd name="T13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60">
                  <a:moveTo>
                    <a:pt x="0" y="16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7" y="0"/>
                    <a:pt x="26" y="0"/>
                    <a:pt x="31" y="5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9" y="34"/>
                    <a:pt x="59" y="43"/>
                    <a:pt x="54" y="49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0" y="16"/>
                    <a:pt x="0" y="16"/>
                    <a:pt x="0" y="16"/>
                  </a:cubicBezTo>
                </a:path>
              </a:pathLst>
            </a:custGeom>
            <a:solidFill>
              <a:srgbClr val="DF5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5" name="Freeform 156"/>
            <p:cNvSpPr>
              <a:spLocks noChangeArrowheads="1"/>
            </p:cNvSpPr>
            <p:nvPr/>
          </p:nvSpPr>
          <p:spPr bwMode="auto">
            <a:xfrm>
              <a:off x="9150351" y="1911351"/>
              <a:ext cx="182563" cy="187325"/>
            </a:xfrm>
            <a:custGeom>
              <a:avLst/>
              <a:gdLst>
                <a:gd name="T0" fmla="*/ 115 w 115"/>
                <a:gd name="T1" fmla="*/ 102 h 118"/>
                <a:gd name="T2" fmla="*/ 101 w 115"/>
                <a:gd name="T3" fmla="*/ 118 h 118"/>
                <a:gd name="T4" fmla="*/ 0 w 115"/>
                <a:gd name="T5" fmla="*/ 14 h 118"/>
                <a:gd name="T6" fmla="*/ 14 w 115"/>
                <a:gd name="T7" fmla="*/ 0 h 118"/>
                <a:gd name="T8" fmla="*/ 115 w 115"/>
                <a:gd name="T9" fmla="*/ 10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8">
                  <a:moveTo>
                    <a:pt x="115" y="102"/>
                  </a:moveTo>
                  <a:lnTo>
                    <a:pt x="101" y="118"/>
                  </a:lnTo>
                  <a:lnTo>
                    <a:pt x="0" y="14"/>
                  </a:lnTo>
                  <a:lnTo>
                    <a:pt x="14" y="0"/>
                  </a:lnTo>
                  <a:lnTo>
                    <a:pt x="115" y="102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6" name="Freeform 157"/>
            <p:cNvSpPr>
              <a:spLocks noChangeArrowheads="1"/>
            </p:cNvSpPr>
            <p:nvPr/>
          </p:nvSpPr>
          <p:spPr bwMode="auto">
            <a:xfrm>
              <a:off x="9150351" y="1911351"/>
              <a:ext cx="182563" cy="187325"/>
            </a:xfrm>
            <a:custGeom>
              <a:avLst/>
              <a:gdLst>
                <a:gd name="T0" fmla="*/ 115 w 115"/>
                <a:gd name="T1" fmla="*/ 102 h 118"/>
                <a:gd name="T2" fmla="*/ 101 w 115"/>
                <a:gd name="T3" fmla="*/ 118 h 118"/>
                <a:gd name="T4" fmla="*/ 0 w 115"/>
                <a:gd name="T5" fmla="*/ 14 h 118"/>
                <a:gd name="T6" fmla="*/ 14 w 115"/>
                <a:gd name="T7" fmla="*/ 0 h 118"/>
                <a:gd name="T8" fmla="*/ 115 w 115"/>
                <a:gd name="T9" fmla="*/ 10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8">
                  <a:moveTo>
                    <a:pt x="115" y="102"/>
                  </a:moveTo>
                  <a:lnTo>
                    <a:pt x="101" y="118"/>
                  </a:lnTo>
                  <a:lnTo>
                    <a:pt x="0" y="14"/>
                  </a:lnTo>
                  <a:lnTo>
                    <a:pt x="14" y="0"/>
                  </a:lnTo>
                  <a:lnTo>
                    <a:pt x="115" y="1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7" name="Freeform 158"/>
            <p:cNvSpPr>
              <a:spLocks noChangeArrowheads="1"/>
            </p:cNvSpPr>
            <p:nvPr/>
          </p:nvSpPr>
          <p:spPr bwMode="auto">
            <a:xfrm>
              <a:off x="9202738" y="1865313"/>
              <a:ext cx="36513" cy="15875"/>
            </a:xfrm>
            <a:custGeom>
              <a:avLst/>
              <a:gdLst>
                <a:gd name="T0" fmla="*/ 10 w 10"/>
                <a:gd name="T1" fmla="*/ 0 h 4"/>
                <a:gd name="T2" fmla="*/ 0 w 10"/>
                <a:gd name="T3" fmla="*/ 4 h 4"/>
                <a:gd name="T4" fmla="*/ 10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cubicBezTo>
                    <a:pt x="7" y="0"/>
                    <a:pt x="3" y="2"/>
                    <a:pt x="0" y="4"/>
                  </a:cubicBezTo>
                  <a:cubicBezTo>
                    <a:pt x="3" y="2"/>
                    <a:pt x="7" y="0"/>
                    <a:pt x="10" y="0"/>
                  </a:cubicBezTo>
                </a:path>
              </a:pathLst>
            </a:custGeom>
            <a:solidFill>
              <a:srgbClr val="B82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8" name="Freeform 159"/>
            <p:cNvSpPr>
              <a:spLocks noChangeArrowheads="1"/>
            </p:cNvSpPr>
            <p:nvPr/>
          </p:nvSpPr>
          <p:spPr bwMode="auto">
            <a:xfrm>
              <a:off x="8328026" y="2098676"/>
              <a:ext cx="657225" cy="650875"/>
            </a:xfrm>
            <a:custGeom>
              <a:avLst/>
              <a:gdLst>
                <a:gd name="T0" fmla="*/ 414 w 414"/>
                <a:gd name="T1" fmla="*/ 0 h 410"/>
                <a:gd name="T2" fmla="*/ 414 w 414"/>
                <a:gd name="T3" fmla="*/ 0 h 410"/>
                <a:gd name="T4" fmla="*/ 0 w 414"/>
                <a:gd name="T5" fmla="*/ 410 h 410"/>
                <a:gd name="T6" fmla="*/ 0 w 414"/>
                <a:gd name="T7" fmla="*/ 410 h 410"/>
                <a:gd name="T8" fmla="*/ 414 w 414"/>
                <a:gd name="T9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410">
                  <a:moveTo>
                    <a:pt x="414" y="0"/>
                  </a:moveTo>
                  <a:lnTo>
                    <a:pt x="414" y="0"/>
                  </a:lnTo>
                  <a:lnTo>
                    <a:pt x="0" y="410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9" name="Freeform 160"/>
            <p:cNvSpPr>
              <a:spLocks noChangeArrowheads="1"/>
            </p:cNvSpPr>
            <p:nvPr/>
          </p:nvSpPr>
          <p:spPr bwMode="auto">
            <a:xfrm>
              <a:off x="8328026" y="2098676"/>
              <a:ext cx="657225" cy="650875"/>
            </a:xfrm>
            <a:custGeom>
              <a:avLst/>
              <a:gdLst>
                <a:gd name="T0" fmla="*/ 414 w 414"/>
                <a:gd name="T1" fmla="*/ 0 h 410"/>
                <a:gd name="T2" fmla="*/ 414 w 414"/>
                <a:gd name="T3" fmla="*/ 0 h 410"/>
                <a:gd name="T4" fmla="*/ 0 w 414"/>
                <a:gd name="T5" fmla="*/ 410 h 410"/>
                <a:gd name="T6" fmla="*/ 0 w 414"/>
                <a:gd name="T7" fmla="*/ 410 h 410"/>
                <a:gd name="T8" fmla="*/ 414 w 414"/>
                <a:gd name="T9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410">
                  <a:moveTo>
                    <a:pt x="414" y="0"/>
                  </a:moveTo>
                  <a:lnTo>
                    <a:pt x="414" y="0"/>
                  </a:lnTo>
                  <a:lnTo>
                    <a:pt x="0" y="410"/>
                  </a:lnTo>
                  <a:lnTo>
                    <a:pt x="4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0" name="Freeform 161"/>
            <p:cNvSpPr>
              <a:spLocks noChangeArrowheads="1"/>
            </p:cNvSpPr>
            <p:nvPr/>
          </p:nvSpPr>
          <p:spPr bwMode="auto">
            <a:xfrm>
              <a:off x="8985251" y="1881188"/>
              <a:ext cx="217488" cy="217488"/>
            </a:xfrm>
            <a:custGeom>
              <a:avLst/>
              <a:gdLst>
                <a:gd name="T0" fmla="*/ 137 w 137"/>
                <a:gd name="T1" fmla="*/ 0 h 137"/>
                <a:gd name="T2" fmla="*/ 137 w 137"/>
                <a:gd name="T3" fmla="*/ 0 h 137"/>
                <a:gd name="T4" fmla="*/ 118 w 137"/>
                <a:gd name="T5" fmla="*/ 19 h 137"/>
                <a:gd name="T6" fmla="*/ 104 w 137"/>
                <a:gd name="T7" fmla="*/ 33 h 137"/>
                <a:gd name="T8" fmla="*/ 30 w 137"/>
                <a:gd name="T9" fmla="*/ 106 h 137"/>
                <a:gd name="T10" fmla="*/ 16 w 137"/>
                <a:gd name="T11" fmla="*/ 121 h 137"/>
                <a:gd name="T12" fmla="*/ 0 w 137"/>
                <a:gd name="T13" fmla="*/ 137 h 137"/>
                <a:gd name="T14" fmla="*/ 0 w 137"/>
                <a:gd name="T15" fmla="*/ 137 h 137"/>
                <a:gd name="T16" fmla="*/ 16 w 137"/>
                <a:gd name="T17" fmla="*/ 121 h 137"/>
                <a:gd name="T18" fmla="*/ 16 w 137"/>
                <a:gd name="T19" fmla="*/ 121 h 137"/>
                <a:gd name="T20" fmla="*/ 30 w 137"/>
                <a:gd name="T21" fmla="*/ 106 h 137"/>
                <a:gd name="T22" fmla="*/ 104 w 137"/>
                <a:gd name="T23" fmla="*/ 33 h 137"/>
                <a:gd name="T24" fmla="*/ 104 w 137"/>
                <a:gd name="T25" fmla="*/ 33 h 137"/>
                <a:gd name="T26" fmla="*/ 118 w 137"/>
                <a:gd name="T27" fmla="*/ 19 h 137"/>
                <a:gd name="T28" fmla="*/ 118 w 137"/>
                <a:gd name="T29" fmla="*/ 19 h 137"/>
                <a:gd name="T30" fmla="*/ 137 w 137"/>
                <a:gd name="T31" fmla="*/ 0 h 137"/>
                <a:gd name="T32" fmla="*/ 137 w 137"/>
                <a:gd name="T3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37">
                  <a:moveTo>
                    <a:pt x="137" y="0"/>
                  </a:moveTo>
                  <a:lnTo>
                    <a:pt x="137" y="0"/>
                  </a:lnTo>
                  <a:lnTo>
                    <a:pt x="118" y="19"/>
                  </a:lnTo>
                  <a:lnTo>
                    <a:pt x="104" y="33"/>
                  </a:lnTo>
                  <a:lnTo>
                    <a:pt x="30" y="106"/>
                  </a:lnTo>
                  <a:lnTo>
                    <a:pt x="16" y="121"/>
                  </a:lnTo>
                  <a:lnTo>
                    <a:pt x="0" y="137"/>
                  </a:lnTo>
                  <a:lnTo>
                    <a:pt x="16" y="121"/>
                  </a:lnTo>
                  <a:lnTo>
                    <a:pt x="30" y="106"/>
                  </a:lnTo>
                  <a:lnTo>
                    <a:pt x="104" y="33"/>
                  </a:lnTo>
                  <a:lnTo>
                    <a:pt x="118" y="1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1" name="Freeform 162"/>
            <p:cNvSpPr>
              <a:spLocks noChangeArrowheads="1"/>
            </p:cNvSpPr>
            <p:nvPr/>
          </p:nvSpPr>
          <p:spPr bwMode="auto">
            <a:xfrm>
              <a:off x="8985251" y="1881188"/>
              <a:ext cx="217488" cy="217488"/>
            </a:xfrm>
            <a:custGeom>
              <a:avLst/>
              <a:gdLst>
                <a:gd name="T0" fmla="*/ 137 w 137"/>
                <a:gd name="T1" fmla="*/ 0 h 137"/>
                <a:gd name="T2" fmla="*/ 137 w 137"/>
                <a:gd name="T3" fmla="*/ 0 h 137"/>
                <a:gd name="T4" fmla="*/ 118 w 137"/>
                <a:gd name="T5" fmla="*/ 19 h 137"/>
                <a:gd name="T6" fmla="*/ 104 w 137"/>
                <a:gd name="T7" fmla="*/ 33 h 137"/>
                <a:gd name="T8" fmla="*/ 30 w 137"/>
                <a:gd name="T9" fmla="*/ 106 h 137"/>
                <a:gd name="T10" fmla="*/ 16 w 137"/>
                <a:gd name="T11" fmla="*/ 121 h 137"/>
                <a:gd name="T12" fmla="*/ 0 w 137"/>
                <a:gd name="T13" fmla="*/ 137 h 137"/>
                <a:gd name="T14" fmla="*/ 0 w 137"/>
                <a:gd name="T15" fmla="*/ 137 h 137"/>
                <a:gd name="T16" fmla="*/ 16 w 137"/>
                <a:gd name="T17" fmla="*/ 121 h 137"/>
                <a:gd name="T18" fmla="*/ 16 w 137"/>
                <a:gd name="T19" fmla="*/ 121 h 137"/>
                <a:gd name="T20" fmla="*/ 30 w 137"/>
                <a:gd name="T21" fmla="*/ 106 h 137"/>
                <a:gd name="T22" fmla="*/ 104 w 137"/>
                <a:gd name="T23" fmla="*/ 33 h 137"/>
                <a:gd name="T24" fmla="*/ 104 w 137"/>
                <a:gd name="T25" fmla="*/ 33 h 137"/>
                <a:gd name="T26" fmla="*/ 118 w 137"/>
                <a:gd name="T27" fmla="*/ 19 h 137"/>
                <a:gd name="T28" fmla="*/ 118 w 137"/>
                <a:gd name="T29" fmla="*/ 19 h 137"/>
                <a:gd name="T30" fmla="*/ 137 w 137"/>
                <a:gd name="T31" fmla="*/ 0 h 137"/>
                <a:gd name="T32" fmla="*/ 137 w 137"/>
                <a:gd name="T3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37">
                  <a:moveTo>
                    <a:pt x="137" y="0"/>
                  </a:moveTo>
                  <a:lnTo>
                    <a:pt x="137" y="0"/>
                  </a:lnTo>
                  <a:lnTo>
                    <a:pt x="118" y="19"/>
                  </a:lnTo>
                  <a:lnTo>
                    <a:pt x="104" y="33"/>
                  </a:lnTo>
                  <a:lnTo>
                    <a:pt x="30" y="106"/>
                  </a:lnTo>
                  <a:lnTo>
                    <a:pt x="16" y="121"/>
                  </a:lnTo>
                  <a:lnTo>
                    <a:pt x="0" y="137"/>
                  </a:lnTo>
                  <a:lnTo>
                    <a:pt x="16" y="121"/>
                  </a:lnTo>
                  <a:lnTo>
                    <a:pt x="30" y="106"/>
                  </a:lnTo>
                  <a:lnTo>
                    <a:pt x="104" y="33"/>
                  </a:lnTo>
                  <a:lnTo>
                    <a:pt x="118" y="19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2" name="Freeform 163"/>
            <p:cNvSpPr>
              <a:spLocks noChangeArrowheads="1"/>
            </p:cNvSpPr>
            <p:nvPr/>
          </p:nvSpPr>
          <p:spPr bwMode="auto">
            <a:xfrm>
              <a:off x="7637463" y="3141663"/>
              <a:ext cx="295275" cy="296863"/>
            </a:xfrm>
            <a:custGeom>
              <a:avLst/>
              <a:gdLst>
                <a:gd name="T0" fmla="*/ 186 w 186"/>
                <a:gd name="T1" fmla="*/ 0 h 187"/>
                <a:gd name="T2" fmla="*/ 0 w 186"/>
                <a:gd name="T3" fmla="*/ 187 h 187"/>
                <a:gd name="T4" fmla="*/ 0 w 186"/>
                <a:gd name="T5" fmla="*/ 187 h 187"/>
                <a:gd name="T6" fmla="*/ 186 w 186"/>
                <a:gd name="T7" fmla="*/ 0 h 187"/>
                <a:gd name="T8" fmla="*/ 186 w 18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87">
                  <a:moveTo>
                    <a:pt x="186" y="0"/>
                  </a:moveTo>
                  <a:lnTo>
                    <a:pt x="0" y="187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3" name="Freeform 164"/>
            <p:cNvSpPr>
              <a:spLocks noChangeArrowheads="1"/>
            </p:cNvSpPr>
            <p:nvPr/>
          </p:nvSpPr>
          <p:spPr bwMode="auto">
            <a:xfrm>
              <a:off x="7637463" y="3141663"/>
              <a:ext cx="295275" cy="296863"/>
            </a:xfrm>
            <a:custGeom>
              <a:avLst/>
              <a:gdLst>
                <a:gd name="T0" fmla="*/ 186 w 186"/>
                <a:gd name="T1" fmla="*/ 0 h 187"/>
                <a:gd name="T2" fmla="*/ 0 w 186"/>
                <a:gd name="T3" fmla="*/ 187 h 187"/>
                <a:gd name="T4" fmla="*/ 0 w 186"/>
                <a:gd name="T5" fmla="*/ 187 h 187"/>
                <a:gd name="T6" fmla="*/ 186 w 186"/>
                <a:gd name="T7" fmla="*/ 0 h 187"/>
                <a:gd name="T8" fmla="*/ 186 w 18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87">
                  <a:moveTo>
                    <a:pt x="186" y="0"/>
                  </a:moveTo>
                  <a:lnTo>
                    <a:pt x="0" y="187"/>
                  </a:lnTo>
                  <a:lnTo>
                    <a:pt x="1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4" name="Freeform 171"/>
            <p:cNvSpPr>
              <a:spLocks noChangeArrowheads="1"/>
            </p:cNvSpPr>
            <p:nvPr/>
          </p:nvSpPr>
          <p:spPr bwMode="auto">
            <a:xfrm>
              <a:off x="7213601" y="3694113"/>
              <a:ext cx="239713" cy="323850"/>
            </a:xfrm>
            <a:custGeom>
              <a:avLst/>
              <a:gdLst>
                <a:gd name="T0" fmla="*/ 101 w 151"/>
                <a:gd name="T1" fmla="*/ 0 h 204"/>
                <a:gd name="T2" fmla="*/ 101 w 151"/>
                <a:gd name="T3" fmla="*/ 0 h 204"/>
                <a:gd name="T4" fmla="*/ 33 w 151"/>
                <a:gd name="T5" fmla="*/ 135 h 204"/>
                <a:gd name="T6" fmla="*/ 0 w 151"/>
                <a:gd name="T7" fmla="*/ 204 h 204"/>
                <a:gd name="T8" fmla="*/ 33 w 151"/>
                <a:gd name="T9" fmla="*/ 135 h 204"/>
                <a:gd name="T10" fmla="*/ 49 w 151"/>
                <a:gd name="T11" fmla="*/ 152 h 204"/>
                <a:gd name="T12" fmla="*/ 151 w 151"/>
                <a:gd name="T13" fmla="*/ 52 h 204"/>
                <a:gd name="T14" fmla="*/ 101 w 151"/>
                <a:gd name="T1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04">
                  <a:moveTo>
                    <a:pt x="101" y="0"/>
                  </a:moveTo>
                  <a:lnTo>
                    <a:pt x="101" y="0"/>
                  </a:lnTo>
                  <a:lnTo>
                    <a:pt x="33" y="135"/>
                  </a:lnTo>
                  <a:lnTo>
                    <a:pt x="0" y="204"/>
                  </a:lnTo>
                  <a:lnTo>
                    <a:pt x="33" y="135"/>
                  </a:lnTo>
                  <a:lnTo>
                    <a:pt x="49" y="152"/>
                  </a:lnTo>
                  <a:lnTo>
                    <a:pt x="151" y="5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D3C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5" name="Freeform 172"/>
            <p:cNvSpPr>
              <a:spLocks noChangeArrowheads="1"/>
            </p:cNvSpPr>
            <p:nvPr/>
          </p:nvSpPr>
          <p:spPr bwMode="auto">
            <a:xfrm>
              <a:off x="7213601" y="3694113"/>
              <a:ext cx="239713" cy="323850"/>
            </a:xfrm>
            <a:custGeom>
              <a:avLst/>
              <a:gdLst>
                <a:gd name="T0" fmla="*/ 101 w 151"/>
                <a:gd name="T1" fmla="*/ 0 h 204"/>
                <a:gd name="T2" fmla="*/ 101 w 151"/>
                <a:gd name="T3" fmla="*/ 0 h 204"/>
                <a:gd name="T4" fmla="*/ 33 w 151"/>
                <a:gd name="T5" fmla="*/ 135 h 204"/>
                <a:gd name="T6" fmla="*/ 0 w 151"/>
                <a:gd name="T7" fmla="*/ 204 h 204"/>
                <a:gd name="T8" fmla="*/ 33 w 151"/>
                <a:gd name="T9" fmla="*/ 135 h 204"/>
                <a:gd name="T10" fmla="*/ 49 w 151"/>
                <a:gd name="T11" fmla="*/ 152 h 204"/>
                <a:gd name="T12" fmla="*/ 151 w 151"/>
                <a:gd name="T13" fmla="*/ 52 h 204"/>
                <a:gd name="T14" fmla="*/ 101 w 151"/>
                <a:gd name="T1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04">
                  <a:moveTo>
                    <a:pt x="101" y="0"/>
                  </a:moveTo>
                  <a:lnTo>
                    <a:pt x="101" y="0"/>
                  </a:lnTo>
                  <a:lnTo>
                    <a:pt x="33" y="135"/>
                  </a:lnTo>
                  <a:lnTo>
                    <a:pt x="0" y="204"/>
                  </a:lnTo>
                  <a:lnTo>
                    <a:pt x="33" y="135"/>
                  </a:lnTo>
                  <a:lnTo>
                    <a:pt x="49" y="152"/>
                  </a:lnTo>
                  <a:lnTo>
                    <a:pt x="151" y="52"/>
                  </a:lnTo>
                  <a:lnTo>
                    <a:pt x="1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6" name="Freeform 173"/>
            <p:cNvSpPr>
              <a:spLocks noChangeArrowheads="1"/>
            </p:cNvSpPr>
            <p:nvPr/>
          </p:nvSpPr>
          <p:spPr bwMode="auto">
            <a:xfrm>
              <a:off x="7213601" y="3908426"/>
              <a:ext cx="77788" cy="109538"/>
            </a:xfrm>
            <a:custGeom>
              <a:avLst/>
              <a:gdLst>
                <a:gd name="T0" fmla="*/ 33 w 49"/>
                <a:gd name="T1" fmla="*/ 0 h 69"/>
                <a:gd name="T2" fmla="*/ 0 w 49"/>
                <a:gd name="T3" fmla="*/ 69 h 69"/>
                <a:gd name="T4" fmla="*/ 49 w 49"/>
                <a:gd name="T5" fmla="*/ 17 h 69"/>
                <a:gd name="T6" fmla="*/ 33 w 49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9">
                  <a:moveTo>
                    <a:pt x="33" y="0"/>
                  </a:moveTo>
                  <a:lnTo>
                    <a:pt x="0" y="69"/>
                  </a:lnTo>
                  <a:lnTo>
                    <a:pt x="49" y="1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B82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7" name="Freeform 174"/>
            <p:cNvSpPr>
              <a:spLocks noChangeArrowheads="1"/>
            </p:cNvSpPr>
            <p:nvPr/>
          </p:nvSpPr>
          <p:spPr bwMode="auto">
            <a:xfrm>
              <a:off x="7213601" y="3908426"/>
              <a:ext cx="77788" cy="109538"/>
            </a:xfrm>
            <a:custGeom>
              <a:avLst/>
              <a:gdLst>
                <a:gd name="T0" fmla="*/ 33 w 49"/>
                <a:gd name="T1" fmla="*/ 0 h 69"/>
                <a:gd name="T2" fmla="*/ 0 w 49"/>
                <a:gd name="T3" fmla="*/ 69 h 69"/>
                <a:gd name="T4" fmla="*/ 49 w 49"/>
                <a:gd name="T5" fmla="*/ 17 h 69"/>
                <a:gd name="T6" fmla="*/ 33 w 49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9">
                  <a:moveTo>
                    <a:pt x="33" y="0"/>
                  </a:moveTo>
                  <a:lnTo>
                    <a:pt x="0" y="69"/>
                  </a:lnTo>
                  <a:lnTo>
                    <a:pt x="49" y="17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8" name="Freeform 175"/>
            <p:cNvSpPr>
              <a:spLocks noChangeArrowheads="1"/>
            </p:cNvSpPr>
            <p:nvPr/>
          </p:nvSpPr>
          <p:spPr bwMode="auto">
            <a:xfrm>
              <a:off x="7373938" y="2073276"/>
              <a:ext cx="1711325" cy="1703388"/>
            </a:xfrm>
            <a:custGeom>
              <a:avLst/>
              <a:gdLst>
                <a:gd name="T0" fmla="*/ 1031 w 1078"/>
                <a:gd name="T1" fmla="*/ 0 h 1073"/>
                <a:gd name="T2" fmla="*/ 1015 w 1078"/>
                <a:gd name="T3" fmla="*/ 16 h 1073"/>
                <a:gd name="T4" fmla="*/ 601 w 1078"/>
                <a:gd name="T5" fmla="*/ 426 h 1073"/>
                <a:gd name="T6" fmla="*/ 577 w 1078"/>
                <a:gd name="T7" fmla="*/ 450 h 1073"/>
                <a:gd name="T8" fmla="*/ 442 w 1078"/>
                <a:gd name="T9" fmla="*/ 583 h 1073"/>
                <a:gd name="T10" fmla="*/ 352 w 1078"/>
                <a:gd name="T11" fmla="*/ 673 h 1073"/>
                <a:gd name="T12" fmla="*/ 166 w 1078"/>
                <a:gd name="T13" fmla="*/ 860 h 1073"/>
                <a:gd name="T14" fmla="*/ 0 w 1078"/>
                <a:gd name="T15" fmla="*/ 1021 h 1073"/>
                <a:gd name="T16" fmla="*/ 50 w 1078"/>
                <a:gd name="T17" fmla="*/ 1073 h 1073"/>
                <a:gd name="T18" fmla="*/ 1078 w 1078"/>
                <a:gd name="T19" fmla="*/ 47 h 1073"/>
                <a:gd name="T20" fmla="*/ 1031 w 1078"/>
                <a:gd name="T21" fmla="*/ 0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8" h="1073">
                  <a:moveTo>
                    <a:pt x="1031" y="0"/>
                  </a:moveTo>
                  <a:lnTo>
                    <a:pt x="1015" y="16"/>
                  </a:lnTo>
                  <a:lnTo>
                    <a:pt x="601" y="426"/>
                  </a:lnTo>
                  <a:lnTo>
                    <a:pt x="577" y="450"/>
                  </a:lnTo>
                  <a:lnTo>
                    <a:pt x="442" y="583"/>
                  </a:lnTo>
                  <a:lnTo>
                    <a:pt x="352" y="673"/>
                  </a:lnTo>
                  <a:lnTo>
                    <a:pt x="166" y="860"/>
                  </a:lnTo>
                  <a:lnTo>
                    <a:pt x="0" y="1021"/>
                  </a:lnTo>
                  <a:lnTo>
                    <a:pt x="50" y="1073"/>
                  </a:lnTo>
                  <a:lnTo>
                    <a:pt x="1078" y="47"/>
                  </a:lnTo>
                  <a:lnTo>
                    <a:pt x="1031" y="0"/>
                  </a:lnTo>
                  <a:close/>
                </a:path>
              </a:pathLst>
            </a:custGeom>
            <a:solidFill>
              <a:srgbClr val="B82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9" name="Freeform 176"/>
            <p:cNvSpPr>
              <a:spLocks noChangeArrowheads="1"/>
            </p:cNvSpPr>
            <p:nvPr/>
          </p:nvSpPr>
          <p:spPr bwMode="auto">
            <a:xfrm>
              <a:off x="7373938" y="2073276"/>
              <a:ext cx="1711325" cy="1703388"/>
            </a:xfrm>
            <a:custGeom>
              <a:avLst/>
              <a:gdLst>
                <a:gd name="T0" fmla="*/ 1031 w 1078"/>
                <a:gd name="T1" fmla="*/ 0 h 1073"/>
                <a:gd name="T2" fmla="*/ 1015 w 1078"/>
                <a:gd name="T3" fmla="*/ 16 h 1073"/>
                <a:gd name="T4" fmla="*/ 601 w 1078"/>
                <a:gd name="T5" fmla="*/ 426 h 1073"/>
                <a:gd name="T6" fmla="*/ 577 w 1078"/>
                <a:gd name="T7" fmla="*/ 450 h 1073"/>
                <a:gd name="T8" fmla="*/ 442 w 1078"/>
                <a:gd name="T9" fmla="*/ 583 h 1073"/>
                <a:gd name="T10" fmla="*/ 352 w 1078"/>
                <a:gd name="T11" fmla="*/ 673 h 1073"/>
                <a:gd name="T12" fmla="*/ 166 w 1078"/>
                <a:gd name="T13" fmla="*/ 860 h 1073"/>
                <a:gd name="T14" fmla="*/ 0 w 1078"/>
                <a:gd name="T15" fmla="*/ 1021 h 1073"/>
                <a:gd name="T16" fmla="*/ 50 w 1078"/>
                <a:gd name="T17" fmla="*/ 1073 h 1073"/>
                <a:gd name="T18" fmla="*/ 1078 w 1078"/>
                <a:gd name="T19" fmla="*/ 47 h 1073"/>
                <a:gd name="T20" fmla="*/ 1031 w 1078"/>
                <a:gd name="T21" fmla="*/ 0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8" h="1073">
                  <a:moveTo>
                    <a:pt x="1031" y="0"/>
                  </a:moveTo>
                  <a:lnTo>
                    <a:pt x="1015" y="16"/>
                  </a:lnTo>
                  <a:lnTo>
                    <a:pt x="601" y="426"/>
                  </a:lnTo>
                  <a:lnTo>
                    <a:pt x="577" y="450"/>
                  </a:lnTo>
                  <a:lnTo>
                    <a:pt x="442" y="583"/>
                  </a:lnTo>
                  <a:lnTo>
                    <a:pt x="352" y="673"/>
                  </a:lnTo>
                  <a:lnTo>
                    <a:pt x="166" y="860"/>
                  </a:lnTo>
                  <a:lnTo>
                    <a:pt x="0" y="1021"/>
                  </a:lnTo>
                  <a:lnTo>
                    <a:pt x="50" y="1073"/>
                  </a:lnTo>
                  <a:lnTo>
                    <a:pt x="1078" y="47"/>
                  </a:lnTo>
                  <a:lnTo>
                    <a:pt x="10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0" name="Freeform 177"/>
            <p:cNvSpPr>
              <a:spLocks noChangeArrowheads="1"/>
            </p:cNvSpPr>
            <p:nvPr/>
          </p:nvSpPr>
          <p:spPr bwMode="auto">
            <a:xfrm>
              <a:off x="9032876" y="1933576"/>
              <a:ext cx="188913" cy="187325"/>
            </a:xfrm>
            <a:custGeom>
              <a:avLst/>
              <a:gdLst>
                <a:gd name="T0" fmla="*/ 74 w 119"/>
                <a:gd name="T1" fmla="*/ 0 h 118"/>
                <a:gd name="T2" fmla="*/ 0 w 119"/>
                <a:gd name="T3" fmla="*/ 73 h 118"/>
                <a:gd name="T4" fmla="*/ 48 w 119"/>
                <a:gd name="T5" fmla="*/ 118 h 118"/>
                <a:gd name="T6" fmla="*/ 119 w 119"/>
                <a:gd name="T7" fmla="*/ 47 h 118"/>
                <a:gd name="T8" fmla="*/ 74 w 119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8">
                  <a:moveTo>
                    <a:pt x="74" y="0"/>
                  </a:moveTo>
                  <a:lnTo>
                    <a:pt x="0" y="73"/>
                  </a:lnTo>
                  <a:lnTo>
                    <a:pt x="48" y="118"/>
                  </a:lnTo>
                  <a:lnTo>
                    <a:pt x="119" y="47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4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1" name="Freeform 178"/>
            <p:cNvSpPr>
              <a:spLocks noChangeArrowheads="1"/>
            </p:cNvSpPr>
            <p:nvPr/>
          </p:nvSpPr>
          <p:spPr bwMode="auto">
            <a:xfrm>
              <a:off x="9032876" y="1933576"/>
              <a:ext cx="188913" cy="187325"/>
            </a:xfrm>
            <a:custGeom>
              <a:avLst/>
              <a:gdLst>
                <a:gd name="T0" fmla="*/ 74 w 119"/>
                <a:gd name="T1" fmla="*/ 0 h 118"/>
                <a:gd name="T2" fmla="*/ 0 w 119"/>
                <a:gd name="T3" fmla="*/ 73 h 118"/>
                <a:gd name="T4" fmla="*/ 48 w 119"/>
                <a:gd name="T5" fmla="*/ 118 h 118"/>
                <a:gd name="T6" fmla="*/ 119 w 119"/>
                <a:gd name="T7" fmla="*/ 47 h 118"/>
                <a:gd name="T8" fmla="*/ 74 w 119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8">
                  <a:moveTo>
                    <a:pt x="74" y="0"/>
                  </a:moveTo>
                  <a:lnTo>
                    <a:pt x="0" y="73"/>
                  </a:lnTo>
                  <a:lnTo>
                    <a:pt x="48" y="118"/>
                  </a:lnTo>
                  <a:lnTo>
                    <a:pt x="119" y="47"/>
                  </a:lnTo>
                  <a:lnTo>
                    <a:pt x="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2" name="Freeform 179"/>
            <p:cNvSpPr>
              <a:spLocks noChangeArrowheads="1"/>
            </p:cNvSpPr>
            <p:nvPr/>
          </p:nvSpPr>
          <p:spPr bwMode="auto">
            <a:xfrm>
              <a:off x="9010651" y="2049463"/>
              <a:ext cx="98425" cy="98425"/>
            </a:xfrm>
            <a:custGeom>
              <a:avLst/>
              <a:gdLst>
                <a:gd name="T0" fmla="*/ 14 w 62"/>
                <a:gd name="T1" fmla="*/ 0 h 62"/>
                <a:gd name="T2" fmla="*/ 0 w 62"/>
                <a:gd name="T3" fmla="*/ 15 h 62"/>
                <a:gd name="T4" fmla="*/ 0 w 62"/>
                <a:gd name="T5" fmla="*/ 15 h 62"/>
                <a:gd name="T6" fmla="*/ 47 w 62"/>
                <a:gd name="T7" fmla="*/ 62 h 62"/>
                <a:gd name="T8" fmla="*/ 62 w 62"/>
                <a:gd name="T9" fmla="*/ 45 h 62"/>
                <a:gd name="T10" fmla="*/ 14 w 62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2">
                  <a:moveTo>
                    <a:pt x="14" y="0"/>
                  </a:moveTo>
                  <a:lnTo>
                    <a:pt x="0" y="15"/>
                  </a:lnTo>
                  <a:lnTo>
                    <a:pt x="47" y="62"/>
                  </a:lnTo>
                  <a:lnTo>
                    <a:pt x="62" y="4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3" name="Freeform 180"/>
            <p:cNvSpPr>
              <a:spLocks noChangeArrowheads="1"/>
            </p:cNvSpPr>
            <p:nvPr/>
          </p:nvSpPr>
          <p:spPr bwMode="auto">
            <a:xfrm>
              <a:off x="9010651" y="2049463"/>
              <a:ext cx="98425" cy="98425"/>
            </a:xfrm>
            <a:custGeom>
              <a:avLst/>
              <a:gdLst>
                <a:gd name="T0" fmla="*/ 14 w 62"/>
                <a:gd name="T1" fmla="*/ 0 h 62"/>
                <a:gd name="T2" fmla="*/ 0 w 62"/>
                <a:gd name="T3" fmla="*/ 15 h 62"/>
                <a:gd name="T4" fmla="*/ 0 w 62"/>
                <a:gd name="T5" fmla="*/ 15 h 62"/>
                <a:gd name="T6" fmla="*/ 47 w 62"/>
                <a:gd name="T7" fmla="*/ 62 h 62"/>
                <a:gd name="T8" fmla="*/ 62 w 62"/>
                <a:gd name="T9" fmla="*/ 45 h 62"/>
                <a:gd name="T10" fmla="*/ 14 w 62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2">
                  <a:moveTo>
                    <a:pt x="14" y="0"/>
                  </a:moveTo>
                  <a:lnTo>
                    <a:pt x="0" y="15"/>
                  </a:lnTo>
                  <a:lnTo>
                    <a:pt x="47" y="62"/>
                  </a:lnTo>
                  <a:lnTo>
                    <a:pt x="62" y="45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4" name="Freeform 181"/>
            <p:cNvSpPr>
              <a:spLocks noChangeArrowheads="1"/>
            </p:cNvSpPr>
            <p:nvPr/>
          </p:nvSpPr>
          <p:spPr bwMode="auto">
            <a:xfrm>
              <a:off x="9172576" y="1865313"/>
              <a:ext cx="142875" cy="120650"/>
            </a:xfrm>
            <a:custGeom>
              <a:avLst/>
              <a:gdLst>
                <a:gd name="T0" fmla="*/ 18 w 38"/>
                <a:gd name="T1" fmla="*/ 0 h 32"/>
                <a:gd name="T2" fmla="*/ 18 w 38"/>
                <a:gd name="T3" fmla="*/ 0 h 32"/>
                <a:gd name="T4" fmla="*/ 18 w 38"/>
                <a:gd name="T5" fmla="*/ 0 h 32"/>
                <a:gd name="T6" fmla="*/ 8 w 38"/>
                <a:gd name="T7" fmla="*/ 4 h 32"/>
                <a:gd name="T8" fmla="*/ 8 w 38"/>
                <a:gd name="T9" fmla="*/ 4 h 32"/>
                <a:gd name="T10" fmla="*/ 8 w 38"/>
                <a:gd name="T11" fmla="*/ 4 h 32"/>
                <a:gd name="T12" fmla="*/ 8 w 38"/>
                <a:gd name="T13" fmla="*/ 4 h 32"/>
                <a:gd name="T14" fmla="*/ 8 w 38"/>
                <a:gd name="T15" fmla="*/ 4 h 32"/>
                <a:gd name="T16" fmla="*/ 8 w 38"/>
                <a:gd name="T17" fmla="*/ 4 h 32"/>
                <a:gd name="T18" fmla="*/ 8 w 38"/>
                <a:gd name="T19" fmla="*/ 4 h 32"/>
                <a:gd name="T20" fmla="*/ 8 w 38"/>
                <a:gd name="T21" fmla="*/ 4 h 32"/>
                <a:gd name="T22" fmla="*/ 0 w 38"/>
                <a:gd name="T23" fmla="*/ 12 h 32"/>
                <a:gd name="T24" fmla="*/ 20 w 38"/>
                <a:gd name="T25" fmla="*/ 32 h 32"/>
                <a:gd name="T26" fmla="*/ 38 w 38"/>
                <a:gd name="T27" fmla="*/ 14 h 32"/>
                <a:gd name="T28" fmla="*/ 28 w 38"/>
                <a:gd name="T29" fmla="*/ 4 h 32"/>
                <a:gd name="T30" fmla="*/ 28 w 38"/>
                <a:gd name="T31" fmla="*/ 4 h 32"/>
                <a:gd name="T32" fmla="*/ 28 w 38"/>
                <a:gd name="T33" fmla="*/ 4 h 32"/>
                <a:gd name="T34" fmla="*/ 28 w 38"/>
                <a:gd name="T35" fmla="*/ 4 h 32"/>
                <a:gd name="T36" fmla="*/ 28 w 38"/>
                <a:gd name="T37" fmla="*/ 4 h 32"/>
                <a:gd name="T38" fmla="*/ 28 w 38"/>
                <a:gd name="T39" fmla="*/ 4 h 32"/>
                <a:gd name="T40" fmla="*/ 28 w 38"/>
                <a:gd name="T41" fmla="*/ 4 h 32"/>
                <a:gd name="T42" fmla="*/ 28 w 38"/>
                <a:gd name="T43" fmla="*/ 4 h 32"/>
                <a:gd name="T44" fmla="*/ 18 w 38"/>
                <a:gd name="T45" fmla="*/ 0 h 32"/>
                <a:gd name="T46" fmla="*/ 18 w 38"/>
                <a:gd name="T47" fmla="*/ 0 h 32"/>
                <a:gd name="T48" fmla="*/ 18 w 38"/>
                <a:gd name="T49" fmla="*/ 0 h 32"/>
                <a:gd name="T50" fmla="*/ 18 w 38"/>
                <a:gd name="T5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2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0"/>
                    <a:pt x="11" y="2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5" y="2"/>
                    <a:pt x="22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BE4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5" name="Freeform 182"/>
            <p:cNvSpPr>
              <a:spLocks noChangeArrowheads="1"/>
            </p:cNvSpPr>
            <p:nvPr/>
          </p:nvSpPr>
          <p:spPr bwMode="auto">
            <a:xfrm>
              <a:off x="9150351" y="1911351"/>
              <a:ext cx="96838" cy="96838"/>
            </a:xfrm>
            <a:custGeom>
              <a:avLst/>
              <a:gdLst>
                <a:gd name="T0" fmla="*/ 14 w 61"/>
                <a:gd name="T1" fmla="*/ 0 h 61"/>
                <a:gd name="T2" fmla="*/ 0 w 61"/>
                <a:gd name="T3" fmla="*/ 14 h 61"/>
                <a:gd name="T4" fmla="*/ 0 w 61"/>
                <a:gd name="T5" fmla="*/ 14 h 61"/>
                <a:gd name="T6" fmla="*/ 45 w 61"/>
                <a:gd name="T7" fmla="*/ 61 h 61"/>
                <a:gd name="T8" fmla="*/ 61 w 61"/>
                <a:gd name="T9" fmla="*/ 47 h 61"/>
                <a:gd name="T10" fmla="*/ 14 w 61"/>
                <a:gd name="T11" fmla="*/ 0 h 61"/>
                <a:gd name="T12" fmla="*/ 14 w 61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61">
                  <a:moveTo>
                    <a:pt x="14" y="0"/>
                  </a:moveTo>
                  <a:lnTo>
                    <a:pt x="0" y="14"/>
                  </a:lnTo>
                  <a:lnTo>
                    <a:pt x="45" y="61"/>
                  </a:lnTo>
                  <a:lnTo>
                    <a:pt x="61" y="4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6" name="Freeform 183"/>
            <p:cNvSpPr>
              <a:spLocks noChangeArrowheads="1"/>
            </p:cNvSpPr>
            <p:nvPr/>
          </p:nvSpPr>
          <p:spPr bwMode="auto">
            <a:xfrm>
              <a:off x="9150351" y="1911351"/>
              <a:ext cx="96838" cy="96838"/>
            </a:xfrm>
            <a:custGeom>
              <a:avLst/>
              <a:gdLst>
                <a:gd name="T0" fmla="*/ 14 w 61"/>
                <a:gd name="T1" fmla="*/ 0 h 61"/>
                <a:gd name="T2" fmla="*/ 0 w 61"/>
                <a:gd name="T3" fmla="*/ 14 h 61"/>
                <a:gd name="T4" fmla="*/ 0 w 61"/>
                <a:gd name="T5" fmla="*/ 14 h 61"/>
                <a:gd name="T6" fmla="*/ 45 w 61"/>
                <a:gd name="T7" fmla="*/ 61 h 61"/>
                <a:gd name="T8" fmla="*/ 61 w 61"/>
                <a:gd name="T9" fmla="*/ 47 h 61"/>
                <a:gd name="T10" fmla="*/ 14 w 61"/>
                <a:gd name="T11" fmla="*/ 0 h 61"/>
                <a:gd name="T12" fmla="*/ 14 w 61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61">
                  <a:moveTo>
                    <a:pt x="14" y="0"/>
                  </a:moveTo>
                  <a:lnTo>
                    <a:pt x="0" y="14"/>
                  </a:lnTo>
                  <a:lnTo>
                    <a:pt x="45" y="61"/>
                  </a:lnTo>
                  <a:lnTo>
                    <a:pt x="61" y="47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97" name="组合 421"/>
          <p:cNvGrpSpPr/>
          <p:nvPr/>
        </p:nvGrpSpPr>
        <p:grpSpPr bwMode="auto">
          <a:xfrm>
            <a:off x="8131176" y="4030396"/>
            <a:ext cx="1001713" cy="982265"/>
            <a:chOff x="9817101" y="3054351"/>
            <a:chExt cx="1528763" cy="1998662"/>
          </a:xfrm>
        </p:grpSpPr>
        <p:sp>
          <p:nvSpPr>
            <p:cNvPr id="4198" name="Freeform 220"/>
            <p:cNvSpPr>
              <a:spLocks noChangeArrowheads="1"/>
            </p:cNvSpPr>
            <p:nvPr/>
          </p:nvSpPr>
          <p:spPr bwMode="auto">
            <a:xfrm>
              <a:off x="9817101" y="3054351"/>
              <a:ext cx="1028700" cy="1606550"/>
            </a:xfrm>
            <a:custGeom>
              <a:avLst/>
              <a:gdLst>
                <a:gd name="T0" fmla="*/ 625 w 648"/>
                <a:gd name="T1" fmla="*/ 228 h 1012"/>
                <a:gd name="T2" fmla="*/ 648 w 648"/>
                <a:gd name="T3" fmla="*/ 0 h 1012"/>
                <a:gd name="T4" fmla="*/ 324 w 648"/>
                <a:gd name="T5" fmla="*/ 0 h 1012"/>
                <a:gd name="T6" fmla="*/ 0 w 648"/>
                <a:gd name="T7" fmla="*/ 0 h 1012"/>
                <a:gd name="T8" fmla="*/ 107 w 648"/>
                <a:gd name="T9" fmla="*/ 1012 h 1012"/>
                <a:gd name="T10" fmla="*/ 324 w 648"/>
                <a:gd name="T11" fmla="*/ 1012 h 1012"/>
                <a:gd name="T12" fmla="*/ 544 w 648"/>
                <a:gd name="T13" fmla="*/ 1012 h 1012"/>
                <a:gd name="T14" fmla="*/ 551 w 648"/>
                <a:gd name="T15" fmla="*/ 941 h 1012"/>
                <a:gd name="T16" fmla="*/ 568 w 648"/>
                <a:gd name="T17" fmla="*/ 780 h 1012"/>
                <a:gd name="T18" fmla="*/ 618 w 648"/>
                <a:gd name="T19" fmla="*/ 304 h 1012"/>
                <a:gd name="T20" fmla="*/ 625 w 648"/>
                <a:gd name="T21" fmla="*/ 228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1012">
                  <a:moveTo>
                    <a:pt x="625" y="228"/>
                  </a:moveTo>
                  <a:lnTo>
                    <a:pt x="648" y="0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107" y="1012"/>
                  </a:lnTo>
                  <a:lnTo>
                    <a:pt x="324" y="1012"/>
                  </a:lnTo>
                  <a:lnTo>
                    <a:pt x="544" y="1012"/>
                  </a:lnTo>
                  <a:lnTo>
                    <a:pt x="551" y="941"/>
                  </a:lnTo>
                  <a:lnTo>
                    <a:pt x="568" y="780"/>
                  </a:lnTo>
                  <a:lnTo>
                    <a:pt x="618" y="304"/>
                  </a:lnTo>
                  <a:lnTo>
                    <a:pt x="625" y="228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" name="Freeform 222"/>
            <p:cNvSpPr>
              <a:spLocks noEditPoints="1" noChangeArrowheads="1"/>
            </p:cNvSpPr>
            <p:nvPr/>
          </p:nvSpPr>
          <p:spPr bwMode="auto">
            <a:xfrm>
              <a:off x="9896476" y="3803651"/>
              <a:ext cx="1449388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4 h 308"/>
                <a:gd name="T4" fmla="*/ 47 w 386"/>
                <a:gd name="T5" fmla="*/ 308 h 308"/>
                <a:gd name="T6" fmla="*/ 386 w 386"/>
                <a:gd name="T7" fmla="*/ 196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4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cubicBezTo>
                    <a:pt x="91" y="234"/>
                    <a:pt x="91" y="234"/>
                    <a:pt x="91" y="2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" name="Freeform 223"/>
            <p:cNvSpPr>
              <a:spLocks noChangeArrowheads="1"/>
            </p:cNvSpPr>
            <p:nvPr/>
          </p:nvSpPr>
          <p:spPr bwMode="auto">
            <a:xfrm>
              <a:off x="10875963" y="456723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" name="Freeform 224"/>
            <p:cNvSpPr>
              <a:spLocks noChangeArrowheads="1"/>
            </p:cNvSpPr>
            <p:nvPr/>
          </p:nvSpPr>
          <p:spPr bwMode="auto">
            <a:xfrm>
              <a:off x="10768013" y="4605338"/>
              <a:ext cx="66675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" name="Freeform 225"/>
            <p:cNvSpPr>
              <a:spLocks noChangeArrowheads="1"/>
            </p:cNvSpPr>
            <p:nvPr/>
          </p:nvSpPr>
          <p:spPr bwMode="auto">
            <a:xfrm>
              <a:off x="10658476" y="4638676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" name="Freeform 226"/>
            <p:cNvSpPr>
              <a:spLocks noChangeArrowheads="1"/>
            </p:cNvSpPr>
            <p:nvPr/>
          </p:nvSpPr>
          <p:spPr bwMode="auto">
            <a:xfrm>
              <a:off x="11206163" y="445770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3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" name="Freeform 227"/>
            <p:cNvSpPr>
              <a:spLocks noChangeArrowheads="1"/>
            </p:cNvSpPr>
            <p:nvPr/>
          </p:nvSpPr>
          <p:spPr bwMode="auto">
            <a:xfrm>
              <a:off x="11098213" y="4495801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4 h 31"/>
                <a:gd name="T4" fmla="*/ 3 w 17"/>
                <a:gd name="T5" fmla="*/ 1 h 31"/>
                <a:gd name="T6" fmla="*/ 0 w 17"/>
                <a:gd name="T7" fmla="*/ 7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" name="Freeform 228"/>
            <p:cNvSpPr>
              <a:spLocks noChangeArrowheads="1"/>
            </p:cNvSpPr>
            <p:nvPr/>
          </p:nvSpPr>
          <p:spPr bwMode="auto">
            <a:xfrm>
              <a:off x="10988676" y="4529138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2"/>
                    <a:pt x="6" y="0"/>
                    <a:pt x="3" y="1"/>
                  </a:cubicBezTo>
                  <a:cubicBezTo>
                    <a:pt x="1" y="2"/>
                    <a:pt x="0" y="5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" name="Freeform 229"/>
            <p:cNvSpPr>
              <a:spLocks noChangeArrowheads="1"/>
            </p:cNvSpPr>
            <p:nvPr/>
          </p:nvSpPr>
          <p:spPr bwMode="auto">
            <a:xfrm>
              <a:off x="10548938" y="467677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" name="Freeform 230"/>
            <p:cNvSpPr>
              <a:spLocks noChangeArrowheads="1"/>
            </p:cNvSpPr>
            <p:nvPr/>
          </p:nvSpPr>
          <p:spPr bwMode="auto">
            <a:xfrm>
              <a:off x="10440988" y="471011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" name="Freeform 231"/>
            <p:cNvSpPr>
              <a:spLocks noChangeArrowheads="1"/>
            </p:cNvSpPr>
            <p:nvPr/>
          </p:nvSpPr>
          <p:spPr bwMode="auto">
            <a:xfrm>
              <a:off x="10331451" y="474821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" name="Freeform 232"/>
            <p:cNvSpPr>
              <a:spLocks noChangeArrowheads="1"/>
            </p:cNvSpPr>
            <p:nvPr/>
          </p:nvSpPr>
          <p:spPr bwMode="auto">
            <a:xfrm>
              <a:off x="10223501" y="4784726"/>
              <a:ext cx="66675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" name="Freeform 233"/>
            <p:cNvSpPr>
              <a:spLocks noChangeArrowheads="1"/>
            </p:cNvSpPr>
            <p:nvPr/>
          </p:nvSpPr>
          <p:spPr bwMode="auto">
            <a:xfrm>
              <a:off x="10113963" y="481965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1" name="Freeform 234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  <a:close/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2" name="Freeform 235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3" name="Freeform 236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4" name="Freeform 237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5" name="Freeform 238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  <a:close/>
                </a:path>
              </a:pathLst>
            </a:custGeom>
            <a:solidFill>
              <a:srgbClr val="40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6" name="Freeform 239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7" name="Freeform 240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0 w 24"/>
                <a:gd name="T5" fmla="*/ 228 h 228"/>
                <a:gd name="T6" fmla="*/ 24 w 24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8" name="Freeform 241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0 w 24"/>
                <a:gd name="T5" fmla="*/ 228 h 228"/>
                <a:gd name="T6" fmla="*/ 24 w 24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9" name="Freeform 242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0" name="Freeform 243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1" name="Freeform 244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0 w 2"/>
                <a:gd name="T5" fmla="*/ 22 h 22"/>
                <a:gd name="T6" fmla="*/ 2 w 2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2" name="Freeform 245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0 w 2"/>
                <a:gd name="T5" fmla="*/ 22 h 22"/>
                <a:gd name="T6" fmla="*/ 2 w 2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3" name="Freeform 246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0 w 12"/>
                <a:gd name="T7" fmla="*/ 99 h 99"/>
                <a:gd name="T8" fmla="*/ 12 w 12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4" name="Freeform 247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0 w 12"/>
                <a:gd name="T7" fmla="*/ 99 h 99"/>
                <a:gd name="T8" fmla="*/ 12 w 12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5" name="Freeform 248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6" name="Freeform 249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7" name="Freeform 250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008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8" name="Freeform 251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9" name="Freeform 252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36B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0" name="Freeform 253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1" name="Freeform 254"/>
            <p:cNvSpPr>
              <a:spLocks noEditPoints="1" noChangeArrowheads="1"/>
            </p:cNvSpPr>
            <p:nvPr/>
          </p:nvSpPr>
          <p:spPr bwMode="auto">
            <a:xfrm>
              <a:off x="9863138" y="3894138"/>
              <a:ext cx="1447800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5 h 308"/>
                <a:gd name="T4" fmla="*/ 47 w 386"/>
                <a:gd name="T5" fmla="*/ 308 h 308"/>
                <a:gd name="T6" fmla="*/ 386 w 386"/>
                <a:gd name="T7" fmla="*/ 197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5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close/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lnTo>
                    <a:pt x="91" y="234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2" name="Freeform 255"/>
            <p:cNvSpPr>
              <a:spLocks noChangeArrowheads="1"/>
            </p:cNvSpPr>
            <p:nvPr/>
          </p:nvSpPr>
          <p:spPr bwMode="auto">
            <a:xfrm>
              <a:off x="10845801" y="4657726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3" name="Freeform 256"/>
            <p:cNvSpPr>
              <a:spLocks noChangeArrowheads="1"/>
            </p:cNvSpPr>
            <p:nvPr/>
          </p:nvSpPr>
          <p:spPr bwMode="auto">
            <a:xfrm>
              <a:off x="10733088" y="469582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4" name="Freeform 257"/>
            <p:cNvSpPr>
              <a:spLocks noChangeArrowheads="1"/>
            </p:cNvSpPr>
            <p:nvPr/>
          </p:nvSpPr>
          <p:spPr bwMode="auto">
            <a:xfrm>
              <a:off x="10625138" y="472916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5" name="Freeform 258"/>
            <p:cNvSpPr>
              <a:spLocks noChangeArrowheads="1"/>
            </p:cNvSpPr>
            <p:nvPr/>
          </p:nvSpPr>
          <p:spPr bwMode="auto">
            <a:xfrm>
              <a:off x="11172826" y="45481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6" name="Freeform 259"/>
            <p:cNvSpPr>
              <a:spLocks noChangeArrowheads="1"/>
            </p:cNvSpPr>
            <p:nvPr/>
          </p:nvSpPr>
          <p:spPr bwMode="auto">
            <a:xfrm>
              <a:off x="11063288" y="45862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3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7" name="Freeform 260"/>
            <p:cNvSpPr>
              <a:spLocks noChangeArrowheads="1"/>
            </p:cNvSpPr>
            <p:nvPr/>
          </p:nvSpPr>
          <p:spPr bwMode="auto">
            <a:xfrm>
              <a:off x="10955338" y="4624388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3 h 31"/>
                <a:gd name="T4" fmla="*/ 3 w 17"/>
                <a:gd name="T5" fmla="*/ 0 h 31"/>
                <a:gd name="T6" fmla="*/ 0 w 17"/>
                <a:gd name="T7" fmla="*/ 6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6" y="0"/>
                    <a:pt x="3" y="0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8" name="Freeform 261"/>
            <p:cNvSpPr>
              <a:spLocks noChangeArrowheads="1"/>
            </p:cNvSpPr>
            <p:nvPr/>
          </p:nvSpPr>
          <p:spPr bwMode="auto">
            <a:xfrm>
              <a:off x="10515601" y="476726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9" name="Freeform 262"/>
            <p:cNvSpPr>
              <a:spLocks noChangeArrowheads="1"/>
            </p:cNvSpPr>
            <p:nvPr/>
          </p:nvSpPr>
          <p:spPr bwMode="auto">
            <a:xfrm>
              <a:off x="10407651" y="4800601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0" name="Freeform 263"/>
            <p:cNvSpPr>
              <a:spLocks noChangeArrowheads="1"/>
            </p:cNvSpPr>
            <p:nvPr/>
          </p:nvSpPr>
          <p:spPr bwMode="auto">
            <a:xfrm>
              <a:off x="10298113" y="4838701"/>
              <a:ext cx="68263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1" name="Freeform 264"/>
            <p:cNvSpPr>
              <a:spLocks noChangeArrowheads="1"/>
            </p:cNvSpPr>
            <p:nvPr/>
          </p:nvSpPr>
          <p:spPr bwMode="auto">
            <a:xfrm>
              <a:off x="10188576" y="4875213"/>
              <a:ext cx="68263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2" name="Freeform 265"/>
            <p:cNvSpPr>
              <a:spLocks noChangeArrowheads="1"/>
            </p:cNvSpPr>
            <p:nvPr/>
          </p:nvSpPr>
          <p:spPr bwMode="auto">
            <a:xfrm>
              <a:off x="10080626" y="4910138"/>
              <a:ext cx="66675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43" name="组合 467"/>
          <p:cNvGrpSpPr/>
          <p:nvPr/>
        </p:nvGrpSpPr>
        <p:grpSpPr bwMode="auto">
          <a:xfrm>
            <a:off x="6973889" y="4029205"/>
            <a:ext cx="1044575" cy="1017985"/>
            <a:chOff x="7929563" y="2716213"/>
            <a:chExt cx="1592263" cy="2073275"/>
          </a:xfrm>
        </p:grpSpPr>
        <p:sp>
          <p:nvSpPr>
            <p:cNvPr id="4244" name="Freeform 141"/>
            <p:cNvSpPr>
              <a:spLocks noChangeArrowheads="1"/>
            </p:cNvSpPr>
            <p:nvPr/>
          </p:nvSpPr>
          <p:spPr bwMode="auto">
            <a:xfrm>
              <a:off x="7929563" y="2741613"/>
              <a:ext cx="1444625" cy="2025650"/>
            </a:xfrm>
            <a:custGeom>
              <a:avLst/>
              <a:gdLst>
                <a:gd name="T0" fmla="*/ 385 w 385"/>
                <a:gd name="T1" fmla="*/ 34 h 538"/>
                <a:gd name="T2" fmla="*/ 354 w 385"/>
                <a:gd name="T3" fmla="*/ 3 h 538"/>
                <a:gd name="T4" fmla="*/ 47 w 385"/>
                <a:gd name="T5" fmla="*/ 2 h 538"/>
                <a:gd name="T6" fmla="*/ 42 w 385"/>
                <a:gd name="T7" fmla="*/ 2 h 538"/>
                <a:gd name="T8" fmla="*/ 31 w 385"/>
                <a:gd name="T9" fmla="*/ 0 h 538"/>
                <a:gd name="T10" fmla="*/ 29 w 385"/>
                <a:gd name="T11" fmla="*/ 0 h 538"/>
                <a:gd name="T12" fmla="*/ 1 w 385"/>
                <a:gd name="T13" fmla="*/ 28 h 538"/>
                <a:gd name="T14" fmla="*/ 0 w 385"/>
                <a:gd name="T15" fmla="*/ 510 h 538"/>
                <a:gd name="T16" fmla="*/ 27 w 385"/>
                <a:gd name="T17" fmla="*/ 537 h 538"/>
                <a:gd name="T18" fmla="*/ 30 w 385"/>
                <a:gd name="T19" fmla="*/ 537 h 538"/>
                <a:gd name="T20" fmla="*/ 38 w 385"/>
                <a:gd name="T21" fmla="*/ 536 h 538"/>
                <a:gd name="T22" fmla="*/ 46 w 385"/>
                <a:gd name="T23" fmla="*/ 537 h 538"/>
                <a:gd name="T24" fmla="*/ 353 w 385"/>
                <a:gd name="T25" fmla="*/ 538 h 538"/>
                <a:gd name="T26" fmla="*/ 384 w 385"/>
                <a:gd name="T27" fmla="*/ 507 h 538"/>
                <a:gd name="T28" fmla="*/ 385 w 385"/>
                <a:gd name="T29" fmla="*/ 143 h 538"/>
                <a:gd name="T30" fmla="*/ 385 w 385"/>
                <a:gd name="T31" fmla="*/ 3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5" h="538">
                  <a:moveTo>
                    <a:pt x="385" y="34"/>
                  </a:moveTo>
                  <a:cubicBezTo>
                    <a:pt x="385" y="17"/>
                    <a:pt x="371" y="3"/>
                    <a:pt x="354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5" y="2"/>
                    <a:pt x="44" y="2"/>
                    <a:pt x="42" y="2"/>
                  </a:cubicBezTo>
                  <a:cubicBezTo>
                    <a:pt x="39" y="1"/>
                    <a:pt x="35" y="0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0"/>
                    <a:pt x="1" y="13"/>
                    <a:pt x="1" y="28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25"/>
                    <a:pt x="12" y="537"/>
                    <a:pt x="27" y="537"/>
                  </a:cubicBezTo>
                  <a:cubicBezTo>
                    <a:pt x="30" y="537"/>
                    <a:pt x="30" y="537"/>
                    <a:pt x="30" y="537"/>
                  </a:cubicBezTo>
                  <a:cubicBezTo>
                    <a:pt x="33" y="537"/>
                    <a:pt x="35" y="537"/>
                    <a:pt x="38" y="536"/>
                  </a:cubicBezTo>
                  <a:cubicBezTo>
                    <a:pt x="40" y="537"/>
                    <a:pt x="43" y="537"/>
                    <a:pt x="46" y="537"/>
                  </a:cubicBezTo>
                  <a:cubicBezTo>
                    <a:pt x="353" y="538"/>
                    <a:pt x="353" y="538"/>
                    <a:pt x="353" y="538"/>
                  </a:cubicBezTo>
                  <a:cubicBezTo>
                    <a:pt x="370" y="538"/>
                    <a:pt x="384" y="524"/>
                    <a:pt x="384" y="507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85" y="34"/>
                    <a:pt x="385" y="34"/>
                    <a:pt x="385" y="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5" name="Freeform 142"/>
            <p:cNvSpPr>
              <a:spLocks noChangeArrowheads="1"/>
            </p:cNvSpPr>
            <p:nvPr/>
          </p:nvSpPr>
          <p:spPr bwMode="auto">
            <a:xfrm>
              <a:off x="8128001" y="2825751"/>
              <a:ext cx="1393825" cy="1941513"/>
            </a:xfrm>
            <a:custGeom>
              <a:avLst/>
              <a:gdLst>
                <a:gd name="T0" fmla="*/ 370 w 371"/>
                <a:gd name="T1" fmla="*/ 485 h 516"/>
                <a:gd name="T2" fmla="*/ 338 w 371"/>
                <a:gd name="T3" fmla="*/ 516 h 516"/>
                <a:gd name="T4" fmla="*/ 31 w 371"/>
                <a:gd name="T5" fmla="*/ 515 h 516"/>
                <a:gd name="T6" fmla="*/ 0 w 371"/>
                <a:gd name="T7" fmla="*/ 484 h 516"/>
                <a:gd name="T8" fmla="*/ 1 w 371"/>
                <a:gd name="T9" fmla="*/ 31 h 516"/>
                <a:gd name="T10" fmla="*/ 33 w 371"/>
                <a:gd name="T11" fmla="*/ 0 h 516"/>
                <a:gd name="T12" fmla="*/ 339 w 371"/>
                <a:gd name="T13" fmla="*/ 1 h 516"/>
                <a:gd name="T14" fmla="*/ 371 w 371"/>
                <a:gd name="T15" fmla="*/ 32 h 516"/>
                <a:gd name="T16" fmla="*/ 370 w 371"/>
                <a:gd name="T17" fmla="*/ 48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516">
                  <a:moveTo>
                    <a:pt x="370" y="485"/>
                  </a:moveTo>
                  <a:cubicBezTo>
                    <a:pt x="370" y="502"/>
                    <a:pt x="355" y="516"/>
                    <a:pt x="338" y="516"/>
                  </a:cubicBezTo>
                  <a:cubicBezTo>
                    <a:pt x="31" y="515"/>
                    <a:pt x="31" y="515"/>
                    <a:pt x="31" y="515"/>
                  </a:cubicBezTo>
                  <a:cubicBezTo>
                    <a:pt x="14" y="515"/>
                    <a:pt x="0" y="501"/>
                    <a:pt x="0" y="48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85"/>
                    <a:pt x="370" y="485"/>
                    <a:pt x="370" y="485"/>
                  </a:cubicBezTo>
                </a:path>
              </a:pathLst>
            </a:custGeom>
            <a:solidFill>
              <a:srgbClr val="203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6" name="Freeform 143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  <a:close/>
                </a:path>
              </a:pathLst>
            </a:custGeom>
            <a:solidFill>
              <a:srgbClr val="FC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7" name="Freeform 144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8" name="Freeform 145"/>
            <p:cNvSpPr>
              <a:spLocks noChangeArrowheads="1"/>
            </p:cNvSpPr>
            <p:nvPr/>
          </p:nvSpPr>
          <p:spPr bwMode="auto">
            <a:xfrm>
              <a:off x="8128001" y="2749551"/>
              <a:ext cx="1393825" cy="1855788"/>
            </a:xfrm>
            <a:custGeom>
              <a:avLst/>
              <a:gdLst>
                <a:gd name="T0" fmla="*/ 370 w 371"/>
                <a:gd name="T1" fmla="*/ 462 h 493"/>
                <a:gd name="T2" fmla="*/ 338 w 371"/>
                <a:gd name="T3" fmla="*/ 493 h 493"/>
                <a:gd name="T4" fmla="*/ 31 w 371"/>
                <a:gd name="T5" fmla="*/ 492 h 493"/>
                <a:gd name="T6" fmla="*/ 0 w 371"/>
                <a:gd name="T7" fmla="*/ 461 h 493"/>
                <a:gd name="T8" fmla="*/ 1 w 371"/>
                <a:gd name="T9" fmla="*/ 31 h 493"/>
                <a:gd name="T10" fmla="*/ 33 w 371"/>
                <a:gd name="T11" fmla="*/ 0 h 493"/>
                <a:gd name="T12" fmla="*/ 339 w 371"/>
                <a:gd name="T13" fmla="*/ 1 h 493"/>
                <a:gd name="T14" fmla="*/ 371 w 371"/>
                <a:gd name="T15" fmla="*/ 32 h 493"/>
                <a:gd name="T16" fmla="*/ 370 w 371"/>
                <a:gd name="T17" fmla="*/ 46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493">
                  <a:moveTo>
                    <a:pt x="370" y="462"/>
                  </a:moveTo>
                  <a:cubicBezTo>
                    <a:pt x="370" y="479"/>
                    <a:pt x="356" y="493"/>
                    <a:pt x="338" y="493"/>
                  </a:cubicBezTo>
                  <a:cubicBezTo>
                    <a:pt x="31" y="492"/>
                    <a:pt x="31" y="492"/>
                    <a:pt x="31" y="492"/>
                  </a:cubicBezTo>
                  <a:cubicBezTo>
                    <a:pt x="14" y="492"/>
                    <a:pt x="0" y="478"/>
                    <a:pt x="0" y="46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62"/>
                    <a:pt x="370" y="462"/>
                    <a:pt x="370" y="462"/>
                  </a:cubicBezTo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9" name="Freeform 146"/>
            <p:cNvSpPr>
              <a:spLocks noChangeArrowheads="1"/>
            </p:cNvSpPr>
            <p:nvPr/>
          </p:nvSpPr>
          <p:spPr bwMode="auto">
            <a:xfrm>
              <a:off x="8072438" y="2716213"/>
              <a:ext cx="225425" cy="2073275"/>
            </a:xfrm>
            <a:custGeom>
              <a:avLst/>
              <a:gdLst>
                <a:gd name="T0" fmla="*/ 59 w 60"/>
                <a:gd name="T1" fmla="*/ 523 h 551"/>
                <a:gd name="T2" fmla="*/ 31 w 60"/>
                <a:gd name="T3" fmla="*/ 551 h 551"/>
                <a:gd name="T4" fmla="*/ 28 w 60"/>
                <a:gd name="T5" fmla="*/ 551 h 551"/>
                <a:gd name="T6" fmla="*/ 0 w 60"/>
                <a:gd name="T7" fmla="*/ 523 h 551"/>
                <a:gd name="T8" fmla="*/ 1 w 60"/>
                <a:gd name="T9" fmla="*/ 29 h 551"/>
                <a:gd name="T10" fmla="*/ 29 w 60"/>
                <a:gd name="T11" fmla="*/ 1 h 551"/>
                <a:gd name="T12" fmla="*/ 32 w 60"/>
                <a:gd name="T13" fmla="*/ 1 h 551"/>
                <a:gd name="T14" fmla="*/ 60 w 60"/>
                <a:gd name="T15" fmla="*/ 29 h 551"/>
                <a:gd name="T16" fmla="*/ 59 w 60"/>
                <a:gd name="T17" fmla="*/ 52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51">
                  <a:moveTo>
                    <a:pt x="59" y="523"/>
                  </a:moveTo>
                  <a:cubicBezTo>
                    <a:pt x="59" y="539"/>
                    <a:pt x="46" y="551"/>
                    <a:pt x="31" y="551"/>
                  </a:cubicBezTo>
                  <a:cubicBezTo>
                    <a:pt x="28" y="551"/>
                    <a:pt x="28" y="551"/>
                    <a:pt x="28" y="551"/>
                  </a:cubicBezTo>
                  <a:cubicBezTo>
                    <a:pt x="12" y="551"/>
                    <a:pt x="0" y="538"/>
                    <a:pt x="0" y="52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13"/>
                    <a:pt x="14" y="0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48" y="1"/>
                    <a:pt x="60" y="13"/>
                    <a:pt x="60" y="29"/>
                  </a:cubicBezTo>
                  <a:cubicBezTo>
                    <a:pt x="59" y="523"/>
                    <a:pt x="59" y="523"/>
                    <a:pt x="59" y="523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0" name="Freeform 147"/>
            <p:cNvSpPr>
              <a:spLocks noChangeArrowheads="1"/>
            </p:cNvSpPr>
            <p:nvPr/>
          </p:nvSpPr>
          <p:spPr bwMode="auto">
            <a:xfrm>
              <a:off x="8526463" y="3260726"/>
              <a:ext cx="676275" cy="79375"/>
            </a:xfrm>
            <a:custGeom>
              <a:avLst/>
              <a:gdLst>
                <a:gd name="T0" fmla="*/ 180 w 180"/>
                <a:gd name="T1" fmla="*/ 11 h 21"/>
                <a:gd name="T2" fmla="*/ 170 w 180"/>
                <a:gd name="T3" fmla="*/ 21 h 21"/>
                <a:gd name="T4" fmla="*/ 10 w 180"/>
                <a:gd name="T5" fmla="*/ 21 h 21"/>
                <a:gd name="T6" fmla="*/ 0 w 180"/>
                <a:gd name="T7" fmla="*/ 11 h 21"/>
                <a:gd name="T8" fmla="*/ 10 w 180"/>
                <a:gd name="T9" fmla="*/ 0 h 21"/>
                <a:gd name="T10" fmla="*/ 170 w 180"/>
                <a:gd name="T11" fmla="*/ 1 h 21"/>
                <a:gd name="T12" fmla="*/ 180 w 180"/>
                <a:gd name="T13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21">
                  <a:moveTo>
                    <a:pt x="180" y="11"/>
                  </a:moveTo>
                  <a:cubicBezTo>
                    <a:pt x="180" y="17"/>
                    <a:pt x="176" y="21"/>
                    <a:pt x="17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6" y="1"/>
                    <a:pt x="180" y="5"/>
                    <a:pt x="180" y="11"/>
                  </a:cubicBezTo>
                  <a:close/>
                </a:path>
              </a:pathLst>
            </a:custGeom>
            <a:solidFill>
              <a:srgbClr val="FFF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1" name="Freeform 167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0 w 90"/>
                <a:gd name="T5" fmla="*/ 90 h 90"/>
                <a:gd name="T6" fmla="*/ 90 w 90"/>
                <a:gd name="T7" fmla="*/ 0 h 90"/>
                <a:gd name="T8" fmla="*/ 90 w 90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2" name="Freeform 168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0 w 90"/>
                <a:gd name="T5" fmla="*/ 90 h 90"/>
                <a:gd name="T6" fmla="*/ 90 w 90"/>
                <a:gd name="T7" fmla="*/ 0 h 90"/>
                <a:gd name="T8" fmla="*/ 90 w 90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3" name="Freeform 169"/>
            <p:cNvSpPr>
              <a:spLocks noChangeArrowheads="1"/>
            </p:cNvSpPr>
            <p:nvPr/>
          </p:nvSpPr>
          <p:spPr bwMode="auto">
            <a:xfrm>
              <a:off x="8289926" y="2749551"/>
              <a:ext cx="38100" cy="38100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10 h 10"/>
                <a:gd name="T6" fmla="*/ 10 w 10"/>
                <a:gd name="T7" fmla="*/ 0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4" name="Freeform 170"/>
            <p:cNvSpPr>
              <a:spLocks noChangeArrowheads="1"/>
            </p:cNvSpPr>
            <p:nvPr/>
          </p:nvSpPr>
          <p:spPr bwMode="auto">
            <a:xfrm>
              <a:off x="8075613" y="2787651"/>
              <a:ext cx="214313" cy="211138"/>
            </a:xfrm>
            <a:custGeom>
              <a:avLst/>
              <a:gdLst>
                <a:gd name="T0" fmla="*/ 57 w 57"/>
                <a:gd name="T1" fmla="*/ 0 h 56"/>
                <a:gd name="T2" fmla="*/ 0 w 57"/>
                <a:gd name="T3" fmla="*/ 56 h 56"/>
                <a:gd name="T4" fmla="*/ 0 w 57"/>
                <a:gd name="T5" fmla="*/ 56 h 56"/>
                <a:gd name="T6" fmla="*/ 57 w 57"/>
                <a:gd name="T7" fmla="*/ 0 h 56"/>
                <a:gd name="T8" fmla="*/ 57 w 5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57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55" name="文本框 1"/>
          <p:cNvSpPr txBox="1">
            <a:spLocks noChangeArrowheads="1"/>
          </p:cNvSpPr>
          <p:nvPr/>
        </p:nvSpPr>
        <p:spPr bwMode="auto">
          <a:xfrm rot="1800000" flipH="1">
            <a:off x="-7913688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6" name="文本框 1"/>
          <p:cNvSpPr txBox="1">
            <a:spLocks noChangeArrowheads="1"/>
          </p:cNvSpPr>
          <p:nvPr/>
        </p:nvSpPr>
        <p:spPr bwMode="auto">
          <a:xfrm rot="1800000" flipH="1">
            <a:off x="10377489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7" name="文本框 1"/>
          <p:cNvSpPr txBox="1">
            <a:spLocks noChangeArrowheads="1"/>
          </p:cNvSpPr>
          <p:nvPr/>
        </p:nvSpPr>
        <p:spPr bwMode="auto">
          <a:xfrm rot="1800000" flipH="1">
            <a:off x="21783675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8" name="文本框 1"/>
          <p:cNvSpPr txBox="1">
            <a:spLocks noChangeArrowheads="1"/>
          </p:cNvSpPr>
          <p:nvPr/>
        </p:nvSpPr>
        <p:spPr bwMode="auto">
          <a:xfrm rot="1800000" flipH="1">
            <a:off x="16140114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9" name="文本框 1"/>
          <p:cNvSpPr txBox="1">
            <a:spLocks noChangeArrowheads="1"/>
          </p:cNvSpPr>
          <p:nvPr/>
        </p:nvSpPr>
        <p:spPr bwMode="auto">
          <a:xfrm rot="1800000" flipH="1">
            <a:off x="40649525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0" name="文本框 1"/>
          <p:cNvSpPr txBox="1">
            <a:spLocks noChangeArrowheads="1"/>
          </p:cNvSpPr>
          <p:nvPr/>
        </p:nvSpPr>
        <p:spPr bwMode="auto">
          <a:xfrm rot="1800000" flipH="1">
            <a:off x="-41978263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1" name="文本框 1"/>
          <p:cNvSpPr txBox="1">
            <a:spLocks noChangeArrowheads="1"/>
          </p:cNvSpPr>
          <p:nvPr/>
        </p:nvSpPr>
        <p:spPr bwMode="auto">
          <a:xfrm rot="1800000" flipH="1">
            <a:off x="-30572074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2" name="文本框 1"/>
          <p:cNvSpPr txBox="1">
            <a:spLocks noChangeArrowheads="1"/>
          </p:cNvSpPr>
          <p:nvPr/>
        </p:nvSpPr>
        <p:spPr bwMode="auto">
          <a:xfrm rot="1800000" flipH="1">
            <a:off x="-36215638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3" name="文本框 1"/>
          <p:cNvSpPr txBox="1">
            <a:spLocks noChangeArrowheads="1"/>
          </p:cNvSpPr>
          <p:nvPr/>
        </p:nvSpPr>
        <p:spPr bwMode="auto">
          <a:xfrm rot="1800000" flipH="1">
            <a:off x="-11706225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4" name="文本框 39"/>
          <p:cNvSpPr txBox="1">
            <a:spLocks noChangeArrowheads="1"/>
          </p:cNvSpPr>
          <p:nvPr/>
        </p:nvSpPr>
        <p:spPr bwMode="auto">
          <a:xfrm>
            <a:off x="-8597" y="1995686"/>
            <a:ext cx="911860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</a:t>
            </a:r>
            <a:r>
              <a:rPr lang="zh-CN" altLang="en-US" sz="3600" b="1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十数加一位数及相应的减法</a:t>
            </a:r>
            <a:endParaRPr lang="zh-CN" altLang="en-US" sz="3600" b="1" dirty="0">
              <a:solidFill>
                <a:srgbClr val="60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65" name="组合 48"/>
          <p:cNvGrpSpPr/>
          <p:nvPr/>
        </p:nvGrpSpPr>
        <p:grpSpPr bwMode="auto">
          <a:xfrm>
            <a:off x="1711326" y="917376"/>
            <a:ext cx="5665791" cy="646271"/>
            <a:chOff x="4003" y="1238"/>
            <a:chExt cx="8925" cy="1357"/>
          </a:xfrm>
        </p:grpSpPr>
        <p:sp>
          <p:nvSpPr>
            <p:cNvPr id="41" name="Rectangle 9"/>
            <p:cNvSpPr/>
            <p:nvPr/>
          </p:nvSpPr>
          <p:spPr>
            <a:xfrm>
              <a:off x="4951" y="1238"/>
              <a:ext cx="7977" cy="135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100</a:t>
              </a:r>
              <a:r>
                <a:rPr lang="zh-CN" altLang="en-US" sz="36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以内数的认识</a:t>
              </a:r>
              <a:endParaRPr lang="zh-CN" altLang="en-US" sz="36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4003" y="1324"/>
              <a:ext cx="1134" cy="1134"/>
            </a:xfrm>
            <a:prstGeom prst="ellipse">
              <a:avLst/>
            </a:prstGeom>
            <a:gradFill>
              <a:gsLst>
                <a:gs pos="33000">
                  <a:schemeClr val="bg2">
                    <a:lumMod val="20000"/>
                    <a:lumOff val="80000"/>
                  </a:schemeClr>
                </a:gs>
                <a:gs pos="100000">
                  <a:schemeClr val="bg2">
                    <a:lumMod val="40000"/>
                    <a:lumOff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schemeClr val="bg2">
                  <a:lumMod val="60000"/>
                  <a:lumOff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44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en-US" altLang="zh-CN" sz="44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468439" y="1563291"/>
            <a:ext cx="188865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32  </a:t>
            </a:r>
            <a:r>
              <a:rPr lang="zh-CN" altLang="en-US" sz="2700" b="1">
                <a:ea typeface="黑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  2  =</a:t>
            </a:r>
            <a:endParaRPr lang="en-US" altLang="zh-CN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343275" y="1563291"/>
            <a:ext cx="569387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30</a:t>
            </a:r>
            <a:endParaRPr lang="en-US" sz="27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4410076" y="2892028"/>
            <a:ext cx="4259263" cy="1146572"/>
            <a:chOff x="3765" y="5071"/>
            <a:chExt cx="8942" cy="3211"/>
          </a:xfrm>
        </p:grpSpPr>
        <p:pic>
          <p:nvPicPr>
            <p:cNvPr id="19460" name="图片 6" descr="人物(1)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157" y="5071"/>
              <a:ext cx="1550" cy="3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圆角矩形标注 22"/>
            <p:cNvSpPr/>
            <p:nvPr/>
          </p:nvSpPr>
          <p:spPr>
            <a:xfrm>
              <a:off x="3765" y="5925"/>
              <a:ext cx="7092" cy="1117"/>
            </a:xfrm>
            <a:prstGeom prst="wedgeRoundRectCallout">
              <a:avLst>
                <a:gd name="adj1" fmla="val 55076"/>
                <a:gd name="adj2" fmla="val -15415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92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2700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还可以怎样计算呢？</a:t>
              </a:r>
              <a:endParaRPr lang="zh-CN" altLang="en-US" sz="2700" noProof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703264" y="2056210"/>
            <a:ext cx="3367087" cy="428625"/>
          </a:xfrm>
          <a:prstGeom prst="roundRect">
            <a:avLst/>
          </a:prstGeom>
          <a:solidFill>
            <a:srgbClr val="FCA7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 b="1" noProof="1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49" charset="-122"/>
                <a:sym typeface="+mn-ea"/>
              </a:rPr>
              <a:t>用数数的方法计算。</a:t>
            </a:r>
            <a:endParaRPr lang="zh-CN" altLang="en-US" sz="100" noProof="1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701801" y="2775347"/>
            <a:ext cx="67151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32</a:t>
            </a:r>
            <a:endParaRPr lang="zh-CN" altLang="en-US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373313" y="2775347"/>
            <a:ext cx="10223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00" b="1"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31</a:t>
            </a:r>
            <a:endParaRPr lang="zh-CN" altLang="en-US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459163" y="2775347"/>
            <a:ext cx="10223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00" b="1"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30</a:t>
            </a:r>
            <a:endParaRPr lang="en-US" altLang="zh-CN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9466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9467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9468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9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9470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2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0" grpId="0"/>
      <p:bldP spid="2" grpId="0" bldLvl="0" animBg="1"/>
      <p:bldP spid="3" grpId="0"/>
      <p:bldP spid="4" grpId="0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2620964" y="2545556"/>
            <a:ext cx="188865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32  </a:t>
            </a:r>
            <a:r>
              <a:rPr lang="zh-CN" altLang="en-US" sz="2700" b="1">
                <a:ea typeface="黑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  2  =</a:t>
            </a:r>
            <a:endParaRPr lang="en-US" altLang="zh-CN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681289" y="2444354"/>
            <a:ext cx="395287" cy="532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27" name="椭圆 26"/>
          <p:cNvSpPr/>
          <p:nvPr/>
        </p:nvSpPr>
        <p:spPr>
          <a:xfrm>
            <a:off x="3694113" y="2444354"/>
            <a:ext cx="393700" cy="532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30" name="矩形 29"/>
          <p:cNvSpPr/>
          <p:nvPr/>
        </p:nvSpPr>
        <p:spPr>
          <a:xfrm>
            <a:off x="4467226" y="2545556"/>
            <a:ext cx="569387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30</a:t>
            </a:r>
            <a:endParaRPr lang="en-US" sz="27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7210" name="组合 7209"/>
          <p:cNvGrpSpPr/>
          <p:nvPr/>
        </p:nvGrpSpPr>
        <p:grpSpPr bwMode="auto">
          <a:xfrm>
            <a:off x="1096964" y="3044428"/>
            <a:ext cx="2308225" cy="701874"/>
            <a:chOff x="-484" y="2684"/>
            <a:chExt cx="1939" cy="786"/>
          </a:xfrm>
        </p:grpSpPr>
        <p:sp>
          <p:nvSpPr>
            <p:cNvPr id="21510" name="下箭头 17"/>
            <p:cNvSpPr>
              <a:spLocks noChangeArrowheads="1"/>
            </p:cNvSpPr>
            <p:nvPr/>
          </p:nvSpPr>
          <p:spPr bwMode="auto">
            <a:xfrm>
              <a:off x="847" y="2684"/>
              <a:ext cx="233" cy="204"/>
            </a:xfrm>
            <a:prstGeom prst="downArrow">
              <a:avLst>
                <a:gd name="adj1" fmla="val 50000"/>
                <a:gd name="adj2" fmla="val 45315"/>
              </a:avLst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100">
                <a:solidFill>
                  <a:srgbClr val="FF0000"/>
                </a:solidFill>
                <a:ea typeface="楷体_GB2312" pitchFamily="1" charset="-122"/>
              </a:endParaRPr>
            </a:p>
          </p:txBody>
        </p:sp>
        <p:sp>
          <p:nvSpPr>
            <p:cNvPr id="21511" name="矩形 19"/>
            <p:cNvSpPr>
              <a:spLocks noChangeArrowheads="1"/>
            </p:cNvSpPr>
            <p:nvPr/>
          </p:nvSpPr>
          <p:spPr bwMode="auto">
            <a:xfrm>
              <a:off x="-484" y="2953"/>
              <a:ext cx="1939" cy="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solidFill>
                    <a:srgbClr val="FF0000"/>
                  </a:solidFill>
                  <a:ea typeface="楷体_GB2312" pitchFamily="1" charset="-122"/>
                </a:rPr>
                <a:t>3</a:t>
              </a:r>
              <a:r>
                <a:rPr lang="zh-CN" altLang="en-US" sz="24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个十</a:t>
              </a:r>
              <a:r>
                <a:rPr lang="zh-CN" altLang="en-US" sz="24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  <a:sym typeface="宋体" panose="02010600030101010101" pitchFamily="2" charset="-122"/>
                </a:rPr>
                <a:t>和</a:t>
              </a:r>
              <a:r>
                <a:rPr lang="en-US" altLang="zh-CN" sz="2400" b="1">
                  <a:solidFill>
                    <a:srgbClr val="FF0000"/>
                  </a:solidFill>
                  <a:ea typeface="楷体_GB2312" pitchFamily="1" charset="-122"/>
                  <a:sym typeface="宋体" panose="02010600030101010101" pitchFamily="2" charset="-122"/>
                </a:rPr>
                <a:t>2</a:t>
              </a:r>
              <a:r>
                <a:rPr lang="zh-CN" altLang="en-US" sz="24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  <a:sym typeface="宋体" panose="02010600030101010101" pitchFamily="2" charset="-122"/>
                </a:rPr>
                <a:t>个一</a:t>
              </a:r>
              <a:endParaRPr lang="zh-CN" altLang="en-US" sz="24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grpSp>
        <p:nvGrpSpPr>
          <p:cNvPr id="7211" name="组合 7210"/>
          <p:cNvGrpSpPr/>
          <p:nvPr/>
        </p:nvGrpSpPr>
        <p:grpSpPr bwMode="auto">
          <a:xfrm>
            <a:off x="3328989" y="3044428"/>
            <a:ext cx="1017587" cy="701874"/>
            <a:chOff x="1105" y="2684"/>
            <a:chExt cx="855" cy="786"/>
          </a:xfrm>
        </p:grpSpPr>
        <p:sp>
          <p:nvSpPr>
            <p:cNvPr id="21513" name="下箭头 18"/>
            <p:cNvSpPr>
              <a:spLocks noChangeArrowheads="1"/>
            </p:cNvSpPr>
            <p:nvPr/>
          </p:nvSpPr>
          <p:spPr bwMode="auto">
            <a:xfrm>
              <a:off x="1462" y="2684"/>
              <a:ext cx="234" cy="204"/>
            </a:xfrm>
            <a:prstGeom prst="downArrow">
              <a:avLst>
                <a:gd name="adj1" fmla="val 50000"/>
                <a:gd name="adj2" fmla="val 45315"/>
              </a:avLst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100">
                <a:solidFill>
                  <a:srgbClr val="FF0000"/>
                </a:solidFill>
                <a:ea typeface="楷体_GB2312" pitchFamily="1" charset="-122"/>
              </a:endParaRPr>
            </a:p>
          </p:txBody>
        </p:sp>
        <p:sp>
          <p:nvSpPr>
            <p:cNvPr id="21514" name="矩形 20"/>
            <p:cNvSpPr>
              <a:spLocks noChangeArrowheads="1"/>
            </p:cNvSpPr>
            <p:nvPr/>
          </p:nvSpPr>
          <p:spPr bwMode="auto">
            <a:xfrm>
              <a:off x="1105" y="2953"/>
              <a:ext cx="855" cy="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solidFill>
                    <a:srgbClr val="FF0000"/>
                  </a:solidFill>
                  <a:ea typeface="楷体_GB2312" pitchFamily="1" charset="-122"/>
                </a:rPr>
                <a:t>2</a:t>
              </a:r>
              <a:r>
                <a:rPr lang="zh-CN" altLang="en-US" sz="24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个一</a:t>
              </a:r>
              <a:endParaRPr lang="zh-CN" altLang="en-US" sz="24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grpSp>
        <p:nvGrpSpPr>
          <p:cNvPr id="7212" name="组合 7211"/>
          <p:cNvGrpSpPr/>
          <p:nvPr/>
        </p:nvGrpSpPr>
        <p:grpSpPr bwMode="auto">
          <a:xfrm>
            <a:off x="4411663" y="3043238"/>
            <a:ext cx="1058862" cy="706162"/>
            <a:chOff x="1857" y="2684"/>
            <a:chExt cx="889" cy="792"/>
          </a:xfrm>
        </p:grpSpPr>
        <p:sp>
          <p:nvSpPr>
            <p:cNvPr id="21516" name="矩形 21"/>
            <p:cNvSpPr>
              <a:spLocks noChangeArrowheads="1"/>
            </p:cNvSpPr>
            <p:nvPr/>
          </p:nvSpPr>
          <p:spPr bwMode="auto">
            <a:xfrm>
              <a:off x="1857" y="2958"/>
              <a:ext cx="889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457200" indent="-457200"/>
              <a:r>
                <a:rPr lang="en-US" altLang="zh-CN" sz="2400" b="1">
                  <a:solidFill>
                    <a:srgbClr val="FF0000"/>
                  </a:solidFill>
                  <a:ea typeface="楷体_GB2312" pitchFamily="1" charset="-122"/>
                </a:rPr>
                <a:t>3</a:t>
              </a:r>
              <a:r>
                <a:rPr lang="zh-CN" altLang="en-US" sz="24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个十</a:t>
              </a:r>
              <a:endParaRPr lang="zh-CN" altLang="en-US" sz="24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21517" name="上箭头 23"/>
            <p:cNvSpPr>
              <a:spLocks noChangeArrowheads="1"/>
            </p:cNvSpPr>
            <p:nvPr/>
          </p:nvSpPr>
          <p:spPr bwMode="auto">
            <a:xfrm>
              <a:off x="2037" y="2684"/>
              <a:ext cx="234" cy="204"/>
            </a:xfrm>
            <a:prstGeom prst="upArrow">
              <a:avLst>
                <a:gd name="adj1" fmla="val 50000"/>
                <a:gd name="adj2" fmla="val 56644"/>
              </a:avLst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100">
                <a:solidFill>
                  <a:srgbClr val="FFFFFF"/>
                </a:solidFill>
                <a:ea typeface="楷体_GB2312" pitchFamily="1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1265238" y="1793081"/>
            <a:ext cx="3224212" cy="428625"/>
          </a:xfrm>
          <a:prstGeom prst="roundRect">
            <a:avLst/>
          </a:prstGeom>
          <a:solidFill>
            <a:srgbClr val="FCA7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 b="1" noProof="1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49" charset="-122"/>
                <a:sym typeface="+mn-ea"/>
              </a:rPr>
              <a:t>用数的组成来计算。</a:t>
            </a:r>
            <a:endParaRPr lang="zh-CN" altLang="en-US" sz="100" noProof="1"/>
          </a:p>
        </p:txBody>
      </p:sp>
      <p:grpSp>
        <p:nvGrpSpPr>
          <p:cNvPr id="21519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21520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1521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2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1523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2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21524" name="文本框 1"/>
          <p:cNvSpPr txBox="1">
            <a:spLocks noChangeArrowheads="1"/>
          </p:cNvSpPr>
          <p:nvPr/>
        </p:nvSpPr>
        <p:spPr bwMode="auto">
          <a:xfrm>
            <a:off x="1468439" y="1279922"/>
            <a:ext cx="188865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32  </a:t>
            </a:r>
            <a:r>
              <a:rPr lang="zh-CN" altLang="en-US" sz="2700" b="1">
                <a:ea typeface="黑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  2  =</a:t>
            </a:r>
            <a:endParaRPr lang="en-US" altLang="zh-CN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3275" y="1279922"/>
            <a:ext cx="569387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30</a:t>
            </a:r>
            <a:endParaRPr lang="en-US" sz="27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bldLvl="0" animBg="1"/>
      <p:bldP spid="27" grpId="0" bldLvl="0" animBg="1"/>
      <p:bldP spid="30" grpId="0"/>
      <p:bldP spid="14" grpId="0" bldLvl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p48_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44689" y="1602581"/>
            <a:ext cx="5464175" cy="1996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 flipH="1">
            <a:off x="468313" y="1204913"/>
            <a:ext cx="3211512" cy="694135"/>
            <a:chOff x="10069" y="4603"/>
            <a:chExt cx="6743" cy="1944"/>
          </a:xfrm>
        </p:grpSpPr>
        <p:pic>
          <p:nvPicPr>
            <p:cNvPr id="23555" name="图片 13" descr="人物(1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5372" y="4837"/>
              <a:ext cx="1440" cy="1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圆角矩形标注 4"/>
            <p:cNvSpPr/>
            <p:nvPr/>
          </p:nvSpPr>
          <p:spPr>
            <a:xfrm>
              <a:off x="10069" y="4603"/>
              <a:ext cx="5086" cy="1774"/>
            </a:xfrm>
            <a:prstGeom prst="wedgeRoundRectCallout">
              <a:avLst>
                <a:gd name="adj1" fmla="val 55229"/>
                <a:gd name="adj2" fmla="val -20729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92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2700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老师拿走</a:t>
              </a:r>
              <a:r>
                <a:rPr lang="en-US" altLang="zh-CN" sz="2700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zh-CN" altLang="en-US" sz="2700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箱，还剩几本？</a:t>
              </a:r>
              <a:endParaRPr lang="zh-CN" altLang="en-US" sz="27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3979864" y="2465785"/>
            <a:ext cx="2287587" cy="614363"/>
          </a:xfrm>
          <a:prstGeom prst="ellipse">
            <a:avLst/>
          </a:prstGeom>
          <a:noFill/>
          <a:ln w="349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/>
          </a:p>
        </p:txBody>
      </p:sp>
      <p:grpSp>
        <p:nvGrpSpPr>
          <p:cNvPr id="8" name="组合 7"/>
          <p:cNvGrpSpPr/>
          <p:nvPr/>
        </p:nvGrpSpPr>
        <p:grpSpPr bwMode="auto">
          <a:xfrm>
            <a:off x="4905375" y="1137047"/>
            <a:ext cx="3805238" cy="1051322"/>
            <a:chOff x="2610" y="5183"/>
            <a:chExt cx="7991" cy="2944"/>
          </a:xfrm>
        </p:grpSpPr>
        <p:pic>
          <p:nvPicPr>
            <p:cNvPr id="23559" name="图片 6" descr="人物(1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180" y="5183"/>
              <a:ext cx="1421" cy="2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圆角矩形标注 10"/>
            <p:cNvSpPr/>
            <p:nvPr/>
          </p:nvSpPr>
          <p:spPr>
            <a:xfrm>
              <a:off x="2610" y="5373"/>
              <a:ext cx="6141" cy="960"/>
            </a:xfrm>
            <a:prstGeom prst="wedgeRoundRectCallout">
              <a:avLst>
                <a:gd name="adj1" fmla="val 56502"/>
                <a:gd name="adj2" fmla="val -1458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92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2700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应该怎么列式呢？</a:t>
              </a:r>
              <a:endParaRPr lang="zh-CN" altLang="en-US" sz="27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721225" y="2124075"/>
            <a:ext cx="91723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30</a:t>
            </a:r>
            <a:r>
              <a:rPr lang="zh-CN" altLang="en-US" sz="2700" b="1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本</a:t>
            </a:r>
            <a:endParaRPr lang="zh-CN" altLang="en-US" sz="2700" b="1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左大括号 8"/>
          <p:cNvSpPr/>
          <p:nvPr/>
        </p:nvSpPr>
        <p:spPr>
          <a:xfrm rot="16200000">
            <a:off x="4705350" y="1788319"/>
            <a:ext cx="171450" cy="2952750"/>
          </a:xfrm>
          <a:prstGeom prst="leftBrace">
            <a:avLst>
              <a:gd name="adj1" fmla="val 73284"/>
              <a:gd name="adj2" fmla="val 50000"/>
            </a:avLst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360863" y="3371850"/>
            <a:ext cx="91723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32</a:t>
            </a:r>
            <a:r>
              <a:rPr lang="zh-CN" altLang="en-US" sz="2700" b="1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本</a:t>
            </a:r>
            <a:endParaRPr lang="zh-CN" altLang="en-US" sz="2700" b="1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341563" y="3734991"/>
            <a:ext cx="130195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32</a:t>
            </a:r>
            <a:r>
              <a:rPr lang="zh-CN" altLang="en-US" sz="2700" b="1">
                <a:ea typeface="黑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30</a:t>
            </a:r>
            <a:endParaRPr lang="en-US" altLang="en-US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3565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23566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3567" name="MH_Other_8"/>
            <p:cNvPicPr preferRelativeResize="0"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8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3569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2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/>
      <p:bldP spid="9" grpId="0" bldLvl="0" animBg="1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468439" y="1563291"/>
            <a:ext cx="208101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32  </a:t>
            </a:r>
            <a:r>
              <a:rPr lang="zh-CN" altLang="en-US" sz="2700" b="1">
                <a:ea typeface="黑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  30  =</a:t>
            </a:r>
            <a:endParaRPr lang="en-US" altLang="zh-CN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81400" y="1563291"/>
            <a:ext cx="377026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endParaRPr lang="en-US" sz="27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703264" y="2056210"/>
            <a:ext cx="3367087" cy="428625"/>
          </a:xfrm>
          <a:prstGeom prst="roundRect">
            <a:avLst/>
          </a:prstGeom>
          <a:solidFill>
            <a:srgbClr val="FCA7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 b="1" noProof="1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49" charset="-122"/>
                <a:sym typeface="+mn-ea"/>
              </a:rPr>
              <a:t>用数数的方法计算。</a:t>
            </a:r>
            <a:endParaRPr lang="zh-CN" altLang="en-US" sz="100" noProof="1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701801" y="2775347"/>
            <a:ext cx="67151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32</a:t>
            </a:r>
            <a:endParaRPr lang="zh-CN" altLang="en-US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373313" y="2775347"/>
            <a:ext cx="10223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00" b="1"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22</a:t>
            </a:r>
            <a:endParaRPr lang="zh-CN" altLang="en-US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459163" y="2775347"/>
            <a:ext cx="10223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00" b="1"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12</a:t>
            </a:r>
            <a:endParaRPr lang="en-US" altLang="zh-CN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438650" y="2775347"/>
            <a:ext cx="10223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00" b="1"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endParaRPr lang="en-US" altLang="zh-CN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5608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25609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5610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1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5612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2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0" grpId="0"/>
      <p:bldP spid="2" grpId="0" bldLvl="0" animBg="1"/>
      <p:bldP spid="3" grpId="0"/>
      <p:bldP spid="4" grpId="0"/>
      <p:bldP spid="5" grpId="0"/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2620964" y="2545556"/>
            <a:ext cx="208101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32  </a:t>
            </a:r>
            <a:r>
              <a:rPr lang="zh-CN" altLang="en-US" sz="2700" b="1">
                <a:ea typeface="黑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  30  =</a:t>
            </a:r>
            <a:endParaRPr lang="en-US" altLang="zh-CN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681289" y="2444354"/>
            <a:ext cx="395287" cy="532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27" name="椭圆 26"/>
          <p:cNvSpPr/>
          <p:nvPr/>
        </p:nvSpPr>
        <p:spPr>
          <a:xfrm>
            <a:off x="3789363" y="2444354"/>
            <a:ext cx="393700" cy="532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30" name="矩形 29"/>
          <p:cNvSpPr/>
          <p:nvPr/>
        </p:nvSpPr>
        <p:spPr>
          <a:xfrm>
            <a:off x="4600576" y="2545556"/>
            <a:ext cx="377026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endParaRPr lang="en-US" sz="27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7210" name="组合 7209"/>
          <p:cNvGrpSpPr/>
          <p:nvPr/>
        </p:nvGrpSpPr>
        <p:grpSpPr bwMode="auto">
          <a:xfrm>
            <a:off x="1096964" y="3044428"/>
            <a:ext cx="2308225" cy="701874"/>
            <a:chOff x="-484" y="2684"/>
            <a:chExt cx="1939" cy="786"/>
          </a:xfrm>
        </p:grpSpPr>
        <p:sp>
          <p:nvSpPr>
            <p:cNvPr id="27654" name="下箭头 17"/>
            <p:cNvSpPr>
              <a:spLocks noChangeArrowheads="1"/>
            </p:cNvSpPr>
            <p:nvPr/>
          </p:nvSpPr>
          <p:spPr bwMode="auto">
            <a:xfrm>
              <a:off x="847" y="2684"/>
              <a:ext cx="233" cy="204"/>
            </a:xfrm>
            <a:prstGeom prst="downArrow">
              <a:avLst>
                <a:gd name="adj1" fmla="val 50000"/>
                <a:gd name="adj2" fmla="val 45315"/>
              </a:avLst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100">
                <a:solidFill>
                  <a:srgbClr val="FF0000"/>
                </a:solidFill>
                <a:ea typeface="楷体_GB2312" pitchFamily="1" charset="-122"/>
              </a:endParaRPr>
            </a:p>
          </p:txBody>
        </p:sp>
        <p:sp>
          <p:nvSpPr>
            <p:cNvPr id="27655" name="矩形 19"/>
            <p:cNvSpPr>
              <a:spLocks noChangeArrowheads="1"/>
            </p:cNvSpPr>
            <p:nvPr/>
          </p:nvSpPr>
          <p:spPr bwMode="auto">
            <a:xfrm>
              <a:off x="-484" y="2953"/>
              <a:ext cx="1939" cy="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solidFill>
                    <a:srgbClr val="FF0000"/>
                  </a:solidFill>
                  <a:ea typeface="楷体_GB2312" pitchFamily="1" charset="-122"/>
                </a:rPr>
                <a:t>3</a:t>
              </a:r>
              <a:r>
                <a:rPr lang="zh-CN" altLang="en-US" sz="24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个十</a:t>
              </a:r>
              <a:r>
                <a:rPr lang="zh-CN" altLang="en-US" sz="24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  <a:sym typeface="宋体" panose="02010600030101010101" pitchFamily="2" charset="-122"/>
                </a:rPr>
                <a:t>和</a:t>
              </a:r>
              <a:r>
                <a:rPr lang="en-US" altLang="zh-CN" sz="2400" b="1">
                  <a:solidFill>
                    <a:srgbClr val="FF0000"/>
                  </a:solidFill>
                  <a:ea typeface="楷体_GB2312" pitchFamily="1" charset="-122"/>
                  <a:sym typeface="宋体" panose="02010600030101010101" pitchFamily="2" charset="-122"/>
                </a:rPr>
                <a:t>2</a:t>
              </a:r>
              <a:r>
                <a:rPr lang="zh-CN" altLang="en-US" sz="24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  <a:sym typeface="宋体" panose="02010600030101010101" pitchFamily="2" charset="-122"/>
                </a:rPr>
                <a:t>个一</a:t>
              </a:r>
              <a:endParaRPr lang="zh-CN" altLang="en-US" sz="24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grpSp>
        <p:nvGrpSpPr>
          <p:cNvPr id="7211" name="组合 7210"/>
          <p:cNvGrpSpPr/>
          <p:nvPr/>
        </p:nvGrpSpPr>
        <p:grpSpPr bwMode="auto">
          <a:xfrm>
            <a:off x="3319463" y="3044428"/>
            <a:ext cx="1027112" cy="701874"/>
            <a:chOff x="1097" y="2684"/>
            <a:chExt cx="863" cy="786"/>
          </a:xfrm>
        </p:grpSpPr>
        <p:sp>
          <p:nvSpPr>
            <p:cNvPr id="27657" name="下箭头 18"/>
            <p:cNvSpPr>
              <a:spLocks noChangeArrowheads="1"/>
            </p:cNvSpPr>
            <p:nvPr/>
          </p:nvSpPr>
          <p:spPr bwMode="auto">
            <a:xfrm>
              <a:off x="1462" y="2684"/>
              <a:ext cx="234" cy="204"/>
            </a:xfrm>
            <a:prstGeom prst="downArrow">
              <a:avLst>
                <a:gd name="adj1" fmla="val 50000"/>
                <a:gd name="adj2" fmla="val 45315"/>
              </a:avLst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100">
                <a:solidFill>
                  <a:srgbClr val="FF0000"/>
                </a:solidFill>
                <a:ea typeface="楷体_GB2312" pitchFamily="1" charset="-122"/>
              </a:endParaRPr>
            </a:p>
          </p:txBody>
        </p:sp>
        <p:sp>
          <p:nvSpPr>
            <p:cNvPr id="27658" name="矩形 20"/>
            <p:cNvSpPr>
              <a:spLocks noChangeArrowheads="1"/>
            </p:cNvSpPr>
            <p:nvPr/>
          </p:nvSpPr>
          <p:spPr bwMode="auto">
            <a:xfrm>
              <a:off x="1097" y="2953"/>
              <a:ext cx="863" cy="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solidFill>
                    <a:srgbClr val="FF0000"/>
                  </a:solidFill>
                  <a:ea typeface="楷体_GB2312" pitchFamily="1" charset="-122"/>
                </a:rPr>
                <a:t>3</a:t>
              </a:r>
              <a:r>
                <a:rPr lang="zh-CN" altLang="en-US" sz="24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个十</a:t>
              </a:r>
              <a:endParaRPr lang="zh-CN" altLang="en-US" sz="24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grpSp>
        <p:nvGrpSpPr>
          <p:cNvPr id="7212" name="组合 7211"/>
          <p:cNvGrpSpPr/>
          <p:nvPr/>
        </p:nvGrpSpPr>
        <p:grpSpPr bwMode="auto">
          <a:xfrm>
            <a:off x="4411663" y="3043238"/>
            <a:ext cx="1077912" cy="706162"/>
            <a:chOff x="1857" y="2684"/>
            <a:chExt cx="905" cy="792"/>
          </a:xfrm>
        </p:grpSpPr>
        <p:sp>
          <p:nvSpPr>
            <p:cNvPr id="27660" name="矩形 21"/>
            <p:cNvSpPr>
              <a:spLocks noChangeArrowheads="1"/>
            </p:cNvSpPr>
            <p:nvPr/>
          </p:nvSpPr>
          <p:spPr bwMode="auto">
            <a:xfrm>
              <a:off x="1857" y="2958"/>
              <a:ext cx="905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457200" indent="-457200"/>
              <a:r>
                <a:rPr lang="en-US" altLang="zh-CN" sz="2400" b="1">
                  <a:solidFill>
                    <a:srgbClr val="FF0000"/>
                  </a:solidFill>
                  <a:ea typeface="楷体_GB2312" pitchFamily="1" charset="-122"/>
                </a:rPr>
                <a:t>2</a:t>
              </a:r>
              <a:r>
                <a:rPr lang="zh-CN" altLang="en-US" sz="24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个一</a:t>
              </a:r>
              <a:endParaRPr lang="zh-CN" altLang="en-US" sz="24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27661" name="上箭头 23"/>
            <p:cNvSpPr>
              <a:spLocks noChangeArrowheads="1"/>
            </p:cNvSpPr>
            <p:nvPr/>
          </p:nvSpPr>
          <p:spPr bwMode="auto">
            <a:xfrm>
              <a:off x="2037" y="2684"/>
              <a:ext cx="234" cy="204"/>
            </a:xfrm>
            <a:prstGeom prst="upArrow">
              <a:avLst>
                <a:gd name="adj1" fmla="val 50000"/>
                <a:gd name="adj2" fmla="val 56644"/>
              </a:avLst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100">
                <a:solidFill>
                  <a:srgbClr val="FFFFFF"/>
                </a:solidFill>
                <a:ea typeface="楷体_GB2312" pitchFamily="1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1265238" y="1793081"/>
            <a:ext cx="3224212" cy="428625"/>
          </a:xfrm>
          <a:prstGeom prst="roundRect">
            <a:avLst/>
          </a:prstGeom>
          <a:solidFill>
            <a:srgbClr val="FCA7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 b="1" noProof="1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49" charset="-122"/>
                <a:sym typeface="+mn-ea"/>
              </a:rPr>
              <a:t>用数的组成来计算。</a:t>
            </a:r>
            <a:endParaRPr lang="zh-CN" altLang="en-US" sz="100" noProof="1"/>
          </a:p>
        </p:txBody>
      </p:sp>
      <p:grpSp>
        <p:nvGrpSpPr>
          <p:cNvPr id="27663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27664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7665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66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7667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2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27668" name="文本框 1"/>
          <p:cNvSpPr txBox="1">
            <a:spLocks noChangeArrowheads="1"/>
          </p:cNvSpPr>
          <p:nvPr/>
        </p:nvSpPr>
        <p:spPr bwMode="auto">
          <a:xfrm>
            <a:off x="1468439" y="1335881"/>
            <a:ext cx="208101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32  </a:t>
            </a:r>
            <a:r>
              <a:rPr lang="zh-CN" altLang="en-US" sz="2700" b="1">
                <a:ea typeface="黑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  30  =</a:t>
            </a:r>
            <a:endParaRPr lang="en-US" altLang="zh-CN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81400" y="1335881"/>
            <a:ext cx="377026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endParaRPr lang="en-US" sz="27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bldLvl="0" animBg="1"/>
      <p:bldP spid="27" grpId="0" bldLvl="0" animBg="1"/>
      <p:bldP spid="30" grpId="0"/>
      <p:bldP spid="14" grpId="0" bldLvl="0" animBg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9"/>
          <p:cNvSpPr txBox="1">
            <a:spLocks noChangeArrowheads="1"/>
          </p:cNvSpPr>
          <p:nvPr/>
        </p:nvSpPr>
        <p:spPr bwMode="auto">
          <a:xfrm>
            <a:off x="1363664" y="2627710"/>
            <a:ext cx="188865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32  </a:t>
            </a:r>
            <a:r>
              <a:rPr lang="zh-CN" altLang="en-US" sz="2700" b="1">
                <a:ea typeface="黑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  2  =</a:t>
            </a:r>
            <a:endParaRPr lang="en-US" altLang="zh-CN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238501" y="2627710"/>
            <a:ext cx="569387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30</a:t>
            </a:r>
            <a:endParaRPr lang="en-US" sz="27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9699" name="文本框 2"/>
          <p:cNvSpPr txBox="1">
            <a:spLocks noChangeArrowheads="1"/>
          </p:cNvSpPr>
          <p:nvPr/>
        </p:nvSpPr>
        <p:spPr bwMode="auto">
          <a:xfrm>
            <a:off x="4716464" y="2627710"/>
            <a:ext cx="208101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32  </a:t>
            </a:r>
            <a:r>
              <a:rPr lang="zh-CN" altLang="en-US" sz="2700" b="1">
                <a:ea typeface="黑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  30  =</a:t>
            </a:r>
            <a:endParaRPr lang="en-US" altLang="zh-CN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96076" y="2627710"/>
            <a:ext cx="377026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endParaRPr lang="en-US" sz="27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9701" name="文本框 10"/>
          <p:cNvSpPr txBox="1">
            <a:spLocks noChangeArrowheads="1"/>
          </p:cNvSpPr>
          <p:nvPr/>
        </p:nvSpPr>
        <p:spPr bwMode="auto">
          <a:xfrm>
            <a:off x="1363663" y="1934766"/>
            <a:ext cx="174278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30  +  2  =</a:t>
            </a:r>
            <a:endParaRPr lang="en-US" altLang="zh-CN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702" name="文本框 20"/>
          <p:cNvSpPr txBox="1">
            <a:spLocks noChangeArrowheads="1"/>
          </p:cNvSpPr>
          <p:nvPr/>
        </p:nvSpPr>
        <p:spPr bwMode="auto">
          <a:xfrm>
            <a:off x="4716463" y="1934766"/>
            <a:ext cx="185261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2  +  30  =</a:t>
            </a:r>
            <a:endParaRPr lang="en-US" altLang="en-US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52776" y="1934766"/>
            <a:ext cx="569387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32</a:t>
            </a:r>
            <a:endParaRPr lang="en-US" sz="27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426201" y="1934766"/>
            <a:ext cx="569387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32</a:t>
            </a:r>
            <a:endParaRPr lang="en-US" altLang="zh-CN" sz="2700" b="1" noProof="1">
              <a:solidFill>
                <a:srgbClr val="FF28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9705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29706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9707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8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9709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2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9" grpId="0"/>
      <p:bldP spid="14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3"/>
          <p:cNvGrpSpPr/>
          <p:nvPr/>
        </p:nvGrpSpPr>
        <p:grpSpPr bwMode="auto">
          <a:xfrm>
            <a:off x="579438" y="1438276"/>
            <a:ext cx="8375650" cy="2669381"/>
            <a:chOff x="1449" y="1406"/>
            <a:chExt cx="17585" cy="6703"/>
          </a:xfrm>
        </p:grpSpPr>
        <p:sp>
          <p:nvSpPr>
            <p:cNvPr id="31747" name="矩形 6"/>
            <p:cNvSpPr>
              <a:spLocks noChangeArrowheads="1"/>
            </p:cNvSpPr>
            <p:nvPr/>
          </p:nvSpPr>
          <p:spPr bwMode="auto">
            <a:xfrm>
              <a:off x="2317" y="5080"/>
              <a:ext cx="13023" cy="2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endParaRPr lang="zh-CN" altLang="en-US" sz="2400" b="1">
                <a:solidFill>
                  <a:srgbClr val="FF66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31748" name="组合 11"/>
            <p:cNvGrpSpPr/>
            <p:nvPr/>
          </p:nvGrpSpPr>
          <p:grpSpPr bwMode="auto">
            <a:xfrm>
              <a:off x="1449" y="1406"/>
              <a:ext cx="17585" cy="6703"/>
              <a:chOff x="10095" y="3352"/>
              <a:chExt cx="17585" cy="6703"/>
            </a:xfrm>
          </p:grpSpPr>
          <p:sp>
            <p:nvSpPr>
              <p:cNvPr id="31749" name="Freeform 283"/>
              <p:cNvSpPr>
                <a:spLocks noChangeArrowheads="1"/>
              </p:cNvSpPr>
              <p:nvPr/>
            </p:nvSpPr>
            <p:spPr bwMode="auto">
              <a:xfrm>
                <a:off x="10095" y="3352"/>
                <a:ext cx="16487" cy="5945"/>
              </a:xfrm>
              <a:custGeom>
                <a:avLst/>
                <a:gdLst>
                  <a:gd name="T0" fmla="*/ 2220 w 2320"/>
                  <a:gd name="T1" fmla="*/ 20 h 1544"/>
                  <a:gd name="T2" fmla="*/ 2224 w 2320"/>
                  <a:gd name="T3" fmla="*/ 28 h 1544"/>
                  <a:gd name="T4" fmla="*/ 2204 w 2320"/>
                  <a:gd name="T5" fmla="*/ 80 h 1544"/>
                  <a:gd name="T6" fmla="*/ 2140 w 2320"/>
                  <a:gd name="T7" fmla="*/ 88 h 1544"/>
                  <a:gd name="T8" fmla="*/ 2108 w 2320"/>
                  <a:gd name="T9" fmla="*/ 24 h 1544"/>
                  <a:gd name="T10" fmla="*/ 2028 w 2320"/>
                  <a:gd name="T11" fmla="*/ 28 h 1544"/>
                  <a:gd name="T12" fmla="*/ 1960 w 2320"/>
                  <a:gd name="T13" fmla="*/ 100 h 1544"/>
                  <a:gd name="T14" fmla="*/ 1916 w 2320"/>
                  <a:gd name="T15" fmla="*/ 28 h 1544"/>
                  <a:gd name="T16" fmla="*/ 1836 w 2320"/>
                  <a:gd name="T17" fmla="*/ 32 h 1544"/>
                  <a:gd name="T18" fmla="*/ 1792 w 2320"/>
                  <a:gd name="T19" fmla="*/ 100 h 1544"/>
                  <a:gd name="T20" fmla="*/ 1724 w 2320"/>
                  <a:gd name="T21" fmla="*/ 32 h 1544"/>
                  <a:gd name="T22" fmla="*/ 1640 w 2320"/>
                  <a:gd name="T23" fmla="*/ 28 h 1544"/>
                  <a:gd name="T24" fmla="*/ 1636 w 2320"/>
                  <a:gd name="T25" fmla="*/ 64 h 1544"/>
                  <a:gd name="T26" fmla="*/ 1584 w 2320"/>
                  <a:gd name="T27" fmla="*/ 100 h 1544"/>
                  <a:gd name="T28" fmla="*/ 1528 w 2320"/>
                  <a:gd name="T29" fmla="*/ 28 h 1544"/>
                  <a:gd name="T30" fmla="*/ 1444 w 2320"/>
                  <a:gd name="T31" fmla="*/ 24 h 1544"/>
                  <a:gd name="T32" fmla="*/ 1424 w 2320"/>
                  <a:gd name="T33" fmla="*/ 80 h 1544"/>
                  <a:gd name="T34" fmla="*/ 1376 w 2320"/>
                  <a:gd name="T35" fmla="*/ 92 h 1544"/>
                  <a:gd name="T36" fmla="*/ 1332 w 2320"/>
                  <a:gd name="T37" fmla="*/ 20 h 1544"/>
                  <a:gd name="T38" fmla="*/ 1248 w 2320"/>
                  <a:gd name="T39" fmla="*/ 16 h 1544"/>
                  <a:gd name="T40" fmla="*/ 1204 w 2320"/>
                  <a:gd name="T41" fmla="*/ 84 h 1544"/>
                  <a:gd name="T42" fmla="*/ 1144 w 2320"/>
                  <a:gd name="T43" fmla="*/ 60 h 1544"/>
                  <a:gd name="T44" fmla="*/ 1132 w 2320"/>
                  <a:gd name="T45" fmla="*/ 12 h 1544"/>
                  <a:gd name="T46" fmla="*/ 1048 w 2320"/>
                  <a:gd name="T47" fmla="*/ 8 h 1544"/>
                  <a:gd name="T48" fmla="*/ 988 w 2320"/>
                  <a:gd name="T49" fmla="*/ 76 h 1544"/>
                  <a:gd name="T50" fmla="*/ 928 w 2320"/>
                  <a:gd name="T51" fmla="*/ 4 h 1544"/>
                  <a:gd name="T52" fmla="*/ 844 w 2320"/>
                  <a:gd name="T53" fmla="*/ 4 h 1544"/>
                  <a:gd name="T54" fmla="*/ 772 w 2320"/>
                  <a:gd name="T55" fmla="*/ 68 h 1544"/>
                  <a:gd name="T56" fmla="*/ 724 w 2320"/>
                  <a:gd name="T57" fmla="*/ 0 h 1544"/>
                  <a:gd name="T58" fmla="*/ 640 w 2320"/>
                  <a:gd name="T59" fmla="*/ 0 h 1544"/>
                  <a:gd name="T60" fmla="*/ 596 w 2320"/>
                  <a:gd name="T61" fmla="*/ 64 h 1544"/>
                  <a:gd name="T62" fmla="*/ 520 w 2320"/>
                  <a:gd name="T63" fmla="*/ 0 h 1544"/>
                  <a:gd name="T64" fmla="*/ 432 w 2320"/>
                  <a:gd name="T65" fmla="*/ 0 h 1544"/>
                  <a:gd name="T66" fmla="*/ 428 w 2320"/>
                  <a:gd name="T67" fmla="*/ 36 h 1544"/>
                  <a:gd name="T68" fmla="*/ 372 w 2320"/>
                  <a:gd name="T69" fmla="*/ 68 h 1544"/>
                  <a:gd name="T70" fmla="*/ 312 w 2320"/>
                  <a:gd name="T71" fmla="*/ 0 h 1544"/>
                  <a:gd name="T72" fmla="*/ 228 w 2320"/>
                  <a:gd name="T73" fmla="*/ 4 h 1544"/>
                  <a:gd name="T74" fmla="*/ 180 w 2320"/>
                  <a:gd name="T75" fmla="*/ 72 h 1544"/>
                  <a:gd name="T76" fmla="*/ 104 w 2320"/>
                  <a:gd name="T77" fmla="*/ 8 h 1544"/>
                  <a:gd name="T78" fmla="*/ 12 w 2320"/>
                  <a:gd name="T79" fmla="*/ 16 h 1544"/>
                  <a:gd name="T80" fmla="*/ 12 w 2320"/>
                  <a:gd name="T81" fmla="*/ 108 h 1544"/>
                  <a:gd name="T82" fmla="*/ 12 w 2320"/>
                  <a:gd name="T83" fmla="*/ 1496 h 1544"/>
                  <a:gd name="T84" fmla="*/ 456 w 2320"/>
                  <a:gd name="T85" fmla="*/ 1480 h 1544"/>
                  <a:gd name="T86" fmla="*/ 2308 w 2320"/>
                  <a:gd name="T87" fmla="*/ 1496 h 1544"/>
                  <a:gd name="T88" fmla="*/ 2308 w 2320"/>
                  <a:gd name="T89" fmla="*/ 1404 h 1544"/>
                  <a:gd name="T90" fmla="*/ 2308 w 2320"/>
                  <a:gd name="T91" fmla="*/ 16 h 1544"/>
                  <a:gd name="T92" fmla="*/ 2220 w 2320"/>
                  <a:gd name="T93" fmla="*/ 20 h 1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20" h="1544">
                    <a:moveTo>
                      <a:pt x="2220" y="20"/>
                    </a:moveTo>
                    <a:cubicBezTo>
                      <a:pt x="2220" y="24"/>
                      <a:pt x="2224" y="24"/>
                      <a:pt x="2224" y="28"/>
                    </a:cubicBezTo>
                    <a:cubicBezTo>
                      <a:pt x="2220" y="48"/>
                      <a:pt x="2216" y="64"/>
                      <a:pt x="2204" y="80"/>
                    </a:cubicBezTo>
                    <a:cubicBezTo>
                      <a:pt x="2188" y="96"/>
                      <a:pt x="2160" y="100"/>
                      <a:pt x="2140" y="88"/>
                    </a:cubicBezTo>
                    <a:cubicBezTo>
                      <a:pt x="2120" y="76"/>
                      <a:pt x="2108" y="48"/>
                      <a:pt x="2108" y="24"/>
                    </a:cubicBezTo>
                    <a:cubicBezTo>
                      <a:pt x="2080" y="20"/>
                      <a:pt x="2056" y="32"/>
                      <a:pt x="2028" y="28"/>
                    </a:cubicBezTo>
                    <a:cubicBezTo>
                      <a:pt x="2036" y="68"/>
                      <a:pt x="2000" y="108"/>
                      <a:pt x="1960" y="100"/>
                    </a:cubicBezTo>
                    <a:cubicBezTo>
                      <a:pt x="1928" y="92"/>
                      <a:pt x="1912" y="60"/>
                      <a:pt x="1916" y="28"/>
                    </a:cubicBezTo>
                    <a:cubicBezTo>
                      <a:pt x="1888" y="24"/>
                      <a:pt x="1864" y="36"/>
                      <a:pt x="1836" y="32"/>
                    </a:cubicBezTo>
                    <a:cubicBezTo>
                      <a:pt x="1840" y="64"/>
                      <a:pt x="1824" y="92"/>
                      <a:pt x="1792" y="100"/>
                    </a:cubicBezTo>
                    <a:cubicBezTo>
                      <a:pt x="1752" y="108"/>
                      <a:pt x="1716" y="72"/>
                      <a:pt x="1724" y="32"/>
                    </a:cubicBezTo>
                    <a:cubicBezTo>
                      <a:pt x="1696" y="24"/>
                      <a:pt x="1668" y="28"/>
                      <a:pt x="1640" y="28"/>
                    </a:cubicBezTo>
                    <a:cubicBezTo>
                      <a:pt x="1648" y="40"/>
                      <a:pt x="1640" y="52"/>
                      <a:pt x="1636" y="64"/>
                    </a:cubicBezTo>
                    <a:cubicBezTo>
                      <a:pt x="1628" y="84"/>
                      <a:pt x="1608" y="100"/>
                      <a:pt x="1584" y="100"/>
                    </a:cubicBezTo>
                    <a:cubicBezTo>
                      <a:pt x="1548" y="96"/>
                      <a:pt x="1520" y="64"/>
                      <a:pt x="1528" y="28"/>
                    </a:cubicBezTo>
                    <a:cubicBezTo>
                      <a:pt x="1500" y="24"/>
                      <a:pt x="1472" y="24"/>
                      <a:pt x="1444" y="24"/>
                    </a:cubicBezTo>
                    <a:cubicBezTo>
                      <a:pt x="1452" y="44"/>
                      <a:pt x="1440" y="64"/>
                      <a:pt x="1424" y="80"/>
                    </a:cubicBezTo>
                    <a:cubicBezTo>
                      <a:pt x="1412" y="92"/>
                      <a:pt x="1392" y="96"/>
                      <a:pt x="1376" y="92"/>
                    </a:cubicBezTo>
                    <a:cubicBezTo>
                      <a:pt x="1348" y="80"/>
                      <a:pt x="1324" y="52"/>
                      <a:pt x="1332" y="20"/>
                    </a:cubicBezTo>
                    <a:cubicBezTo>
                      <a:pt x="1304" y="20"/>
                      <a:pt x="1276" y="20"/>
                      <a:pt x="1248" y="16"/>
                    </a:cubicBezTo>
                    <a:cubicBezTo>
                      <a:pt x="1252" y="48"/>
                      <a:pt x="1236" y="80"/>
                      <a:pt x="1204" y="84"/>
                    </a:cubicBezTo>
                    <a:cubicBezTo>
                      <a:pt x="1180" y="88"/>
                      <a:pt x="1160" y="76"/>
                      <a:pt x="1144" y="60"/>
                    </a:cubicBezTo>
                    <a:cubicBezTo>
                      <a:pt x="1132" y="48"/>
                      <a:pt x="1132" y="28"/>
                      <a:pt x="1132" y="12"/>
                    </a:cubicBezTo>
                    <a:cubicBezTo>
                      <a:pt x="1104" y="12"/>
                      <a:pt x="1076" y="12"/>
                      <a:pt x="1048" y="8"/>
                    </a:cubicBezTo>
                    <a:cubicBezTo>
                      <a:pt x="1056" y="44"/>
                      <a:pt x="1024" y="80"/>
                      <a:pt x="988" y="76"/>
                    </a:cubicBezTo>
                    <a:cubicBezTo>
                      <a:pt x="952" y="72"/>
                      <a:pt x="928" y="40"/>
                      <a:pt x="928" y="4"/>
                    </a:cubicBezTo>
                    <a:cubicBezTo>
                      <a:pt x="900" y="4"/>
                      <a:pt x="872" y="4"/>
                      <a:pt x="844" y="4"/>
                    </a:cubicBezTo>
                    <a:cubicBezTo>
                      <a:pt x="852" y="44"/>
                      <a:pt x="812" y="76"/>
                      <a:pt x="772" y="68"/>
                    </a:cubicBezTo>
                    <a:cubicBezTo>
                      <a:pt x="740" y="60"/>
                      <a:pt x="724" y="28"/>
                      <a:pt x="724" y="0"/>
                    </a:cubicBezTo>
                    <a:cubicBezTo>
                      <a:pt x="696" y="0"/>
                      <a:pt x="668" y="0"/>
                      <a:pt x="640" y="0"/>
                    </a:cubicBezTo>
                    <a:cubicBezTo>
                      <a:pt x="644" y="28"/>
                      <a:pt x="624" y="56"/>
                      <a:pt x="596" y="64"/>
                    </a:cubicBezTo>
                    <a:cubicBezTo>
                      <a:pt x="556" y="72"/>
                      <a:pt x="512" y="44"/>
                      <a:pt x="520" y="0"/>
                    </a:cubicBezTo>
                    <a:cubicBezTo>
                      <a:pt x="492" y="0"/>
                      <a:pt x="460" y="0"/>
                      <a:pt x="432" y="0"/>
                    </a:cubicBezTo>
                    <a:cubicBezTo>
                      <a:pt x="440" y="12"/>
                      <a:pt x="432" y="24"/>
                      <a:pt x="428" y="36"/>
                    </a:cubicBezTo>
                    <a:cubicBezTo>
                      <a:pt x="416" y="56"/>
                      <a:pt x="396" y="68"/>
                      <a:pt x="372" y="68"/>
                    </a:cubicBezTo>
                    <a:cubicBezTo>
                      <a:pt x="336" y="68"/>
                      <a:pt x="308" y="36"/>
                      <a:pt x="312" y="0"/>
                    </a:cubicBezTo>
                    <a:cubicBezTo>
                      <a:pt x="284" y="8"/>
                      <a:pt x="256" y="4"/>
                      <a:pt x="228" y="4"/>
                    </a:cubicBezTo>
                    <a:cubicBezTo>
                      <a:pt x="228" y="36"/>
                      <a:pt x="208" y="64"/>
                      <a:pt x="180" y="72"/>
                    </a:cubicBezTo>
                    <a:cubicBezTo>
                      <a:pt x="140" y="84"/>
                      <a:pt x="100" y="48"/>
                      <a:pt x="104" y="8"/>
                    </a:cubicBezTo>
                    <a:cubicBezTo>
                      <a:pt x="72" y="16"/>
                      <a:pt x="44" y="8"/>
                      <a:pt x="12" y="16"/>
                    </a:cubicBezTo>
                    <a:cubicBezTo>
                      <a:pt x="12" y="48"/>
                      <a:pt x="12" y="76"/>
                      <a:pt x="12" y="108"/>
                    </a:cubicBezTo>
                    <a:cubicBezTo>
                      <a:pt x="24" y="572"/>
                      <a:pt x="0" y="1032"/>
                      <a:pt x="12" y="1496"/>
                    </a:cubicBezTo>
                    <a:cubicBezTo>
                      <a:pt x="160" y="1488"/>
                      <a:pt x="308" y="1484"/>
                      <a:pt x="456" y="1480"/>
                    </a:cubicBezTo>
                    <a:cubicBezTo>
                      <a:pt x="1072" y="1480"/>
                      <a:pt x="1692" y="1544"/>
                      <a:pt x="2308" y="1496"/>
                    </a:cubicBezTo>
                    <a:cubicBezTo>
                      <a:pt x="2308" y="1464"/>
                      <a:pt x="2308" y="1436"/>
                      <a:pt x="2308" y="1404"/>
                    </a:cubicBezTo>
                    <a:cubicBezTo>
                      <a:pt x="2296" y="940"/>
                      <a:pt x="2320" y="480"/>
                      <a:pt x="2308" y="16"/>
                    </a:cubicBezTo>
                    <a:cubicBezTo>
                      <a:pt x="2280" y="12"/>
                      <a:pt x="2248" y="20"/>
                      <a:pt x="2220" y="20"/>
                    </a:cubicBezTo>
                    <a:close/>
                  </a:path>
                </a:pathLst>
              </a:custGeom>
              <a:noFill/>
              <a:ln w="30163" cap="rnd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1750" name="图片 13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295" y="8109"/>
                <a:ext cx="2385" cy="1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1745" name="文本框 4"/>
          <p:cNvSpPr txBox="1">
            <a:spLocks noChangeArrowheads="1"/>
          </p:cNvSpPr>
          <p:nvPr/>
        </p:nvSpPr>
        <p:spPr bwMode="auto">
          <a:xfrm>
            <a:off x="976313" y="1922860"/>
            <a:ext cx="705961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几十加几等于几十几，几加几十等于几十几；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几十几减几等于几十，几十几减几十等于几。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31751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31752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1753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4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zh-CN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31755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课堂小结</a:t>
              </a:r>
              <a:endParaRPr lang="zh-CN" altLang="en-US" sz="24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73239" y="3489482"/>
            <a:ext cx="507682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/>
          <p:nvPr/>
        </p:nvGrpSpPr>
        <p:grpSpPr bwMode="auto">
          <a:xfrm>
            <a:off x="1665288" y="3700223"/>
            <a:ext cx="2476500" cy="523182"/>
            <a:chOff x="0" y="0"/>
            <a:chExt cx="2078" cy="585"/>
          </a:xfrm>
        </p:grpSpPr>
        <p:sp>
          <p:nvSpPr>
            <p:cNvPr id="33795" name="TextBox 7"/>
            <p:cNvSpPr txBox="1">
              <a:spLocks noChangeArrowheads="1"/>
            </p:cNvSpPr>
            <p:nvPr/>
          </p:nvSpPr>
          <p:spPr bwMode="auto">
            <a:xfrm>
              <a:off x="0" y="0"/>
              <a:ext cx="576" cy="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0000"/>
                  </a:solidFill>
                  <a:ea typeface="黑体" panose="02010609060101010101" pitchFamily="49" charset="-122"/>
                </a:rPr>
                <a:t>50</a:t>
              </a:r>
              <a:endParaRPr lang="en-US" altLang="zh-CN" sz="28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3796" name="TextBox 8"/>
            <p:cNvSpPr txBox="1">
              <a:spLocks noChangeArrowheads="1"/>
            </p:cNvSpPr>
            <p:nvPr/>
          </p:nvSpPr>
          <p:spPr bwMode="auto">
            <a:xfrm>
              <a:off x="852" y="0"/>
              <a:ext cx="405" cy="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0000"/>
                  </a:solidFill>
                  <a:ea typeface="黑体" panose="02010609060101010101" pitchFamily="49" charset="-122"/>
                </a:rPr>
                <a:t>6</a:t>
              </a:r>
              <a:endParaRPr lang="en-US" altLang="zh-CN" sz="28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3797" name="TextBox 9"/>
            <p:cNvSpPr txBox="1">
              <a:spLocks noChangeArrowheads="1"/>
            </p:cNvSpPr>
            <p:nvPr/>
          </p:nvSpPr>
          <p:spPr bwMode="auto">
            <a:xfrm>
              <a:off x="1521" y="0"/>
              <a:ext cx="557" cy="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0000"/>
                  </a:solidFill>
                  <a:ea typeface="黑体" panose="02010609060101010101" pitchFamily="49" charset="-122"/>
                </a:rPr>
                <a:t>56</a:t>
              </a:r>
              <a:endParaRPr lang="en-US" altLang="zh-CN" sz="28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4498975" y="3469241"/>
            <a:ext cx="2381250" cy="528935"/>
            <a:chOff x="0" y="-6"/>
            <a:chExt cx="1998" cy="595"/>
          </a:xfrm>
        </p:grpSpPr>
        <p:sp>
          <p:nvSpPr>
            <p:cNvPr id="33799" name="TextBox 10"/>
            <p:cNvSpPr txBox="1">
              <a:spLocks noChangeArrowheads="1"/>
            </p:cNvSpPr>
            <p:nvPr/>
          </p:nvSpPr>
          <p:spPr bwMode="auto">
            <a:xfrm>
              <a:off x="0" y="0"/>
              <a:ext cx="568" cy="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0000"/>
                  </a:solidFill>
                  <a:ea typeface="黑体" panose="02010609060101010101" pitchFamily="49" charset="-122"/>
                </a:rPr>
                <a:t>56</a:t>
              </a:r>
              <a:endParaRPr lang="en-US" altLang="zh-CN" sz="28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3800" name="TextBox 11"/>
            <p:cNvSpPr txBox="1">
              <a:spLocks noChangeArrowheads="1"/>
            </p:cNvSpPr>
            <p:nvPr/>
          </p:nvSpPr>
          <p:spPr bwMode="auto">
            <a:xfrm>
              <a:off x="750" y="-6"/>
              <a:ext cx="571" cy="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0000"/>
                  </a:solidFill>
                  <a:ea typeface="黑体" panose="02010609060101010101" pitchFamily="49" charset="-122"/>
                </a:rPr>
                <a:t>50</a:t>
              </a:r>
              <a:endParaRPr lang="en-US" altLang="zh-CN" sz="28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3801" name="TextBox 12"/>
            <p:cNvSpPr txBox="1">
              <a:spLocks noChangeArrowheads="1"/>
            </p:cNvSpPr>
            <p:nvPr/>
          </p:nvSpPr>
          <p:spPr bwMode="auto">
            <a:xfrm>
              <a:off x="1593" y="0"/>
              <a:ext cx="405" cy="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0000"/>
                  </a:solidFill>
                  <a:ea typeface="黑体" panose="02010609060101010101" pitchFamily="49" charset="-122"/>
                </a:rPr>
                <a:t>6</a:t>
              </a:r>
              <a:endParaRPr lang="en-US" altLang="zh-CN" sz="28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Group 12"/>
          <p:cNvGrpSpPr/>
          <p:nvPr/>
        </p:nvGrpSpPr>
        <p:grpSpPr bwMode="auto">
          <a:xfrm>
            <a:off x="4510088" y="3909773"/>
            <a:ext cx="2457450" cy="534185"/>
            <a:chOff x="69" y="0"/>
            <a:chExt cx="2065" cy="596"/>
          </a:xfrm>
        </p:grpSpPr>
        <p:sp>
          <p:nvSpPr>
            <p:cNvPr id="33803" name="TextBox 13"/>
            <p:cNvSpPr txBox="1">
              <a:spLocks noChangeArrowheads="1"/>
            </p:cNvSpPr>
            <p:nvPr/>
          </p:nvSpPr>
          <p:spPr bwMode="auto">
            <a:xfrm>
              <a:off x="69" y="0"/>
              <a:ext cx="558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0000"/>
                  </a:solidFill>
                  <a:ea typeface="黑体" panose="02010609060101010101" pitchFamily="49" charset="-122"/>
                </a:rPr>
                <a:t>56</a:t>
              </a:r>
              <a:endParaRPr lang="en-US" altLang="zh-CN" sz="28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3804" name="TextBox 14"/>
            <p:cNvSpPr txBox="1">
              <a:spLocks noChangeArrowheads="1"/>
            </p:cNvSpPr>
            <p:nvPr/>
          </p:nvSpPr>
          <p:spPr bwMode="auto">
            <a:xfrm>
              <a:off x="895" y="6"/>
              <a:ext cx="405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0000"/>
                  </a:solidFill>
                  <a:ea typeface="黑体" panose="02010609060101010101" pitchFamily="49" charset="-122"/>
                </a:rPr>
                <a:t>6</a:t>
              </a:r>
              <a:endParaRPr lang="en-US" altLang="zh-CN" sz="28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3805" name="TextBox 15"/>
            <p:cNvSpPr txBox="1">
              <a:spLocks noChangeArrowheads="1"/>
            </p:cNvSpPr>
            <p:nvPr/>
          </p:nvSpPr>
          <p:spPr bwMode="auto">
            <a:xfrm>
              <a:off x="1553" y="12"/>
              <a:ext cx="581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0000"/>
                  </a:solidFill>
                  <a:ea typeface="黑体" panose="02010609060101010101" pitchFamily="49" charset="-122"/>
                </a:rPr>
                <a:t>50</a:t>
              </a:r>
              <a:endParaRPr lang="en-US" altLang="zh-CN" sz="28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33806" name="矩形 4"/>
          <p:cNvSpPr>
            <a:spLocks noChangeArrowheads="1"/>
          </p:cNvSpPr>
          <p:nvPr/>
        </p:nvSpPr>
        <p:spPr bwMode="auto">
          <a:xfrm>
            <a:off x="487363" y="1263254"/>
            <a:ext cx="44053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/>
            <a:r>
              <a:rPr lang="en-US" altLang="zh-CN" sz="3200" dirty="0">
                <a:ea typeface="黑体" panose="02010609060101010101" pitchFamily="49" charset="-122"/>
              </a:rPr>
              <a:t>1.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摆一摆。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33" name="Picture 17" descr="p48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36700" y="2498883"/>
            <a:ext cx="2952750" cy="864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4" name="Picture 18" descr="p48_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21239" y="2410777"/>
            <a:ext cx="1944687" cy="104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 bwMode="auto">
          <a:xfrm>
            <a:off x="2820988" y="1146573"/>
            <a:ext cx="5118100" cy="1593056"/>
            <a:chOff x="4442" y="1058"/>
            <a:chExt cx="8060" cy="3344"/>
          </a:xfrm>
        </p:grpSpPr>
        <p:sp>
          <p:nvSpPr>
            <p:cNvPr id="33810" name="圆角矩形标注 27"/>
            <p:cNvSpPr>
              <a:spLocks noChangeArrowheads="1"/>
            </p:cNvSpPr>
            <p:nvPr/>
          </p:nvSpPr>
          <p:spPr bwMode="auto">
            <a:xfrm>
              <a:off x="4442" y="1391"/>
              <a:ext cx="5726" cy="1870"/>
            </a:xfrm>
            <a:prstGeom prst="wedgeRoundRectCallout">
              <a:avLst>
                <a:gd name="adj1" fmla="val 61352"/>
                <a:gd name="adj2" fmla="val -38176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先摆</a:t>
              </a:r>
              <a:r>
                <a:rPr lang="en-US" altLang="zh-CN" sz="2800" dirty="0">
                  <a:ea typeface="黑体" panose="02010609060101010101" pitchFamily="49" charset="-122"/>
                </a:rPr>
                <a:t>5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捆，再摆</a:t>
              </a:r>
              <a:r>
                <a:rPr lang="en-US" altLang="zh-CN" sz="2800" dirty="0">
                  <a:ea typeface="黑体" panose="02010609060101010101" pitchFamily="49" charset="-122"/>
                </a:rPr>
                <a:t>6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根，然后列出相应的算式。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33811" name="组合 38"/>
            <p:cNvGrpSpPr/>
            <p:nvPr/>
          </p:nvGrpSpPr>
          <p:grpSpPr bwMode="auto">
            <a:xfrm>
              <a:off x="10746" y="1058"/>
              <a:ext cx="1757" cy="3344"/>
              <a:chOff x="11746" y="0"/>
              <a:chExt cx="2420" cy="4830"/>
            </a:xfrm>
          </p:grpSpPr>
          <p:pic>
            <p:nvPicPr>
              <p:cNvPr id="33812" name="图片 4" descr="人物(1)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flipH="1">
                <a:off x="11745" y="0"/>
                <a:ext cx="2060" cy="48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13" name="图片 4" descr="人物(1)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13806" y="359"/>
                <a:ext cx="360" cy="13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14" name="图片 37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12300" y="359"/>
                <a:ext cx="250" cy="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33815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33816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3817" name="MH_Other_8"/>
            <p:cNvPicPr preferRelativeResize="0"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18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zh-CN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33819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4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p48_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1999059"/>
            <a:ext cx="5040312" cy="2684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矩形 4"/>
          <p:cNvSpPr>
            <a:spLocks noChangeArrowheads="1"/>
          </p:cNvSpPr>
          <p:nvPr/>
        </p:nvSpPr>
        <p:spPr bwMode="auto">
          <a:xfrm>
            <a:off x="488951" y="1219200"/>
            <a:ext cx="4543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/>
            <a:r>
              <a:rPr lang="en-US" altLang="zh-CN" sz="2800" dirty="0">
                <a:ea typeface="黑体" panose="02010609060101010101" pitchFamily="49" charset="-122"/>
              </a:rPr>
              <a:t>2.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数学游戏：烤玉米。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819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34820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4821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22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zh-CN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34823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32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cxnSp>
        <p:nvCxnSpPr>
          <p:cNvPr id="2" name="直接连接符 1"/>
          <p:cNvCxnSpPr/>
          <p:nvPr/>
        </p:nvCxnSpPr>
        <p:spPr>
          <a:xfrm flipV="1">
            <a:off x="3971007" y="3177778"/>
            <a:ext cx="381000" cy="2857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3631283" y="3177778"/>
            <a:ext cx="34925" cy="48220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3799557" y="3177778"/>
            <a:ext cx="95250" cy="6429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3666207" y="3177778"/>
            <a:ext cx="609600" cy="6429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02671" y="3177778"/>
            <a:ext cx="592137" cy="8001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3666207" y="3177778"/>
            <a:ext cx="279400" cy="89296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4091658" y="3177778"/>
            <a:ext cx="504825" cy="95011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4352008" y="3177778"/>
            <a:ext cx="784225" cy="79652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056733" y="3174206"/>
            <a:ext cx="1743075" cy="80367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3742407" y="3177778"/>
            <a:ext cx="381000" cy="11430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3666208" y="3177778"/>
            <a:ext cx="930275" cy="119657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1"/>
          <p:cNvSpPr txBox="1">
            <a:spLocks noChangeArrowheads="1"/>
          </p:cNvSpPr>
          <p:nvPr/>
        </p:nvSpPr>
        <p:spPr bwMode="auto">
          <a:xfrm>
            <a:off x="723900" y="1452563"/>
            <a:ext cx="27432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算一算。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55750" y="1877616"/>
            <a:ext cx="6289675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60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＋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＝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			98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－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90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＝</a:t>
            </a:r>
            <a:endParaRPr lang="en-US" altLang="zh-CN" sz="27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56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－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6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＝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			30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＋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＝</a:t>
            </a:r>
            <a:endParaRPr lang="en-US" altLang="zh-CN" sz="27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37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－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30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＝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			3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＋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80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＝</a:t>
            </a:r>
            <a:endParaRPr lang="en-US" altLang="zh-CN" sz="27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46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－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6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＝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			74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－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70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＝</a:t>
            </a:r>
            <a:endParaRPr lang="en-US" altLang="zh-CN" sz="27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86063" y="2002632"/>
            <a:ext cx="569387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+mj-lt"/>
                <a:ea typeface="+mj-ea"/>
              </a:rPr>
              <a:t>65</a:t>
            </a:r>
            <a:endParaRPr lang="en-US" altLang="zh-CN" sz="27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30988" y="2002632"/>
            <a:ext cx="377026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+mj-lt"/>
                <a:ea typeface="+mj-ea"/>
              </a:rPr>
              <a:t>8</a:t>
            </a:r>
            <a:endParaRPr lang="en-US" altLang="zh-CN" sz="27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86063" y="2465785"/>
            <a:ext cx="569387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+mj-lt"/>
                <a:ea typeface="+mj-ea"/>
              </a:rPr>
              <a:t>50</a:t>
            </a:r>
            <a:endParaRPr lang="en-US" altLang="zh-CN" sz="27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59538" y="2465785"/>
            <a:ext cx="569387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+mj-lt"/>
                <a:ea typeface="+mj-ea"/>
              </a:rPr>
              <a:t>37</a:t>
            </a:r>
            <a:endParaRPr lang="en-US" altLang="zh-CN" sz="27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57513" y="2928938"/>
            <a:ext cx="377026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+mj-lt"/>
                <a:ea typeface="+mj-ea"/>
              </a:rPr>
              <a:t>7</a:t>
            </a:r>
            <a:endParaRPr lang="en-US" altLang="zh-CN" sz="27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50013" y="2928938"/>
            <a:ext cx="569387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+mj-lt"/>
                <a:ea typeface="+mj-ea"/>
              </a:rPr>
              <a:t>83</a:t>
            </a:r>
            <a:endParaRPr lang="en-US" altLang="zh-CN" sz="27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14638" y="3393282"/>
            <a:ext cx="569387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+mj-lt"/>
                <a:ea typeface="+mj-ea"/>
              </a:rPr>
              <a:t>40</a:t>
            </a:r>
            <a:endParaRPr lang="en-US" altLang="zh-CN" sz="27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59563" y="3393282"/>
            <a:ext cx="377026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+mj-lt"/>
                <a:ea typeface="+mj-ea"/>
              </a:rPr>
              <a:t>4</a:t>
            </a:r>
            <a:endParaRPr lang="en-US" altLang="zh-CN" sz="27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pSp>
        <p:nvGrpSpPr>
          <p:cNvPr id="35851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35852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5853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54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zh-CN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35855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32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 Box 4"/>
          <p:cNvSpPr txBox="1">
            <a:spLocks noChangeArrowheads="1"/>
          </p:cNvSpPr>
          <p:nvPr/>
        </p:nvSpPr>
        <p:spPr bwMode="auto">
          <a:xfrm>
            <a:off x="997936" y="1203598"/>
            <a:ext cx="7494359" cy="35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是（      ）个十</a:t>
            </a: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90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是（      ）个十</a:t>
            </a: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67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里面有（     ）个十和（     ）个一</a:t>
            </a: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个一和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个十组成（     </a:t>
            </a: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）。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个十和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个一合起来是（     ）。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2606675" y="1329928"/>
            <a:ext cx="39786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ea typeface="黑体" panose="02010609060101010101" pitchFamily="49" charset="-122"/>
              </a:rPr>
              <a:t>5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2605089" y="1951435"/>
            <a:ext cx="39786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ea typeface="黑体" panose="02010609060101010101" pitchFamily="49" charset="-122"/>
              </a:rPr>
              <a:t>9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3270250" y="2556272"/>
            <a:ext cx="39786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ea typeface="黑体" panose="02010609060101010101" pitchFamily="49" charset="-122"/>
              </a:rPr>
              <a:t>6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6138864" y="2556272"/>
            <a:ext cx="39786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ea typeface="黑体" panose="02010609060101010101" pitchFamily="49" charset="-122"/>
              </a:rPr>
              <a:t>7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4710114" y="3173016"/>
            <a:ext cx="61106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ea typeface="黑体" panose="02010609060101010101" pitchFamily="49" charset="-122"/>
              </a:rPr>
              <a:t>58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5472114" y="3787378"/>
            <a:ext cx="61106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ea typeface="黑体" panose="02010609060101010101" pitchFamily="49" charset="-122"/>
              </a:rPr>
              <a:t>64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5128" name="组合 65"/>
          <p:cNvGrpSpPr/>
          <p:nvPr/>
        </p:nvGrpSpPr>
        <p:grpSpPr bwMode="auto">
          <a:xfrm>
            <a:off x="19051" y="657225"/>
            <a:ext cx="2722563" cy="619425"/>
            <a:chOff x="5017" y="150"/>
            <a:chExt cx="4698" cy="1642"/>
          </a:xfrm>
        </p:grpSpPr>
        <p:sp>
          <p:nvSpPr>
            <p:cNvPr id="5129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130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一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5132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复习导入</a:t>
              </a:r>
              <a:endParaRPr lang="zh-CN" altLang="en-US" sz="24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 bldLvl="0" animBg="1"/>
      <p:bldP spid="74758" grpId="0" bldLvl="0" animBg="1"/>
      <p:bldP spid="74759" grpId="0" bldLvl="0" animBg="1"/>
      <p:bldP spid="74760" grpId="0" bldLvl="0" animBg="1"/>
      <p:bldP spid="74761" grpId="0" bldLvl="0" animBg="1"/>
      <p:bldP spid="7476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4" descr="p48_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57401" y="1209675"/>
            <a:ext cx="52927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 bwMode="auto">
          <a:xfrm>
            <a:off x="849313" y="2703910"/>
            <a:ext cx="6996112" cy="1582340"/>
            <a:chOff x="1337" y="4327"/>
            <a:chExt cx="11018" cy="3323"/>
          </a:xfrm>
        </p:grpSpPr>
        <p:sp>
          <p:nvSpPr>
            <p:cNvPr id="6147" name="圆角矩形标注 9"/>
            <p:cNvSpPr>
              <a:spLocks noChangeArrowheads="1"/>
            </p:cNvSpPr>
            <p:nvPr/>
          </p:nvSpPr>
          <p:spPr bwMode="auto">
            <a:xfrm>
              <a:off x="3700" y="5445"/>
              <a:ext cx="8655" cy="1895"/>
            </a:xfrm>
            <a:prstGeom prst="wedgeRoundRectCallout">
              <a:avLst>
                <a:gd name="adj1" fmla="val -57713"/>
                <a:gd name="adj2" fmla="val -28616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同学们，老师要给大家发写字本了，你都看到了什么？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148" name="图片 4" descr="人物(1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337" y="4327"/>
              <a:ext cx="1417" cy="3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49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6150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6151" name="MH_Other_8"/>
            <p:cNvPicPr preferRelativeResize="0"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2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6153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4" descr="p48_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44689" y="1602581"/>
            <a:ext cx="5464175" cy="1996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68313" y="3654029"/>
            <a:ext cx="281198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700" b="1" dirty="0">
                <a:ea typeface="黑体" panose="02010609060101010101" pitchFamily="49" charset="-122"/>
              </a:rPr>
              <a:t>桌上有</a:t>
            </a:r>
            <a:r>
              <a:rPr lang="en-US" altLang="zh-CN" sz="2700" b="1" dirty="0">
                <a:ea typeface="黑体" panose="02010609060101010101" pitchFamily="49" charset="-122"/>
              </a:rPr>
              <a:t>3</a:t>
            </a:r>
            <a:r>
              <a:rPr lang="zh-CN" altLang="en-US" sz="2700" b="1" dirty="0">
                <a:ea typeface="黑体" panose="02010609060101010101" pitchFamily="49" charset="-122"/>
              </a:rPr>
              <a:t>箱写字本</a:t>
            </a:r>
            <a:endParaRPr lang="zh-CN" altLang="en-US" sz="2700" b="1" dirty="0"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729038" y="3654029"/>
            <a:ext cx="196079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700" b="1" dirty="0">
                <a:ea typeface="黑体" panose="02010609060101010101" pitchFamily="49" charset="-122"/>
              </a:rPr>
              <a:t>每箱有</a:t>
            </a:r>
            <a:r>
              <a:rPr lang="en-US" altLang="zh-CN" sz="2700" b="1" dirty="0">
                <a:ea typeface="黑体" panose="02010609060101010101" pitchFamily="49" charset="-122"/>
              </a:rPr>
              <a:t>10</a:t>
            </a:r>
            <a:r>
              <a:rPr lang="zh-CN" altLang="en-US" sz="2700" b="1" dirty="0">
                <a:ea typeface="黑体" panose="02010609060101010101" pitchFamily="49" charset="-122"/>
              </a:rPr>
              <a:t>本</a:t>
            </a:r>
            <a:endParaRPr lang="zh-CN" altLang="en-US" sz="2700" b="1" dirty="0"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248401" y="3654029"/>
            <a:ext cx="246413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700" b="1" dirty="0">
                <a:ea typeface="黑体" panose="02010609060101010101" pitchFamily="49" charset="-122"/>
              </a:rPr>
              <a:t>老师手上有</a:t>
            </a:r>
            <a:r>
              <a:rPr lang="en-US" altLang="zh-CN" sz="2700" b="1" dirty="0">
                <a:ea typeface="黑体" panose="02010609060101010101" pitchFamily="49" charset="-122"/>
              </a:rPr>
              <a:t>2</a:t>
            </a:r>
            <a:r>
              <a:rPr lang="zh-CN" altLang="en-US" sz="2700" b="1" dirty="0">
                <a:ea typeface="黑体" panose="02010609060101010101" pitchFamily="49" charset="-122"/>
              </a:rPr>
              <a:t>本</a:t>
            </a:r>
            <a:endParaRPr lang="zh-CN" altLang="en-US" sz="2700" b="1" dirty="0">
              <a:ea typeface="黑体" panose="02010609060101010101" pitchFamily="49" charset="-122"/>
            </a:endParaRPr>
          </a:p>
        </p:txBody>
      </p:sp>
      <p:grpSp>
        <p:nvGrpSpPr>
          <p:cNvPr id="7173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7174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7175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6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7177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 bwMode="auto">
          <a:xfrm flipH="1">
            <a:off x="468314" y="1288256"/>
            <a:ext cx="4727575" cy="610791"/>
            <a:chOff x="6886" y="4837"/>
            <a:chExt cx="9926" cy="1710"/>
          </a:xfrm>
        </p:grpSpPr>
        <p:pic>
          <p:nvPicPr>
            <p:cNvPr id="7179" name="图片 13" descr="人物(1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5372" y="4837"/>
              <a:ext cx="1440" cy="1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圆角矩形标注 4"/>
            <p:cNvSpPr/>
            <p:nvPr/>
          </p:nvSpPr>
          <p:spPr>
            <a:xfrm>
              <a:off x="6886" y="5077"/>
              <a:ext cx="8269" cy="960"/>
            </a:xfrm>
            <a:prstGeom prst="wedgeRoundRectCallout">
              <a:avLst>
                <a:gd name="adj1" fmla="val 55229"/>
                <a:gd name="adj2" fmla="val -20729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92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2700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你能提出什么数学问题？</a:t>
              </a:r>
              <a:endParaRPr lang="zh-CN" altLang="en-US" sz="27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 descr="p48_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44689" y="1602581"/>
            <a:ext cx="5464175" cy="1996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文本框 2"/>
          <p:cNvSpPr txBox="1">
            <a:spLocks noChangeArrowheads="1"/>
          </p:cNvSpPr>
          <p:nvPr/>
        </p:nvSpPr>
        <p:spPr bwMode="auto">
          <a:xfrm>
            <a:off x="468313" y="3654029"/>
            <a:ext cx="281198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700" b="1" dirty="0">
                <a:ea typeface="黑体" panose="02010609060101010101" pitchFamily="49" charset="-122"/>
              </a:rPr>
              <a:t>桌上有</a:t>
            </a:r>
            <a:r>
              <a:rPr lang="en-US" altLang="zh-CN" sz="2700" b="1" dirty="0">
                <a:ea typeface="黑体" panose="02010609060101010101" pitchFamily="49" charset="-122"/>
              </a:rPr>
              <a:t>3</a:t>
            </a:r>
            <a:r>
              <a:rPr lang="zh-CN" altLang="en-US" sz="2700" b="1" dirty="0">
                <a:ea typeface="黑体" panose="02010609060101010101" pitchFamily="49" charset="-122"/>
              </a:rPr>
              <a:t>箱写字本</a:t>
            </a:r>
            <a:endParaRPr lang="zh-CN" altLang="en-US" sz="2700" b="1" dirty="0">
              <a:ea typeface="黑体" panose="02010609060101010101" pitchFamily="49" charset="-122"/>
            </a:endParaRPr>
          </a:p>
        </p:txBody>
      </p:sp>
      <p:sp>
        <p:nvSpPr>
          <p:cNvPr id="9219" name="文本框 3"/>
          <p:cNvSpPr txBox="1">
            <a:spLocks noChangeArrowheads="1"/>
          </p:cNvSpPr>
          <p:nvPr/>
        </p:nvSpPr>
        <p:spPr bwMode="auto">
          <a:xfrm>
            <a:off x="3729038" y="3654029"/>
            <a:ext cx="196079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700" b="1" dirty="0">
                <a:ea typeface="黑体" panose="02010609060101010101" pitchFamily="49" charset="-122"/>
              </a:rPr>
              <a:t>每箱有</a:t>
            </a:r>
            <a:r>
              <a:rPr lang="en-US" altLang="zh-CN" sz="2700" b="1" dirty="0">
                <a:ea typeface="黑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zh-CN" altLang="en-US" sz="2700" b="1" dirty="0">
                <a:ea typeface="黑体" panose="02010609060101010101" pitchFamily="49" charset="-122"/>
                <a:sym typeface="宋体" panose="02010600030101010101" pitchFamily="2" charset="-122"/>
              </a:rPr>
              <a:t>本</a:t>
            </a:r>
            <a:endParaRPr lang="zh-CN" altLang="en-US" sz="2700" b="1" dirty="0">
              <a:ea typeface="黑体" panose="02010609060101010101" pitchFamily="49" charset="-122"/>
            </a:endParaRPr>
          </a:p>
        </p:txBody>
      </p:sp>
      <p:sp>
        <p:nvSpPr>
          <p:cNvPr id="9220" name="文本框 5"/>
          <p:cNvSpPr txBox="1">
            <a:spLocks noChangeArrowheads="1"/>
          </p:cNvSpPr>
          <p:nvPr/>
        </p:nvSpPr>
        <p:spPr bwMode="auto">
          <a:xfrm>
            <a:off x="6248401" y="3654029"/>
            <a:ext cx="246413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700" b="1" dirty="0">
                <a:ea typeface="黑体" panose="02010609060101010101" pitchFamily="49" charset="-122"/>
              </a:rPr>
              <a:t>老师手上有</a:t>
            </a:r>
            <a:r>
              <a:rPr lang="en-US" altLang="zh-CN" sz="2700" b="1" dirty="0">
                <a:ea typeface="黑体" panose="02010609060101010101" pitchFamily="49" charset="-122"/>
              </a:rPr>
              <a:t>2</a:t>
            </a:r>
            <a:r>
              <a:rPr lang="zh-CN" altLang="en-US" sz="2700" b="1" dirty="0">
                <a:ea typeface="黑体" panose="02010609060101010101" pitchFamily="49" charset="-122"/>
              </a:rPr>
              <a:t>本</a:t>
            </a:r>
            <a:endParaRPr lang="zh-CN" altLang="en-US" sz="2700" b="1" dirty="0">
              <a:ea typeface="黑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11613" y="2406253"/>
            <a:ext cx="2120900" cy="74652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0" name="椭圆 9"/>
          <p:cNvSpPr/>
          <p:nvPr/>
        </p:nvSpPr>
        <p:spPr>
          <a:xfrm>
            <a:off x="3187701" y="2472928"/>
            <a:ext cx="925513" cy="614363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760913" y="2109788"/>
            <a:ext cx="91723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30</a:t>
            </a:r>
            <a:r>
              <a:rPr lang="zh-CN" altLang="en-US" sz="2700" b="1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本</a:t>
            </a:r>
            <a:endParaRPr lang="zh-CN" altLang="en-US" sz="2700" b="1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314700" y="2155032"/>
            <a:ext cx="72487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700" b="1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本</a:t>
            </a:r>
            <a:endParaRPr lang="zh-CN" altLang="en-US" sz="2700" b="1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4113213" y="1137047"/>
            <a:ext cx="4598987" cy="1051322"/>
            <a:chOff x="6478" y="1037"/>
            <a:chExt cx="7241" cy="2208"/>
          </a:xfrm>
        </p:grpSpPr>
        <p:sp>
          <p:nvSpPr>
            <p:cNvPr id="5" name="圆角矩形标注 4"/>
            <p:cNvSpPr/>
            <p:nvPr/>
          </p:nvSpPr>
          <p:spPr>
            <a:xfrm flipH="1">
              <a:off x="6478" y="1297"/>
              <a:ext cx="5704" cy="720"/>
            </a:xfrm>
            <a:prstGeom prst="wedgeRoundRectCallout">
              <a:avLst>
                <a:gd name="adj1" fmla="val -54769"/>
                <a:gd name="adj2" fmla="val -1666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92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2700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一共有多少本写字本？</a:t>
              </a:r>
              <a:endParaRPr lang="zh-CN" altLang="en-US" sz="27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227" name="图片 6" descr="人物(1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652" y="1036"/>
              <a:ext cx="1065" cy="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/>
          <p:nvPr/>
        </p:nvGrpSpPr>
        <p:grpSpPr bwMode="auto">
          <a:xfrm>
            <a:off x="469900" y="1288256"/>
            <a:ext cx="3073400" cy="610791"/>
            <a:chOff x="739" y="1355"/>
            <a:chExt cx="4840" cy="1282"/>
          </a:xfrm>
        </p:grpSpPr>
        <p:sp>
          <p:nvSpPr>
            <p:cNvPr id="11" name="圆角矩形标注 10"/>
            <p:cNvSpPr/>
            <p:nvPr/>
          </p:nvSpPr>
          <p:spPr>
            <a:xfrm>
              <a:off x="2107" y="1355"/>
              <a:ext cx="3472" cy="720"/>
            </a:xfrm>
            <a:prstGeom prst="wedgeRoundRectCallout">
              <a:avLst>
                <a:gd name="adj1" fmla="val -58666"/>
                <a:gd name="adj2" fmla="val -1083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92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2700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怎样列式呢？</a:t>
              </a:r>
              <a:endParaRPr lang="zh-CN" altLang="en-US" sz="2700" noProof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230" name="图片 13" descr="人物(1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flipH="1">
              <a:off x="738" y="1354"/>
              <a:ext cx="1080" cy="1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31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9232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9233" name="MH_Other_8"/>
            <p:cNvPicPr preferRelativeResize="0"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4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9235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2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4" descr="p48_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8314" y="1193006"/>
            <a:ext cx="5464175" cy="1996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椭圆 6"/>
          <p:cNvSpPr/>
          <p:nvPr/>
        </p:nvSpPr>
        <p:spPr>
          <a:xfrm>
            <a:off x="2536825" y="1996678"/>
            <a:ext cx="2120900" cy="74652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0" name="椭圆 9"/>
          <p:cNvSpPr/>
          <p:nvPr/>
        </p:nvSpPr>
        <p:spPr>
          <a:xfrm>
            <a:off x="1712913" y="2063353"/>
            <a:ext cx="925512" cy="614363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1268" name="文本框 11"/>
          <p:cNvSpPr txBox="1">
            <a:spLocks noChangeArrowheads="1"/>
          </p:cNvSpPr>
          <p:nvPr/>
        </p:nvSpPr>
        <p:spPr bwMode="auto">
          <a:xfrm>
            <a:off x="3286125" y="1700213"/>
            <a:ext cx="91723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30</a:t>
            </a:r>
            <a:r>
              <a:rPr lang="zh-CN" altLang="en-US" sz="2700" b="1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本</a:t>
            </a:r>
            <a:endParaRPr lang="zh-CN" altLang="en-US" sz="2700" b="1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269" name="文本框 12"/>
          <p:cNvSpPr txBox="1">
            <a:spLocks noChangeArrowheads="1"/>
          </p:cNvSpPr>
          <p:nvPr/>
        </p:nvSpPr>
        <p:spPr bwMode="auto">
          <a:xfrm>
            <a:off x="1839913" y="1745457"/>
            <a:ext cx="72487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700" b="1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本</a:t>
            </a:r>
            <a:endParaRPr lang="zh-CN" altLang="en-US" sz="2700" b="1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446214" y="3287316"/>
            <a:ext cx="96372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solidFill>
                  <a:srgbClr val="0070C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30+2</a:t>
            </a:r>
            <a:endParaRPr lang="en-US" altLang="zh-CN" sz="2700" b="1">
              <a:solidFill>
                <a:srgbClr val="0070C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959225" y="3287316"/>
            <a:ext cx="96372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solidFill>
                  <a:srgbClr val="0070C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2+30</a:t>
            </a:r>
            <a:endParaRPr lang="en-US" altLang="en-US" sz="2700" b="1">
              <a:solidFill>
                <a:srgbClr val="0070C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6216651" y="1606154"/>
            <a:ext cx="2492375" cy="1012031"/>
            <a:chOff x="11823" y="4288"/>
            <a:chExt cx="5236" cy="2833"/>
          </a:xfrm>
        </p:grpSpPr>
        <p:pic>
          <p:nvPicPr>
            <p:cNvPr id="11273" name="图片 13" descr="人物(1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5619" y="5411"/>
              <a:ext cx="1440" cy="1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圆角矩形标注 19"/>
            <p:cNvSpPr/>
            <p:nvPr/>
          </p:nvSpPr>
          <p:spPr>
            <a:xfrm>
              <a:off x="11823" y="4288"/>
              <a:ext cx="3518" cy="2060"/>
            </a:xfrm>
            <a:prstGeom prst="wedgeRoundRectCallout">
              <a:avLst>
                <a:gd name="adj1" fmla="val 58979"/>
                <a:gd name="adj2" fmla="val 27707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92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2700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还可以怎样写？</a:t>
              </a:r>
              <a:endParaRPr lang="zh-CN" altLang="en-US" sz="27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5992813" y="2753916"/>
            <a:ext cx="2895600" cy="1091803"/>
            <a:chOff x="4877" y="4839"/>
            <a:chExt cx="6080" cy="3056"/>
          </a:xfrm>
        </p:grpSpPr>
        <p:pic>
          <p:nvPicPr>
            <p:cNvPr id="11276" name="图片 6" descr="人物(1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536" y="4951"/>
              <a:ext cx="1421" cy="2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圆角矩形标注 22"/>
            <p:cNvSpPr/>
            <p:nvPr/>
          </p:nvSpPr>
          <p:spPr>
            <a:xfrm>
              <a:off x="4877" y="4839"/>
              <a:ext cx="4453" cy="960"/>
            </a:xfrm>
            <a:prstGeom prst="wedgeRoundRectCallout">
              <a:avLst>
                <a:gd name="adj1" fmla="val 55501"/>
                <a:gd name="adj2" fmla="val 43750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92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2700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怎样计算呢？</a:t>
              </a:r>
              <a:endParaRPr lang="zh-CN" altLang="en-US" sz="2700" noProof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278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1279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1280" name="MH_Other_8"/>
            <p:cNvPicPr preferRelativeResize="0"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1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1282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4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468438" y="1563291"/>
            <a:ext cx="174278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dirty="0">
                <a:ea typeface="黑体" panose="02010609060101010101" pitchFamily="49" charset="-122"/>
                <a:sym typeface="宋体" panose="02010600030101010101" pitchFamily="2" charset="-122"/>
              </a:rPr>
              <a:t>30  +  2  =</a:t>
            </a:r>
            <a:endParaRPr lang="en-US" altLang="zh-CN" sz="2700" b="1" dirty="0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152776" y="1563291"/>
            <a:ext cx="569387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32</a:t>
            </a:r>
            <a:endParaRPr lang="en-US" sz="27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4410076" y="2892028"/>
            <a:ext cx="4259263" cy="1146572"/>
            <a:chOff x="3765" y="5071"/>
            <a:chExt cx="8942" cy="3211"/>
          </a:xfrm>
        </p:grpSpPr>
        <p:pic>
          <p:nvPicPr>
            <p:cNvPr id="13316" name="图片 6" descr="人物(1)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157" y="5071"/>
              <a:ext cx="1550" cy="3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圆角矩形标注 22"/>
            <p:cNvSpPr/>
            <p:nvPr/>
          </p:nvSpPr>
          <p:spPr>
            <a:xfrm>
              <a:off x="3765" y="5925"/>
              <a:ext cx="7092" cy="1117"/>
            </a:xfrm>
            <a:prstGeom prst="wedgeRoundRectCallout">
              <a:avLst>
                <a:gd name="adj1" fmla="val 55076"/>
                <a:gd name="adj2" fmla="val -15415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92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2700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还可以怎样计算呢？</a:t>
              </a:r>
              <a:endParaRPr lang="zh-CN" altLang="en-US" sz="2700" noProof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703264" y="2056210"/>
            <a:ext cx="3367087" cy="428625"/>
          </a:xfrm>
          <a:prstGeom prst="roundRect">
            <a:avLst/>
          </a:prstGeom>
          <a:solidFill>
            <a:srgbClr val="FCA7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 b="1" noProof="1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49" charset="-122"/>
                <a:sym typeface="+mn-ea"/>
              </a:rPr>
              <a:t>用数数的方法计算。</a:t>
            </a:r>
            <a:endParaRPr lang="zh-CN" altLang="en-US" sz="100" noProof="1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701801" y="2775347"/>
            <a:ext cx="67151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30</a:t>
            </a:r>
            <a:endParaRPr lang="zh-CN" altLang="en-US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373313" y="2775347"/>
            <a:ext cx="10223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00" b="1"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31</a:t>
            </a:r>
            <a:endParaRPr lang="zh-CN" altLang="en-US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459163" y="2775347"/>
            <a:ext cx="10223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00" b="1"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32</a:t>
            </a:r>
            <a:endParaRPr lang="en-US" altLang="zh-CN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3322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3323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3324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5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3326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4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0" grpId="0"/>
      <p:bldP spid="2" grpId="0" bldLvl="0" animBg="1"/>
      <p:bldP spid="3" grpId="0"/>
      <p:bldP spid="4" grpId="0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468438" y="2224088"/>
            <a:ext cx="174278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30  +  2  =</a:t>
            </a:r>
            <a:endParaRPr lang="en-US" altLang="zh-CN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146675" y="2224088"/>
            <a:ext cx="15684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2  +  30</a:t>
            </a:r>
            <a:endParaRPr lang="en-US" altLang="en-US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528764" y="2122885"/>
            <a:ext cx="395287" cy="532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27" name="椭圆 26"/>
          <p:cNvSpPr/>
          <p:nvPr/>
        </p:nvSpPr>
        <p:spPr>
          <a:xfrm>
            <a:off x="2398713" y="2122885"/>
            <a:ext cx="393700" cy="5322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30" name="矩形 29"/>
          <p:cNvSpPr/>
          <p:nvPr/>
        </p:nvSpPr>
        <p:spPr>
          <a:xfrm>
            <a:off x="3152776" y="2224088"/>
            <a:ext cx="569387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32</a:t>
            </a:r>
            <a:endParaRPr lang="en-US" sz="27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426200" y="2224088"/>
            <a:ext cx="771365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=32</a:t>
            </a:r>
            <a:endParaRPr lang="en-US" altLang="zh-CN" sz="2700" b="1" noProof="1">
              <a:solidFill>
                <a:srgbClr val="FF28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圆角矩形标注 9"/>
          <p:cNvSpPr>
            <a:spLocks noChangeArrowheads="1"/>
          </p:cNvSpPr>
          <p:nvPr/>
        </p:nvSpPr>
        <p:spPr bwMode="auto">
          <a:xfrm flipH="1">
            <a:off x="3103564" y="3454003"/>
            <a:ext cx="4040187" cy="766763"/>
          </a:xfrm>
          <a:prstGeom prst="wedgeRoundRectCallout">
            <a:avLst>
              <a:gd name="adj1" fmla="val -56823"/>
              <a:gd name="adj2" fmla="val -1402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2+30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30+2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一样，只是数字的位置变了。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圆角矩形标注 10"/>
          <p:cNvSpPr>
            <a:spLocks noChangeArrowheads="1"/>
          </p:cNvSpPr>
          <p:nvPr/>
        </p:nvSpPr>
        <p:spPr bwMode="auto">
          <a:xfrm flipH="1">
            <a:off x="4184650" y="3506391"/>
            <a:ext cx="2959100" cy="414338"/>
          </a:xfrm>
          <a:prstGeom prst="wedgeRoundRectCallout">
            <a:avLst>
              <a:gd name="adj1" fmla="val -58511"/>
              <a:gd name="adj2" fmla="val -1301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所以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2+30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也等于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32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7210" name="组合 7209"/>
          <p:cNvGrpSpPr/>
          <p:nvPr/>
        </p:nvGrpSpPr>
        <p:grpSpPr bwMode="auto">
          <a:xfrm>
            <a:off x="1011238" y="2722960"/>
            <a:ext cx="1155700" cy="701874"/>
            <a:chOff x="412" y="2684"/>
            <a:chExt cx="971" cy="786"/>
          </a:xfrm>
        </p:grpSpPr>
        <p:sp>
          <p:nvSpPr>
            <p:cNvPr id="15370" name="下箭头 17"/>
            <p:cNvSpPr>
              <a:spLocks noChangeArrowheads="1"/>
            </p:cNvSpPr>
            <p:nvPr/>
          </p:nvSpPr>
          <p:spPr bwMode="auto">
            <a:xfrm>
              <a:off x="847" y="2684"/>
              <a:ext cx="233" cy="204"/>
            </a:xfrm>
            <a:prstGeom prst="downArrow">
              <a:avLst>
                <a:gd name="adj1" fmla="val 50000"/>
                <a:gd name="adj2" fmla="val 45315"/>
              </a:avLst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100">
                <a:solidFill>
                  <a:srgbClr val="FF0000"/>
                </a:solidFill>
                <a:ea typeface="楷体_GB2312" pitchFamily="1" charset="-122"/>
              </a:endParaRPr>
            </a:p>
          </p:txBody>
        </p:sp>
        <p:sp>
          <p:nvSpPr>
            <p:cNvPr id="15371" name="矩形 19"/>
            <p:cNvSpPr>
              <a:spLocks noChangeArrowheads="1"/>
            </p:cNvSpPr>
            <p:nvPr/>
          </p:nvSpPr>
          <p:spPr bwMode="auto">
            <a:xfrm>
              <a:off x="412" y="2953"/>
              <a:ext cx="971" cy="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solidFill>
                    <a:srgbClr val="FF0000"/>
                  </a:solidFill>
                  <a:ea typeface="楷体_GB2312" pitchFamily="1" charset="-122"/>
                </a:rPr>
                <a:t>3</a:t>
              </a:r>
              <a:r>
                <a:rPr lang="zh-CN" altLang="en-US" sz="24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个十</a:t>
              </a:r>
              <a:endParaRPr lang="zh-CN" altLang="en-US" sz="24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grpSp>
        <p:nvGrpSpPr>
          <p:cNvPr id="7211" name="组合 7210"/>
          <p:cNvGrpSpPr/>
          <p:nvPr/>
        </p:nvGrpSpPr>
        <p:grpSpPr bwMode="auto">
          <a:xfrm>
            <a:off x="2024063" y="2722960"/>
            <a:ext cx="1008062" cy="701874"/>
            <a:chOff x="1113" y="2684"/>
            <a:chExt cx="847" cy="786"/>
          </a:xfrm>
        </p:grpSpPr>
        <p:sp>
          <p:nvSpPr>
            <p:cNvPr id="15373" name="下箭头 18"/>
            <p:cNvSpPr>
              <a:spLocks noChangeArrowheads="1"/>
            </p:cNvSpPr>
            <p:nvPr/>
          </p:nvSpPr>
          <p:spPr bwMode="auto">
            <a:xfrm>
              <a:off x="1454" y="2684"/>
              <a:ext cx="234" cy="204"/>
            </a:xfrm>
            <a:prstGeom prst="downArrow">
              <a:avLst>
                <a:gd name="adj1" fmla="val 50000"/>
                <a:gd name="adj2" fmla="val 45315"/>
              </a:avLst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100">
                <a:solidFill>
                  <a:srgbClr val="FF0000"/>
                </a:solidFill>
                <a:ea typeface="楷体_GB2312" pitchFamily="1" charset="-122"/>
              </a:endParaRPr>
            </a:p>
          </p:txBody>
        </p:sp>
        <p:sp>
          <p:nvSpPr>
            <p:cNvPr id="15374" name="矩形 20"/>
            <p:cNvSpPr>
              <a:spLocks noChangeArrowheads="1"/>
            </p:cNvSpPr>
            <p:nvPr/>
          </p:nvSpPr>
          <p:spPr bwMode="auto">
            <a:xfrm>
              <a:off x="1113" y="2953"/>
              <a:ext cx="847" cy="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solidFill>
                    <a:srgbClr val="FF0000"/>
                  </a:solidFill>
                  <a:ea typeface="楷体_GB2312" pitchFamily="1" charset="-122"/>
                </a:rPr>
                <a:t>2</a:t>
              </a:r>
              <a:r>
                <a:rPr lang="zh-CN" altLang="en-US" sz="24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个一</a:t>
              </a:r>
              <a:endParaRPr lang="zh-CN" altLang="en-US" sz="24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grpSp>
        <p:nvGrpSpPr>
          <p:cNvPr id="7212" name="组合 7211"/>
          <p:cNvGrpSpPr/>
          <p:nvPr/>
        </p:nvGrpSpPr>
        <p:grpSpPr bwMode="auto">
          <a:xfrm>
            <a:off x="3059113" y="2721769"/>
            <a:ext cx="2152650" cy="706162"/>
            <a:chOff x="1857" y="2684"/>
            <a:chExt cx="1808" cy="792"/>
          </a:xfrm>
        </p:grpSpPr>
        <p:sp>
          <p:nvSpPr>
            <p:cNvPr id="15376" name="矩形 21"/>
            <p:cNvSpPr>
              <a:spLocks noChangeArrowheads="1"/>
            </p:cNvSpPr>
            <p:nvPr/>
          </p:nvSpPr>
          <p:spPr bwMode="auto">
            <a:xfrm>
              <a:off x="1857" y="2958"/>
              <a:ext cx="1808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457200" indent="-457200"/>
              <a:r>
                <a:rPr lang="en-US" altLang="zh-CN" sz="2400" b="1">
                  <a:solidFill>
                    <a:srgbClr val="FF0000"/>
                  </a:solidFill>
                  <a:ea typeface="楷体_GB2312" pitchFamily="1" charset="-122"/>
                </a:rPr>
                <a:t>3</a:t>
              </a:r>
              <a:r>
                <a:rPr lang="zh-CN" altLang="en-US" sz="24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个十和</a:t>
              </a:r>
              <a:r>
                <a:rPr lang="en-US" altLang="zh-CN" sz="2400" b="1">
                  <a:solidFill>
                    <a:srgbClr val="FF0000"/>
                  </a:solidFill>
                  <a:ea typeface="楷体_GB2312" pitchFamily="1" charset="-122"/>
                </a:rPr>
                <a:t>2</a:t>
              </a:r>
              <a:r>
                <a:rPr lang="zh-CN" altLang="en-US" sz="24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个一</a:t>
              </a:r>
              <a:endParaRPr lang="zh-CN" altLang="en-US" sz="24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15377" name="上箭头 23"/>
            <p:cNvSpPr>
              <a:spLocks noChangeArrowheads="1"/>
            </p:cNvSpPr>
            <p:nvPr/>
          </p:nvSpPr>
          <p:spPr bwMode="auto">
            <a:xfrm>
              <a:off x="2037" y="2684"/>
              <a:ext cx="234" cy="204"/>
            </a:xfrm>
            <a:prstGeom prst="upArrow">
              <a:avLst>
                <a:gd name="adj1" fmla="val 50000"/>
                <a:gd name="adj2" fmla="val 56644"/>
              </a:avLst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100">
                <a:solidFill>
                  <a:srgbClr val="FFFFFF"/>
                </a:solidFill>
                <a:ea typeface="楷体_GB2312" pitchFamily="1" charset="-122"/>
              </a:endParaRPr>
            </a:p>
          </p:txBody>
        </p:sp>
      </p:grpSp>
      <p:pic>
        <p:nvPicPr>
          <p:cNvPr id="2" name="图片 17" descr="人物(1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85064" y="3195637"/>
            <a:ext cx="896937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圆角矩形 13"/>
          <p:cNvSpPr/>
          <p:nvPr/>
        </p:nvSpPr>
        <p:spPr>
          <a:xfrm>
            <a:off x="817563" y="1643063"/>
            <a:ext cx="3224212" cy="428625"/>
          </a:xfrm>
          <a:prstGeom prst="roundRect">
            <a:avLst/>
          </a:prstGeom>
          <a:solidFill>
            <a:srgbClr val="FCA7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 b="1" noProof="1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49" charset="-122"/>
                <a:sym typeface="+mn-ea"/>
              </a:rPr>
              <a:t>用数的组成来计算。</a:t>
            </a:r>
            <a:endParaRPr lang="zh-CN" altLang="en-US" sz="100" noProof="1"/>
          </a:p>
        </p:txBody>
      </p:sp>
      <p:grpSp>
        <p:nvGrpSpPr>
          <p:cNvPr id="15380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5381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5382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83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5384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4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15385" name="文本框 1"/>
          <p:cNvSpPr txBox="1">
            <a:spLocks noChangeArrowheads="1"/>
          </p:cNvSpPr>
          <p:nvPr/>
        </p:nvSpPr>
        <p:spPr bwMode="auto">
          <a:xfrm>
            <a:off x="1468438" y="1166813"/>
            <a:ext cx="174278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30  +  2  =</a:t>
            </a:r>
            <a:endParaRPr lang="en-US" altLang="zh-CN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52776" y="1166813"/>
            <a:ext cx="569387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32</a:t>
            </a:r>
            <a:endParaRPr lang="en-US" sz="27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 bldLvl="0" animBg="1"/>
      <p:bldP spid="27" grpId="0" bldLvl="0" animBg="1"/>
      <p:bldP spid="30" grpId="0"/>
      <p:bldP spid="33" grpId="0"/>
      <p:bldP spid="10" grpId="0" bldLvl="0" animBg="1"/>
      <p:bldP spid="10" grpId="1" bldLvl="0" animBg="1"/>
      <p:bldP spid="11" grpId="0" bldLvl="0" animBg="1"/>
      <p:bldP spid="14" grpId="0" bldLvl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p48_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44689" y="1602581"/>
            <a:ext cx="5464175" cy="1996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 flipH="1">
            <a:off x="468313" y="1204913"/>
            <a:ext cx="3211512" cy="694135"/>
            <a:chOff x="10069" y="4603"/>
            <a:chExt cx="6743" cy="1944"/>
          </a:xfrm>
        </p:grpSpPr>
        <p:pic>
          <p:nvPicPr>
            <p:cNvPr id="17411" name="图片 13" descr="人物(1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5372" y="4837"/>
              <a:ext cx="1440" cy="1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圆角矩形标注 4"/>
            <p:cNvSpPr/>
            <p:nvPr/>
          </p:nvSpPr>
          <p:spPr>
            <a:xfrm>
              <a:off x="10069" y="4603"/>
              <a:ext cx="5086" cy="1774"/>
            </a:xfrm>
            <a:prstGeom prst="wedgeRoundRectCallout">
              <a:avLst>
                <a:gd name="adj1" fmla="val 55229"/>
                <a:gd name="adj2" fmla="val -20729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92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2000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老师拿走2本，还剩几本？</a:t>
              </a:r>
              <a:endParaRPr lang="zh-CN" altLang="en-US" sz="20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3187701" y="2472928"/>
            <a:ext cx="925513" cy="614363"/>
          </a:xfrm>
          <a:prstGeom prst="ellipse">
            <a:avLst/>
          </a:prstGeom>
          <a:noFill/>
          <a:ln w="349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/>
          </a:p>
        </p:txBody>
      </p:sp>
      <p:grpSp>
        <p:nvGrpSpPr>
          <p:cNvPr id="8" name="组合 7"/>
          <p:cNvGrpSpPr/>
          <p:nvPr/>
        </p:nvGrpSpPr>
        <p:grpSpPr bwMode="auto">
          <a:xfrm>
            <a:off x="4905375" y="1137047"/>
            <a:ext cx="3805238" cy="1051322"/>
            <a:chOff x="2610" y="5183"/>
            <a:chExt cx="7991" cy="2944"/>
          </a:xfrm>
        </p:grpSpPr>
        <p:pic>
          <p:nvPicPr>
            <p:cNvPr id="17415" name="图片 6" descr="人物(1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180" y="5183"/>
              <a:ext cx="1421" cy="2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圆角矩形标注 10"/>
            <p:cNvSpPr/>
            <p:nvPr/>
          </p:nvSpPr>
          <p:spPr>
            <a:xfrm>
              <a:off x="2610" y="5373"/>
              <a:ext cx="6141" cy="960"/>
            </a:xfrm>
            <a:prstGeom prst="wedgeRoundRectCallout">
              <a:avLst>
                <a:gd name="adj1" fmla="val 56502"/>
                <a:gd name="adj2" fmla="val -1458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92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2000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应该怎么列式呢？</a:t>
              </a:r>
              <a:endParaRPr lang="zh-CN" altLang="en-US" sz="20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314700" y="2155032"/>
            <a:ext cx="72487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700" b="1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本</a:t>
            </a:r>
            <a:endParaRPr lang="zh-CN" altLang="en-US" sz="2700" b="1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左大括号 8"/>
          <p:cNvSpPr/>
          <p:nvPr/>
        </p:nvSpPr>
        <p:spPr>
          <a:xfrm rot="16200000">
            <a:off x="4705350" y="1788319"/>
            <a:ext cx="171450" cy="2952750"/>
          </a:xfrm>
          <a:prstGeom prst="leftBrace">
            <a:avLst>
              <a:gd name="adj1" fmla="val 73284"/>
              <a:gd name="adj2" fmla="val 50000"/>
            </a:avLst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360863" y="3371850"/>
            <a:ext cx="91723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32</a:t>
            </a:r>
            <a:r>
              <a:rPr lang="zh-CN" altLang="en-US" sz="2700" b="1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本</a:t>
            </a:r>
            <a:endParaRPr lang="zh-CN" altLang="en-US" sz="2700" b="1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341563" y="3734991"/>
            <a:ext cx="110959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32</a:t>
            </a:r>
            <a:r>
              <a:rPr lang="zh-CN" altLang="en-US" sz="2700" b="1">
                <a:ea typeface="黑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700" b="1"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endParaRPr lang="en-US" altLang="en-US" sz="2700" b="1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7421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7422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7423" name="MH_Other_8"/>
            <p:cNvPicPr preferRelativeResize="0"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4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7425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4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/>
      <p:bldP spid="9" grpId="0" bldLvl="0" animBg="1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KSO_WPP_MARK_KEY" val="bb0217f3-db54-42a3-9565-4e06bb7c04c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979</Words>
  <Application>WPS 演示</Application>
  <PresentationFormat>全屏显示(16:9)</PresentationFormat>
  <Paragraphs>338</Paragraphs>
  <Slides>19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黑体</vt:lpstr>
      <vt:lpstr>微软雅黑</vt:lpstr>
      <vt:lpstr>方正大标宋简体</vt:lpstr>
      <vt:lpstr>Times New Roman</vt:lpstr>
      <vt:lpstr>楷体_GB2312</vt:lpstr>
      <vt:lpstr>新宋体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</cp:revision>
  <dcterms:created xsi:type="dcterms:W3CDTF">2020-02-18T04:49:00Z</dcterms:created>
  <dcterms:modified xsi:type="dcterms:W3CDTF">2023-01-26T10:48:39Z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8EE5F91AC39D42E3AD31628DF68508E0</vt:lpwstr>
  </property>
</Properties>
</file>