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8"/>
  </p:notesMasterIdLst>
  <p:sldIdLst>
    <p:sldId id="257" r:id="rId4"/>
    <p:sldId id="258" r:id="rId5"/>
    <p:sldId id="259" r:id="rId6"/>
    <p:sldId id="260" r:id="rId7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E5A23-116A-42D9-9CAF-48C5A11F6F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80EB6A-9074-4F54-A1FB-A6C796AD10B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80EB6A-9074-4F54-A1FB-A6C796AD1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7415" y="692408"/>
            <a:ext cx="2087880" cy="5539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dirty="0">
                <a:solidFill>
                  <a:srgbClr val="4F81B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数学一年级 </a:t>
            </a:r>
            <a:endParaRPr lang="zh-CN" altLang="en-US" sz="3000" dirty="0">
              <a:solidFill>
                <a:srgbClr val="4F81B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95749" y="784741"/>
            <a:ext cx="646331" cy="369332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759903" y="1384105"/>
            <a:ext cx="5842635" cy="2411730"/>
          </a:xfrm>
          <a:prstGeom prst="flowChartPunchedCard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14473" y="1384105"/>
            <a:ext cx="162095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单元</a:t>
            </a:r>
            <a:endParaRPr lang="zh-CN" altLang="en-US" sz="32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21977" y="1976677"/>
            <a:ext cx="3005951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4F80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认识人民币</a:t>
            </a:r>
            <a:endParaRPr lang="zh-CN" altLang="en-US" sz="4400" b="1" dirty="0">
              <a:solidFill>
                <a:srgbClr val="4F80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454693" y="2769076"/>
            <a:ext cx="2880360" cy="26670"/>
            <a:chOff x="5045" y="5946"/>
            <a:chExt cx="4536" cy="56"/>
          </a:xfrm>
        </p:grpSpPr>
        <p:sp>
          <p:nvSpPr>
            <p:cNvPr id="17" name="矩形 16"/>
            <p:cNvSpPr/>
            <p:nvPr/>
          </p:nvSpPr>
          <p:spPr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文本框 10"/>
          <p:cNvSpPr txBox="1"/>
          <p:nvPr/>
        </p:nvSpPr>
        <p:spPr>
          <a:xfrm>
            <a:off x="3907926" y="2982122"/>
            <a:ext cx="162095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r>
              <a:rPr lang="zh-CN" altLang="en-US" sz="32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endParaRPr lang="zh-CN" altLang="en-US" sz="32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三、巩固练习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5282" y="1269818"/>
            <a:ext cx="8288952" cy="286219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56715" y="2406748"/>
            <a:ext cx="547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89380" y="2406748"/>
            <a:ext cx="474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96878" y="2379060"/>
            <a:ext cx="36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88140" y="2379060"/>
            <a:ext cx="375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68793" y="3637436"/>
            <a:ext cx="323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49575" y="3637436"/>
            <a:ext cx="354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78961" y="3608797"/>
            <a:ext cx="423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87872" y="3597821"/>
            <a:ext cx="335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/>
      <p:bldP spid="5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8425" y="513397"/>
            <a:ext cx="8793480" cy="378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 </a:t>
            </a:r>
            <a:endParaRPr lang="en-US" altLang="zh-CN" sz="32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角＝(   )分  10角＝(   )元  20分＝(   )角</a:t>
            </a:r>
            <a:endParaRPr lang="zh-CN" altLang="en-US" sz="32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40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角＝(   )元  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元＝(   )角 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5元＝(   )角</a:t>
            </a:r>
            <a:endParaRPr lang="zh-CN" altLang="en-US" sz="32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3781" y="1809147"/>
            <a:ext cx="6417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31420" y="1809147"/>
            <a:ext cx="5166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86280" y="1809147"/>
            <a:ext cx="441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27407" y="2730502"/>
            <a:ext cx="572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59049" y="2745398"/>
            <a:ext cx="6026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03840" y="2733762"/>
            <a:ext cx="72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50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0495" y="1610719"/>
            <a:ext cx="8843010" cy="19330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5221" y="681619"/>
            <a:ext cx="55676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把纸币和相应的硬币连起来。</a:t>
            </a:r>
            <a:endParaRPr lang="zh-CN" altLang="en-US" sz="28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1492251" y="2407151"/>
            <a:ext cx="3220085" cy="5695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1492251" y="2493352"/>
            <a:ext cx="3943985" cy="4419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923666" y="2329046"/>
            <a:ext cx="3275965" cy="60626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47955" y="1807579"/>
            <a:ext cx="8672341" cy="16249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7955" y="789627"/>
            <a:ext cx="4228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写出下面的钱数。</a:t>
            </a:r>
            <a:endParaRPr lang="zh-CN" altLang="en-US" sz="32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9720" y="2943226"/>
            <a:ext cx="3073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28691" y="2943226"/>
            <a:ext cx="4781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30005" y="2943226"/>
            <a:ext cx="617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12375" y="2943226"/>
            <a:ext cx="407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04721" y="2889222"/>
            <a:ext cx="436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06105" y="2889222"/>
            <a:ext cx="43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8620" y="623412"/>
            <a:ext cx="871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5.</a:t>
            </a:r>
            <a:endParaRPr lang="en-US" altLang="zh-CN" sz="32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4470" y="1193006"/>
            <a:ext cx="8939530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角＝(   )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   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6元＝ 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   )角  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80角＝(   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)元</a:t>
            </a:r>
            <a:endParaRPr lang="zh-CN" altLang="en-US" sz="32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base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分＝(   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)角  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40分＝(   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)角  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1元＝(   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)分</a:t>
            </a:r>
            <a:endParaRPr lang="zh-CN" altLang="en-US" sz="32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56479" y="1700663"/>
            <a:ext cx="753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50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77299" y="1708926"/>
            <a:ext cx="710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60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90690" y="1670243"/>
            <a:ext cx="6578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00005" y="2781214"/>
            <a:ext cx="753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32025" y="2800693"/>
            <a:ext cx="9182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32785" y="2800692"/>
            <a:ext cx="9994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100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9131" y="1059645"/>
            <a:ext cx="8213775" cy="1905690"/>
            <a:chOff x="48" y="1612"/>
            <a:chExt cx="14029" cy="455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361" y="1612"/>
              <a:ext cx="4285" cy="440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1219" y="1612"/>
              <a:ext cx="2859" cy="455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48" y="2326"/>
              <a:ext cx="7711" cy="2977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362585" y="402561"/>
            <a:ext cx="3964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en-US" altLang="zh-CN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 1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元可以买什么。</a:t>
            </a:r>
            <a:endParaRPr lang="zh-CN" altLang="en-US" sz="32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5032" y="3867840"/>
            <a:ext cx="68275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因为</a:t>
            </a:r>
            <a:r>
              <a:rPr 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元里面有</a:t>
            </a:r>
            <a:r>
              <a:rPr 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角、</a:t>
            </a:r>
            <a:r>
              <a:rPr 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角和</a:t>
            </a:r>
            <a:r>
              <a:rPr 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角。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80185" y="3381806"/>
            <a:ext cx="5750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买</a:t>
            </a:r>
            <a:r>
              <a:rPr 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袋饼干、</a:t>
            </a:r>
            <a:r>
              <a:rPr 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个扣子和</a:t>
            </a:r>
            <a:r>
              <a:rPr 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个练习本。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7811" y="2902984"/>
            <a:ext cx="71865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答：买</a:t>
            </a:r>
            <a:r>
              <a:rPr 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支雪糕。因为买</a:t>
            </a:r>
            <a:r>
              <a:rPr 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支雪糕正好是</a:t>
            </a:r>
            <a:r>
              <a:rPr 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元。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7791" y="2009775"/>
            <a:ext cx="5832404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这节课你有什么收获？你还想了解人民币的哪些知识？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一、情境导入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65558" y="1234448"/>
            <a:ext cx="782674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同学们，你们猜猜老师手上拿的是什么？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20045" y="2733762"/>
            <a:ext cx="204724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人民币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26" name="Picture 2" descr="http://wenwen.soso.com/p/20110125/20110125194000-1424499350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15985" y="1923706"/>
            <a:ext cx="2919853" cy="222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0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二、教学新授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84810" y="1147525"/>
            <a:ext cx="5080000" cy="7386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88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小组合作，认识人民币。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84810" y="1748314"/>
            <a:ext cx="7002780" cy="2523649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787612" y="549876"/>
            <a:ext cx="2805979" cy="29896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132705" y="495777"/>
            <a:ext cx="1648460" cy="3022759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41631" y="3723878"/>
            <a:ext cx="8503920" cy="738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小朋友认识各种面额的人民币，那你们认识这几张吗？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95711" y="735623"/>
            <a:ext cx="8424585" cy="25228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778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随着祖国的日益繁荣，从</a:t>
            </a:r>
            <a:r>
              <a:rPr 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1948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年到现在，人民币一共发行了五套，前三套已于</a:t>
            </a:r>
            <a:r>
              <a:rPr 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2000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日停止流通使用。这是第四套与第五套，现在都在流通。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63040" y="342424"/>
            <a:ext cx="5083810" cy="2835593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0480" y="3318511"/>
            <a:ext cx="9083040" cy="738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不同的人民币表示不同的面值，你还发现了什么？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23705" y="411600"/>
            <a:ext cx="8299450" cy="16677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国徽是我们祖国的象征，毛主席是我们怀念的伟大领袖，看来人民币是神圣的。具有我国特色的美丽图案都是由设计者付出许多的心血设计而成的，我们要爱护它。</a:t>
            </a:r>
            <a:endParaRPr lang="zh-CN" altLang="en-US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49727" y="2247727"/>
            <a:ext cx="3960275" cy="220892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2260" y="668655"/>
            <a:ext cx="4429125" cy="21616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36491" y="369094"/>
            <a:ext cx="3799205" cy="233029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29285" y="2934177"/>
            <a:ext cx="7256780" cy="738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88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那反过来呢？几个</a:t>
            </a:r>
            <a:r>
              <a:rPr 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角可以换成</a:t>
            </a:r>
            <a:r>
              <a:rPr 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元？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95835" y="3624262"/>
            <a:ext cx="305816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88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r>
              <a:rPr 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角换</a:t>
            </a:r>
            <a:r>
              <a:rPr 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60021" y="3624262"/>
            <a:ext cx="219392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角＝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27740" y="505302"/>
            <a:ext cx="7972090" cy="20621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889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刚才我们是用角和元换。那角和分之间怎样换呢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96278" y="3705829"/>
            <a:ext cx="422739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88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角＝</a:t>
            </a:r>
            <a:r>
              <a:rPr 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 </a:t>
            </a:r>
            <a:r>
              <a:rPr 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分＝</a:t>
            </a:r>
            <a:r>
              <a:rPr 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角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96278" y="1977709"/>
            <a:ext cx="31123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8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角可以换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分。</a:t>
            </a:r>
            <a:endParaRPr lang="zh-CN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96278" y="2581275"/>
            <a:ext cx="30962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8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分可以换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角。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23830" y="3155131"/>
            <a:ext cx="63879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8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角＝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分，反过来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分＝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角。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KSO_WPP_MARK_KEY" val="5f0bfd8c-a94b-420d-9887-097f693b128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658</Words>
  <Application>WPS 演示</Application>
  <PresentationFormat>全屏显示(16:9)</PresentationFormat>
  <Paragraphs>123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黑体</vt:lpstr>
      <vt:lpstr>经典粗圆简</vt:lpstr>
      <vt:lpstr>微软雅黑</vt:lpstr>
      <vt:lpstr>楷体</vt:lpstr>
      <vt:lpstr>Arial</vt:lpstr>
      <vt:lpstr>Arial Unicode MS</vt:lpstr>
      <vt:lpstr>第一PPT模板网-WWW.1PPT.COM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2020-05-06T04:16:00Z</dcterms:created>
  <dcterms:modified xsi:type="dcterms:W3CDTF">2023-01-26T10:50:43Z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5B2B11098E344CAAAEEE85767D392A27</vt:lpwstr>
  </property>
  <property fmtid="{D5CDD505-2E9C-101B-9397-08002B2CF9AE}" pid="3" name="KSOProductBuildVer">
    <vt:lpwstr>2052-11.1.0.13703</vt:lpwstr>
  </property>
</Properties>
</file>