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71" r:id="rId3"/>
    <p:sldId id="369" r:id="rId5"/>
    <p:sldId id="370" r:id="rId6"/>
    <p:sldId id="372" r:id="rId7"/>
    <p:sldId id="373" r:id="rId8"/>
    <p:sldId id="374" r:id="rId9"/>
    <p:sldId id="375" r:id="rId10"/>
    <p:sldId id="376" r:id="rId11"/>
    <p:sldId id="377" r:id="rId12"/>
    <p:sldId id="378" r:id="rId13"/>
    <p:sldId id="379" r:id="rId14"/>
    <p:sldId id="380" r:id="rId15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rgbClr val="000000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98" autoAdjust="0"/>
    <p:restoredTop sz="94414" autoAdjust="0"/>
  </p:normalViewPr>
  <p:slideViewPr>
    <p:cSldViewPr>
      <p:cViewPr varScale="1">
        <p:scale>
          <a:sx n="116" d="100"/>
          <a:sy n="116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" d="100"/>
          <a:sy n="10" d="100"/>
        </p:scale>
        <p:origin x="-102" y="-26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37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defTabSz="685800">
              <a:defRPr sz="1200"/>
            </a:lvl1pPr>
          </a:lstStyle>
          <a:p>
            <a:endParaRPr lang="zh-CN" altLang="en-US"/>
          </a:p>
        </p:txBody>
      </p:sp>
      <p:sp>
        <p:nvSpPr>
          <p:cNvPr id="27651" name="日期占位符 2"/>
          <p:cNvSpPr>
            <a:spLocks noGrp="1" noChangeArrowheads="1"/>
          </p:cNvSpPr>
          <p:nvPr>
            <p:ph type="dt" idx="2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fld id="{22FE1838-A963-4CF3-994F-7066EDC1A86C}" type="datetime1">
              <a:rPr lang="zh-CN" altLang="en-US"/>
            </a:fld>
            <a:endParaRPr lang="zh-CN" altLang="en-US"/>
          </a:p>
        </p:txBody>
      </p:sp>
      <p:sp>
        <p:nvSpPr>
          <p:cNvPr id="15364" name="幻灯片图像占位符 3"/>
          <p:cNvSpPr>
            <a:spLocks noGrp="1" noRot="1" noChangeAspect="1"/>
          </p:cNvSpPr>
          <p:nvPr>
            <p:ph type="sldImg" idx="1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endParaRPr lang="zh-CN" altLang="en-US" smtClean="0"/>
          </a:p>
        </p:txBody>
      </p:sp>
      <p:sp>
        <p:nvSpPr>
          <p:cNvPr id="27653" name="备注占位符 4"/>
          <p:cNvSpPr>
            <a:spLocks noGrp="1" noChangeArrowheads="1"/>
          </p:cNvSpPr>
          <p:nvPr>
            <p:ph type="body" sz="quarter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27654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27655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B0CA5182-1EF0-405A-B85B-552F312C1606}" type="slidenum">
              <a:rPr lang="en-US" altLang="en-US"/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anose="020F0302020204030204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anose="020F0302020204030204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anose="020F0302020204030204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anose="020F0302020204030204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anose="020F0302020204030204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8676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1</a:t>
            </a:r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7892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10</a:t>
            </a:r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8916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11</a:t>
            </a:r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994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12</a:t>
            </a:r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970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2</a:t>
            </a:r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0724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3</a:t>
            </a:r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1748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4</a:t>
            </a:r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2772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5</a:t>
            </a:r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3796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6</a:t>
            </a:r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482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7</a:t>
            </a:r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5844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8</a:t>
            </a:r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6868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>
                <a:ea typeface="宋体" panose="02010600030101010101" pitchFamily="2" charset="-122"/>
              </a:rPr>
              <a:t>9</a:t>
            </a:r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99100" y="3560400"/>
            <a:ext cx="7349400" cy="1472400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150"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B1A365FC-4E54-4E23-A373-6C297C4534B1}" type="slidenum">
              <a:rPr lang="en-US" altLang="en-US"/>
            </a:fld>
            <a:endParaRPr lang="en-US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B4A7C6F-E4FD-45A1-99F0-7F0E3F4D45AC}" type="datetime1">
              <a:rPr lang="en-US" altLang="en-US"/>
            </a:fld>
            <a:endParaRPr lang="en-US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9100" y="2484000"/>
            <a:ext cx="7349400" cy="1018800"/>
          </a:xfrm>
        </p:spPr>
        <p:txBody>
          <a:bodyPr lIns="90000" tIns="46800" rIns="90000" bIns="46800" rtlCol="0" anchor="t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lang="zh-CN" altLang="en-US"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899100" y="3560400"/>
            <a:ext cx="7349400" cy="471600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buNone/>
              <a:defRPr sz="1800" spc="150"/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4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A27D7EE6-56FD-461F-87F4-207998B1C792}" type="slidenum">
              <a:rPr lang="en-US" altLang="en-US"/>
            </a:fld>
            <a:endParaRPr lang="en-US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F2852F3-8433-4E63-B70B-EFF586D03235}" type="datetime1">
              <a:rPr lang="en-US" altLang="en-US"/>
            </a:fld>
            <a:endParaRPr lang="en-US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sz="1300">
              <a:solidFill>
                <a:srgbClr val="FFFFFF"/>
              </a:solidFill>
            </a:endParaRPr>
          </a:p>
        </p:txBody>
      </p:sp>
      <p:pic>
        <p:nvPicPr>
          <p:cNvPr id="3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660400" y="5175250"/>
            <a:ext cx="2508250" cy="168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90638" y="0"/>
            <a:ext cx="172085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980363" y="0"/>
            <a:ext cx="1163637" cy="156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857375" y="4845050"/>
            <a:ext cx="3892550" cy="258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27875" y="5541963"/>
            <a:ext cx="2508250" cy="168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039813" y="6000750"/>
            <a:ext cx="1635125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13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883150" y="5743575"/>
            <a:ext cx="2903538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1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36588" y="0"/>
            <a:ext cx="1306512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‹#›</a:t>
            </a:r>
            <a:endParaRPr lang="zh-CN" altLang="en-US"/>
          </a:p>
        </p:txBody>
      </p:sp>
      <p:sp>
        <p:nvSpPr>
          <p:cNvPr id="13" name="日期占位符 1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2021/4/27 Tuesday</a:t>
            </a:r>
            <a:endParaRPr lang="en-US" altLang="en-US"/>
          </a:p>
        </p:txBody>
      </p:sp>
      <p:sp>
        <p:nvSpPr>
          <p:cNvPr id="14" name="页脚占位符 2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7"/>
          <p:cNvSpPr/>
          <p:nvPr/>
        </p:nvSpPr>
        <p:spPr>
          <a:xfrm>
            <a:off x="-239713" y="6503988"/>
            <a:ext cx="9715501" cy="296862"/>
          </a:xfrm>
          <a:prstGeom prst="rect">
            <a:avLst/>
          </a:prstGeom>
          <a:solidFill>
            <a:srgbClr val="61DACA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8"/>
          <p:cNvSpPr/>
          <p:nvPr/>
        </p:nvSpPr>
        <p:spPr>
          <a:xfrm>
            <a:off x="428625" y="762000"/>
            <a:ext cx="8280400" cy="36513"/>
          </a:xfrm>
          <a:prstGeom prst="rect">
            <a:avLst/>
          </a:prstGeom>
          <a:solidFill>
            <a:srgbClr val="61DACA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9"/>
          <p:cNvSpPr/>
          <p:nvPr/>
        </p:nvSpPr>
        <p:spPr>
          <a:xfrm>
            <a:off x="4763" y="185738"/>
            <a:ext cx="323850" cy="612775"/>
          </a:xfrm>
          <a:prstGeom prst="rect">
            <a:avLst/>
          </a:prstGeom>
          <a:solidFill>
            <a:srgbClr val="04C0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矩形 10"/>
          <p:cNvSpPr/>
          <p:nvPr/>
        </p:nvSpPr>
        <p:spPr>
          <a:xfrm>
            <a:off x="379413" y="185738"/>
            <a:ext cx="71437" cy="612775"/>
          </a:xfrm>
          <a:prstGeom prst="rect">
            <a:avLst/>
          </a:prstGeom>
          <a:solidFill>
            <a:srgbClr val="04C0A7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7" name="组合 11"/>
          <p:cNvGrpSpPr/>
          <p:nvPr/>
        </p:nvGrpSpPr>
        <p:grpSpPr bwMode="auto">
          <a:xfrm>
            <a:off x="555625" y="201613"/>
            <a:ext cx="411163" cy="511175"/>
            <a:chOff x="2811780" y="2484543"/>
            <a:chExt cx="624300" cy="777209"/>
          </a:xfrm>
        </p:grpSpPr>
        <p:sp>
          <p:nvSpPr>
            <p:cNvPr id="8" name="饼形 12"/>
            <p:cNvSpPr/>
            <p:nvPr/>
          </p:nvSpPr>
          <p:spPr>
            <a:xfrm>
              <a:off x="2811780" y="2513507"/>
              <a:ext cx="592964" cy="596181"/>
            </a:xfrm>
            <a:prstGeom prst="pie">
              <a:avLst/>
            </a:prstGeom>
            <a:solidFill>
              <a:srgbClr val="58B6E5">
                <a:alpha val="85882"/>
              </a:srgbClr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饼形 13"/>
            <p:cNvSpPr/>
            <p:nvPr/>
          </p:nvSpPr>
          <p:spPr>
            <a:xfrm>
              <a:off x="2843116" y="2484543"/>
              <a:ext cx="592964" cy="593768"/>
            </a:xfrm>
            <a:prstGeom prst="pie">
              <a:avLst>
                <a:gd name="adj1" fmla="val 16079639"/>
                <a:gd name="adj2" fmla="val 54698"/>
              </a:avLst>
            </a:prstGeom>
            <a:solidFill>
              <a:srgbClr val="FFBA55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14"/>
            <p:cNvSpPr/>
            <p:nvPr/>
          </p:nvSpPr>
          <p:spPr>
            <a:xfrm>
              <a:off x="2896146" y="2933490"/>
              <a:ext cx="424234" cy="217232"/>
            </a:xfrm>
            <a:custGeom>
              <a:avLst/>
              <a:gdLst>
                <a:gd name="connsiteX0" fmla="*/ 54429 w 223158"/>
                <a:gd name="connsiteY0" fmla="*/ 108857 h 114300"/>
                <a:gd name="connsiteX1" fmla="*/ 0 w 223158"/>
                <a:gd name="connsiteY1" fmla="*/ 40821 h 114300"/>
                <a:gd name="connsiteX2" fmla="*/ 48986 w 223158"/>
                <a:gd name="connsiteY2" fmla="*/ 2721 h 114300"/>
                <a:gd name="connsiteX3" fmla="*/ 122465 w 223158"/>
                <a:gd name="connsiteY3" fmla="*/ 43542 h 114300"/>
                <a:gd name="connsiteX4" fmla="*/ 176893 w 223158"/>
                <a:gd name="connsiteY4" fmla="*/ 0 h 114300"/>
                <a:gd name="connsiteX5" fmla="*/ 223158 w 223158"/>
                <a:gd name="connsiteY5" fmla="*/ 46264 h 114300"/>
                <a:gd name="connsiteX6" fmla="*/ 171450 w 223158"/>
                <a:gd name="connsiteY6" fmla="*/ 114300 h 114300"/>
                <a:gd name="connsiteX7" fmla="*/ 54429 w 223158"/>
                <a:gd name="connsiteY7" fmla="*/ 108857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3158" h="114300">
                  <a:moveTo>
                    <a:pt x="54429" y="108857"/>
                  </a:moveTo>
                  <a:lnTo>
                    <a:pt x="0" y="40821"/>
                  </a:lnTo>
                  <a:lnTo>
                    <a:pt x="48986" y="2721"/>
                  </a:lnTo>
                  <a:lnTo>
                    <a:pt x="122465" y="43542"/>
                  </a:lnTo>
                  <a:lnTo>
                    <a:pt x="176893" y="0"/>
                  </a:lnTo>
                  <a:lnTo>
                    <a:pt x="223158" y="46264"/>
                  </a:lnTo>
                  <a:lnTo>
                    <a:pt x="171450" y="114300"/>
                  </a:lnTo>
                  <a:lnTo>
                    <a:pt x="54429" y="108857"/>
                  </a:lnTo>
                  <a:close/>
                </a:path>
              </a:pathLst>
            </a:custGeom>
            <a:solidFill>
              <a:srgbClr val="E6E6E6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等腰三角形 15"/>
            <p:cNvSpPr>
              <a:spLocks noChangeArrowheads="1"/>
            </p:cNvSpPr>
            <p:nvPr/>
          </p:nvSpPr>
          <p:spPr bwMode="auto">
            <a:xfrm flipV="1">
              <a:off x="3009435" y="3174859"/>
              <a:ext cx="200066" cy="86893"/>
            </a:xfrm>
            <a:prstGeom prst="triangle">
              <a:avLst>
                <a:gd name="adj" fmla="val 50000"/>
              </a:avLst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‹#›</a:t>
            </a:r>
            <a:endParaRPr lang="zh-CN" altLang="en-US"/>
          </a:p>
        </p:txBody>
      </p:sp>
      <p:sp>
        <p:nvSpPr>
          <p:cNvPr id="13" name="日期占位符 1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2021/4/27 Tuesday</a:t>
            </a:r>
            <a:endParaRPr lang="en-US" altLang="en-US"/>
          </a:p>
        </p:txBody>
      </p:sp>
      <p:sp>
        <p:nvSpPr>
          <p:cNvPr id="14" name="页脚占位符 2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>
            <a:normAutofit/>
          </a:bodyPr>
          <a:lstStyle>
            <a:lvl1pPr>
              <a:defRPr sz="33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493100" y="4615200"/>
            <a:ext cx="5826600" cy="867600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F8B36F31-9B13-41BB-B0BE-C742558D57CC}" type="slidenum">
              <a:rPr lang="en-US" altLang="en-US"/>
            </a:fld>
            <a:endParaRPr lang="en-US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3877278-522E-4AFD-80AA-3369DD956448}" type="datetime1">
              <a:rPr lang="en-US" altLang="en-US"/>
            </a:fld>
            <a:endParaRPr lang="en-US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lang="zh-CN" altLang="en-US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300" y="1501200"/>
            <a:ext cx="3882600" cy="47484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lang="zh-CN" altLang="en-US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8700" y="1501200"/>
            <a:ext cx="3882600" cy="4748400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125D06E9-0E26-4FD4-AC69-D855BCA8931C}" type="slidenum">
              <a:rPr lang="en-US" altLang="en-US"/>
            </a:fld>
            <a:endParaRPr lang="en-US" altLang="en-US"/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BF6BCE0-F1F3-4F43-BED8-1F5C567BE1C0}" type="datetime1">
              <a:rPr lang="en-US" altLang="en-US"/>
            </a:fld>
            <a:endParaRPr lang="en-US" altLang="en-US"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lang="zh-CN" altLang="en-US"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6300" y="1854000"/>
            <a:ext cx="40068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lang="zh-CN" altLang="en-US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76813" y="1421729"/>
            <a:ext cx="4006800" cy="381600"/>
          </a:xfrm>
        </p:spPr>
        <p:txBody>
          <a:bodyPr lIns="101600" tIns="38100" rIns="76200" bIns="38100" rtlCol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854000"/>
            <a:ext cx="40068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lang="zh-CN" altLang="en-US" noProof="1">
              <a:sym typeface="+mn-ea"/>
            </a:endParaRPr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5D34183B-FA37-427F-BC17-51B658E287E7}" type="slidenum">
              <a:rPr lang="en-US" altLang="en-US"/>
            </a:fld>
            <a:endParaRPr lang="en-US" altLang="en-US"/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83075669-9566-42A5-9746-129655BAFE5F}" type="datetime1">
              <a:rPr lang="en-US" altLang="en-US"/>
            </a:fld>
            <a:endParaRPr lang="en-US" altLang="en-US"/>
          </a:p>
        </p:txBody>
      </p:sp>
      <p:sp>
        <p:nvSpPr>
          <p:cNvPr id="9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lang="zh-CN" altLang="en-US" noProof="1">
              <a:sym typeface="+mn-ea"/>
            </a:endParaRPr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A0F450F1-2D80-452D-8E48-24E178D3DFA8}" type="slidenum">
              <a:rPr lang="en-US" altLang="en-US"/>
            </a:fld>
            <a:endParaRPr lang="en-US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04B7F71-9BE6-4F3A-B129-2493EE25012B}" type="datetime1">
              <a:rPr lang="en-US" altLang="en-US"/>
            </a:fld>
            <a:endParaRPr lang="en-US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3F8F0358-3A44-4848-964C-AA80A64714E6}" type="slidenum">
              <a:rPr lang="en-US" altLang="en-US"/>
            </a:fld>
            <a:endParaRPr lang="en-US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3D51CCD6-989A-4B0A-B1A9-C66B179A2E4B}" type="datetime1">
              <a:rPr lang="en-US" altLang="en-US"/>
            </a:fld>
            <a:endParaRPr lang="en-US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6248" y="1555115"/>
            <a:ext cx="3924776" cy="4608195"/>
          </a:xfrm>
        </p:spPr>
        <p:txBody>
          <a:bodyPr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lang="zh-CN" altLang="en-US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62800" y="1555200"/>
            <a:ext cx="3920400" cy="4608000"/>
          </a:xfrm>
        </p:spPr>
        <p:txBody>
          <a:bodyPr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455613" y="608013"/>
            <a:ext cx="8228012" cy="706437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AF18B7CD-02D0-49F1-8E60-2DAB7B63E12B}" type="slidenum">
              <a:rPr lang="en-US" altLang="en-US"/>
            </a:fld>
            <a:endParaRPr lang="en-US" altLang="en-US"/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DF099DE-D00E-4DC2-B8AB-5C106F83C08A}" type="datetime1">
              <a:rPr lang="en-US" altLang="en-US"/>
            </a:fld>
            <a:endParaRPr lang="en-US" altLang="en-US"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lang="zh-CN" altLang="en-US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914400"/>
            <a:ext cx="6876900" cy="5029200"/>
          </a:xfrm>
        </p:spPr>
        <p:txBody>
          <a:bodyPr vert="eaVert" lIns="46800" rIns="46800"/>
          <a:lstStyle>
            <a:lvl1pPr marL="171450" indent="-171450">
              <a:spcAft>
                <a:spcPts val="750"/>
              </a:spcAft>
              <a:defRPr spc="225"/>
            </a:lvl1pPr>
            <a:lvl2pPr marL="514350" indent="-171450">
              <a:defRPr spc="225"/>
            </a:lvl2pPr>
            <a:lvl3pPr marL="857250" indent="-171450">
              <a:defRPr spc="225"/>
            </a:lvl3pPr>
            <a:lvl4pPr marL="1200150" indent="-171450">
              <a:defRPr spc="225"/>
            </a:lvl4pPr>
            <a:lvl5pPr marL="1543050" indent="-171450">
              <a:defRPr spc="225"/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C590B280-F91F-4E20-9B19-E5D038BBF93C}" type="slidenum">
              <a:rPr lang="en-US" altLang="en-US"/>
            </a:fld>
            <a:endParaRPr lang="en-US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651F8AD3-C9E5-41B6-AB89-35B2FCD64927}" type="datetime1">
              <a:rPr lang="en-US" altLang="en-US"/>
            </a:fld>
            <a:endParaRPr lang="en-US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6300" y="774000"/>
            <a:ext cx="8229600" cy="54828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4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fld id="{71CDE4B0-A4E9-44CD-B8EA-65998C87B250}" type="slidenum">
              <a:rPr lang="en-US" altLang="en-US"/>
            </a:fld>
            <a:endParaRPr lang="en-US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252982C-22EE-4BDB-B9DE-126223E33A44}" type="datetime1">
              <a:rPr lang="en-US" altLang="en-US"/>
            </a:fld>
            <a:endParaRPr lang="en-US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36.xml"/><Relationship Id="rId17" Type="http://schemas.openxmlformats.org/officeDocument/2006/relationships/tags" Target="../tags/tag35.xml"/><Relationship Id="rId16" Type="http://schemas.openxmlformats.org/officeDocument/2006/relationships/tags" Target="../tags/tag34.xml"/><Relationship Id="rId15" Type="http://schemas.openxmlformats.org/officeDocument/2006/relationships/tags" Target="../tags/tag33.xml"/><Relationship Id="rId14" Type="http://schemas.openxmlformats.org/officeDocument/2006/relationships/tags" Target="../tags/tag32.xml"/><Relationship Id="rId13" Type="http://schemas.openxmlformats.org/officeDocument/2006/relationships/tags" Target="../tags/tag3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608013"/>
            <a:ext cx="8228012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170" tIns="46990" rIns="90170" bIns="4699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490663"/>
            <a:ext cx="8228012" cy="475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0"/>
            <a:r>
              <a:rPr lang="zh-CN" smtClean="0"/>
              <a:t>第二级</a:t>
            </a:r>
            <a:endParaRPr lang="zh-CN" smtClean="0"/>
          </a:p>
          <a:p>
            <a:pPr lvl="0"/>
            <a:r>
              <a:rPr lang="zh-CN" smtClean="0"/>
              <a:t>第三级</a:t>
            </a:r>
            <a:endParaRPr lang="zh-CN" smtClean="0"/>
          </a:p>
          <a:p>
            <a:pPr lvl="0"/>
            <a:r>
              <a:rPr lang="zh-CN" smtClean="0"/>
              <a:t>第四级</a:t>
            </a:r>
            <a:endParaRPr lang="zh-CN" smtClean="0"/>
          </a:p>
          <a:p>
            <a:pPr lvl="0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  <p:custDataLst>
              <p:tags r:id="rId15"/>
            </p:custDataLst>
          </p:nvPr>
        </p:nvSpPr>
        <p:spPr bwMode="auto">
          <a:xfrm>
            <a:off x="458788" y="6315075"/>
            <a:ext cx="2025650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 sz="700">
                <a:solidFill>
                  <a:srgbClr val="898989"/>
                </a:solidFill>
              </a:defRPr>
            </a:lvl1pPr>
          </a:lstStyle>
          <a:p>
            <a:r>
              <a:rPr lang="en-US" altLang="zh-CN"/>
              <a:t>2021/4/27 Tuesday</a:t>
            </a:r>
            <a:endParaRPr lang="en-US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  <p:custDataLst>
              <p:tags r:id="rId16"/>
            </p:custDataLst>
          </p:nvPr>
        </p:nvSpPr>
        <p:spPr bwMode="auto">
          <a:xfrm>
            <a:off x="3087688" y="6315075"/>
            <a:ext cx="2968625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defRPr sz="700">
                <a:solidFill>
                  <a:srgbClr val="898989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657975" y="6315075"/>
            <a:ext cx="2025650" cy="31591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lvl1pPr algn="r">
              <a:defRPr sz="700">
                <a:solidFill>
                  <a:srgbClr val="898989"/>
                </a:solidFill>
              </a:defRPr>
            </a:lvl1pPr>
          </a:lstStyle>
          <a:p>
            <a:r>
              <a:rPr lang="en-US" altLang="zh-CN"/>
              <a:t>‹#›</a:t>
            </a:r>
            <a:endParaRPr lang="zh-CN" altLang="en-US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buSzPct val="100000"/>
        <a:defRPr sz="2700" b="1" kern="1200" spc="225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SzPct val="100000"/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buSzPct val="100000"/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buSzPct val="100000"/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buSzPct val="100000"/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buSzPct val="100000"/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buSzPct val="100000"/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buSzPct val="100000"/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buSzPct val="100000"/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eaLnBrk="0" fontAlgn="base" hangingPunct="0">
        <a:lnSpc>
          <a:spcPct val="130000"/>
        </a:lnSpc>
        <a:spcBef>
          <a:spcPct val="0"/>
        </a:spcBef>
        <a:spcAft>
          <a:spcPts val="750"/>
        </a:spcAft>
        <a:buSzPct val="100000"/>
        <a:buFont typeface="Arial" panose="020B0604020202020204" pitchFamily="34" charset="0"/>
        <a:buChar char="●"/>
        <a:defRPr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0" rtl="0" eaLnBrk="0" fontAlgn="base" hangingPunct="0">
        <a:lnSpc>
          <a:spcPct val="120000"/>
        </a:lnSpc>
        <a:spcBef>
          <a:spcPct val="0"/>
        </a:spcBef>
        <a:spcAft>
          <a:spcPts val="450"/>
        </a:spcAft>
        <a:buSzPct val="100000"/>
        <a:buFont typeface="Arial" panose="020B0604020202020204" pitchFamily="34" charset="0"/>
        <a:buChar char="●"/>
        <a:tabLst>
          <a:tab pos="1206500" algn="l"/>
        </a:tabLst>
        <a:defRPr sz="120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0" rtl="0" eaLnBrk="0" fontAlgn="base" hangingPunct="0">
        <a:lnSpc>
          <a:spcPct val="120000"/>
        </a:lnSpc>
        <a:spcBef>
          <a:spcPct val="0"/>
        </a:spcBef>
        <a:spcAft>
          <a:spcPts val="450"/>
        </a:spcAft>
        <a:buSzPct val="100000"/>
        <a:buFont typeface="Arial" panose="020B0604020202020204" pitchFamily="34" charset="0"/>
        <a:buChar char="●"/>
        <a:tabLst>
          <a:tab pos="1206500" algn="l"/>
        </a:tabLst>
        <a:defRPr sz="120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0" rtl="0" eaLnBrk="0" fontAlgn="base" hangingPunct="0">
        <a:lnSpc>
          <a:spcPct val="120000"/>
        </a:lnSpc>
        <a:spcBef>
          <a:spcPct val="0"/>
        </a:spcBef>
        <a:spcAft>
          <a:spcPts val="225"/>
        </a:spcAft>
        <a:buSzPct val="100000"/>
        <a:buFont typeface="Wingdings" panose="05000000000000000000" pitchFamily="2" charset="2"/>
        <a:buChar char=""/>
        <a:tabLst>
          <a:tab pos="1206500" algn="l"/>
        </a:tabLst>
        <a:defRPr sz="100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0" rtl="0" eaLnBrk="0" fontAlgn="base" hangingPunct="0">
        <a:lnSpc>
          <a:spcPct val="120000"/>
        </a:lnSpc>
        <a:spcBef>
          <a:spcPct val="0"/>
        </a:spcBef>
        <a:spcAft>
          <a:spcPts val="225"/>
        </a:spcAft>
        <a:buSzPct val="100000"/>
        <a:buFont typeface="Arial" panose="020B0604020202020204" pitchFamily="34" charset="0"/>
        <a:buChar char="•"/>
        <a:tabLst>
          <a:tab pos="1206500" algn="l"/>
        </a:tabLst>
        <a:defRPr sz="100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6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8.png"/><Relationship Id="rId3" Type="http://schemas.openxmlformats.org/officeDocument/2006/relationships/image" Target="../media/image1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2"/>
          <p:cNvSpPr>
            <a:spLocks noChangeArrowheads="1"/>
          </p:cNvSpPr>
          <p:nvPr/>
        </p:nvSpPr>
        <p:spPr bwMode="auto">
          <a:xfrm>
            <a:off x="0" y="1916833"/>
            <a:ext cx="9144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读数 </a:t>
            </a:r>
            <a:r>
              <a:rPr lang="zh-CN" altLang="en-US" sz="6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写数</a:t>
            </a:r>
            <a:endParaRPr lang="zh-CN" altLang="en-US" sz="6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5363" name="直接连接符 3"/>
          <p:cNvCxnSpPr>
            <a:cxnSpLocks noChangeShapeType="1"/>
          </p:cNvCxnSpPr>
          <p:nvPr/>
        </p:nvCxnSpPr>
        <p:spPr bwMode="auto">
          <a:xfrm>
            <a:off x="4389438" y="3224213"/>
            <a:ext cx="5791200" cy="55562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</p:cxnSp>
      <p:cxnSp>
        <p:nvCxnSpPr>
          <p:cNvPr id="15364" name="直接连接符 5"/>
          <p:cNvCxnSpPr>
            <a:cxnSpLocks noChangeShapeType="1"/>
          </p:cNvCxnSpPr>
          <p:nvPr/>
        </p:nvCxnSpPr>
        <p:spPr bwMode="auto">
          <a:xfrm>
            <a:off x="4389438" y="3181350"/>
            <a:ext cx="5778500" cy="3810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</p:cxn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3"/>
          <p:cNvSpPr>
            <a:spLocks noChangeArrowheads="1"/>
          </p:cNvSpPr>
          <p:nvPr/>
        </p:nvSpPr>
        <p:spPr bwMode="auto">
          <a:xfrm>
            <a:off x="500063" y="1071563"/>
            <a:ext cx="85359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．写出下面各数。</a:t>
            </a:r>
            <a:endParaRPr kumimoji="1"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79" name="TextBox 3"/>
          <p:cNvSpPr>
            <a:spLocks noChangeArrowheads="1"/>
          </p:cNvSpPr>
          <p:nvPr/>
        </p:nvSpPr>
        <p:spPr bwMode="auto">
          <a:xfrm>
            <a:off x="684213" y="1989138"/>
            <a:ext cx="77628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514350" indent="-514350">
              <a:buFontTx/>
              <a:buAutoNum type="ea1ChsPlain" startAt="28"/>
            </a:pP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七十四      八十二      五十六</a:t>
            </a:r>
            <a:endParaRPr kumimoji="1"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0" name="TextBox 3"/>
          <p:cNvSpPr>
            <a:spLocks noChangeArrowheads="1"/>
          </p:cNvSpPr>
          <p:nvPr/>
        </p:nvSpPr>
        <p:spPr bwMode="auto">
          <a:xfrm>
            <a:off x="506413" y="3008313"/>
            <a:ext cx="15192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）</a:t>
            </a:r>
            <a:endParaRPr kumimoji="1" lang="zh-CN" altLang="en-US" sz="280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1" name="TextBox 3"/>
          <p:cNvSpPr>
            <a:spLocks noChangeArrowheads="1"/>
          </p:cNvSpPr>
          <p:nvPr/>
        </p:nvSpPr>
        <p:spPr bwMode="auto">
          <a:xfrm>
            <a:off x="2700338" y="3008313"/>
            <a:ext cx="15176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）</a:t>
            </a:r>
            <a:endParaRPr kumimoji="1" lang="zh-CN" altLang="en-US" sz="280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2" name="TextBox 3"/>
          <p:cNvSpPr>
            <a:spLocks noChangeArrowheads="1"/>
          </p:cNvSpPr>
          <p:nvPr/>
        </p:nvSpPr>
        <p:spPr bwMode="auto">
          <a:xfrm>
            <a:off x="4932363" y="3008313"/>
            <a:ext cx="15176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）</a:t>
            </a:r>
            <a:endParaRPr kumimoji="1" lang="zh-CN" altLang="en-US" sz="280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3" name="TextBox 3"/>
          <p:cNvSpPr>
            <a:spLocks noChangeArrowheads="1"/>
          </p:cNvSpPr>
          <p:nvPr/>
        </p:nvSpPr>
        <p:spPr bwMode="auto">
          <a:xfrm>
            <a:off x="7164388" y="3008313"/>
            <a:ext cx="15192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）</a:t>
            </a:r>
            <a:endParaRPr kumimoji="1" lang="zh-CN" altLang="en-US" sz="280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4" name="TextBox 3"/>
          <p:cNvSpPr>
            <a:spLocks noChangeArrowheads="1"/>
          </p:cNvSpPr>
          <p:nvPr/>
        </p:nvSpPr>
        <p:spPr bwMode="auto">
          <a:xfrm>
            <a:off x="684213" y="4076700"/>
            <a:ext cx="77628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kumimoji="1"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一百       三十八        九十       六十六</a:t>
            </a:r>
            <a:endParaRPr kumimoji="1"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5" name="TextBox 3"/>
          <p:cNvSpPr>
            <a:spLocks noChangeArrowheads="1"/>
          </p:cNvSpPr>
          <p:nvPr/>
        </p:nvSpPr>
        <p:spPr bwMode="auto">
          <a:xfrm>
            <a:off x="506413" y="5095875"/>
            <a:ext cx="15192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）</a:t>
            </a:r>
            <a:endParaRPr kumimoji="1" lang="zh-CN" altLang="en-US" sz="280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6" name="TextBox 3"/>
          <p:cNvSpPr>
            <a:spLocks noChangeArrowheads="1"/>
          </p:cNvSpPr>
          <p:nvPr/>
        </p:nvSpPr>
        <p:spPr bwMode="auto">
          <a:xfrm>
            <a:off x="2700338" y="5095875"/>
            <a:ext cx="15176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）</a:t>
            </a:r>
            <a:endParaRPr kumimoji="1" lang="zh-CN" altLang="en-US" sz="280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7" name="TextBox 3"/>
          <p:cNvSpPr>
            <a:spLocks noChangeArrowheads="1"/>
          </p:cNvSpPr>
          <p:nvPr/>
        </p:nvSpPr>
        <p:spPr bwMode="auto">
          <a:xfrm>
            <a:off x="4932363" y="5095875"/>
            <a:ext cx="15176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）</a:t>
            </a:r>
            <a:endParaRPr kumimoji="1" lang="zh-CN" altLang="en-US" sz="280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8" name="TextBox 3"/>
          <p:cNvSpPr>
            <a:spLocks noChangeArrowheads="1"/>
          </p:cNvSpPr>
          <p:nvPr/>
        </p:nvSpPr>
        <p:spPr bwMode="auto">
          <a:xfrm>
            <a:off x="7164388" y="5095875"/>
            <a:ext cx="15192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）</a:t>
            </a:r>
            <a:endParaRPr kumimoji="1" lang="zh-CN" altLang="en-US" sz="280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29" name="TextBox 17"/>
          <p:cNvSpPr txBox="1">
            <a:spLocks noChangeArrowheads="1"/>
          </p:cNvSpPr>
          <p:nvPr/>
        </p:nvSpPr>
        <p:spPr bwMode="auto">
          <a:xfrm>
            <a:off x="955675" y="2994025"/>
            <a:ext cx="620713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28</a:t>
            </a:r>
            <a:endParaRPr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30" name="TextBox 17"/>
          <p:cNvSpPr txBox="1">
            <a:spLocks noChangeArrowheads="1"/>
          </p:cNvSpPr>
          <p:nvPr/>
        </p:nvSpPr>
        <p:spPr bwMode="auto">
          <a:xfrm>
            <a:off x="3149600" y="3008313"/>
            <a:ext cx="61912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74</a:t>
            </a:r>
            <a:endParaRPr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31" name="TextBox 17"/>
          <p:cNvSpPr txBox="1">
            <a:spLocks noChangeArrowheads="1"/>
          </p:cNvSpPr>
          <p:nvPr/>
        </p:nvSpPr>
        <p:spPr bwMode="auto">
          <a:xfrm>
            <a:off x="5381625" y="3019425"/>
            <a:ext cx="61912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82</a:t>
            </a:r>
            <a:endParaRPr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32" name="TextBox 17"/>
          <p:cNvSpPr txBox="1">
            <a:spLocks noChangeArrowheads="1"/>
          </p:cNvSpPr>
          <p:nvPr/>
        </p:nvSpPr>
        <p:spPr bwMode="auto">
          <a:xfrm>
            <a:off x="7594600" y="2994025"/>
            <a:ext cx="620713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56</a:t>
            </a:r>
            <a:endParaRPr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33" name="TextBox 17"/>
          <p:cNvSpPr txBox="1">
            <a:spLocks noChangeArrowheads="1"/>
          </p:cNvSpPr>
          <p:nvPr/>
        </p:nvSpPr>
        <p:spPr bwMode="auto">
          <a:xfrm>
            <a:off x="865188" y="5111750"/>
            <a:ext cx="731837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endParaRPr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34" name="TextBox 17"/>
          <p:cNvSpPr txBox="1">
            <a:spLocks noChangeArrowheads="1"/>
          </p:cNvSpPr>
          <p:nvPr/>
        </p:nvSpPr>
        <p:spPr bwMode="auto">
          <a:xfrm>
            <a:off x="3152775" y="5126038"/>
            <a:ext cx="620713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38</a:t>
            </a:r>
            <a:endParaRPr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35" name="TextBox 17"/>
          <p:cNvSpPr txBox="1">
            <a:spLocks noChangeArrowheads="1"/>
          </p:cNvSpPr>
          <p:nvPr/>
        </p:nvSpPr>
        <p:spPr bwMode="auto">
          <a:xfrm>
            <a:off x="5384800" y="5137150"/>
            <a:ext cx="620713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90</a:t>
            </a:r>
            <a:endParaRPr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36" name="TextBox 17"/>
          <p:cNvSpPr txBox="1">
            <a:spLocks noChangeArrowheads="1"/>
          </p:cNvSpPr>
          <p:nvPr/>
        </p:nvSpPr>
        <p:spPr bwMode="auto">
          <a:xfrm>
            <a:off x="7599363" y="5111750"/>
            <a:ext cx="61912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66</a:t>
            </a:r>
            <a:endParaRPr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97" name="文本框 3"/>
          <p:cNvSpPr>
            <a:spLocks noChangeArrowheads="1"/>
          </p:cNvSpPr>
          <p:nvPr/>
        </p:nvSpPr>
        <p:spPr bwMode="auto">
          <a:xfrm>
            <a:off x="1092200" y="271463"/>
            <a:ext cx="1416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10A5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巩固训练</a:t>
            </a:r>
            <a:endParaRPr lang="zh-CN" altLang="en-US" sz="2400">
              <a:solidFill>
                <a:srgbClr val="10A59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 fill="hold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 fill="hold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 fill="hold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 fill="hold"/>
                                        <p:tgtEl>
                                          <p:spTgt spid="34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 fill="hold"/>
                                        <p:tgtEl>
                                          <p:spTgt spid="34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 fill="hold"/>
                                        <p:tgtEl>
                                          <p:spTgt spid="34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 fill="hold"/>
                                        <p:tgtEl>
                                          <p:spTgt spid="34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9" grpId="0" animBg="1"/>
      <p:bldP spid="34830" grpId="0" animBg="1"/>
      <p:bldP spid="34831" grpId="0" animBg="1"/>
      <p:bldP spid="34832" grpId="0" animBg="1"/>
      <p:bldP spid="34833" grpId="0" animBg="1"/>
      <p:bldP spid="34834" grpId="0" animBg="1"/>
      <p:bldP spid="34835" grpId="0" animBg="1"/>
      <p:bldP spid="3483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3"/>
          <p:cNvSpPr>
            <a:spLocks noChangeArrowheads="1"/>
          </p:cNvSpPr>
          <p:nvPr/>
        </p:nvSpPr>
        <p:spPr bwMode="auto">
          <a:xfrm>
            <a:off x="500063" y="1071563"/>
            <a:ext cx="85359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．读一读，说一说。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5603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2060575"/>
            <a:ext cx="9126538" cy="272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文本框 3"/>
          <p:cNvSpPr>
            <a:spLocks noChangeArrowheads="1"/>
          </p:cNvSpPr>
          <p:nvPr/>
        </p:nvSpPr>
        <p:spPr bwMode="auto">
          <a:xfrm>
            <a:off x="1092200" y="271463"/>
            <a:ext cx="1416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10A5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巩固训练</a:t>
            </a:r>
            <a:endParaRPr lang="zh-CN" altLang="en-US" sz="2400">
              <a:solidFill>
                <a:srgbClr val="10A59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ChangeArrowheads="1"/>
          </p:cNvSpPr>
          <p:nvPr/>
        </p:nvSpPr>
        <p:spPr bwMode="auto">
          <a:xfrm>
            <a:off x="1114425" y="2659063"/>
            <a:ext cx="756126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通过这节课你收获了什么？</a:t>
            </a:r>
            <a:endParaRPr lang="zh-CN" altLang="en-US" sz="4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7" name="文本框 3"/>
          <p:cNvSpPr>
            <a:spLocks noChangeArrowheads="1"/>
          </p:cNvSpPr>
          <p:nvPr/>
        </p:nvSpPr>
        <p:spPr bwMode="auto">
          <a:xfrm>
            <a:off x="1092200" y="271463"/>
            <a:ext cx="1416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10A5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2400">
              <a:solidFill>
                <a:srgbClr val="10A59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6628" name="New picture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319000" y="12560300"/>
            <a:ext cx="3175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>
            <a:spLocks noChangeArrowheads="1"/>
          </p:cNvSpPr>
          <p:nvPr/>
        </p:nvSpPr>
        <p:spPr bwMode="auto">
          <a:xfrm>
            <a:off x="1092200" y="271463"/>
            <a:ext cx="1416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10A5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复习导入</a:t>
            </a:r>
            <a:endParaRPr lang="zh-CN" altLang="en-US" sz="2400" dirty="0">
              <a:solidFill>
                <a:srgbClr val="10A59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87" name="TextBox 17"/>
          <p:cNvSpPr>
            <a:spLocks noChangeArrowheads="1"/>
          </p:cNvSpPr>
          <p:nvPr/>
        </p:nvSpPr>
        <p:spPr bwMode="auto">
          <a:xfrm>
            <a:off x="684213" y="1341438"/>
            <a:ext cx="59039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．从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写到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，比一比看谁写得快。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6" name="TextBox 17"/>
          <p:cNvSpPr/>
          <p:nvPr/>
        </p:nvSpPr>
        <p:spPr>
          <a:xfrm>
            <a:off x="971550" y="2781300"/>
            <a:ext cx="698817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7" name="TextBox 17"/>
          <p:cNvSpPr/>
          <p:nvPr/>
        </p:nvSpPr>
        <p:spPr>
          <a:xfrm>
            <a:off x="971550" y="4005263"/>
            <a:ext cx="6767513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16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17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18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 fill="hold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nimBg="1"/>
      <p:bldP spid="1843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"/>
          <p:cNvSpPr>
            <a:spLocks noChangeArrowheads="1"/>
          </p:cNvSpPr>
          <p:nvPr/>
        </p:nvSpPr>
        <p:spPr bwMode="auto">
          <a:xfrm>
            <a:off x="1092200" y="271463"/>
            <a:ext cx="1416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10A5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复习导入</a:t>
            </a:r>
            <a:endParaRPr lang="zh-CN" altLang="en-US" sz="2400">
              <a:solidFill>
                <a:srgbClr val="10A59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1" name="TextBox 17"/>
          <p:cNvSpPr>
            <a:spLocks noChangeArrowheads="1"/>
          </p:cNvSpPr>
          <p:nvPr/>
        </p:nvSpPr>
        <p:spPr bwMode="auto">
          <a:xfrm>
            <a:off x="684213" y="1341438"/>
            <a:ext cx="28797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．看图写数。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412" name="组合 60"/>
          <p:cNvGrpSpPr/>
          <p:nvPr/>
        </p:nvGrpSpPr>
        <p:grpSpPr bwMode="auto">
          <a:xfrm>
            <a:off x="1128713" y="2420938"/>
            <a:ext cx="1609725" cy="3300412"/>
            <a:chOff x="1186070" y="2204864"/>
            <a:chExt cx="1609844" cy="3299677"/>
          </a:xfrm>
        </p:grpSpPr>
        <p:sp>
          <p:nvSpPr>
            <p:cNvPr id="17413" name="矩形 41"/>
            <p:cNvSpPr>
              <a:spLocks noChangeArrowheads="1"/>
            </p:cNvSpPr>
            <p:nvPr/>
          </p:nvSpPr>
          <p:spPr bwMode="auto">
            <a:xfrm>
              <a:off x="1438501" y="3692020"/>
              <a:ext cx="1111332" cy="968159"/>
            </a:xfrm>
            <a:prstGeom prst="rect">
              <a:avLst/>
            </a:prstGeom>
            <a:solidFill>
              <a:srgbClr val="FCD5B5"/>
            </a:solidFill>
            <a:ln w="25400" cap="flat" algn="ctr">
              <a:solidFill>
                <a:srgbClr val="A0A0A0"/>
              </a:solidFill>
              <a:prstDash val="solid"/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7414" name="直接连接符 42"/>
            <p:cNvSpPr>
              <a:spLocks noChangeShapeType="1"/>
            </p:cNvSpPr>
            <p:nvPr/>
          </p:nvSpPr>
          <p:spPr bwMode="auto">
            <a:xfrm flipH="1">
              <a:off x="1732210" y="2204864"/>
              <a:ext cx="0" cy="1487156"/>
            </a:xfrm>
            <a:prstGeom prst="line">
              <a:avLst/>
            </a:prstGeom>
            <a:noFill/>
            <a:ln w="38100" algn="ctr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5" name="直接连接符 43"/>
            <p:cNvSpPr>
              <a:spLocks noChangeShapeType="1"/>
            </p:cNvSpPr>
            <p:nvPr/>
          </p:nvSpPr>
          <p:spPr bwMode="auto">
            <a:xfrm flipH="1">
              <a:off x="2267237" y="2204864"/>
              <a:ext cx="0" cy="1487156"/>
            </a:xfrm>
            <a:prstGeom prst="line">
              <a:avLst/>
            </a:prstGeom>
            <a:noFill/>
            <a:ln w="38100" algn="ctr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6" name="TextBox 3"/>
            <p:cNvSpPr>
              <a:spLocks noChangeArrowheads="1"/>
            </p:cNvSpPr>
            <p:nvPr/>
          </p:nvSpPr>
          <p:spPr bwMode="auto">
            <a:xfrm>
              <a:off x="1438501" y="3706305"/>
              <a:ext cx="557254" cy="95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十位</a:t>
              </a:r>
              <a:endParaRPr kumimoji="1"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417" name="TextBox 3"/>
            <p:cNvSpPr>
              <a:spLocks noChangeArrowheads="1"/>
            </p:cNvSpPr>
            <p:nvPr/>
          </p:nvSpPr>
          <p:spPr bwMode="auto">
            <a:xfrm>
              <a:off x="1990991" y="3706305"/>
              <a:ext cx="558841" cy="95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个位</a:t>
              </a:r>
              <a:endParaRPr kumimoji="1"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17418" name="椭圆 46"/>
            <p:cNvGrpSpPr/>
            <p:nvPr/>
          </p:nvGrpSpPr>
          <p:grpSpPr bwMode="auto">
            <a:xfrm>
              <a:off x="1532615" y="3483913"/>
              <a:ext cx="396269" cy="207218"/>
              <a:chOff x="1475232" y="3700272"/>
              <a:chExt cx="396240" cy="207264"/>
            </a:xfrm>
          </p:grpSpPr>
          <p:pic>
            <p:nvPicPr>
              <p:cNvPr id="17419" name="椭圆 46"/>
              <p:cNvPicPr>
                <a:picLocks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75232" y="3700272"/>
                <a:ext cx="396240" cy="207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17420" name="Rectangle 12"/>
              <p:cNvSpPr>
                <a:spLocks noChangeArrowheads="1"/>
              </p:cNvSpPr>
              <p:nvPr/>
            </p:nvSpPr>
            <p:spPr bwMode="auto">
              <a:xfrm>
                <a:off x="1544132" y="3743614"/>
                <a:ext cx="256710" cy="1236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17421" name="椭圆 47"/>
            <p:cNvGrpSpPr/>
            <p:nvPr/>
          </p:nvGrpSpPr>
          <p:grpSpPr bwMode="auto">
            <a:xfrm>
              <a:off x="2056909" y="2837881"/>
              <a:ext cx="396269" cy="201123"/>
              <a:chOff x="1999488" y="3054096"/>
              <a:chExt cx="396240" cy="201168"/>
            </a:xfrm>
          </p:grpSpPr>
          <p:pic>
            <p:nvPicPr>
              <p:cNvPr id="17422" name="椭圆 47"/>
              <p:cNvPicPr>
                <a:picLocks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1999488" y="3054096"/>
                <a:ext cx="396240" cy="201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17423" name="Rectangle 15"/>
              <p:cNvSpPr>
                <a:spLocks noChangeArrowheads="1"/>
              </p:cNvSpPr>
              <p:nvPr/>
            </p:nvSpPr>
            <p:spPr bwMode="auto">
              <a:xfrm>
                <a:off x="2070423" y="3093736"/>
                <a:ext cx="256710" cy="1236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17424" name="椭圆 48"/>
            <p:cNvGrpSpPr/>
            <p:nvPr/>
          </p:nvGrpSpPr>
          <p:grpSpPr bwMode="auto">
            <a:xfrm>
              <a:off x="2056909" y="3002436"/>
              <a:ext cx="396269" cy="207218"/>
              <a:chOff x="1999488" y="3218688"/>
              <a:chExt cx="396240" cy="207264"/>
            </a:xfrm>
          </p:grpSpPr>
          <p:pic>
            <p:nvPicPr>
              <p:cNvPr id="17425" name="椭圆 48"/>
              <p:cNvPicPr>
                <a:picLocks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999488" y="3218688"/>
                <a:ext cx="396240" cy="207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17426" name="Rectangle 18"/>
              <p:cNvSpPr>
                <a:spLocks noChangeArrowheads="1"/>
              </p:cNvSpPr>
              <p:nvPr/>
            </p:nvSpPr>
            <p:spPr bwMode="auto">
              <a:xfrm>
                <a:off x="2070423" y="3260278"/>
                <a:ext cx="256710" cy="1236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17427" name="椭圆 49"/>
            <p:cNvGrpSpPr/>
            <p:nvPr/>
          </p:nvGrpSpPr>
          <p:grpSpPr bwMode="auto">
            <a:xfrm>
              <a:off x="2056909" y="3166992"/>
              <a:ext cx="396269" cy="207218"/>
              <a:chOff x="1999488" y="3383280"/>
              <a:chExt cx="396240" cy="207264"/>
            </a:xfrm>
          </p:grpSpPr>
          <p:pic>
            <p:nvPicPr>
              <p:cNvPr id="17428" name="椭圆 49"/>
              <p:cNvPicPr>
                <a:picLocks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999488" y="3383280"/>
                <a:ext cx="396240" cy="207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17429" name="Rectangle 21"/>
              <p:cNvSpPr>
                <a:spLocks noChangeArrowheads="1"/>
              </p:cNvSpPr>
              <p:nvPr/>
            </p:nvSpPr>
            <p:spPr bwMode="auto">
              <a:xfrm>
                <a:off x="2070423" y="3426820"/>
                <a:ext cx="256710" cy="1236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17430" name="椭圆 50"/>
            <p:cNvGrpSpPr/>
            <p:nvPr/>
          </p:nvGrpSpPr>
          <p:grpSpPr bwMode="auto">
            <a:xfrm>
              <a:off x="2056909" y="3337642"/>
              <a:ext cx="396269" cy="201123"/>
              <a:chOff x="1999488" y="3553968"/>
              <a:chExt cx="396240" cy="201168"/>
            </a:xfrm>
          </p:grpSpPr>
          <p:pic>
            <p:nvPicPr>
              <p:cNvPr id="17431" name="椭圆 50"/>
              <p:cNvPicPr>
                <a:picLocks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1999488" y="3553968"/>
                <a:ext cx="396240" cy="201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17432" name="Rectangle 24"/>
              <p:cNvSpPr>
                <a:spLocks noChangeArrowheads="1"/>
              </p:cNvSpPr>
              <p:nvPr/>
            </p:nvSpPr>
            <p:spPr bwMode="auto">
              <a:xfrm>
                <a:off x="2070423" y="3593362"/>
                <a:ext cx="256710" cy="1236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17433" name="椭圆 51"/>
            <p:cNvGrpSpPr/>
            <p:nvPr/>
          </p:nvGrpSpPr>
          <p:grpSpPr bwMode="auto">
            <a:xfrm>
              <a:off x="2056909" y="3502197"/>
              <a:ext cx="396269" cy="207218"/>
              <a:chOff x="1999488" y="3718560"/>
              <a:chExt cx="396240" cy="207264"/>
            </a:xfrm>
          </p:grpSpPr>
          <p:pic>
            <p:nvPicPr>
              <p:cNvPr id="17434" name="椭圆 51"/>
              <p:cNvPicPr>
                <a:picLocks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999488" y="3718560"/>
                <a:ext cx="396240" cy="207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17435" name="Rectangle 27"/>
              <p:cNvSpPr>
                <a:spLocks noChangeArrowheads="1"/>
              </p:cNvSpPr>
              <p:nvPr/>
            </p:nvSpPr>
            <p:spPr bwMode="auto">
              <a:xfrm>
                <a:off x="2070423" y="3759903"/>
                <a:ext cx="256710" cy="1236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7436" name="TextBox 17"/>
            <p:cNvSpPr>
              <a:spLocks noChangeArrowheads="1"/>
            </p:cNvSpPr>
            <p:nvPr/>
          </p:nvSpPr>
          <p:spPr bwMode="auto">
            <a:xfrm>
              <a:off x="1186070" y="4980783"/>
              <a:ext cx="1609844" cy="523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（    ）</a:t>
              </a:r>
              <a:endParaRPr lang="zh-CN" altLang="en-US" sz="280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7437" name="组合 62"/>
          <p:cNvGrpSpPr/>
          <p:nvPr/>
        </p:nvGrpSpPr>
        <p:grpSpPr bwMode="auto">
          <a:xfrm>
            <a:off x="6588125" y="2420938"/>
            <a:ext cx="1609725" cy="3300412"/>
            <a:chOff x="6645756" y="2175131"/>
            <a:chExt cx="1609844" cy="3299677"/>
          </a:xfrm>
        </p:grpSpPr>
        <p:sp>
          <p:nvSpPr>
            <p:cNvPr id="17438" name="矩形 54"/>
            <p:cNvSpPr>
              <a:spLocks noChangeArrowheads="1"/>
            </p:cNvSpPr>
            <p:nvPr/>
          </p:nvSpPr>
          <p:spPr bwMode="auto">
            <a:xfrm>
              <a:off x="6898188" y="3662287"/>
              <a:ext cx="1111332" cy="968159"/>
            </a:xfrm>
            <a:prstGeom prst="rect">
              <a:avLst/>
            </a:prstGeom>
            <a:solidFill>
              <a:srgbClr val="FCD5B5"/>
            </a:solidFill>
            <a:ln w="25400" cap="flat" algn="ctr">
              <a:solidFill>
                <a:srgbClr val="A0A0A0"/>
              </a:solidFill>
              <a:prstDash val="solid"/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7439" name="直接连接符 55"/>
            <p:cNvSpPr>
              <a:spLocks noChangeShapeType="1"/>
            </p:cNvSpPr>
            <p:nvPr/>
          </p:nvSpPr>
          <p:spPr bwMode="auto">
            <a:xfrm flipH="1">
              <a:off x="7191896" y="2175131"/>
              <a:ext cx="0" cy="1487156"/>
            </a:xfrm>
            <a:prstGeom prst="line">
              <a:avLst/>
            </a:prstGeom>
            <a:noFill/>
            <a:ln w="38100" algn="ctr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0" name="直接连接符 56"/>
            <p:cNvSpPr>
              <a:spLocks noChangeShapeType="1"/>
            </p:cNvSpPr>
            <p:nvPr/>
          </p:nvSpPr>
          <p:spPr bwMode="auto">
            <a:xfrm flipH="1">
              <a:off x="7726924" y="2175131"/>
              <a:ext cx="0" cy="1487156"/>
            </a:xfrm>
            <a:prstGeom prst="line">
              <a:avLst/>
            </a:prstGeom>
            <a:noFill/>
            <a:ln w="38100" algn="ctr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1" name="TextBox 3"/>
            <p:cNvSpPr>
              <a:spLocks noChangeArrowheads="1"/>
            </p:cNvSpPr>
            <p:nvPr/>
          </p:nvSpPr>
          <p:spPr bwMode="auto">
            <a:xfrm>
              <a:off x="6898188" y="3676572"/>
              <a:ext cx="557253" cy="95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十位</a:t>
              </a:r>
              <a:endParaRPr kumimoji="1"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442" name="TextBox 3"/>
            <p:cNvSpPr>
              <a:spLocks noChangeArrowheads="1"/>
            </p:cNvSpPr>
            <p:nvPr/>
          </p:nvSpPr>
          <p:spPr bwMode="auto">
            <a:xfrm>
              <a:off x="7450679" y="3676572"/>
              <a:ext cx="558841" cy="95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个位</a:t>
              </a:r>
              <a:endParaRPr kumimoji="1"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17443" name="椭圆 59"/>
            <p:cNvGrpSpPr/>
            <p:nvPr/>
          </p:nvGrpSpPr>
          <p:grpSpPr bwMode="auto">
            <a:xfrm>
              <a:off x="6994905" y="3454180"/>
              <a:ext cx="390173" cy="207218"/>
              <a:chOff x="6937248" y="3700272"/>
              <a:chExt cx="390144" cy="207264"/>
            </a:xfrm>
          </p:grpSpPr>
          <p:pic>
            <p:nvPicPr>
              <p:cNvPr id="17444" name="椭圆 59"/>
              <p:cNvPicPr>
                <a:picLocks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6937248" y="3700272"/>
                <a:ext cx="390144" cy="207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17445" name="Rectangle 37"/>
              <p:cNvSpPr>
                <a:spLocks noChangeArrowheads="1"/>
              </p:cNvSpPr>
              <p:nvPr/>
            </p:nvSpPr>
            <p:spPr bwMode="auto">
              <a:xfrm>
                <a:off x="7003544" y="3743614"/>
                <a:ext cx="256710" cy="1236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7446" name="TextBox 17"/>
            <p:cNvSpPr>
              <a:spLocks noChangeArrowheads="1"/>
            </p:cNvSpPr>
            <p:nvPr/>
          </p:nvSpPr>
          <p:spPr bwMode="auto">
            <a:xfrm>
              <a:off x="6645756" y="4951050"/>
              <a:ext cx="1609844" cy="523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（    ）</a:t>
              </a:r>
              <a:endParaRPr lang="zh-CN" altLang="en-US" sz="280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7447" name="组合 61"/>
          <p:cNvGrpSpPr/>
          <p:nvPr/>
        </p:nvGrpSpPr>
        <p:grpSpPr bwMode="auto">
          <a:xfrm>
            <a:off x="3857625" y="2420938"/>
            <a:ext cx="1611313" cy="3300412"/>
            <a:chOff x="3577526" y="2206947"/>
            <a:chExt cx="1609844" cy="3299677"/>
          </a:xfrm>
        </p:grpSpPr>
        <p:sp>
          <p:nvSpPr>
            <p:cNvPr id="17448" name="矩形 62"/>
            <p:cNvSpPr>
              <a:spLocks noChangeArrowheads="1"/>
            </p:cNvSpPr>
            <p:nvPr/>
          </p:nvSpPr>
          <p:spPr bwMode="auto">
            <a:xfrm>
              <a:off x="3829709" y="3694103"/>
              <a:ext cx="1110237" cy="968159"/>
            </a:xfrm>
            <a:prstGeom prst="rect">
              <a:avLst/>
            </a:prstGeom>
            <a:solidFill>
              <a:srgbClr val="FCD5B5"/>
            </a:solidFill>
            <a:ln w="25400" cap="flat" algn="ctr">
              <a:solidFill>
                <a:srgbClr val="A0A0A0"/>
              </a:solidFill>
              <a:prstDash val="solid"/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7449" name="直接连接符 63"/>
            <p:cNvSpPr>
              <a:spLocks noChangeShapeType="1"/>
            </p:cNvSpPr>
            <p:nvPr/>
          </p:nvSpPr>
          <p:spPr bwMode="auto">
            <a:xfrm flipH="1">
              <a:off x="4123128" y="2206947"/>
              <a:ext cx="0" cy="1487156"/>
            </a:xfrm>
            <a:prstGeom prst="line">
              <a:avLst/>
            </a:prstGeom>
            <a:noFill/>
            <a:ln w="38100" algn="ctr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0" name="直接连接符 64"/>
            <p:cNvSpPr>
              <a:spLocks noChangeShapeType="1"/>
            </p:cNvSpPr>
            <p:nvPr/>
          </p:nvSpPr>
          <p:spPr bwMode="auto">
            <a:xfrm flipH="1">
              <a:off x="4659214" y="2206947"/>
              <a:ext cx="0" cy="1487156"/>
            </a:xfrm>
            <a:prstGeom prst="line">
              <a:avLst/>
            </a:prstGeom>
            <a:noFill/>
            <a:ln w="38100" algn="ctr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1" name="TextBox 3"/>
            <p:cNvSpPr>
              <a:spLocks noChangeArrowheads="1"/>
            </p:cNvSpPr>
            <p:nvPr/>
          </p:nvSpPr>
          <p:spPr bwMode="auto">
            <a:xfrm>
              <a:off x="3829709" y="3708388"/>
              <a:ext cx="558291" cy="95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十位</a:t>
              </a:r>
              <a:endParaRPr kumimoji="1"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452" name="TextBox 3"/>
            <p:cNvSpPr>
              <a:spLocks noChangeArrowheads="1"/>
            </p:cNvSpPr>
            <p:nvPr/>
          </p:nvSpPr>
          <p:spPr bwMode="auto">
            <a:xfrm>
              <a:off x="4383241" y="3708388"/>
              <a:ext cx="556705" cy="95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个位</a:t>
              </a:r>
              <a:endParaRPr kumimoji="1"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17453" name="椭圆 67"/>
            <p:cNvGrpSpPr/>
            <p:nvPr/>
          </p:nvGrpSpPr>
          <p:grpSpPr bwMode="auto">
            <a:xfrm>
              <a:off x="3925823" y="3485996"/>
              <a:ext cx="389788" cy="207218"/>
              <a:chOff x="4206240" y="3700272"/>
              <a:chExt cx="390144" cy="207264"/>
            </a:xfrm>
          </p:grpSpPr>
          <p:pic>
            <p:nvPicPr>
              <p:cNvPr id="17454" name="椭圆 67"/>
              <p:cNvPicPr>
                <a:picLocks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4206240" y="3700272"/>
                <a:ext cx="390144" cy="207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17455" name="Rectangle 47"/>
              <p:cNvSpPr>
                <a:spLocks noChangeArrowheads="1"/>
              </p:cNvSpPr>
              <p:nvPr/>
            </p:nvSpPr>
            <p:spPr bwMode="auto">
              <a:xfrm>
                <a:off x="4273454" y="3743614"/>
                <a:ext cx="256964" cy="1236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17456" name="椭圆 68"/>
            <p:cNvGrpSpPr/>
            <p:nvPr/>
          </p:nvGrpSpPr>
          <p:grpSpPr bwMode="auto">
            <a:xfrm>
              <a:off x="4449601" y="3169075"/>
              <a:ext cx="395879" cy="207218"/>
              <a:chOff x="4730496" y="3383280"/>
              <a:chExt cx="396240" cy="207264"/>
            </a:xfrm>
          </p:grpSpPr>
          <p:pic>
            <p:nvPicPr>
              <p:cNvPr id="17457" name="椭圆 68"/>
              <p:cNvPicPr>
                <a:picLocks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4730496" y="3383280"/>
                <a:ext cx="396240" cy="207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17458" name="Rectangle 50"/>
              <p:cNvSpPr>
                <a:spLocks noChangeArrowheads="1"/>
              </p:cNvSpPr>
              <p:nvPr/>
            </p:nvSpPr>
            <p:spPr bwMode="auto">
              <a:xfrm>
                <a:off x="4800264" y="3426820"/>
                <a:ext cx="256964" cy="1236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17459" name="椭圆 69"/>
            <p:cNvGrpSpPr/>
            <p:nvPr/>
          </p:nvGrpSpPr>
          <p:grpSpPr bwMode="auto">
            <a:xfrm>
              <a:off x="4449601" y="3339725"/>
              <a:ext cx="395879" cy="201123"/>
              <a:chOff x="4730496" y="3553968"/>
              <a:chExt cx="396240" cy="201168"/>
            </a:xfrm>
          </p:grpSpPr>
          <p:pic>
            <p:nvPicPr>
              <p:cNvPr id="17460" name="椭圆 69"/>
              <p:cNvPicPr>
                <a:picLocks noChangeArrowheads="1"/>
              </p:cNvPicPr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4730496" y="3553968"/>
                <a:ext cx="396240" cy="201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17461" name="Rectangle 53"/>
              <p:cNvSpPr>
                <a:spLocks noChangeArrowheads="1"/>
              </p:cNvSpPr>
              <p:nvPr/>
            </p:nvSpPr>
            <p:spPr bwMode="auto">
              <a:xfrm>
                <a:off x="4800264" y="3593362"/>
                <a:ext cx="256964" cy="1236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17462" name="椭圆 70"/>
            <p:cNvGrpSpPr/>
            <p:nvPr/>
          </p:nvGrpSpPr>
          <p:grpSpPr bwMode="auto">
            <a:xfrm>
              <a:off x="4449601" y="3504280"/>
              <a:ext cx="395879" cy="207218"/>
              <a:chOff x="4730496" y="3718560"/>
              <a:chExt cx="396240" cy="207264"/>
            </a:xfrm>
          </p:grpSpPr>
          <p:pic>
            <p:nvPicPr>
              <p:cNvPr id="17463" name="椭圆 70"/>
              <p:cNvPicPr>
                <a:picLocks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4730496" y="3718560"/>
                <a:ext cx="396240" cy="207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17464" name="Rectangle 56"/>
              <p:cNvSpPr>
                <a:spLocks noChangeArrowheads="1"/>
              </p:cNvSpPr>
              <p:nvPr/>
            </p:nvSpPr>
            <p:spPr bwMode="auto">
              <a:xfrm>
                <a:off x="4800264" y="3759903"/>
                <a:ext cx="256964" cy="1236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7465" name="TextBox 17"/>
            <p:cNvSpPr>
              <a:spLocks noChangeArrowheads="1"/>
            </p:cNvSpPr>
            <p:nvPr/>
          </p:nvSpPr>
          <p:spPr bwMode="auto">
            <a:xfrm>
              <a:off x="3577526" y="4982866"/>
              <a:ext cx="1609844" cy="523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（    ）</a:t>
              </a:r>
              <a:endParaRPr lang="zh-CN" altLang="en-US" sz="280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0487" name="TextBox 17"/>
          <p:cNvSpPr txBox="1">
            <a:spLocks noChangeArrowheads="1"/>
          </p:cNvSpPr>
          <p:nvPr/>
        </p:nvSpPr>
        <p:spPr bwMode="auto">
          <a:xfrm>
            <a:off x="1624013" y="5205413"/>
            <a:ext cx="69532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endParaRPr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8" name="TextBox 17"/>
          <p:cNvSpPr txBox="1">
            <a:spLocks noChangeArrowheads="1"/>
          </p:cNvSpPr>
          <p:nvPr/>
        </p:nvSpPr>
        <p:spPr bwMode="auto">
          <a:xfrm>
            <a:off x="4314825" y="5189538"/>
            <a:ext cx="696913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14</a:t>
            </a:r>
            <a:endParaRPr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9" name="TextBox 17"/>
          <p:cNvSpPr txBox="1">
            <a:spLocks noChangeArrowheads="1"/>
          </p:cNvSpPr>
          <p:nvPr/>
        </p:nvSpPr>
        <p:spPr bwMode="auto">
          <a:xfrm>
            <a:off x="7119938" y="5197475"/>
            <a:ext cx="69532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endParaRPr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469" name="椭圆 75"/>
          <p:cNvGrpSpPr/>
          <p:nvPr/>
        </p:nvGrpSpPr>
        <p:grpSpPr bwMode="auto">
          <a:xfrm>
            <a:off x="4730750" y="3213100"/>
            <a:ext cx="395288" cy="206375"/>
            <a:chOff x="2980" y="2024"/>
            <a:chExt cx="249" cy="130"/>
          </a:xfrm>
        </p:grpSpPr>
        <p:pic>
          <p:nvPicPr>
            <p:cNvPr id="17470" name="椭圆 75"/>
            <p:cNvPicPr>
              <a:picLocks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2980" y="2024"/>
              <a:ext cx="249" cy="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17471" name="Rectangle 63"/>
            <p:cNvSpPr>
              <a:spLocks noChangeArrowheads="1"/>
            </p:cNvSpPr>
            <p:nvPr/>
          </p:nvSpPr>
          <p:spPr bwMode="auto">
            <a:xfrm>
              <a:off x="3024" y="2051"/>
              <a:ext cx="16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 fill="hold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 fill="hold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 fill="hold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 animBg="1"/>
      <p:bldP spid="20488" grpId="0" animBg="1"/>
      <p:bldP spid="2048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圆角矩形 74"/>
          <p:cNvSpPr/>
          <p:nvPr/>
        </p:nvSpPr>
        <p:spPr>
          <a:xfrm>
            <a:off x="3975100" y="1725613"/>
            <a:ext cx="4103688" cy="4583112"/>
          </a:xfrm>
          <a:prstGeom prst="roundRect">
            <a:avLst/>
          </a:prstGeom>
          <a:solidFill>
            <a:srgbClr val="4BACC6">
              <a:lumMod val="20000"/>
              <a:lumOff val="80000"/>
            </a:srgbClr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8435" name="矩形 75"/>
          <p:cNvSpPr>
            <a:spLocks noChangeArrowheads="1"/>
          </p:cNvSpPr>
          <p:nvPr/>
        </p:nvSpPr>
        <p:spPr bwMode="auto">
          <a:xfrm>
            <a:off x="1182688" y="5710238"/>
            <a:ext cx="1109662" cy="373062"/>
          </a:xfrm>
          <a:prstGeom prst="rect">
            <a:avLst/>
          </a:prstGeom>
          <a:solidFill>
            <a:srgbClr val="FCD5B5"/>
          </a:solidFill>
          <a:ln w="25400" cap="flat" algn="ctr">
            <a:solidFill>
              <a:srgbClr val="A0A0A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18436" name="组合 5"/>
          <p:cNvGrpSpPr/>
          <p:nvPr/>
        </p:nvGrpSpPr>
        <p:grpSpPr bwMode="auto">
          <a:xfrm>
            <a:off x="458788" y="1000125"/>
            <a:ext cx="1041400" cy="725488"/>
            <a:chOff x="536078" y="1035697"/>
            <a:chExt cx="1042350" cy="724643"/>
          </a:xfrm>
        </p:grpSpPr>
        <p:pic>
          <p:nvPicPr>
            <p:cNvPr id="18437" name="Picture 8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36078" y="1035697"/>
              <a:ext cx="1042350" cy="724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38" name="文本框 4"/>
            <p:cNvSpPr>
              <a:spLocks noChangeArrowheads="1"/>
            </p:cNvSpPr>
            <p:nvPr/>
          </p:nvSpPr>
          <p:spPr bwMode="auto">
            <a:xfrm>
              <a:off x="924228" y="1076981"/>
              <a:ext cx="424544" cy="522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endParaRPr lang="en-US" altLang="zh-CN" sz="2800">
                <a:latin typeface="黑体" panose="02010609060101010101" pitchFamily="49" charset="-122"/>
                <a:ea typeface="楷体_GB2312" pitchFamily="49" charset="-122"/>
              </a:endParaRPr>
            </a:p>
          </p:txBody>
        </p:sp>
      </p:grpSp>
      <p:sp>
        <p:nvSpPr>
          <p:cNvPr id="18439" name="TextBox 17"/>
          <p:cNvSpPr>
            <a:spLocks noChangeArrowheads="1"/>
          </p:cNvSpPr>
          <p:nvPr/>
        </p:nvSpPr>
        <p:spPr bwMode="auto">
          <a:xfrm>
            <a:off x="825500" y="1108075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40" name="TextBox 17"/>
          <p:cNvSpPr>
            <a:spLocks noChangeArrowheads="1"/>
          </p:cNvSpPr>
          <p:nvPr/>
        </p:nvSpPr>
        <p:spPr bwMode="auto">
          <a:xfrm>
            <a:off x="1357313" y="1117600"/>
            <a:ext cx="54467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想一想。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41" name="矩形 81"/>
          <p:cNvSpPr>
            <a:spLocks noChangeArrowheads="1"/>
          </p:cNvSpPr>
          <p:nvPr/>
        </p:nvSpPr>
        <p:spPr bwMode="auto">
          <a:xfrm>
            <a:off x="1182688" y="4743450"/>
            <a:ext cx="1109662" cy="966788"/>
          </a:xfrm>
          <a:prstGeom prst="rect">
            <a:avLst/>
          </a:prstGeom>
          <a:solidFill>
            <a:srgbClr val="FCD5B5"/>
          </a:solidFill>
          <a:ln w="25400" cap="flat" algn="ctr">
            <a:solidFill>
              <a:srgbClr val="A0A0A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cxnSp>
        <p:nvCxnSpPr>
          <p:cNvPr id="18442" name="直接连接符 82"/>
          <p:cNvCxnSpPr>
            <a:cxnSpLocks noChangeShapeType="1"/>
          </p:cNvCxnSpPr>
          <p:nvPr/>
        </p:nvCxnSpPr>
        <p:spPr bwMode="auto">
          <a:xfrm flipH="1">
            <a:off x="1476375" y="3351213"/>
            <a:ext cx="0" cy="1366837"/>
          </a:xfrm>
          <a:prstGeom prst="line">
            <a:avLst/>
          </a:prstGeom>
          <a:noFill/>
          <a:ln w="38100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43" name="直接连接符 83"/>
          <p:cNvCxnSpPr>
            <a:cxnSpLocks noChangeShapeType="1"/>
          </p:cNvCxnSpPr>
          <p:nvPr/>
        </p:nvCxnSpPr>
        <p:spPr bwMode="auto">
          <a:xfrm flipH="1">
            <a:off x="2011363" y="3351213"/>
            <a:ext cx="0" cy="1366837"/>
          </a:xfrm>
          <a:prstGeom prst="line">
            <a:avLst/>
          </a:prstGeom>
          <a:noFill/>
          <a:ln w="38100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444" name="TextBox 3"/>
          <p:cNvSpPr>
            <a:spLocks noChangeArrowheads="1"/>
          </p:cNvSpPr>
          <p:nvPr/>
        </p:nvSpPr>
        <p:spPr bwMode="auto">
          <a:xfrm>
            <a:off x="1182688" y="4756150"/>
            <a:ext cx="55721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十位</a:t>
            </a:r>
            <a:endParaRPr kumimoji="1"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45" name="TextBox 3"/>
          <p:cNvSpPr>
            <a:spLocks noChangeArrowheads="1"/>
          </p:cNvSpPr>
          <p:nvPr/>
        </p:nvSpPr>
        <p:spPr bwMode="auto">
          <a:xfrm>
            <a:off x="1735138" y="4756150"/>
            <a:ext cx="55721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个位</a:t>
            </a:r>
            <a:endParaRPr kumimoji="1"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8446" name="椭圆 86"/>
          <p:cNvGrpSpPr/>
          <p:nvPr/>
        </p:nvGrpSpPr>
        <p:grpSpPr bwMode="auto">
          <a:xfrm>
            <a:off x="1279525" y="4535488"/>
            <a:ext cx="390525" cy="207962"/>
            <a:chOff x="806" y="2857"/>
            <a:chExt cx="246" cy="131"/>
          </a:xfrm>
        </p:grpSpPr>
        <p:pic>
          <p:nvPicPr>
            <p:cNvPr id="18447" name="椭圆 86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06" y="2857"/>
              <a:ext cx="246" cy="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18448" name="Rectangle 16"/>
            <p:cNvSpPr>
              <a:spLocks noChangeArrowheads="1"/>
            </p:cNvSpPr>
            <p:nvPr/>
          </p:nvSpPr>
          <p:spPr bwMode="auto">
            <a:xfrm>
              <a:off x="848" y="2883"/>
              <a:ext cx="16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8449" name="椭圆 87"/>
          <p:cNvGrpSpPr/>
          <p:nvPr/>
        </p:nvGrpSpPr>
        <p:grpSpPr bwMode="auto">
          <a:xfrm>
            <a:off x="1816100" y="4217988"/>
            <a:ext cx="396875" cy="207962"/>
            <a:chOff x="1144" y="2657"/>
            <a:chExt cx="250" cy="131"/>
          </a:xfrm>
        </p:grpSpPr>
        <p:pic>
          <p:nvPicPr>
            <p:cNvPr id="18450" name="椭圆 87"/>
            <p:cNvPicPr>
              <a:picLocks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144" y="2657"/>
              <a:ext cx="250" cy="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18451" name="Rectangle 19"/>
            <p:cNvSpPr>
              <a:spLocks noChangeArrowheads="1"/>
            </p:cNvSpPr>
            <p:nvPr/>
          </p:nvSpPr>
          <p:spPr bwMode="auto">
            <a:xfrm>
              <a:off x="1188" y="2683"/>
              <a:ext cx="16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8452" name="椭圆 88"/>
          <p:cNvGrpSpPr/>
          <p:nvPr/>
        </p:nvGrpSpPr>
        <p:grpSpPr bwMode="auto">
          <a:xfrm>
            <a:off x="1816100" y="4383088"/>
            <a:ext cx="396875" cy="207962"/>
            <a:chOff x="1144" y="2761"/>
            <a:chExt cx="250" cy="131"/>
          </a:xfrm>
        </p:grpSpPr>
        <p:pic>
          <p:nvPicPr>
            <p:cNvPr id="18453" name="椭圆 88"/>
            <p:cNvPicPr>
              <a:picLocks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144" y="2761"/>
              <a:ext cx="250" cy="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18454" name="Rectangle 22"/>
            <p:cNvSpPr>
              <a:spLocks noChangeArrowheads="1"/>
            </p:cNvSpPr>
            <p:nvPr/>
          </p:nvSpPr>
          <p:spPr bwMode="auto">
            <a:xfrm>
              <a:off x="1188" y="2788"/>
              <a:ext cx="16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8455" name="椭圆 89"/>
          <p:cNvGrpSpPr/>
          <p:nvPr/>
        </p:nvGrpSpPr>
        <p:grpSpPr bwMode="auto">
          <a:xfrm>
            <a:off x="1816100" y="4552950"/>
            <a:ext cx="396875" cy="201613"/>
            <a:chOff x="1144" y="2868"/>
            <a:chExt cx="250" cy="127"/>
          </a:xfrm>
        </p:grpSpPr>
        <p:pic>
          <p:nvPicPr>
            <p:cNvPr id="18456" name="椭圆 89"/>
            <p:cNvPicPr>
              <a:picLocks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144" y="2868"/>
              <a:ext cx="250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18457" name="Rectangle 25"/>
            <p:cNvSpPr>
              <a:spLocks noChangeArrowheads="1"/>
            </p:cNvSpPr>
            <p:nvPr/>
          </p:nvSpPr>
          <p:spPr bwMode="auto">
            <a:xfrm>
              <a:off x="1188" y="2893"/>
              <a:ext cx="16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8458" name="组合 60"/>
          <p:cNvGrpSpPr/>
          <p:nvPr/>
        </p:nvGrpSpPr>
        <p:grpSpPr bwMode="auto">
          <a:xfrm>
            <a:off x="976313" y="1916113"/>
            <a:ext cx="642937" cy="1262062"/>
            <a:chOff x="1500188" y="2023923"/>
            <a:chExt cx="644106" cy="1262707"/>
          </a:xfrm>
        </p:grpSpPr>
        <p:sp>
          <p:nvSpPr>
            <p:cNvPr id="18459" name="圆柱形 91"/>
            <p:cNvSpPr>
              <a:spLocks noChangeArrowheads="1"/>
            </p:cNvSpPr>
            <p:nvPr/>
          </p:nvSpPr>
          <p:spPr bwMode="auto">
            <a:xfrm flipV="1">
              <a:off x="1678311" y="2322526"/>
              <a:ext cx="108146" cy="964104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460" name="圆柱形 92"/>
            <p:cNvSpPr>
              <a:spLocks noChangeArrowheads="1"/>
            </p:cNvSpPr>
            <p:nvPr/>
          </p:nvSpPr>
          <p:spPr bwMode="auto">
            <a:xfrm flipV="1">
              <a:off x="1786458" y="2270111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461" name="圆柱形 93"/>
            <p:cNvSpPr>
              <a:spLocks noChangeArrowheads="1"/>
            </p:cNvSpPr>
            <p:nvPr/>
          </p:nvSpPr>
          <p:spPr bwMode="auto">
            <a:xfrm flipV="1">
              <a:off x="1574936" y="2263758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462" name="圆柱形 94"/>
            <p:cNvSpPr>
              <a:spLocks noChangeArrowheads="1"/>
            </p:cNvSpPr>
            <p:nvPr/>
          </p:nvSpPr>
          <p:spPr bwMode="auto">
            <a:xfrm flipV="1">
              <a:off x="1562213" y="2158929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463" name="圆柱形 95"/>
            <p:cNvSpPr>
              <a:spLocks noChangeArrowheads="1"/>
            </p:cNvSpPr>
            <p:nvPr/>
          </p:nvSpPr>
          <p:spPr bwMode="auto">
            <a:xfrm flipV="1">
              <a:off x="1802361" y="2165282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464" name="圆柱形 96"/>
            <p:cNvSpPr>
              <a:spLocks noChangeArrowheads="1"/>
            </p:cNvSpPr>
            <p:nvPr/>
          </p:nvSpPr>
          <p:spPr bwMode="auto">
            <a:xfrm flipV="1">
              <a:off x="1681492" y="2225638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465" name="圆柱形 97"/>
            <p:cNvSpPr>
              <a:spLocks noChangeArrowheads="1"/>
            </p:cNvSpPr>
            <p:nvPr/>
          </p:nvSpPr>
          <p:spPr bwMode="auto">
            <a:xfrm flipV="1">
              <a:off x="1684673" y="2127163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466" name="圆柱形 98"/>
            <p:cNvSpPr>
              <a:spLocks noChangeArrowheads="1"/>
            </p:cNvSpPr>
            <p:nvPr/>
          </p:nvSpPr>
          <p:spPr bwMode="auto">
            <a:xfrm flipV="1">
              <a:off x="1784867" y="2060454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467" name="圆柱形 99"/>
            <p:cNvSpPr>
              <a:spLocks noChangeArrowheads="1"/>
            </p:cNvSpPr>
            <p:nvPr/>
          </p:nvSpPr>
          <p:spPr bwMode="auto">
            <a:xfrm flipV="1">
              <a:off x="1590840" y="2060454"/>
              <a:ext cx="106556" cy="964105"/>
            </a:xfrm>
            <a:prstGeom prst="can">
              <a:avLst>
                <a:gd name="adj" fmla="val 96511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468" name="圆柱形 100"/>
            <p:cNvSpPr>
              <a:spLocks noChangeArrowheads="1"/>
            </p:cNvSpPr>
            <p:nvPr/>
          </p:nvSpPr>
          <p:spPr bwMode="auto">
            <a:xfrm flipV="1">
              <a:off x="1687854" y="2023923"/>
              <a:ext cx="108146" cy="964104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8469" name="图片 42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500188" y="2533561"/>
              <a:ext cx="644106" cy="370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470" name="圆柱形 102"/>
          <p:cNvSpPr>
            <a:spLocks noChangeArrowheads="1"/>
          </p:cNvSpPr>
          <p:nvPr/>
        </p:nvSpPr>
        <p:spPr bwMode="auto">
          <a:xfrm flipV="1">
            <a:off x="1892300" y="2065338"/>
            <a:ext cx="107950" cy="963612"/>
          </a:xfrm>
          <a:prstGeom prst="can">
            <a:avLst>
              <a:gd name="adj" fmla="val 96538"/>
            </a:avLst>
          </a:prstGeom>
          <a:solidFill>
            <a:srgbClr val="E46C0A"/>
          </a:solidFill>
          <a:ln w="12700" algn="ctr">
            <a:solidFill>
              <a:srgbClr val="404040"/>
            </a:solidFill>
            <a:rou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8471" name="圆柱形 103"/>
          <p:cNvSpPr>
            <a:spLocks noChangeArrowheads="1"/>
          </p:cNvSpPr>
          <p:nvPr/>
        </p:nvSpPr>
        <p:spPr bwMode="auto">
          <a:xfrm flipV="1">
            <a:off x="2130425" y="2065338"/>
            <a:ext cx="107950" cy="963612"/>
          </a:xfrm>
          <a:prstGeom prst="can">
            <a:avLst>
              <a:gd name="adj" fmla="val 96538"/>
            </a:avLst>
          </a:prstGeom>
          <a:solidFill>
            <a:srgbClr val="E46C0A"/>
          </a:solidFill>
          <a:ln w="12700" algn="ctr">
            <a:solidFill>
              <a:srgbClr val="404040"/>
            </a:solidFill>
            <a:rou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8472" name="圆柱形 104"/>
          <p:cNvSpPr>
            <a:spLocks noChangeArrowheads="1"/>
          </p:cNvSpPr>
          <p:nvPr/>
        </p:nvSpPr>
        <p:spPr bwMode="auto">
          <a:xfrm flipV="1">
            <a:off x="2366963" y="2065338"/>
            <a:ext cx="107950" cy="963612"/>
          </a:xfrm>
          <a:prstGeom prst="can">
            <a:avLst>
              <a:gd name="adj" fmla="val 96538"/>
            </a:avLst>
          </a:prstGeom>
          <a:solidFill>
            <a:srgbClr val="E46C0A"/>
          </a:solidFill>
          <a:ln w="12700" algn="ctr">
            <a:solidFill>
              <a:srgbClr val="404040"/>
            </a:solidFill>
            <a:rou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2556" name="TextBox 3"/>
          <p:cNvSpPr txBox="1">
            <a:spLocks noChangeArrowheads="1"/>
          </p:cNvSpPr>
          <p:nvPr/>
        </p:nvSpPr>
        <p:spPr bwMode="auto">
          <a:xfrm>
            <a:off x="1260475" y="5629275"/>
            <a:ext cx="360363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kumimoji="1" lang="en-US" altLang="zh-CN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kumimoji="1"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57" name="TextBox 3"/>
          <p:cNvSpPr txBox="1">
            <a:spLocks noChangeArrowheads="1"/>
          </p:cNvSpPr>
          <p:nvPr/>
        </p:nvSpPr>
        <p:spPr bwMode="auto">
          <a:xfrm>
            <a:off x="1816100" y="5629275"/>
            <a:ext cx="360363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kumimoji="1" lang="en-US" altLang="zh-CN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kumimoji="1"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58" name="矩形 107"/>
          <p:cNvSpPr/>
          <p:nvPr/>
        </p:nvSpPr>
        <p:spPr>
          <a:xfrm>
            <a:off x="5494338" y="5710238"/>
            <a:ext cx="1109662" cy="373062"/>
          </a:xfrm>
          <a:prstGeom prst="rect">
            <a:avLst/>
          </a:prstGeom>
          <a:solidFill>
            <a:srgbClr val="F79646">
              <a:lumMod val="40000"/>
              <a:lumOff val="60000"/>
            </a:srgbClr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2559" name="矩形 108"/>
          <p:cNvSpPr/>
          <p:nvPr/>
        </p:nvSpPr>
        <p:spPr>
          <a:xfrm>
            <a:off x="5494338" y="4743450"/>
            <a:ext cx="1109662" cy="966788"/>
          </a:xfrm>
          <a:prstGeom prst="rect">
            <a:avLst/>
          </a:prstGeom>
          <a:solidFill>
            <a:srgbClr val="F79646">
              <a:lumMod val="40000"/>
              <a:lumOff val="60000"/>
            </a:srgbClr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cxnSp>
        <p:nvCxnSpPr>
          <p:cNvPr id="18477" name="直接连接符 109"/>
          <p:cNvCxnSpPr>
            <a:cxnSpLocks noChangeShapeType="1"/>
          </p:cNvCxnSpPr>
          <p:nvPr/>
        </p:nvCxnSpPr>
        <p:spPr bwMode="auto">
          <a:xfrm flipH="1">
            <a:off x="5788025" y="3351213"/>
            <a:ext cx="0" cy="1366837"/>
          </a:xfrm>
          <a:prstGeom prst="line">
            <a:avLst/>
          </a:prstGeom>
          <a:noFill/>
          <a:ln w="38100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78" name="直接连接符 110"/>
          <p:cNvCxnSpPr>
            <a:cxnSpLocks noChangeShapeType="1"/>
          </p:cNvCxnSpPr>
          <p:nvPr/>
        </p:nvCxnSpPr>
        <p:spPr bwMode="auto">
          <a:xfrm flipH="1">
            <a:off x="6323013" y="3351213"/>
            <a:ext cx="0" cy="1366837"/>
          </a:xfrm>
          <a:prstGeom prst="line">
            <a:avLst/>
          </a:prstGeom>
          <a:noFill/>
          <a:ln w="38100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62" name="TextBox 3"/>
          <p:cNvSpPr txBox="1">
            <a:spLocks noChangeArrowheads="1"/>
          </p:cNvSpPr>
          <p:nvPr/>
        </p:nvSpPr>
        <p:spPr bwMode="auto">
          <a:xfrm>
            <a:off x="5494338" y="4756150"/>
            <a:ext cx="557212" cy="9540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kumimoji="1"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十位</a:t>
            </a:r>
            <a:endParaRPr kumimoji="1"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63" name="TextBox 3"/>
          <p:cNvSpPr txBox="1">
            <a:spLocks noChangeArrowheads="1"/>
          </p:cNvSpPr>
          <p:nvPr/>
        </p:nvSpPr>
        <p:spPr bwMode="auto">
          <a:xfrm>
            <a:off x="6046788" y="4756150"/>
            <a:ext cx="557212" cy="9540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kumimoji="1"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个位</a:t>
            </a:r>
            <a:endParaRPr kumimoji="1"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8481" name="椭圆 113"/>
          <p:cNvGrpSpPr/>
          <p:nvPr/>
        </p:nvGrpSpPr>
        <p:grpSpPr bwMode="auto">
          <a:xfrm>
            <a:off x="5595938" y="4552950"/>
            <a:ext cx="396875" cy="201613"/>
            <a:chOff x="3525" y="2868"/>
            <a:chExt cx="250" cy="127"/>
          </a:xfrm>
        </p:grpSpPr>
        <p:pic>
          <p:nvPicPr>
            <p:cNvPr id="18482" name="椭圆 113"/>
            <p:cNvPicPr>
              <a:picLocks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525" y="2868"/>
              <a:ext cx="250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18483" name="Rectangle 51"/>
            <p:cNvSpPr>
              <a:spLocks noChangeArrowheads="1"/>
            </p:cNvSpPr>
            <p:nvPr/>
          </p:nvSpPr>
          <p:spPr bwMode="auto">
            <a:xfrm>
              <a:off x="3569" y="2893"/>
              <a:ext cx="16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8484" name="椭圆 114"/>
          <p:cNvGrpSpPr/>
          <p:nvPr/>
        </p:nvGrpSpPr>
        <p:grpSpPr bwMode="auto">
          <a:xfrm>
            <a:off x="6138863" y="4211638"/>
            <a:ext cx="390525" cy="201612"/>
            <a:chOff x="3867" y="2653"/>
            <a:chExt cx="246" cy="127"/>
          </a:xfrm>
        </p:grpSpPr>
        <p:pic>
          <p:nvPicPr>
            <p:cNvPr id="18485" name="椭圆 114"/>
            <p:cNvPicPr>
              <a:picLocks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3867" y="2653"/>
              <a:ext cx="246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18486" name="Rectangle 54"/>
            <p:cNvSpPr>
              <a:spLocks noChangeArrowheads="1"/>
            </p:cNvSpPr>
            <p:nvPr/>
          </p:nvSpPr>
          <p:spPr bwMode="auto">
            <a:xfrm>
              <a:off x="3908" y="2678"/>
              <a:ext cx="16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8487" name="椭圆 115"/>
          <p:cNvGrpSpPr/>
          <p:nvPr/>
        </p:nvGrpSpPr>
        <p:grpSpPr bwMode="auto">
          <a:xfrm>
            <a:off x="6138863" y="4376738"/>
            <a:ext cx="390525" cy="207962"/>
            <a:chOff x="3867" y="2757"/>
            <a:chExt cx="246" cy="131"/>
          </a:xfrm>
        </p:grpSpPr>
        <p:pic>
          <p:nvPicPr>
            <p:cNvPr id="18488" name="椭圆 115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867" y="2757"/>
              <a:ext cx="246" cy="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18489" name="Rectangle 57"/>
            <p:cNvSpPr>
              <a:spLocks noChangeArrowheads="1"/>
            </p:cNvSpPr>
            <p:nvPr/>
          </p:nvSpPr>
          <p:spPr bwMode="auto">
            <a:xfrm>
              <a:off x="3908" y="2783"/>
              <a:ext cx="16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8490" name="椭圆 116"/>
          <p:cNvGrpSpPr/>
          <p:nvPr/>
        </p:nvGrpSpPr>
        <p:grpSpPr bwMode="auto">
          <a:xfrm>
            <a:off x="6138863" y="4541838"/>
            <a:ext cx="390525" cy="206375"/>
            <a:chOff x="3867" y="2861"/>
            <a:chExt cx="246" cy="130"/>
          </a:xfrm>
        </p:grpSpPr>
        <p:pic>
          <p:nvPicPr>
            <p:cNvPr id="18491" name="椭圆 116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867" y="2861"/>
              <a:ext cx="246" cy="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18492" name="Rectangle 60"/>
            <p:cNvSpPr>
              <a:spLocks noChangeArrowheads="1"/>
            </p:cNvSpPr>
            <p:nvPr/>
          </p:nvSpPr>
          <p:spPr bwMode="auto">
            <a:xfrm>
              <a:off x="3908" y="2888"/>
              <a:ext cx="16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8493" name="组合 117"/>
          <p:cNvGrpSpPr/>
          <p:nvPr/>
        </p:nvGrpSpPr>
        <p:grpSpPr bwMode="auto">
          <a:xfrm>
            <a:off x="5287963" y="1916113"/>
            <a:ext cx="642937" cy="1262062"/>
            <a:chOff x="1500188" y="2023923"/>
            <a:chExt cx="644106" cy="1262707"/>
          </a:xfrm>
        </p:grpSpPr>
        <p:sp>
          <p:nvSpPr>
            <p:cNvPr id="18494" name="圆柱形 118"/>
            <p:cNvSpPr>
              <a:spLocks noChangeArrowheads="1"/>
            </p:cNvSpPr>
            <p:nvPr/>
          </p:nvSpPr>
          <p:spPr bwMode="auto">
            <a:xfrm flipV="1">
              <a:off x="1678311" y="2322526"/>
              <a:ext cx="108146" cy="964104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495" name="圆柱形 119"/>
            <p:cNvSpPr>
              <a:spLocks noChangeArrowheads="1"/>
            </p:cNvSpPr>
            <p:nvPr/>
          </p:nvSpPr>
          <p:spPr bwMode="auto">
            <a:xfrm flipV="1">
              <a:off x="1786458" y="2270111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496" name="圆柱形 120"/>
            <p:cNvSpPr>
              <a:spLocks noChangeArrowheads="1"/>
            </p:cNvSpPr>
            <p:nvPr/>
          </p:nvSpPr>
          <p:spPr bwMode="auto">
            <a:xfrm flipV="1">
              <a:off x="1574936" y="2263758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497" name="圆柱形 121"/>
            <p:cNvSpPr>
              <a:spLocks noChangeArrowheads="1"/>
            </p:cNvSpPr>
            <p:nvPr/>
          </p:nvSpPr>
          <p:spPr bwMode="auto">
            <a:xfrm flipV="1">
              <a:off x="1562213" y="2158929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498" name="圆柱形 122"/>
            <p:cNvSpPr>
              <a:spLocks noChangeArrowheads="1"/>
            </p:cNvSpPr>
            <p:nvPr/>
          </p:nvSpPr>
          <p:spPr bwMode="auto">
            <a:xfrm flipV="1">
              <a:off x="1802361" y="2165282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499" name="圆柱形 123"/>
            <p:cNvSpPr>
              <a:spLocks noChangeArrowheads="1"/>
            </p:cNvSpPr>
            <p:nvPr/>
          </p:nvSpPr>
          <p:spPr bwMode="auto">
            <a:xfrm flipV="1">
              <a:off x="1681492" y="2225638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500" name="圆柱形 124"/>
            <p:cNvSpPr>
              <a:spLocks noChangeArrowheads="1"/>
            </p:cNvSpPr>
            <p:nvPr/>
          </p:nvSpPr>
          <p:spPr bwMode="auto">
            <a:xfrm flipV="1">
              <a:off x="1684673" y="2127163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501" name="圆柱形 125"/>
            <p:cNvSpPr>
              <a:spLocks noChangeArrowheads="1"/>
            </p:cNvSpPr>
            <p:nvPr/>
          </p:nvSpPr>
          <p:spPr bwMode="auto">
            <a:xfrm flipV="1">
              <a:off x="1784867" y="2060454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502" name="圆柱形 126"/>
            <p:cNvSpPr>
              <a:spLocks noChangeArrowheads="1"/>
            </p:cNvSpPr>
            <p:nvPr/>
          </p:nvSpPr>
          <p:spPr bwMode="auto">
            <a:xfrm flipV="1">
              <a:off x="1590840" y="2060454"/>
              <a:ext cx="106556" cy="964105"/>
            </a:xfrm>
            <a:prstGeom prst="can">
              <a:avLst>
                <a:gd name="adj" fmla="val 96511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503" name="圆柱形 127"/>
            <p:cNvSpPr>
              <a:spLocks noChangeArrowheads="1"/>
            </p:cNvSpPr>
            <p:nvPr/>
          </p:nvSpPr>
          <p:spPr bwMode="auto">
            <a:xfrm flipV="1">
              <a:off x="1687854" y="2023923"/>
              <a:ext cx="108146" cy="964104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8504" name="图片 42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500188" y="2533561"/>
              <a:ext cx="644106" cy="370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505" name="圆柱形 129"/>
          <p:cNvSpPr>
            <a:spLocks noChangeArrowheads="1"/>
          </p:cNvSpPr>
          <p:nvPr/>
        </p:nvSpPr>
        <p:spPr bwMode="auto">
          <a:xfrm flipV="1">
            <a:off x="6203950" y="2065338"/>
            <a:ext cx="107950" cy="963612"/>
          </a:xfrm>
          <a:prstGeom prst="can">
            <a:avLst>
              <a:gd name="adj" fmla="val 96538"/>
            </a:avLst>
          </a:prstGeom>
          <a:solidFill>
            <a:srgbClr val="E46C0A"/>
          </a:solidFill>
          <a:ln w="12700" algn="ctr">
            <a:solidFill>
              <a:srgbClr val="404040"/>
            </a:solidFill>
            <a:rou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8506" name="圆柱形 130"/>
          <p:cNvSpPr>
            <a:spLocks noChangeArrowheads="1"/>
          </p:cNvSpPr>
          <p:nvPr/>
        </p:nvSpPr>
        <p:spPr bwMode="auto">
          <a:xfrm flipV="1">
            <a:off x="6442075" y="2065338"/>
            <a:ext cx="107950" cy="963612"/>
          </a:xfrm>
          <a:prstGeom prst="can">
            <a:avLst>
              <a:gd name="adj" fmla="val 96538"/>
            </a:avLst>
          </a:prstGeom>
          <a:solidFill>
            <a:srgbClr val="E46C0A"/>
          </a:solidFill>
          <a:ln w="12700" algn="ctr">
            <a:solidFill>
              <a:srgbClr val="404040"/>
            </a:solidFill>
            <a:rou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8507" name="圆柱形 131"/>
          <p:cNvSpPr>
            <a:spLocks noChangeArrowheads="1"/>
          </p:cNvSpPr>
          <p:nvPr/>
        </p:nvSpPr>
        <p:spPr bwMode="auto">
          <a:xfrm flipV="1">
            <a:off x="6678613" y="2065338"/>
            <a:ext cx="107950" cy="963612"/>
          </a:xfrm>
          <a:prstGeom prst="can">
            <a:avLst>
              <a:gd name="adj" fmla="val 96538"/>
            </a:avLst>
          </a:prstGeom>
          <a:solidFill>
            <a:srgbClr val="E46C0A"/>
          </a:solidFill>
          <a:ln w="12700" algn="ctr">
            <a:solidFill>
              <a:srgbClr val="404040"/>
            </a:solidFill>
            <a:rou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2580" name="TextBox 3"/>
          <p:cNvSpPr txBox="1">
            <a:spLocks noChangeArrowheads="1"/>
          </p:cNvSpPr>
          <p:nvPr/>
        </p:nvSpPr>
        <p:spPr bwMode="auto">
          <a:xfrm>
            <a:off x="5592763" y="5602288"/>
            <a:ext cx="360362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kumimoji="1" lang="en-US" altLang="zh-CN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kumimoji="1"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81" name="TextBox 3"/>
          <p:cNvSpPr txBox="1">
            <a:spLocks noChangeArrowheads="1"/>
          </p:cNvSpPr>
          <p:nvPr/>
        </p:nvSpPr>
        <p:spPr bwMode="auto">
          <a:xfrm>
            <a:off x="6153150" y="5602288"/>
            <a:ext cx="35877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kumimoji="1" lang="en-US" altLang="zh-CN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kumimoji="1"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8510" name="组合 134"/>
          <p:cNvGrpSpPr/>
          <p:nvPr/>
        </p:nvGrpSpPr>
        <p:grpSpPr bwMode="auto">
          <a:xfrm>
            <a:off x="4681538" y="1916113"/>
            <a:ext cx="642937" cy="1262062"/>
            <a:chOff x="1500188" y="2023923"/>
            <a:chExt cx="644106" cy="1262707"/>
          </a:xfrm>
        </p:grpSpPr>
        <p:sp>
          <p:nvSpPr>
            <p:cNvPr id="18511" name="圆柱形 135"/>
            <p:cNvSpPr>
              <a:spLocks noChangeArrowheads="1"/>
            </p:cNvSpPr>
            <p:nvPr/>
          </p:nvSpPr>
          <p:spPr bwMode="auto">
            <a:xfrm flipV="1">
              <a:off x="1678311" y="2322526"/>
              <a:ext cx="108146" cy="964104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512" name="圆柱形 136"/>
            <p:cNvSpPr>
              <a:spLocks noChangeArrowheads="1"/>
            </p:cNvSpPr>
            <p:nvPr/>
          </p:nvSpPr>
          <p:spPr bwMode="auto">
            <a:xfrm flipV="1">
              <a:off x="1786458" y="2270111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513" name="圆柱形 137"/>
            <p:cNvSpPr>
              <a:spLocks noChangeArrowheads="1"/>
            </p:cNvSpPr>
            <p:nvPr/>
          </p:nvSpPr>
          <p:spPr bwMode="auto">
            <a:xfrm flipV="1">
              <a:off x="1574936" y="2263758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514" name="圆柱形 138"/>
            <p:cNvSpPr>
              <a:spLocks noChangeArrowheads="1"/>
            </p:cNvSpPr>
            <p:nvPr/>
          </p:nvSpPr>
          <p:spPr bwMode="auto">
            <a:xfrm flipV="1">
              <a:off x="1562213" y="2158929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515" name="圆柱形 139"/>
            <p:cNvSpPr>
              <a:spLocks noChangeArrowheads="1"/>
            </p:cNvSpPr>
            <p:nvPr/>
          </p:nvSpPr>
          <p:spPr bwMode="auto">
            <a:xfrm flipV="1">
              <a:off x="1802361" y="2165282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516" name="圆柱形 140"/>
            <p:cNvSpPr>
              <a:spLocks noChangeArrowheads="1"/>
            </p:cNvSpPr>
            <p:nvPr/>
          </p:nvSpPr>
          <p:spPr bwMode="auto">
            <a:xfrm flipV="1">
              <a:off x="1681492" y="2225638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517" name="圆柱形 141"/>
            <p:cNvSpPr>
              <a:spLocks noChangeArrowheads="1"/>
            </p:cNvSpPr>
            <p:nvPr/>
          </p:nvSpPr>
          <p:spPr bwMode="auto">
            <a:xfrm flipV="1">
              <a:off x="1684673" y="2127163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518" name="圆柱形 142"/>
            <p:cNvSpPr>
              <a:spLocks noChangeArrowheads="1"/>
            </p:cNvSpPr>
            <p:nvPr/>
          </p:nvSpPr>
          <p:spPr bwMode="auto">
            <a:xfrm flipV="1">
              <a:off x="1784867" y="2060454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519" name="圆柱形 143"/>
            <p:cNvSpPr>
              <a:spLocks noChangeArrowheads="1"/>
            </p:cNvSpPr>
            <p:nvPr/>
          </p:nvSpPr>
          <p:spPr bwMode="auto">
            <a:xfrm flipV="1">
              <a:off x="1590840" y="2060454"/>
              <a:ext cx="106556" cy="964105"/>
            </a:xfrm>
            <a:prstGeom prst="can">
              <a:avLst>
                <a:gd name="adj" fmla="val 96511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8520" name="圆柱形 144"/>
            <p:cNvSpPr>
              <a:spLocks noChangeArrowheads="1"/>
            </p:cNvSpPr>
            <p:nvPr/>
          </p:nvSpPr>
          <p:spPr bwMode="auto">
            <a:xfrm flipV="1">
              <a:off x="1687854" y="2023923"/>
              <a:ext cx="108146" cy="964104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8521" name="图片 42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500188" y="2533561"/>
              <a:ext cx="644106" cy="370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522" name="椭圆 146"/>
          <p:cNvGrpSpPr/>
          <p:nvPr/>
        </p:nvGrpSpPr>
        <p:grpSpPr bwMode="auto">
          <a:xfrm>
            <a:off x="5595938" y="4364038"/>
            <a:ext cx="396875" cy="201612"/>
            <a:chOff x="3525" y="2749"/>
            <a:chExt cx="250" cy="127"/>
          </a:xfrm>
        </p:grpSpPr>
        <p:pic>
          <p:nvPicPr>
            <p:cNvPr id="18523" name="椭圆 146"/>
            <p:cNvPicPr>
              <a:picLocks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525" y="2749"/>
              <a:ext cx="250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18524" name="Rectangle 92"/>
            <p:cNvSpPr>
              <a:spLocks noChangeArrowheads="1"/>
            </p:cNvSpPr>
            <p:nvPr/>
          </p:nvSpPr>
          <p:spPr bwMode="auto">
            <a:xfrm>
              <a:off x="3569" y="2774"/>
              <a:ext cx="162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8525" name="文本框 147"/>
          <p:cNvSpPr>
            <a:spLocks noChangeArrowheads="1"/>
          </p:cNvSpPr>
          <p:nvPr/>
        </p:nvSpPr>
        <p:spPr bwMode="auto">
          <a:xfrm>
            <a:off x="1092200" y="271463"/>
            <a:ext cx="1416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10A5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新知探究</a:t>
            </a:r>
            <a:endParaRPr lang="zh-CN" altLang="en-US" sz="2400" dirty="0">
              <a:solidFill>
                <a:srgbClr val="10A59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"/>
          <p:cNvSpPr>
            <a:spLocks noChangeArrowheads="1"/>
          </p:cNvSpPr>
          <p:nvPr/>
        </p:nvSpPr>
        <p:spPr bwMode="auto">
          <a:xfrm>
            <a:off x="1092200" y="271463"/>
            <a:ext cx="1416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10A5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新知探究</a:t>
            </a:r>
            <a:endParaRPr lang="zh-CN" altLang="en-US" sz="2400">
              <a:solidFill>
                <a:srgbClr val="10A59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59" name="TextBox 17"/>
          <p:cNvSpPr>
            <a:spLocks noChangeArrowheads="1"/>
          </p:cNvSpPr>
          <p:nvPr/>
        </p:nvSpPr>
        <p:spPr bwMode="auto">
          <a:xfrm>
            <a:off x="2195513" y="1125538"/>
            <a:ext cx="54467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你会吗？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0" name="矩形 399"/>
          <p:cNvSpPr>
            <a:spLocks noChangeArrowheads="1"/>
          </p:cNvSpPr>
          <p:nvPr/>
        </p:nvSpPr>
        <p:spPr bwMode="auto">
          <a:xfrm>
            <a:off x="2095500" y="5716588"/>
            <a:ext cx="1111250" cy="373062"/>
          </a:xfrm>
          <a:prstGeom prst="rect">
            <a:avLst/>
          </a:prstGeom>
          <a:solidFill>
            <a:srgbClr val="FCD5B5"/>
          </a:solidFill>
          <a:ln w="25400" cap="flat" algn="ctr">
            <a:solidFill>
              <a:srgbClr val="A0A0A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9461" name="矩形 400"/>
          <p:cNvSpPr>
            <a:spLocks noChangeArrowheads="1"/>
          </p:cNvSpPr>
          <p:nvPr/>
        </p:nvSpPr>
        <p:spPr bwMode="auto">
          <a:xfrm>
            <a:off x="2095500" y="4749800"/>
            <a:ext cx="1111250" cy="966788"/>
          </a:xfrm>
          <a:prstGeom prst="rect">
            <a:avLst/>
          </a:prstGeom>
          <a:solidFill>
            <a:srgbClr val="FCD5B5"/>
          </a:solidFill>
          <a:ln w="25400" cap="flat" algn="ctr">
            <a:solidFill>
              <a:srgbClr val="A0A0A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cxnSp>
        <p:nvCxnSpPr>
          <p:cNvPr id="19462" name="直接连接符 401"/>
          <p:cNvCxnSpPr>
            <a:cxnSpLocks noChangeShapeType="1"/>
          </p:cNvCxnSpPr>
          <p:nvPr/>
        </p:nvCxnSpPr>
        <p:spPr bwMode="auto">
          <a:xfrm flipH="1">
            <a:off x="2389188" y="3357563"/>
            <a:ext cx="0" cy="1368425"/>
          </a:xfrm>
          <a:prstGeom prst="line">
            <a:avLst/>
          </a:prstGeom>
          <a:noFill/>
          <a:ln w="38100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63" name="直接连接符 402"/>
          <p:cNvCxnSpPr>
            <a:cxnSpLocks noChangeShapeType="1"/>
          </p:cNvCxnSpPr>
          <p:nvPr/>
        </p:nvCxnSpPr>
        <p:spPr bwMode="auto">
          <a:xfrm flipH="1">
            <a:off x="2925763" y="3357563"/>
            <a:ext cx="0" cy="1368425"/>
          </a:xfrm>
          <a:prstGeom prst="line">
            <a:avLst/>
          </a:prstGeom>
          <a:noFill/>
          <a:ln w="38100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64" name="TextBox 3"/>
          <p:cNvSpPr>
            <a:spLocks noChangeArrowheads="1"/>
          </p:cNvSpPr>
          <p:nvPr/>
        </p:nvSpPr>
        <p:spPr bwMode="auto">
          <a:xfrm>
            <a:off x="2095500" y="4762500"/>
            <a:ext cx="5572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十位</a:t>
            </a:r>
            <a:endParaRPr kumimoji="1"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5" name="TextBox 3"/>
          <p:cNvSpPr>
            <a:spLocks noChangeArrowheads="1"/>
          </p:cNvSpPr>
          <p:nvPr/>
        </p:nvSpPr>
        <p:spPr bwMode="auto">
          <a:xfrm>
            <a:off x="2647950" y="4762500"/>
            <a:ext cx="5588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个位</a:t>
            </a:r>
            <a:endParaRPr kumimoji="1"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466" name="椭圆 405"/>
          <p:cNvGrpSpPr/>
          <p:nvPr/>
        </p:nvGrpSpPr>
        <p:grpSpPr bwMode="auto">
          <a:xfrm>
            <a:off x="2193925" y="4559300"/>
            <a:ext cx="390525" cy="201613"/>
            <a:chOff x="1382" y="2872"/>
            <a:chExt cx="246" cy="127"/>
          </a:xfrm>
        </p:grpSpPr>
        <p:pic>
          <p:nvPicPr>
            <p:cNvPr id="19467" name="椭圆 405"/>
            <p:cNvPicPr>
              <a:picLocks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82" y="2872"/>
              <a:ext cx="246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19468" name="Rectangle 12"/>
            <p:cNvSpPr>
              <a:spLocks noChangeArrowheads="1"/>
            </p:cNvSpPr>
            <p:nvPr/>
          </p:nvSpPr>
          <p:spPr bwMode="auto">
            <a:xfrm>
              <a:off x="1425" y="2897"/>
              <a:ext cx="16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9469" name="椭圆 406"/>
          <p:cNvGrpSpPr/>
          <p:nvPr/>
        </p:nvGrpSpPr>
        <p:grpSpPr bwMode="auto">
          <a:xfrm>
            <a:off x="2730500" y="4211638"/>
            <a:ext cx="396875" cy="207962"/>
            <a:chOff x="1720" y="2653"/>
            <a:chExt cx="250" cy="131"/>
          </a:xfrm>
        </p:grpSpPr>
        <p:pic>
          <p:nvPicPr>
            <p:cNvPr id="19470" name="椭圆 406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20" y="2653"/>
              <a:ext cx="250" cy="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19471" name="Rectangle 15"/>
            <p:cNvSpPr>
              <a:spLocks noChangeArrowheads="1"/>
            </p:cNvSpPr>
            <p:nvPr/>
          </p:nvSpPr>
          <p:spPr bwMode="auto">
            <a:xfrm>
              <a:off x="1765" y="2679"/>
              <a:ext cx="16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9472" name="椭圆 407"/>
          <p:cNvGrpSpPr/>
          <p:nvPr/>
        </p:nvGrpSpPr>
        <p:grpSpPr bwMode="auto">
          <a:xfrm>
            <a:off x="2730500" y="4383088"/>
            <a:ext cx="396875" cy="201612"/>
            <a:chOff x="1720" y="2761"/>
            <a:chExt cx="250" cy="127"/>
          </a:xfrm>
        </p:grpSpPr>
        <p:pic>
          <p:nvPicPr>
            <p:cNvPr id="19473" name="椭圆 407"/>
            <p:cNvPicPr>
              <a:picLocks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720" y="2761"/>
              <a:ext cx="250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19474" name="Rectangle 18"/>
            <p:cNvSpPr>
              <a:spLocks noChangeArrowheads="1"/>
            </p:cNvSpPr>
            <p:nvPr/>
          </p:nvSpPr>
          <p:spPr bwMode="auto">
            <a:xfrm>
              <a:off x="1765" y="2785"/>
              <a:ext cx="16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9475" name="椭圆 408"/>
          <p:cNvGrpSpPr/>
          <p:nvPr/>
        </p:nvGrpSpPr>
        <p:grpSpPr bwMode="auto">
          <a:xfrm>
            <a:off x="2730500" y="4548188"/>
            <a:ext cx="396875" cy="206375"/>
            <a:chOff x="1720" y="2865"/>
            <a:chExt cx="250" cy="130"/>
          </a:xfrm>
        </p:grpSpPr>
        <p:pic>
          <p:nvPicPr>
            <p:cNvPr id="19476" name="椭圆 408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20" y="2865"/>
              <a:ext cx="250" cy="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19477" name="Rectangle 21"/>
            <p:cNvSpPr>
              <a:spLocks noChangeArrowheads="1"/>
            </p:cNvSpPr>
            <p:nvPr/>
          </p:nvSpPr>
          <p:spPr bwMode="auto">
            <a:xfrm>
              <a:off x="1765" y="2891"/>
              <a:ext cx="16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9478" name="组合 30"/>
          <p:cNvGrpSpPr/>
          <p:nvPr/>
        </p:nvGrpSpPr>
        <p:grpSpPr bwMode="auto">
          <a:xfrm>
            <a:off x="2182813" y="1893888"/>
            <a:ext cx="642937" cy="1262062"/>
            <a:chOff x="1500188" y="2023923"/>
            <a:chExt cx="644106" cy="1262707"/>
          </a:xfrm>
        </p:grpSpPr>
        <p:sp>
          <p:nvSpPr>
            <p:cNvPr id="19479" name="圆柱形 410"/>
            <p:cNvSpPr>
              <a:spLocks noChangeArrowheads="1"/>
            </p:cNvSpPr>
            <p:nvPr/>
          </p:nvSpPr>
          <p:spPr bwMode="auto">
            <a:xfrm flipV="1">
              <a:off x="1678311" y="2322526"/>
              <a:ext cx="108146" cy="964104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480" name="圆柱形 411"/>
            <p:cNvSpPr>
              <a:spLocks noChangeArrowheads="1"/>
            </p:cNvSpPr>
            <p:nvPr/>
          </p:nvSpPr>
          <p:spPr bwMode="auto">
            <a:xfrm flipV="1">
              <a:off x="1786458" y="2270111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481" name="圆柱形 412"/>
            <p:cNvSpPr>
              <a:spLocks noChangeArrowheads="1"/>
            </p:cNvSpPr>
            <p:nvPr/>
          </p:nvSpPr>
          <p:spPr bwMode="auto">
            <a:xfrm flipV="1">
              <a:off x="1574936" y="2263758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482" name="圆柱形 413"/>
            <p:cNvSpPr>
              <a:spLocks noChangeArrowheads="1"/>
            </p:cNvSpPr>
            <p:nvPr/>
          </p:nvSpPr>
          <p:spPr bwMode="auto">
            <a:xfrm flipV="1">
              <a:off x="1562213" y="2158929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483" name="圆柱形 414"/>
            <p:cNvSpPr>
              <a:spLocks noChangeArrowheads="1"/>
            </p:cNvSpPr>
            <p:nvPr/>
          </p:nvSpPr>
          <p:spPr bwMode="auto">
            <a:xfrm flipV="1">
              <a:off x="1802361" y="2165282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484" name="圆柱形 415"/>
            <p:cNvSpPr>
              <a:spLocks noChangeArrowheads="1"/>
            </p:cNvSpPr>
            <p:nvPr/>
          </p:nvSpPr>
          <p:spPr bwMode="auto">
            <a:xfrm flipV="1">
              <a:off x="1681492" y="2225638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485" name="圆柱形 416"/>
            <p:cNvSpPr>
              <a:spLocks noChangeArrowheads="1"/>
            </p:cNvSpPr>
            <p:nvPr/>
          </p:nvSpPr>
          <p:spPr bwMode="auto">
            <a:xfrm flipV="1">
              <a:off x="1684673" y="2127163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486" name="圆柱形 417"/>
            <p:cNvSpPr>
              <a:spLocks noChangeArrowheads="1"/>
            </p:cNvSpPr>
            <p:nvPr/>
          </p:nvSpPr>
          <p:spPr bwMode="auto">
            <a:xfrm flipV="1">
              <a:off x="1784867" y="2060454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487" name="圆柱形 418"/>
            <p:cNvSpPr>
              <a:spLocks noChangeArrowheads="1"/>
            </p:cNvSpPr>
            <p:nvPr/>
          </p:nvSpPr>
          <p:spPr bwMode="auto">
            <a:xfrm flipV="1">
              <a:off x="1590840" y="2060454"/>
              <a:ext cx="106556" cy="964105"/>
            </a:xfrm>
            <a:prstGeom prst="can">
              <a:avLst>
                <a:gd name="adj" fmla="val 96511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488" name="圆柱形 419"/>
            <p:cNvSpPr>
              <a:spLocks noChangeArrowheads="1"/>
            </p:cNvSpPr>
            <p:nvPr/>
          </p:nvSpPr>
          <p:spPr bwMode="auto">
            <a:xfrm flipV="1">
              <a:off x="1687854" y="2023923"/>
              <a:ext cx="108146" cy="964104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9489" name="图片 4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500188" y="2533561"/>
              <a:ext cx="644106" cy="370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490" name="圆柱形 421"/>
          <p:cNvSpPr>
            <a:spLocks noChangeArrowheads="1"/>
          </p:cNvSpPr>
          <p:nvPr/>
        </p:nvSpPr>
        <p:spPr bwMode="auto">
          <a:xfrm flipV="1">
            <a:off x="2944813" y="2041525"/>
            <a:ext cx="107950" cy="963613"/>
          </a:xfrm>
          <a:prstGeom prst="can">
            <a:avLst>
              <a:gd name="adj" fmla="val 96538"/>
            </a:avLst>
          </a:prstGeom>
          <a:solidFill>
            <a:srgbClr val="E46C0A"/>
          </a:solidFill>
          <a:ln w="12700" algn="ctr">
            <a:solidFill>
              <a:srgbClr val="404040"/>
            </a:solidFill>
            <a:rou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9491" name="圆柱形 422"/>
          <p:cNvSpPr>
            <a:spLocks noChangeArrowheads="1"/>
          </p:cNvSpPr>
          <p:nvPr/>
        </p:nvSpPr>
        <p:spPr bwMode="auto">
          <a:xfrm flipV="1">
            <a:off x="3184525" y="2041525"/>
            <a:ext cx="107950" cy="963613"/>
          </a:xfrm>
          <a:prstGeom prst="can">
            <a:avLst>
              <a:gd name="adj" fmla="val 96538"/>
            </a:avLst>
          </a:prstGeom>
          <a:solidFill>
            <a:srgbClr val="E46C0A"/>
          </a:solidFill>
          <a:ln w="12700" algn="ctr">
            <a:solidFill>
              <a:srgbClr val="404040"/>
            </a:solidFill>
            <a:rou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9492" name="圆柱形 423"/>
          <p:cNvSpPr>
            <a:spLocks noChangeArrowheads="1"/>
          </p:cNvSpPr>
          <p:nvPr/>
        </p:nvSpPr>
        <p:spPr bwMode="auto">
          <a:xfrm flipV="1">
            <a:off x="3425825" y="2041525"/>
            <a:ext cx="107950" cy="963613"/>
          </a:xfrm>
          <a:prstGeom prst="can">
            <a:avLst>
              <a:gd name="adj" fmla="val 96538"/>
            </a:avLst>
          </a:prstGeom>
          <a:solidFill>
            <a:srgbClr val="E46C0A"/>
          </a:solidFill>
          <a:ln w="12700" algn="ctr">
            <a:solidFill>
              <a:srgbClr val="404040"/>
            </a:solidFill>
            <a:rou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4602" name="TextBox 3"/>
          <p:cNvSpPr txBox="1">
            <a:spLocks noChangeArrowheads="1"/>
          </p:cNvSpPr>
          <p:nvPr/>
        </p:nvSpPr>
        <p:spPr bwMode="auto">
          <a:xfrm>
            <a:off x="2193925" y="5608638"/>
            <a:ext cx="360363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kumimoji="1" lang="en-US" altLang="zh-CN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kumimoji="1"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603" name="TextBox 3"/>
          <p:cNvSpPr txBox="1">
            <a:spLocks noChangeArrowheads="1"/>
          </p:cNvSpPr>
          <p:nvPr/>
        </p:nvSpPr>
        <p:spPr bwMode="auto">
          <a:xfrm>
            <a:off x="2754313" y="5608638"/>
            <a:ext cx="360362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kumimoji="1" lang="en-US" altLang="zh-CN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kumimoji="1"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495" name="组合 47"/>
          <p:cNvGrpSpPr/>
          <p:nvPr/>
        </p:nvGrpSpPr>
        <p:grpSpPr bwMode="auto">
          <a:xfrm>
            <a:off x="1625600" y="1893888"/>
            <a:ext cx="642938" cy="1262062"/>
            <a:chOff x="1500188" y="2023923"/>
            <a:chExt cx="644106" cy="1262707"/>
          </a:xfrm>
        </p:grpSpPr>
        <p:sp>
          <p:nvSpPr>
            <p:cNvPr id="19496" name="圆柱形 427"/>
            <p:cNvSpPr>
              <a:spLocks noChangeArrowheads="1"/>
            </p:cNvSpPr>
            <p:nvPr/>
          </p:nvSpPr>
          <p:spPr bwMode="auto">
            <a:xfrm flipV="1">
              <a:off x="1678311" y="2322526"/>
              <a:ext cx="108146" cy="964104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497" name="圆柱形 428"/>
            <p:cNvSpPr>
              <a:spLocks noChangeArrowheads="1"/>
            </p:cNvSpPr>
            <p:nvPr/>
          </p:nvSpPr>
          <p:spPr bwMode="auto">
            <a:xfrm flipV="1">
              <a:off x="1786457" y="2270111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498" name="圆柱形 429"/>
            <p:cNvSpPr>
              <a:spLocks noChangeArrowheads="1"/>
            </p:cNvSpPr>
            <p:nvPr/>
          </p:nvSpPr>
          <p:spPr bwMode="auto">
            <a:xfrm flipV="1">
              <a:off x="1574937" y="2263758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499" name="圆柱形 430"/>
            <p:cNvSpPr>
              <a:spLocks noChangeArrowheads="1"/>
            </p:cNvSpPr>
            <p:nvPr/>
          </p:nvSpPr>
          <p:spPr bwMode="auto">
            <a:xfrm flipV="1">
              <a:off x="1562213" y="2158929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500" name="圆柱形 431"/>
            <p:cNvSpPr>
              <a:spLocks noChangeArrowheads="1"/>
            </p:cNvSpPr>
            <p:nvPr/>
          </p:nvSpPr>
          <p:spPr bwMode="auto">
            <a:xfrm flipV="1">
              <a:off x="1802361" y="2165282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501" name="圆柱形 432"/>
            <p:cNvSpPr>
              <a:spLocks noChangeArrowheads="1"/>
            </p:cNvSpPr>
            <p:nvPr/>
          </p:nvSpPr>
          <p:spPr bwMode="auto">
            <a:xfrm flipV="1">
              <a:off x="1681492" y="2225638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502" name="圆柱形 433"/>
            <p:cNvSpPr>
              <a:spLocks noChangeArrowheads="1"/>
            </p:cNvSpPr>
            <p:nvPr/>
          </p:nvSpPr>
          <p:spPr bwMode="auto">
            <a:xfrm flipV="1">
              <a:off x="1684673" y="2127163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503" name="圆柱形 434"/>
            <p:cNvSpPr>
              <a:spLocks noChangeArrowheads="1"/>
            </p:cNvSpPr>
            <p:nvPr/>
          </p:nvSpPr>
          <p:spPr bwMode="auto">
            <a:xfrm flipV="1">
              <a:off x="1784867" y="2060454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504" name="圆柱形 435"/>
            <p:cNvSpPr>
              <a:spLocks noChangeArrowheads="1"/>
            </p:cNvSpPr>
            <p:nvPr/>
          </p:nvSpPr>
          <p:spPr bwMode="auto">
            <a:xfrm flipV="1">
              <a:off x="1590840" y="2060454"/>
              <a:ext cx="106555" cy="964105"/>
            </a:xfrm>
            <a:prstGeom prst="can">
              <a:avLst>
                <a:gd name="adj" fmla="val 96512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505" name="圆柱形 436"/>
            <p:cNvSpPr>
              <a:spLocks noChangeArrowheads="1"/>
            </p:cNvSpPr>
            <p:nvPr/>
          </p:nvSpPr>
          <p:spPr bwMode="auto">
            <a:xfrm flipV="1">
              <a:off x="1687853" y="2023923"/>
              <a:ext cx="108146" cy="964104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9506" name="图片 4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500188" y="2533561"/>
              <a:ext cx="644106" cy="370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507" name="椭圆 438"/>
          <p:cNvGrpSpPr/>
          <p:nvPr/>
        </p:nvGrpSpPr>
        <p:grpSpPr bwMode="auto">
          <a:xfrm>
            <a:off x="2193925" y="4383088"/>
            <a:ext cx="390525" cy="201612"/>
            <a:chOff x="1382" y="2761"/>
            <a:chExt cx="246" cy="127"/>
          </a:xfrm>
        </p:grpSpPr>
        <p:pic>
          <p:nvPicPr>
            <p:cNvPr id="19508" name="椭圆 438"/>
            <p:cNvPicPr>
              <a:picLocks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82" y="2761"/>
              <a:ext cx="246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19509" name="Rectangle 53"/>
            <p:cNvSpPr>
              <a:spLocks noChangeArrowheads="1"/>
            </p:cNvSpPr>
            <p:nvPr/>
          </p:nvSpPr>
          <p:spPr bwMode="auto">
            <a:xfrm>
              <a:off x="1425" y="2786"/>
              <a:ext cx="16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9510" name="组合 60"/>
          <p:cNvGrpSpPr/>
          <p:nvPr/>
        </p:nvGrpSpPr>
        <p:grpSpPr bwMode="auto">
          <a:xfrm>
            <a:off x="461963" y="1116013"/>
            <a:ext cx="1731962" cy="577850"/>
            <a:chOff x="755266" y="1914029"/>
            <a:chExt cx="1732452" cy="576064"/>
          </a:xfrm>
        </p:grpSpPr>
        <p:sp>
          <p:nvSpPr>
            <p:cNvPr id="19511" name="椭圆 440"/>
            <p:cNvSpPr>
              <a:spLocks noChangeArrowheads="1"/>
            </p:cNvSpPr>
            <p:nvPr/>
          </p:nvSpPr>
          <p:spPr bwMode="auto">
            <a:xfrm>
              <a:off x="755266" y="1914029"/>
              <a:ext cx="576425" cy="576064"/>
            </a:xfrm>
            <a:prstGeom prst="ellipse">
              <a:avLst/>
            </a:prstGeom>
            <a:noFill/>
            <a:ln w="25400" cap="flat" algn="ctr">
              <a:solidFill>
                <a:srgbClr val="C00000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512" name="椭圆 441"/>
            <p:cNvSpPr>
              <a:spLocks noChangeArrowheads="1"/>
            </p:cNvSpPr>
            <p:nvPr/>
          </p:nvSpPr>
          <p:spPr bwMode="auto">
            <a:xfrm>
              <a:off x="1331691" y="1914029"/>
              <a:ext cx="576426" cy="576064"/>
            </a:xfrm>
            <a:prstGeom prst="ellipse">
              <a:avLst/>
            </a:prstGeom>
            <a:noFill/>
            <a:ln w="25400" cap="flat" algn="ctr">
              <a:solidFill>
                <a:srgbClr val="C00000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513" name="椭圆 442"/>
            <p:cNvSpPr>
              <a:spLocks noChangeArrowheads="1"/>
            </p:cNvSpPr>
            <p:nvPr/>
          </p:nvSpPr>
          <p:spPr bwMode="auto">
            <a:xfrm>
              <a:off x="1908117" y="1914029"/>
              <a:ext cx="576425" cy="576064"/>
            </a:xfrm>
            <a:prstGeom prst="ellipse">
              <a:avLst/>
            </a:prstGeom>
            <a:noFill/>
            <a:ln w="25400" cap="flat" algn="ctr">
              <a:solidFill>
                <a:srgbClr val="C00000"/>
              </a:solidFill>
              <a:prstDash val="solid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514" name="椭圆 443"/>
            <p:cNvSpPr>
              <a:spLocks noChangeArrowheads="1"/>
            </p:cNvSpPr>
            <p:nvPr/>
          </p:nvSpPr>
          <p:spPr bwMode="auto">
            <a:xfrm rot="1260000">
              <a:off x="755266" y="2053297"/>
              <a:ext cx="576425" cy="291197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4715" name="心形 444"/>
            <p:cNvSpPr/>
            <p:nvPr/>
          </p:nvSpPr>
          <p:spPr>
            <a:xfrm>
              <a:off x="1352335" y="2110271"/>
              <a:ext cx="533551" cy="276953"/>
            </a:xfrm>
            <a:prstGeom prst="heart">
              <a:avLst/>
            </a:prstGeom>
            <a:solidFill>
              <a:srgbClr val="92D050"/>
            </a:solidFill>
            <a:ln w="25400" cap="flat" cmpd="sng" algn="ctr">
              <a:solidFill>
                <a:srgbClr val="92D050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516" name="椭圆 445"/>
            <p:cNvSpPr>
              <a:spLocks noChangeArrowheads="1"/>
            </p:cNvSpPr>
            <p:nvPr/>
          </p:nvSpPr>
          <p:spPr bwMode="auto">
            <a:xfrm rot="20340000" flipH="1">
              <a:off x="1911293" y="2053297"/>
              <a:ext cx="576425" cy="291197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9517" name="TextBox 17"/>
          <p:cNvSpPr>
            <a:spLocks noChangeArrowheads="1"/>
          </p:cNvSpPr>
          <p:nvPr/>
        </p:nvSpPr>
        <p:spPr bwMode="auto">
          <a:xfrm>
            <a:off x="477838" y="1106488"/>
            <a:ext cx="550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试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518" name="TextBox 17"/>
          <p:cNvSpPr>
            <a:spLocks noChangeArrowheads="1"/>
          </p:cNvSpPr>
          <p:nvPr/>
        </p:nvSpPr>
        <p:spPr bwMode="auto">
          <a:xfrm>
            <a:off x="1047750" y="1106488"/>
            <a:ext cx="5508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519" name="TextBox 17"/>
          <p:cNvSpPr>
            <a:spLocks noChangeArrowheads="1"/>
          </p:cNvSpPr>
          <p:nvPr/>
        </p:nvSpPr>
        <p:spPr bwMode="auto">
          <a:xfrm>
            <a:off x="1617663" y="1106488"/>
            <a:ext cx="550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试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520" name="圆柱形 449"/>
          <p:cNvSpPr>
            <a:spLocks noChangeArrowheads="1"/>
          </p:cNvSpPr>
          <p:nvPr/>
        </p:nvSpPr>
        <p:spPr bwMode="auto">
          <a:xfrm flipV="1">
            <a:off x="3667125" y="2041525"/>
            <a:ext cx="107950" cy="963613"/>
          </a:xfrm>
          <a:prstGeom prst="can">
            <a:avLst>
              <a:gd name="adj" fmla="val 96538"/>
            </a:avLst>
          </a:prstGeom>
          <a:solidFill>
            <a:srgbClr val="E46C0A"/>
          </a:solidFill>
          <a:ln w="12700" algn="ctr">
            <a:solidFill>
              <a:srgbClr val="404040"/>
            </a:solidFill>
            <a:rou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9521" name="圆柱形 450"/>
          <p:cNvSpPr>
            <a:spLocks noChangeArrowheads="1"/>
          </p:cNvSpPr>
          <p:nvPr/>
        </p:nvSpPr>
        <p:spPr bwMode="auto">
          <a:xfrm flipV="1">
            <a:off x="3906838" y="2041525"/>
            <a:ext cx="107950" cy="963613"/>
          </a:xfrm>
          <a:prstGeom prst="can">
            <a:avLst>
              <a:gd name="adj" fmla="val 96538"/>
            </a:avLst>
          </a:prstGeom>
          <a:solidFill>
            <a:srgbClr val="E46C0A"/>
          </a:solidFill>
          <a:ln w="12700" algn="ctr">
            <a:solidFill>
              <a:srgbClr val="404040"/>
            </a:solidFill>
            <a:rou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19522" name="椭圆 451"/>
          <p:cNvGrpSpPr/>
          <p:nvPr/>
        </p:nvGrpSpPr>
        <p:grpSpPr bwMode="auto">
          <a:xfrm>
            <a:off x="2730500" y="3876675"/>
            <a:ext cx="396875" cy="201613"/>
            <a:chOff x="1720" y="2442"/>
            <a:chExt cx="250" cy="127"/>
          </a:xfrm>
        </p:grpSpPr>
        <p:pic>
          <p:nvPicPr>
            <p:cNvPr id="19523" name="椭圆 451"/>
            <p:cNvPicPr>
              <a:picLocks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720" y="2442"/>
              <a:ext cx="250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19524" name="Rectangle 68"/>
            <p:cNvSpPr>
              <a:spLocks noChangeArrowheads="1"/>
            </p:cNvSpPr>
            <p:nvPr/>
          </p:nvSpPr>
          <p:spPr bwMode="auto">
            <a:xfrm>
              <a:off x="1765" y="2467"/>
              <a:ext cx="16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9525" name="椭圆 452"/>
          <p:cNvGrpSpPr/>
          <p:nvPr/>
        </p:nvGrpSpPr>
        <p:grpSpPr bwMode="auto">
          <a:xfrm>
            <a:off x="2730500" y="4041775"/>
            <a:ext cx="396875" cy="206375"/>
            <a:chOff x="1720" y="2546"/>
            <a:chExt cx="250" cy="130"/>
          </a:xfrm>
        </p:grpSpPr>
        <p:pic>
          <p:nvPicPr>
            <p:cNvPr id="19526" name="椭圆 45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20" y="2546"/>
              <a:ext cx="250" cy="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19527" name="Rectangle 71"/>
            <p:cNvSpPr>
              <a:spLocks noChangeArrowheads="1"/>
            </p:cNvSpPr>
            <p:nvPr/>
          </p:nvSpPr>
          <p:spPr bwMode="auto">
            <a:xfrm>
              <a:off x="1765" y="2573"/>
              <a:ext cx="16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9528" name="组合 84"/>
          <p:cNvGrpSpPr/>
          <p:nvPr/>
        </p:nvGrpSpPr>
        <p:grpSpPr bwMode="auto">
          <a:xfrm>
            <a:off x="1066800" y="1893888"/>
            <a:ext cx="642938" cy="1262062"/>
            <a:chOff x="1500188" y="2023923"/>
            <a:chExt cx="644106" cy="1262707"/>
          </a:xfrm>
        </p:grpSpPr>
        <p:sp>
          <p:nvSpPr>
            <p:cNvPr id="19529" name="圆柱形 454"/>
            <p:cNvSpPr>
              <a:spLocks noChangeArrowheads="1"/>
            </p:cNvSpPr>
            <p:nvPr/>
          </p:nvSpPr>
          <p:spPr bwMode="auto">
            <a:xfrm flipV="1">
              <a:off x="1678311" y="2322526"/>
              <a:ext cx="108146" cy="964104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530" name="圆柱形 455"/>
            <p:cNvSpPr>
              <a:spLocks noChangeArrowheads="1"/>
            </p:cNvSpPr>
            <p:nvPr/>
          </p:nvSpPr>
          <p:spPr bwMode="auto">
            <a:xfrm flipV="1">
              <a:off x="1786457" y="2270111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531" name="圆柱形 456"/>
            <p:cNvSpPr>
              <a:spLocks noChangeArrowheads="1"/>
            </p:cNvSpPr>
            <p:nvPr/>
          </p:nvSpPr>
          <p:spPr bwMode="auto">
            <a:xfrm flipV="1">
              <a:off x="1574937" y="2263758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532" name="圆柱形 457"/>
            <p:cNvSpPr>
              <a:spLocks noChangeArrowheads="1"/>
            </p:cNvSpPr>
            <p:nvPr/>
          </p:nvSpPr>
          <p:spPr bwMode="auto">
            <a:xfrm flipV="1">
              <a:off x="1562213" y="2158929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533" name="圆柱形 458"/>
            <p:cNvSpPr>
              <a:spLocks noChangeArrowheads="1"/>
            </p:cNvSpPr>
            <p:nvPr/>
          </p:nvSpPr>
          <p:spPr bwMode="auto">
            <a:xfrm flipV="1">
              <a:off x="1802361" y="2165282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534" name="圆柱形 459"/>
            <p:cNvSpPr>
              <a:spLocks noChangeArrowheads="1"/>
            </p:cNvSpPr>
            <p:nvPr/>
          </p:nvSpPr>
          <p:spPr bwMode="auto">
            <a:xfrm flipV="1">
              <a:off x="1681492" y="2225638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535" name="圆柱形 460"/>
            <p:cNvSpPr>
              <a:spLocks noChangeArrowheads="1"/>
            </p:cNvSpPr>
            <p:nvPr/>
          </p:nvSpPr>
          <p:spPr bwMode="auto">
            <a:xfrm flipV="1">
              <a:off x="1684673" y="2127163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536" name="圆柱形 461"/>
            <p:cNvSpPr>
              <a:spLocks noChangeArrowheads="1"/>
            </p:cNvSpPr>
            <p:nvPr/>
          </p:nvSpPr>
          <p:spPr bwMode="auto">
            <a:xfrm flipV="1">
              <a:off x="1784867" y="2060454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537" name="圆柱形 462"/>
            <p:cNvSpPr>
              <a:spLocks noChangeArrowheads="1"/>
            </p:cNvSpPr>
            <p:nvPr/>
          </p:nvSpPr>
          <p:spPr bwMode="auto">
            <a:xfrm flipV="1">
              <a:off x="1590840" y="2060454"/>
              <a:ext cx="106555" cy="964105"/>
            </a:xfrm>
            <a:prstGeom prst="can">
              <a:avLst>
                <a:gd name="adj" fmla="val 96512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538" name="圆柱形 463"/>
            <p:cNvSpPr>
              <a:spLocks noChangeArrowheads="1"/>
            </p:cNvSpPr>
            <p:nvPr/>
          </p:nvSpPr>
          <p:spPr bwMode="auto">
            <a:xfrm flipV="1">
              <a:off x="1687853" y="2023923"/>
              <a:ext cx="108146" cy="964104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9539" name="图片 4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500188" y="2533561"/>
              <a:ext cx="644106" cy="370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540" name="椭圆 465"/>
          <p:cNvGrpSpPr/>
          <p:nvPr/>
        </p:nvGrpSpPr>
        <p:grpSpPr bwMode="auto">
          <a:xfrm>
            <a:off x="2193925" y="4206875"/>
            <a:ext cx="390525" cy="200025"/>
            <a:chOff x="1382" y="2650"/>
            <a:chExt cx="246" cy="126"/>
          </a:xfrm>
        </p:grpSpPr>
        <p:pic>
          <p:nvPicPr>
            <p:cNvPr id="19541" name="椭圆 465"/>
            <p:cNvPicPr>
              <a:picLocks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82" y="2650"/>
              <a:ext cx="246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19542" name="Rectangle 86"/>
            <p:cNvSpPr>
              <a:spLocks noChangeArrowheads="1"/>
            </p:cNvSpPr>
            <p:nvPr/>
          </p:nvSpPr>
          <p:spPr bwMode="auto">
            <a:xfrm>
              <a:off x="1425" y="2674"/>
              <a:ext cx="16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9543" name="矩形 466"/>
          <p:cNvSpPr>
            <a:spLocks noChangeArrowheads="1"/>
          </p:cNvSpPr>
          <p:nvPr/>
        </p:nvSpPr>
        <p:spPr bwMode="auto">
          <a:xfrm>
            <a:off x="6516688" y="5713413"/>
            <a:ext cx="1111250" cy="373062"/>
          </a:xfrm>
          <a:prstGeom prst="rect">
            <a:avLst/>
          </a:prstGeom>
          <a:solidFill>
            <a:srgbClr val="FCD5B5"/>
          </a:solidFill>
          <a:ln w="25400" cap="flat" algn="ctr">
            <a:solidFill>
              <a:srgbClr val="A0A0A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9544" name="矩形 467"/>
          <p:cNvSpPr>
            <a:spLocks noChangeArrowheads="1"/>
          </p:cNvSpPr>
          <p:nvPr/>
        </p:nvSpPr>
        <p:spPr bwMode="auto">
          <a:xfrm>
            <a:off x="6516688" y="4746625"/>
            <a:ext cx="1111250" cy="966788"/>
          </a:xfrm>
          <a:prstGeom prst="rect">
            <a:avLst/>
          </a:prstGeom>
          <a:solidFill>
            <a:srgbClr val="FCD5B5"/>
          </a:solidFill>
          <a:ln w="25400" cap="flat" algn="ctr">
            <a:solidFill>
              <a:srgbClr val="A0A0A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cxnSp>
        <p:nvCxnSpPr>
          <p:cNvPr id="19545" name="直接连接符 468"/>
          <p:cNvCxnSpPr>
            <a:cxnSpLocks noChangeShapeType="1"/>
          </p:cNvCxnSpPr>
          <p:nvPr/>
        </p:nvCxnSpPr>
        <p:spPr bwMode="auto">
          <a:xfrm flipH="1">
            <a:off x="6810375" y="3354388"/>
            <a:ext cx="0" cy="1368425"/>
          </a:xfrm>
          <a:prstGeom prst="line">
            <a:avLst/>
          </a:prstGeom>
          <a:noFill/>
          <a:ln w="38100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546" name="直接连接符 469"/>
          <p:cNvCxnSpPr>
            <a:cxnSpLocks noChangeShapeType="1"/>
          </p:cNvCxnSpPr>
          <p:nvPr/>
        </p:nvCxnSpPr>
        <p:spPr bwMode="auto">
          <a:xfrm flipH="1">
            <a:off x="7346950" y="3354388"/>
            <a:ext cx="0" cy="1368425"/>
          </a:xfrm>
          <a:prstGeom prst="line">
            <a:avLst/>
          </a:prstGeom>
          <a:noFill/>
          <a:ln w="38100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547" name="TextBox 3"/>
          <p:cNvSpPr>
            <a:spLocks noChangeArrowheads="1"/>
          </p:cNvSpPr>
          <p:nvPr/>
        </p:nvSpPr>
        <p:spPr bwMode="auto">
          <a:xfrm>
            <a:off x="6516688" y="4759325"/>
            <a:ext cx="55721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十位</a:t>
            </a:r>
            <a:endParaRPr kumimoji="1"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548" name="TextBox 3"/>
          <p:cNvSpPr>
            <a:spLocks noChangeArrowheads="1"/>
          </p:cNvSpPr>
          <p:nvPr/>
        </p:nvSpPr>
        <p:spPr bwMode="auto">
          <a:xfrm>
            <a:off x="7069138" y="4759325"/>
            <a:ext cx="5588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个位</a:t>
            </a:r>
            <a:endParaRPr kumimoji="1"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549" name="椭圆 472"/>
          <p:cNvGrpSpPr/>
          <p:nvPr/>
        </p:nvGrpSpPr>
        <p:grpSpPr bwMode="auto">
          <a:xfrm>
            <a:off x="6613525" y="4552950"/>
            <a:ext cx="396875" cy="207963"/>
            <a:chOff x="4166" y="2868"/>
            <a:chExt cx="250" cy="131"/>
          </a:xfrm>
        </p:grpSpPr>
        <p:pic>
          <p:nvPicPr>
            <p:cNvPr id="19550" name="椭圆 472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166" y="2868"/>
              <a:ext cx="250" cy="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19551" name="Rectangle 95"/>
            <p:cNvSpPr>
              <a:spLocks noChangeArrowheads="1"/>
            </p:cNvSpPr>
            <p:nvPr/>
          </p:nvSpPr>
          <p:spPr bwMode="auto">
            <a:xfrm>
              <a:off x="4209" y="2895"/>
              <a:ext cx="16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9552" name="椭圆 473"/>
          <p:cNvGrpSpPr/>
          <p:nvPr/>
        </p:nvGrpSpPr>
        <p:grpSpPr bwMode="auto">
          <a:xfrm>
            <a:off x="7156450" y="4376738"/>
            <a:ext cx="390525" cy="207962"/>
            <a:chOff x="4508" y="2757"/>
            <a:chExt cx="246" cy="131"/>
          </a:xfrm>
        </p:grpSpPr>
        <p:pic>
          <p:nvPicPr>
            <p:cNvPr id="19553" name="椭圆 473"/>
            <p:cNvPicPr>
              <a:picLocks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508" y="2757"/>
              <a:ext cx="246" cy="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19554" name="Rectangle 98"/>
            <p:cNvSpPr>
              <a:spLocks noChangeArrowheads="1"/>
            </p:cNvSpPr>
            <p:nvPr/>
          </p:nvSpPr>
          <p:spPr bwMode="auto">
            <a:xfrm>
              <a:off x="4550" y="2783"/>
              <a:ext cx="16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9555" name="椭圆 474"/>
          <p:cNvGrpSpPr/>
          <p:nvPr/>
        </p:nvGrpSpPr>
        <p:grpSpPr bwMode="auto">
          <a:xfrm>
            <a:off x="7156450" y="4548188"/>
            <a:ext cx="390525" cy="200025"/>
            <a:chOff x="4508" y="2865"/>
            <a:chExt cx="246" cy="126"/>
          </a:xfrm>
        </p:grpSpPr>
        <p:pic>
          <p:nvPicPr>
            <p:cNvPr id="19556" name="椭圆 474"/>
            <p:cNvPicPr>
              <a:picLocks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508" y="2865"/>
              <a:ext cx="246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19557" name="Rectangle 101"/>
            <p:cNvSpPr>
              <a:spLocks noChangeArrowheads="1"/>
            </p:cNvSpPr>
            <p:nvPr/>
          </p:nvSpPr>
          <p:spPr bwMode="auto">
            <a:xfrm>
              <a:off x="4550" y="2889"/>
              <a:ext cx="16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4639" name="TextBox 3"/>
          <p:cNvSpPr txBox="1">
            <a:spLocks noChangeArrowheads="1"/>
          </p:cNvSpPr>
          <p:nvPr/>
        </p:nvSpPr>
        <p:spPr bwMode="auto">
          <a:xfrm>
            <a:off x="6615113" y="5605463"/>
            <a:ext cx="360362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kumimoji="1" lang="en-US" altLang="zh-CN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kumimoji="1"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640" name="TextBox 3"/>
          <p:cNvSpPr txBox="1">
            <a:spLocks noChangeArrowheads="1"/>
          </p:cNvSpPr>
          <p:nvPr/>
        </p:nvSpPr>
        <p:spPr bwMode="auto">
          <a:xfrm>
            <a:off x="7175500" y="5605463"/>
            <a:ext cx="360363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kumimoji="1" lang="en-US" altLang="zh-CN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kumimoji="1"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560" name="组合 124"/>
          <p:cNvGrpSpPr/>
          <p:nvPr/>
        </p:nvGrpSpPr>
        <p:grpSpPr bwMode="auto">
          <a:xfrm>
            <a:off x="6030913" y="1890713"/>
            <a:ext cx="642937" cy="1262062"/>
            <a:chOff x="1500188" y="2023923"/>
            <a:chExt cx="644106" cy="1262707"/>
          </a:xfrm>
        </p:grpSpPr>
        <p:sp>
          <p:nvSpPr>
            <p:cNvPr id="19561" name="圆柱形 478"/>
            <p:cNvSpPr>
              <a:spLocks noChangeArrowheads="1"/>
            </p:cNvSpPr>
            <p:nvPr/>
          </p:nvSpPr>
          <p:spPr bwMode="auto">
            <a:xfrm flipV="1">
              <a:off x="1678311" y="2322526"/>
              <a:ext cx="108146" cy="964104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562" name="圆柱形 479"/>
            <p:cNvSpPr>
              <a:spLocks noChangeArrowheads="1"/>
            </p:cNvSpPr>
            <p:nvPr/>
          </p:nvSpPr>
          <p:spPr bwMode="auto">
            <a:xfrm flipV="1">
              <a:off x="1786458" y="2270111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563" name="圆柱形 480"/>
            <p:cNvSpPr>
              <a:spLocks noChangeArrowheads="1"/>
            </p:cNvSpPr>
            <p:nvPr/>
          </p:nvSpPr>
          <p:spPr bwMode="auto">
            <a:xfrm flipV="1">
              <a:off x="1574936" y="2263758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564" name="圆柱形 481"/>
            <p:cNvSpPr>
              <a:spLocks noChangeArrowheads="1"/>
            </p:cNvSpPr>
            <p:nvPr/>
          </p:nvSpPr>
          <p:spPr bwMode="auto">
            <a:xfrm flipV="1">
              <a:off x="1562213" y="2158929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565" name="圆柱形 482"/>
            <p:cNvSpPr>
              <a:spLocks noChangeArrowheads="1"/>
            </p:cNvSpPr>
            <p:nvPr/>
          </p:nvSpPr>
          <p:spPr bwMode="auto">
            <a:xfrm flipV="1">
              <a:off x="1802361" y="2165282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566" name="圆柱形 483"/>
            <p:cNvSpPr>
              <a:spLocks noChangeArrowheads="1"/>
            </p:cNvSpPr>
            <p:nvPr/>
          </p:nvSpPr>
          <p:spPr bwMode="auto">
            <a:xfrm flipV="1">
              <a:off x="1681492" y="2225638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567" name="圆柱形 484"/>
            <p:cNvSpPr>
              <a:spLocks noChangeArrowheads="1"/>
            </p:cNvSpPr>
            <p:nvPr/>
          </p:nvSpPr>
          <p:spPr bwMode="auto">
            <a:xfrm flipV="1">
              <a:off x="1684673" y="2127163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568" name="圆柱形 485"/>
            <p:cNvSpPr>
              <a:spLocks noChangeArrowheads="1"/>
            </p:cNvSpPr>
            <p:nvPr/>
          </p:nvSpPr>
          <p:spPr bwMode="auto">
            <a:xfrm flipV="1">
              <a:off x="1784867" y="2060454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569" name="圆柱形 486"/>
            <p:cNvSpPr>
              <a:spLocks noChangeArrowheads="1"/>
            </p:cNvSpPr>
            <p:nvPr/>
          </p:nvSpPr>
          <p:spPr bwMode="auto">
            <a:xfrm flipV="1">
              <a:off x="1590840" y="2060454"/>
              <a:ext cx="106556" cy="964105"/>
            </a:xfrm>
            <a:prstGeom prst="can">
              <a:avLst>
                <a:gd name="adj" fmla="val 96511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570" name="圆柱形 487"/>
            <p:cNvSpPr>
              <a:spLocks noChangeArrowheads="1"/>
            </p:cNvSpPr>
            <p:nvPr/>
          </p:nvSpPr>
          <p:spPr bwMode="auto">
            <a:xfrm flipV="1">
              <a:off x="1687854" y="2023923"/>
              <a:ext cx="108146" cy="964104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9571" name="图片 4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500188" y="2533561"/>
              <a:ext cx="644106" cy="370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572" name="椭圆 489"/>
          <p:cNvGrpSpPr/>
          <p:nvPr/>
        </p:nvGrpSpPr>
        <p:grpSpPr bwMode="auto">
          <a:xfrm>
            <a:off x="6613525" y="4376738"/>
            <a:ext cx="396875" cy="207962"/>
            <a:chOff x="4166" y="2757"/>
            <a:chExt cx="250" cy="131"/>
          </a:xfrm>
        </p:grpSpPr>
        <p:pic>
          <p:nvPicPr>
            <p:cNvPr id="19573" name="椭圆 489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166" y="2757"/>
              <a:ext cx="250" cy="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19574" name="Rectangle 118"/>
            <p:cNvSpPr>
              <a:spLocks noChangeArrowheads="1"/>
            </p:cNvSpPr>
            <p:nvPr/>
          </p:nvSpPr>
          <p:spPr bwMode="auto">
            <a:xfrm>
              <a:off x="4209" y="2784"/>
              <a:ext cx="16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9575" name="圆柱形 490"/>
          <p:cNvSpPr>
            <a:spLocks noChangeArrowheads="1"/>
          </p:cNvSpPr>
          <p:nvPr/>
        </p:nvSpPr>
        <p:spPr bwMode="auto">
          <a:xfrm flipV="1">
            <a:off x="8086725" y="2038350"/>
            <a:ext cx="107950" cy="963613"/>
          </a:xfrm>
          <a:prstGeom prst="can">
            <a:avLst>
              <a:gd name="adj" fmla="val 96538"/>
            </a:avLst>
          </a:prstGeom>
          <a:solidFill>
            <a:srgbClr val="E46C0A"/>
          </a:solidFill>
          <a:ln w="12700" algn="ctr">
            <a:solidFill>
              <a:srgbClr val="404040"/>
            </a:solidFill>
            <a:rou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9576" name="圆柱形 491"/>
          <p:cNvSpPr>
            <a:spLocks noChangeArrowheads="1"/>
          </p:cNvSpPr>
          <p:nvPr/>
        </p:nvSpPr>
        <p:spPr bwMode="auto">
          <a:xfrm flipV="1">
            <a:off x="8328025" y="2038350"/>
            <a:ext cx="107950" cy="963613"/>
          </a:xfrm>
          <a:prstGeom prst="can">
            <a:avLst>
              <a:gd name="adj" fmla="val 96538"/>
            </a:avLst>
          </a:prstGeom>
          <a:solidFill>
            <a:srgbClr val="E46C0A"/>
          </a:solidFill>
          <a:ln w="12700" algn="ctr">
            <a:solidFill>
              <a:srgbClr val="404040"/>
            </a:solidFill>
            <a:rou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19577" name="组合 141"/>
          <p:cNvGrpSpPr/>
          <p:nvPr/>
        </p:nvGrpSpPr>
        <p:grpSpPr bwMode="auto">
          <a:xfrm>
            <a:off x="5487988" y="1890713"/>
            <a:ext cx="642937" cy="1262062"/>
            <a:chOff x="1500188" y="2023923"/>
            <a:chExt cx="644106" cy="1262707"/>
          </a:xfrm>
        </p:grpSpPr>
        <p:sp>
          <p:nvSpPr>
            <p:cNvPr id="19578" name="圆柱形 493"/>
            <p:cNvSpPr>
              <a:spLocks noChangeArrowheads="1"/>
            </p:cNvSpPr>
            <p:nvPr/>
          </p:nvSpPr>
          <p:spPr bwMode="auto">
            <a:xfrm flipV="1">
              <a:off x="1678311" y="2322526"/>
              <a:ext cx="108146" cy="964104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579" name="圆柱形 494"/>
            <p:cNvSpPr>
              <a:spLocks noChangeArrowheads="1"/>
            </p:cNvSpPr>
            <p:nvPr/>
          </p:nvSpPr>
          <p:spPr bwMode="auto">
            <a:xfrm flipV="1">
              <a:off x="1786458" y="2270111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580" name="圆柱形 495"/>
            <p:cNvSpPr>
              <a:spLocks noChangeArrowheads="1"/>
            </p:cNvSpPr>
            <p:nvPr/>
          </p:nvSpPr>
          <p:spPr bwMode="auto">
            <a:xfrm flipV="1">
              <a:off x="1574936" y="2263758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581" name="圆柱形 496"/>
            <p:cNvSpPr>
              <a:spLocks noChangeArrowheads="1"/>
            </p:cNvSpPr>
            <p:nvPr/>
          </p:nvSpPr>
          <p:spPr bwMode="auto">
            <a:xfrm flipV="1">
              <a:off x="1562213" y="2158929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582" name="圆柱形 497"/>
            <p:cNvSpPr>
              <a:spLocks noChangeArrowheads="1"/>
            </p:cNvSpPr>
            <p:nvPr/>
          </p:nvSpPr>
          <p:spPr bwMode="auto">
            <a:xfrm flipV="1">
              <a:off x="1802361" y="2165282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583" name="圆柱形 498"/>
            <p:cNvSpPr>
              <a:spLocks noChangeArrowheads="1"/>
            </p:cNvSpPr>
            <p:nvPr/>
          </p:nvSpPr>
          <p:spPr bwMode="auto">
            <a:xfrm flipV="1">
              <a:off x="1681492" y="2225638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584" name="圆柱形 499"/>
            <p:cNvSpPr>
              <a:spLocks noChangeArrowheads="1"/>
            </p:cNvSpPr>
            <p:nvPr/>
          </p:nvSpPr>
          <p:spPr bwMode="auto">
            <a:xfrm flipV="1">
              <a:off x="1684673" y="2127163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585" name="圆柱形 500"/>
            <p:cNvSpPr>
              <a:spLocks noChangeArrowheads="1"/>
            </p:cNvSpPr>
            <p:nvPr/>
          </p:nvSpPr>
          <p:spPr bwMode="auto">
            <a:xfrm flipV="1">
              <a:off x="1784867" y="2060454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586" name="圆柱形 501"/>
            <p:cNvSpPr>
              <a:spLocks noChangeArrowheads="1"/>
            </p:cNvSpPr>
            <p:nvPr/>
          </p:nvSpPr>
          <p:spPr bwMode="auto">
            <a:xfrm flipV="1">
              <a:off x="1590840" y="2060454"/>
              <a:ext cx="106556" cy="964105"/>
            </a:xfrm>
            <a:prstGeom prst="can">
              <a:avLst>
                <a:gd name="adj" fmla="val 96511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587" name="圆柱形 502"/>
            <p:cNvSpPr>
              <a:spLocks noChangeArrowheads="1"/>
            </p:cNvSpPr>
            <p:nvPr/>
          </p:nvSpPr>
          <p:spPr bwMode="auto">
            <a:xfrm flipV="1">
              <a:off x="1687854" y="2023923"/>
              <a:ext cx="108146" cy="964104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9588" name="图片 4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500188" y="2533561"/>
              <a:ext cx="644106" cy="370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589" name="椭圆 504"/>
          <p:cNvGrpSpPr/>
          <p:nvPr/>
        </p:nvGrpSpPr>
        <p:grpSpPr bwMode="auto">
          <a:xfrm>
            <a:off x="6613525" y="4200525"/>
            <a:ext cx="396875" cy="206375"/>
            <a:chOff x="4166" y="2646"/>
            <a:chExt cx="250" cy="130"/>
          </a:xfrm>
        </p:grpSpPr>
        <p:pic>
          <p:nvPicPr>
            <p:cNvPr id="19590" name="椭圆 504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166" y="2646"/>
              <a:ext cx="250" cy="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19591" name="Rectangle 135"/>
            <p:cNvSpPr>
              <a:spLocks noChangeArrowheads="1"/>
            </p:cNvSpPr>
            <p:nvPr/>
          </p:nvSpPr>
          <p:spPr bwMode="auto">
            <a:xfrm>
              <a:off x="4209" y="2672"/>
              <a:ext cx="16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9592" name="组合 154"/>
          <p:cNvGrpSpPr/>
          <p:nvPr/>
        </p:nvGrpSpPr>
        <p:grpSpPr bwMode="auto">
          <a:xfrm>
            <a:off x="7113588" y="1890713"/>
            <a:ext cx="642937" cy="1262062"/>
            <a:chOff x="1500188" y="2023923"/>
            <a:chExt cx="644106" cy="1262707"/>
          </a:xfrm>
        </p:grpSpPr>
        <p:sp>
          <p:nvSpPr>
            <p:cNvPr id="19593" name="圆柱形 506"/>
            <p:cNvSpPr>
              <a:spLocks noChangeArrowheads="1"/>
            </p:cNvSpPr>
            <p:nvPr/>
          </p:nvSpPr>
          <p:spPr bwMode="auto">
            <a:xfrm flipV="1">
              <a:off x="1678311" y="2322526"/>
              <a:ext cx="108146" cy="964104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594" name="圆柱形 507"/>
            <p:cNvSpPr>
              <a:spLocks noChangeArrowheads="1"/>
            </p:cNvSpPr>
            <p:nvPr/>
          </p:nvSpPr>
          <p:spPr bwMode="auto">
            <a:xfrm flipV="1">
              <a:off x="1786458" y="2270111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595" name="圆柱形 508"/>
            <p:cNvSpPr>
              <a:spLocks noChangeArrowheads="1"/>
            </p:cNvSpPr>
            <p:nvPr/>
          </p:nvSpPr>
          <p:spPr bwMode="auto">
            <a:xfrm flipV="1">
              <a:off x="1574936" y="2263758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596" name="圆柱形 509"/>
            <p:cNvSpPr>
              <a:spLocks noChangeArrowheads="1"/>
            </p:cNvSpPr>
            <p:nvPr/>
          </p:nvSpPr>
          <p:spPr bwMode="auto">
            <a:xfrm flipV="1">
              <a:off x="1562213" y="2158929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597" name="圆柱形 510"/>
            <p:cNvSpPr>
              <a:spLocks noChangeArrowheads="1"/>
            </p:cNvSpPr>
            <p:nvPr/>
          </p:nvSpPr>
          <p:spPr bwMode="auto">
            <a:xfrm flipV="1">
              <a:off x="1802361" y="2165282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598" name="圆柱形 511"/>
            <p:cNvSpPr>
              <a:spLocks noChangeArrowheads="1"/>
            </p:cNvSpPr>
            <p:nvPr/>
          </p:nvSpPr>
          <p:spPr bwMode="auto">
            <a:xfrm flipV="1">
              <a:off x="1681492" y="2225638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599" name="圆柱形 512"/>
            <p:cNvSpPr>
              <a:spLocks noChangeArrowheads="1"/>
            </p:cNvSpPr>
            <p:nvPr/>
          </p:nvSpPr>
          <p:spPr bwMode="auto">
            <a:xfrm flipV="1">
              <a:off x="1684673" y="2127163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600" name="圆柱形 513"/>
            <p:cNvSpPr>
              <a:spLocks noChangeArrowheads="1"/>
            </p:cNvSpPr>
            <p:nvPr/>
          </p:nvSpPr>
          <p:spPr bwMode="auto">
            <a:xfrm flipV="1">
              <a:off x="1784867" y="2060454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601" name="圆柱形 514"/>
            <p:cNvSpPr>
              <a:spLocks noChangeArrowheads="1"/>
            </p:cNvSpPr>
            <p:nvPr/>
          </p:nvSpPr>
          <p:spPr bwMode="auto">
            <a:xfrm flipV="1">
              <a:off x="1590840" y="2060454"/>
              <a:ext cx="106556" cy="964105"/>
            </a:xfrm>
            <a:prstGeom prst="can">
              <a:avLst>
                <a:gd name="adj" fmla="val 96511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602" name="圆柱形 515"/>
            <p:cNvSpPr>
              <a:spLocks noChangeArrowheads="1"/>
            </p:cNvSpPr>
            <p:nvPr/>
          </p:nvSpPr>
          <p:spPr bwMode="auto">
            <a:xfrm flipV="1">
              <a:off x="1687854" y="2023923"/>
              <a:ext cx="108146" cy="964104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9603" name="图片 4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500188" y="2533561"/>
              <a:ext cx="644106" cy="370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604" name="组合 166"/>
          <p:cNvGrpSpPr/>
          <p:nvPr/>
        </p:nvGrpSpPr>
        <p:grpSpPr bwMode="auto">
          <a:xfrm>
            <a:off x="6572250" y="1890713"/>
            <a:ext cx="642938" cy="1262062"/>
            <a:chOff x="1500188" y="2023923"/>
            <a:chExt cx="644106" cy="1262707"/>
          </a:xfrm>
        </p:grpSpPr>
        <p:sp>
          <p:nvSpPr>
            <p:cNvPr id="19605" name="圆柱形 518"/>
            <p:cNvSpPr>
              <a:spLocks noChangeArrowheads="1"/>
            </p:cNvSpPr>
            <p:nvPr/>
          </p:nvSpPr>
          <p:spPr bwMode="auto">
            <a:xfrm flipV="1">
              <a:off x="1678311" y="2322526"/>
              <a:ext cx="108146" cy="964104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606" name="圆柱形 519"/>
            <p:cNvSpPr>
              <a:spLocks noChangeArrowheads="1"/>
            </p:cNvSpPr>
            <p:nvPr/>
          </p:nvSpPr>
          <p:spPr bwMode="auto">
            <a:xfrm flipV="1">
              <a:off x="1786457" y="2270111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607" name="圆柱形 520"/>
            <p:cNvSpPr>
              <a:spLocks noChangeArrowheads="1"/>
            </p:cNvSpPr>
            <p:nvPr/>
          </p:nvSpPr>
          <p:spPr bwMode="auto">
            <a:xfrm flipV="1">
              <a:off x="1574937" y="2263758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608" name="圆柱形 521"/>
            <p:cNvSpPr>
              <a:spLocks noChangeArrowheads="1"/>
            </p:cNvSpPr>
            <p:nvPr/>
          </p:nvSpPr>
          <p:spPr bwMode="auto">
            <a:xfrm flipV="1">
              <a:off x="1562213" y="2158929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609" name="圆柱形 522"/>
            <p:cNvSpPr>
              <a:spLocks noChangeArrowheads="1"/>
            </p:cNvSpPr>
            <p:nvPr/>
          </p:nvSpPr>
          <p:spPr bwMode="auto">
            <a:xfrm flipV="1">
              <a:off x="1802361" y="2165282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610" name="圆柱形 523"/>
            <p:cNvSpPr>
              <a:spLocks noChangeArrowheads="1"/>
            </p:cNvSpPr>
            <p:nvPr/>
          </p:nvSpPr>
          <p:spPr bwMode="auto">
            <a:xfrm flipV="1">
              <a:off x="1681492" y="2225638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611" name="圆柱形 524"/>
            <p:cNvSpPr>
              <a:spLocks noChangeArrowheads="1"/>
            </p:cNvSpPr>
            <p:nvPr/>
          </p:nvSpPr>
          <p:spPr bwMode="auto">
            <a:xfrm flipV="1">
              <a:off x="1684673" y="2127163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612" name="圆柱形 525"/>
            <p:cNvSpPr>
              <a:spLocks noChangeArrowheads="1"/>
            </p:cNvSpPr>
            <p:nvPr/>
          </p:nvSpPr>
          <p:spPr bwMode="auto">
            <a:xfrm flipV="1">
              <a:off x="1784867" y="2060454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613" name="圆柱形 526"/>
            <p:cNvSpPr>
              <a:spLocks noChangeArrowheads="1"/>
            </p:cNvSpPr>
            <p:nvPr/>
          </p:nvSpPr>
          <p:spPr bwMode="auto">
            <a:xfrm flipV="1">
              <a:off x="1590840" y="2060454"/>
              <a:ext cx="106555" cy="964105"/>
            </a:xfrm>
            <a:prstGeom prst="can">
              <a:avLst>
                <a:gd name="adj" fmla="val 96512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9614" name="圆柱形 527"/>
            <p:cNvSpPr>
              <a:spLocks noChangeArrowheads="1"/>
            </p:cNvSpPr>
            <p:nvPr/>
          </p:nvSpPr>
          <p:spPr bwMode="auto">
            <a:xfrm flipV="1">
              <a:off x="1687853" y="2023923"/>
              <a:ext cx="108146" cy="964104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19615" name="图片 4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500188" y="2533561"/>
              <a:ext cx="644106" cy="370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616" name="椭圆 529"/>
          <p:cNvGrpSpPr/>
          <p:nvPr/>
        </p:nvGrpSpPr>
        <p:grpSpPr bwMode="auto">
          <a:xfrm>
            <a:off x="6613525" y="4022725"/>
            <a:ext cx="396875" cy="207963"/>
            <a:chOff x="4166" y="2534"/>
            <a:chExt cx="250" cy="131"/>
          </a:xfrm>
        </p:grpSpPr>
        <p:pic>
          <p:nvPicPr>
            <p:cNvPr id="19617" name="椭圆 529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166" y="2534"/>
              <a:ext cx="250" cy="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19618" name="Rectangle 162"/>
            <p:cNvSpPr>
              <a:spLocks noChangeArrowheads="1"/>
            </p:cNvSpPr>
            <p:nvPr/>
          </p:nvSpPr>
          <p:spPr bwMode="auto">
            <a:xfrm>
              <a:off x="4209" y="2561"/>
              <a:ext cx="16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1"/>
          <p:cNvSpPr>
            <a:spLocks noChangeArrowheads="1"/>
          </p:cNvSpPr>
          <p:nvPr/>
        </p:nvSpPr>
        <p:spPr bwMode="auto">
          <a:xfrm>
            <a:off x="1092200" y="271463"/>
            <a:ext cx="1416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10A5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新知探究</a:t>
            </a:r>
            <a:endParaRPr lang="zh-CN" altLang="en-US" sz="2400">
              <a:solidFill>
                <a:srgbClr val="10A59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0483" name="组合 5"/>
          <p:cNvGrpSpPr/>
          <p:nvPr/>
        </p:nvGrpSpPr>
        <p:grpSpPr bwMode="auto">
          <a:xfrm>
            <a:off x="458788" y="1000125"/>
            <a:ext cx="1041400" cy="725488"/>
            <a:chOff x="536078" y="1035697"/>
            <a:chExt cx="1042350" cy="724643"/>
          </a:xfrm>
        </p:grpSpPr>
        <p:pic>
          <p:nvPicPr>
            <p:cNvPr id="20484" name="Picture 8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36078" y="1035697"/>
              <a:ext cx="1042350" cy="724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85" name="文本框 4"/>
            <p:cNvSpPr>
              <a:spLocks noChangeArrowheads="1"/>
            </p:cNvSpPr>
            <p:nvPr/>
          </p:nvSpPr>
          <p:spPr bwMode="auto">
            <a:xfrm>
              <a:off x="924228" y="1076981"/>
              <a:ext cx="424544" cy="522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endParaRPr lang="en-US" altLang="zh-CN" sz="2800">
                <a:latin typeface="黑体" panose="02010609060101010101" pitchFamily="49" charset="-122"/>
                <a:ea typeface="楷体_GB2312" pitchFamily="49" charset="-122"/>
              </a:endParaRPr>
            </a:p>
          </p:txBody>
        </p:sp>
      </p:grpSp>
      <p:sp>
        <p:nvSpPr>
          <p:cNvPr id="20486" name="TextBox 17"/>
          <p:cNvSpPr>
            <a:spLocks noChangeArrowheads="1"/>
          </p:cNvSpPr>
          <p:nvPr/>
        </p:nvSpPr>
        <p:spPr bwMode="auto">
          <a:xfrm>
            <a:off x="825500" y="1108075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7" name="TextBox 17"/>
          <p:cNvSpPr>
            <a:spLocks noChangeArrowheads="1"/>
          </p:cNvSpPr>
          <p:nvPr/>
        </p:nvSpPr>
        <p:spPr bwMode="auto">
          <a:xfrm>
            <a:off x="1357313" y="1117600"/>
            <a:ext cx="3359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写一写，读一读。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8" name="矩形 54"/>
          <p:cNvSpPr>
            <a:spLocks noChangeArrowheads="1"/>
          </p:cNvSpPr>
          <p:nvPr/>
        </p:nvSpPr>
        <p:spPr bwMode="auto">
          <a:xfrm>
            <a:off x="1347788" y="3416300"/>
            <a:ext cx="1111250" cy="966788"/>
          </a:xfrm>
          <a:prstGeom prst="rect">
            <a:avLst/>
          </a:prstGeom>
          <a:solidFill>
            <a:srgbClr val="FCD5B5"/>
          </a:solidFill>
          <a:ln w="25400" cap="flat" algn="ctr">
            <a:solidFill>
              <a:srgbClr val="A0A0A0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cxnSp>
        <p:nvCxnSpPr>
          <p:cNvPr id="20489" name="直接连接符 55"/>
          <p:cNvCxnSpPr>
            <a:cxnSpLocks noChangeShapeType="1"/>
          </p:cNvCxnSpPr>
          <p:nvPr/>
        </p:nvCxnSpPr>
        <p:spPr bwMode="auto">
          <a:xfrm flipH="1">
            <a:off x="1641475" y="2024063"/>
            <a:ext cx="0" cy="1366837"/>
          </a:xfrm>
          <a:prstGeom prst="line">
            <a:avLst/>
          </a:prstGeom>
          <a:noFill/>
          <a:ln w="38100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90" name="直接连接符 56"/>
          <p:cNvCxnSpPr>
            <a:cxnSpLocks noChangeShapeType="1"/>
          </p:cNvCxnSpPr>
          <p:nvPr/>
        </p:nvCxnSpPr>
        <p:spPr bwMode="auto">
          <a:xfrm flipH="1">
            <a:off x="2178050" y="2024063"/>
            <a:ext cx="0" cy="1366837"/>
          </a:xfrm>
          <a:prstGeom prst="line">
            <a:avLst/>
          </a:prstGeom>
          <a:noFill/>
          <a:ln w="38100" algn="ctr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91" name="TextBox 3"/>
          <p:cNvSpPr>
            <a:spLocks noChangeArrowheads="1"/>
          </p:cNvSpPr>
          <p:nvPr/>
        </p:nvSpPr>
        <p:spPr bwMode="auto">
          <a:xfrm>
            <a:off x="1347788" y="3429000"/>
            <a:ext cx="5588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十位</a:t>
            </a:r>
            <a:endParaRPr kumimoji="1"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92" name="TextBox 3"/>
          <p:cNvSpPr>
            <a:spLocks noChangeArrowheads="1"/>
          </p:cNvSpPr>
          <p:nvPr/>
        </p:nvSpPr>
        <p:spPr bwMode="auto">
          <a:xfrm>
            <a:off x="1900238" y="3429000"/>
            <a:ext cx="5588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个位</a:t>
            </a:r>
            <a:endParaRPr kumimoji="1"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0493" name="椭圆 59"/>
          <p:cNvGrpSpPr/>
          <p:nvPr/>
        </p:nvGrpSpPr>
        <p:grpSpPr bwMode="auto">
          <a:xfrm>
            <a:off x="1444625" y="3224213"/>
            <a:ext cx="396875" cy="207962"/>
            <a:chOff x="910" y="2031"/>
            <a:chExt cx="250" cy="131"/>
          </a:xfrm>
        </p:grpSpPr>
        <p:pic>
          <p:nvPicPr>
            <p:cNvPr id="20494" name="椭圆 59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910" y="2031"/>
              <a:ext cx="250" cy="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20495" name="Rectangle 15"/>
            <p:cNvSpPr>
              <a:spLocks noChangeArrowheads="1"/>
            </p:cNvSpPr>
            <p:nvPr/>
          </p:nvSpPr>
          <p:spPr bwMode="auto">
            <a:xfrm>
              <a:off x="953" y="2057"/>
              <a:ext cx="16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0496" name="椭圆 60"/>
          <p:cNvGrpSpPr/>
          <p:nvPr/>
        </p:nvGrpSpPr>
        <p:grpSpPr bwMode="auto">
          <a:xfrm>
            <a:off x="1987550" y="2876550"/>
            <a:ext cx="390525" cy="207963"/>
            <a:chOff x="1252" y="1812"/>
            <a:chExt cx="246" cy="131"/>
          </a:xfrm>
        </p:grpSpPr>
        <p:pic>
          <p:nvPicPr>
            <p:cNvPr id="20497" name="椭圆 60"/>
            <p:cNvPicPr>
              <a:picLocks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52" y="1812"/>
              <a:ext cx="246" cy="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20498" name="Rectangle 18"/>
            <p:cNvSpPr>
              <a:spLocks noChangeArrowheads="1"/>
            </p:cNvSpPr>
            <p:nvPr/>
          </p:nvSpPr>
          <p:spPr bwMode="auto">
            <a:xfrm>
              <a:off x="1294" y="1839"/>
              <a:ext cx="16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0499" name="椭圆 61"/>
          <p:cNvGrpSpPr/>
          <p:nvPr/>
        </p:nvGrpSpPr>
        <p:grpSpPr bwMode="auto">
          <a:xfrm>
            <a:off x="1987550" y="3048000"/>
            <a:ext cx="390525" cy="207963"/>
            <a:chOff x="1252" y="1920"/>
            <a:chExt cx="246" cy="131"/>
          </a:xfrm>
        </p:grpSpPr>
        <p:pic>
          <p:nvPicPr>
            <p:cNvPr id="20500" name="椭圆 61"/>
            <p:cNvPicPr>
              <a:picLocks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52" y="1920"/>
              <a:ext cx="246" cy="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20501" name="Rectangle 21"/>
            <p:cNvSpPr>
              <a:spLocks noChangeArrowheads="1"/>
            </p:cNvSpPr>
            <p:nvPr/>
          </p:nvSpPr>
          <p:spPr bwMode="auto">
            <a:xfrm>
              <a:off x="1294" y="1945"/>
              <a:ext cx="16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0502" name="椭圆 62"/>
          <p:cNvGrpSpPr/>
          <p:nvPr/>
        </p:nvGrpSpPr>
        <p:grpSpPr bwMode="auto">
          <a:xfrm>
            <a:off x="1987550" y="3219450"/>
            <a:ext cx="390525" cy="200025"/>
            <a:chOff x="1252" y="2028"/>
            <a:chExt cx="246" cy="126"/>
          </a:xfrm>
        </p:grpSpPr>
        <p:pic>
          <p:nvPicPr>
            <p:cNvPr id="20503" name="椭圆 62"/>
            <p:cNvPicPr>
              <a:picLocks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252" y="2028"/>
              <a:ext cx="246" cy="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20504" name="Rectangle 24"/>
            <p:cNvSpPr>
              <a:spLocks noChangeArrowheads="1"/>
            </p:cNvSpPr>
            <p:nvPr/>
          </p:nvSpPr>
          <p:spPr bwMode="auto">
            <a:xfrm>
              <a:off x="1294" y="2052"/>
              <a:ext cx="161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0505" name="椭圆 63"/>
          <p:cNvGrpSpPr/>
          <p:nvPr/>
        </p:nvGrpSpPr>
        <p:grpSpPr bwMode="auto">
          <a:xfrm>
            <a:off x="1444625" y="3048000"/>
            <a:ext cx="396875" cy="207963"/>
            <a:chOff x="910" y="1920"/>
            <a:chExt cx="250" cy="131"/>
          </a:xfrm>
        </p:grpSpPr>
        <p:pic>
          <p:nvPicPr>
            <p:cNvPr id="20506" name="椭圆 63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910" y="1920"/>
              <a:ext cx="250" cy="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20507" name="Rectangle 27"/>
            <p:cNvSpPr>
              <a:spLocks noChangeArrowheads="1"/>
            </p:cNvSpPr>
            <p:nvPr/>
          </p:nvSpPr>
          <p:spPr bwMode="auto">
            <a:xfrm>
              <a:off x="953" y="1946"/>
              <a:ext cx="16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0508" name="椭圆 64"/>
          <p:cNvGrpSpPr/>
          <p:nvPr/>
        </p:nvGrpSpPr>
        <p:grpSpPr bwMode="auto">
          <a:xfrm>
            <a:off x="1987550" y="2713038"/>
            <a:ext cx="390525" cy="201612"/>
            <a:chOff x="1252" y="1709"/>
            <a:chExt cx="246" cy="127"/>
          </a:xfrm>
        </p:grpSpPr>
        <p:pic>
          <p:nvPicPr>
            <p:cNvPr id="20509" name="椭圆 64"/>
            <p:cNvPicPr>
              <a:picLocks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252" y="1709"/>
              <a:ext cx="246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20510" name="Rectangle 30"/>
            <p:cNvSpPr>
              <a:spLocks noChangeArrowheads="1"/>
            </p:cNvSpPr>
            <p:nvPr/>
          </p:nvSpPr>
          <p:spPr bwMode="auto">
            <a:xfrm>
              <a:off x="1294" y="1733"/>
              <a:ext cx="16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0511" name="椭圆 65"/>
          <p:cNvGrpSpPr/>
          <p:nvPr/>
        </p:nvGrpSpPr>
        <p:grpSpPr bwMode="auto">
          <a:xfrm>
            <a:off x="1444625" y="2871788"/>
            <a:ext cx="396875" cy="206375"/>
            <a:chOff x="910" y="1809"/>
            <a:chExt cx="250" cy="130"/>
          </a:xfrm>
        </p:grpSpPr>
        <p:pic>
          <p:nvPicPr>
            <p:cNvPr id="20512" name="椭圆 65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910" y="1809"/>
              <a:ext cx="250" cy="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20513" name="Rectangle 33"/>
            <p:cNvSpPr>
              <a:spLocks noChangeArrowheads="1"/>
            </p:cNvSpPr>
            <p:nvPr/>
          </p:nvSpPr>
          <p:spPr bwMode="auto">
            <a:xfrm>
              <a:off x="953" y="1834"/>
              <a:ext cx="16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6656" name="圆角矩形 66"/>
          <p:cNvSpPr/>
          <p:nvPr/>
        </p:nvSpPr>
        <p:spPr>
          <a:xfrm>
            <a:off x="1295400" y="2725738"/>
            <a:ext cx="630238" cy="1782762"/>
          </a:xfrm>
          <a:prstGeom prst="roundRect">
            <a:avLst/>
          </a:prstGeom>
          <a:noFill/>
          <a:ln w="25400" cap="flat" cmpd="sng" algn="ctr">
            <a:solidFill>
              <a:srgbClr val="00B0F0"/>
            </a:solidFill>
            <a:prstDash val="solid"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6657" name="下箭头 67"/>
          <p:cNvSpPr/>
          <p:nvPr/>
        </p:nvSpPr>
        <p:spPr>
          <a:xfrm>
            <a:off x="1254125" y="4521200"/>
            <a:ext cx="323850" cy="431800"/>
          </a:xfrm>
          <a:prstGeom prst="downArrow">
            <a:avLst/>
          </a:prstGeom>
          <a:solidFill>
            <a:srgbClr val="FF66FF"/>
          </a:solidFill>
          <a:ln w="25400" cap="flat" cmpd="sng" algn="ctr">
            <a:solidFill>
              <a:srgbClr val="00B0F0"/>
            </a:solidFill>
            <a:prstDash val="solid"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6658" name="TextBox 17"/>
          <p:cNvSpPr txBox="1">
            <a:spLocks noChangeArrowheads="1"/>
          </p:cNvSpPr>
          <p:nvPr/>
        </p:nvSpPr>
        <p:spPr bwMode="auto">
          <a:xfrm>
            <a:off x="731838" y="4846638"/>
            <a:ext cx="1119187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个十</a:t>
            </a:r>
            <a:endParaRPr lang="zh-CN" altLang="en-US" sz="2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59" name="圆角矩形 69"/>
          <p:cNvSpPr/>
          <p:nvPr/>
        </p:nvSpPr>
        <p:spPr>
          <a:xfrm>
            <a:off x="1920875" y="2600325"/>
            <a:ext cx="630238" cy="1782763"/>
          </a:xfrm>
          <a:prstGeom prst="roundRect">
            <a:avLst/>
          </a:prstGeom>
          <a:noFill/>
          <a:ln w="25400" cap="flat" cmpd="sng" algn="ctr">
            <a:solidFill>
              <a:srgbClr val="00B0F0"/>
            </a:solidFill>
            <a:prstDash val="solid"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6660" name="下箭头 70"/>
          <p:cNvSpPr/>
          <p:nvPr/>
        </p:nvSpPr>
        <p:spPr>
          <a:xfrm>
            <a:off x="2236788" y="4395788"/>
            <a:ext cx="323850" cy="431800"/>
          </a:xfrm>
          <a:prstGeom prst="downArrow">
            <a:avLst/>
          </a:prstGeom>
          <a:solidFill>
            <a:srgbClr val="FF66FF"/>
          </a:solidFill>
          <a:ln w="25400" cap="flat" cmpd="sng" algn="ctr">
            <a:solidFill>
              <a:srgbClr val="00B0F0"/>
            </a:solidFill>
            <a:prstDash val="solid"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6661" name="TextBox 17"/>
          <p:cNvSpPr txBox="1">
            <a:spLocks noChangeArrowheads="1"/>
          </p:cNvSpPr>
          <p:nvPr/>
        </p:nvSpPr>
        <p:spPr bwMode="auto">
          <a:xfrm>
            <a:off x="2012950" y="4846638"/>
            <a:ext cx="1119188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个一</a:t>
            </a:r>
            <a:endParaRPr lang="zh-CN" altLang="en-US" sz="2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62" name="TextBox 17"/>
          <p:cNvSpPr txBox="1">
            <a:spLocks noChangeArrowheads="1"/>
          </p:cNvSpPr>
          <p:nvPr/>
        </p:nvSpPr>
        <p:spPr bwMode="auto">
          <a:xfrm>
            <a:off x="1016000" y="5348288"/>
            <a:ext cx="1325563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写作：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63" name="TextBox 17"/>
          <p:cNvSpPr txBox="1">
            <a:spLocks noChangeArrowheads="1"/>
          </p:cNvSpPr>
          <p:nvPr/>
        </p:nvSpPr>
        <p:spPr bwMode="auto">
          <a:xfrm>
            <a:off x="1030288" y="5895975"/>
            <a:ext cx="1339850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读作：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64" name="TextBox 17"/>
          <p:cNvSpPr txBox="1">
            <a:spLocks noChangeArrowheads="1"/>
          </p:cNvSpPr>
          <p:nvPr/>
        </p:nvSpPr>
        <p:spPr bwMode="auto">
          <a:xfrm>
            <a:off x="2019300" y="5348288"/>
            <a:ext cx="350838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2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65" name="TextBox 17"/>
          <p:cNvSpPr txBox="1">
            <a:spLocks noChangeArrowheads="1"/>
          </p:cNvSpPr>
          <p:nvPr/>
        </p:nvSpPr>
        <p:spPr bwMode="auto">
          <a:xfrm>
            <a:off x="2243138" y="5348288"/>
            <a:ext cx="35242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2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66" name="TextBox 17"/>
          <p:cNvSpPr txBox="1">
            <a:spLocks noChangeArrowheads="1"/>
          </p:cNvSpPr>
          <p:nvPr/>
        </p:nvSpPr>
        <p:spPr bwMode="auto">
          <a:xfrm>
            <a:off x="1920875" y="5895975"/>
            <a:ext cx="1338263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三十四</a:t>
            </a:r>
            <a:endParaRPr lang="zh-CN" altLang="en-US" sz="2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0525" name="组合 77"/>
          <p:cNvGrpSpPr/>
          <p:nvPr/>
        </p:nvGrpSpPr>
        <p:grpSpPr bwMode="auto">
          <a:xfrm>
            <a:off x="5940425" y="1978025"/>
            <a:ext cx="1244600" cy="2359025"/>
            <a:chOff x="6228184" y="2203213"/>
            <a:chExt cx="1245516" cy="2359768"/>
          </a:xfrm>
        </p:grpSpPr>
        <p:grpSp>
          <p:nvGrpSpPr>
            <p:cNvPr id="20526" name="组合 34"/>
            <p:cNvGrpSpPr/>
            <p:nvPr/>
          </p:nvGrpSpPr>
          <p:grpSpPr bwMode="auto">
            <a:xfrm>
              <a:off x="6228184" y="2203213"/>
              <a:ext cx="1245516" cy="2359768"/>
              <a:chOff x="744356" y="3697337"/>
              <a:chExt cx="1111066" cy="2218531"/>
            </a:xfrm>
          </p:grpSpPr>
          <p:sp>
            <p:nvSpPr>
              <p:cNvPr id="20527" name="矩形 84"/>
              <p:cNvSpPr>
                <a:spLocks noChangeArrowheads="1"/>
              </p:cNvSpPr>
              <p:nvPr/>
            </p:nvSpPr>
            <p:spPr bwMode="auto">
              <a:xfrm>
                <a:off x="744356" y="4991729"/>
                <a:ext cx="1111066" cy="924139"/>
              </a:xfrm>
              <a:prstGeom prst="rect">
                <a:avLst/>
              </a:prstGeom>
              <a:solidFill>
                <a:srgbClr val="FCD5B5"/>
              </a:solidFill>
              <a:ln w="25400" cap="flat" algn="ctr">
                <a:solidFill>
                  <a:srgbClr val="A0A0A0"/>
                </a:solidFill>
                <a:prstDash val="solid"/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0528" name="直接连接符 85"/>
              <p:cNvSpPr>
                <a:spLocks noChangeShapeType="1"/>
              </p:cNvSpPr>
              <p:nvPr/>
            </p:nvSpPr>
            <p:spPr bwMode="auto">
              <a:xfrm flipH="1">
                <a:off x="993779" y="3697337"/>
                <a:ext cx="0" cy="1285435"/>
              </a:xfrm>
              <a:prstGeom prst="line">
                <a:avLst/>
              </a:prstGeom>
              <a:noFill/>
              <a:ln w="38100" algn="ctr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29" name="直接连接符 86"/>
              <p:cNvSpPr>
                <a:spLocks noChangeShapeType="1"/>
              </p:cNvSpPr>
              <p:nvPr/>
            </p:nvSpPr>
            <p:spPr bwMode="auto">
              <a:xfrm flipH="1">
                <a:off x="1529472" y="3697337"/>
                <a:ext cx="0" cy="1285435"/>
              </a:xfrm>
              <a:prstGeom prst="line">
                <a:avLst/>
              </a:prstGeom>
              <a:noFill/>
              <a:ln w="38100" algn="ctr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30" name="TextBox 3"/>
              <p:cNvSpPr>
                <a:spLocks noChangeArrowheads="1"/>
              </p:cNvSpPr>
              <p:nvPr/>
            </p:nvSpPr>
            <p:spPr bwMode="auto">
              <a:xfrm>
                <a:off x="744356" y="5005166"/>
                <a:ext cx="558367" cy="8972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kumimoji="1" lang="zh-CN" altLang="en-US" sz="2800">
                    <a:latin typeface="黑体" panose="02010609060101010101" pitchFamily="49" charset="-122"/>
                    <a:ea typeface="黑体" panose="02010609060101010101" pitchFamily="49" charset="-122"/>
                  </a:rPr>
                  <a:t>十位</a:t>
                </a:r>
                <a:endPara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531" name="TextBox 3"/>
              <p:cNvSpPr>
                <a:spLocks noChangeArrowheads="1"/>
              </p:cNvSpPr>
              <p:nvPr/>
            </p:nvSpPr>
            <p:spPr bwMode="auto">
              <a:xfrm>
                <a:off x="1297055" y="5005166"/>
                <a:ext cx="558367" cy="8972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kumimoji="1" lang="zh-CN" altLang="en-US" sz="2800">
                    <a:latin typeface="黑体" panose="02010609060101010101" pitchFamily="49" charset="-122"/>
                    <a:ea typeface="黑体" panose="02010609060101010101" pitchFamily="49" charset="-122"/>
                  </a:rPr>
                  <a:t>个位</a:t>
                </a:r>
                <a:endPara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0532" name="椭圆 79"/>
            <p:cNvGrpSpPr/>
            <p:nvPr/>
          </p:nvGrpSpPr>
          <p:grpSpPr bwMode="auto">
            <a:xfrm>
              <a:off x="6310668" y="2761300"/>
              <a:ext cx="390431" cy="207329"/>
              <a:chOff x="6022848" y="2535936"/>
              <a:chExt cx="390144" cy="207264"/>
            </a:xfrm>
          </p:grpSpPr>
          <p:pic>
            <p:nvPicPr>
              <p:cNvPr id="20533" name="椭圆 79"/>
              <p:cNvPicPr>
                <a:picLocks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6022848" y="2535936"/>
                <a:ext cx="390144" cy="207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20534" name="Rectangle 54"/>
              <p:cNvSpPr>
                <a:spLocks noChangeArrowheads="1"/>
              </p:cNvSpPr>
              <p:nvPr/>
            </p:nvSpPr>
            <p:spPr bwMode="auto">
              <a:xfrm>
                <a:off x="6090861" y="2578926"/>
                <a:ext cx="256542" cy="1235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0535" name="椭圆 80"/>
            <p:cNvGrpSpPr/>
            <p:nvPr/>
          </p:nvGrpSpPr>
          <p:grpSpPr bwMode="auto">
            <a:xfrm>
              <a:off x="6310668" y="2913748"/>
              <a:ext cx="390431" cy="207329"/>
              <a:chOff x="6022848" y="2688336"/>
              <a:chExt cx="390144" cy="207264"/>
            </a:xfrm>
          </p:grpSpPr>
          <p:pic>
            <p:nvPicPr>
              <p:cNvPr id="20536" name="椭圆 80"/>
              <p:cNvPicPr>
                <a:picLocks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6022848" y="2688336"/>
                <a:ext cx="390144" cy="207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20537" name="Rectangle 57"/>
              <p:cNvSpPr>
                <a:spLocks noChangeArrowheads="1"/>
              </p:cNvSpPr>
              <p:nvPr/>
            </p:nvSpPr>
            <p:spPr bwMode="auto">
              <a:xfrm>
                <a:off x="6090861" y="2731278"/>
                <a:ext cx="256542" cy="1235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0538" name="椭圆 81"/>
            <p:cNvGrpSpPr/>
            <p:nvPr/>
          </p:nvGrpSpPr>
          <p:grpSpPr bwMode="auto">
            <a:xfrm>
              <a:off x="6310668" y="3066196"/>
              <a:ext cx="390431" cy="207329"/>
              <a:chOff x="6022848" y="2840736"/>
              <a:chExt cx="390144" cy="207264"/>
            </a:xfrm>
          </p:grpSpPr>
          <p:pic>
            <p:nvPicPr>
              <p:cNvPr id="20539" name="椭圆 81"/>
              <p:cNvPicPr>
                <a:picLocks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6022848" y="2840736"/>
                <a:ext cx="390144" cy="207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20540" name="Rectangle 60"/>
              <p:cNvSpPr>
                <a:spLocks noChangeArrowheads="1"/>
              </p:cNvSpPr>
              <p:nvPr/>
            </p:nvSpPr>
            <p:spPr bwMode="auto">
              <a:xfrm>
                <a:off x="6090861" y="2883630"/>
                <a:ext cx="256542" cy="1235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0541" name="椭圆 82"/>
            <p:cNvGrpSpPr/>
            <p:nvPr/>
          </p:nvGrpSpPr>
          <p:grpSpPr bwMode="auto">
            <a:xfrm>
              <a:off x="6310668" y="3218644"/>
              <a:ext cx="390431" cy="207329"/>
              <a:chOff x="6022848" y="2993136"/>
              <a:chExt cx="390144" cy="207264"/>
            </a:xfrm>
          </p:grpSpPr>
          <p:pic>
            <p:nvPicPr>
              <p:cNvPr id="20542" name="椭圆 82"/>
              <p:cNvPicPr>
                <a:picLocks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6022848" y="2993136"/>
                <a:ext cx="390144" cy="207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20543" name="Rectangle 63"/>
              <p:cNvSpPr>
                <a:spLocks noChangeArrowheads="1"/>
              </p:cNvSpPr>
              <p:nvPr/>
            </p:nvSpPr>
            <p:spPr bwMode="auto">
              <a:xfrm>
                <a:off x="6090861" y="3035982"/>
                <a:ext cx="256542" cy="1235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0544" name="椭圆 83"/>
            <p:cNvGrpSpPr/>
            <p:nvPr/>
          </p:nvGrpSpPr>
          <p:grpSpPr bwMode="auto">
            <a:xfrm>
              <a:off x="6310668" y="3371092"/>
              <a:ext cx="390431" cy="207329"/>
              <a:chOff x="6022848" y="3145536"/>
              <a:chExt cx="390144" cy="207264"/>
            </a:xfrm>
          </p:grpSpPr>
          <p:pic>
            <p:nvPicPr>
              <p:cNvPr id="20545" name="椭圆 83"/>
              <p:cNvPicPr>
                <a:picLocks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6022848" y="3145536"/>
                <a:ext cx="390144" cy="207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20546" name="Rectangle 66"/>
              <p:cNvSpPr>
                <a:spLocks noChangeArrowheads="1"/>
              </p:cNvSpPr>
              <p:nvPr/>
            </p:nvSpPr>
            <p:spPr bwMode="auto">
              <a:xfrm>
                <a:off x="6090861" y="3188334"/>
                <a:ext cx="256542" cy="1235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sp>
        <p:nvSpPr>
          <p:cNvPr id="26668" name="TextBox 17"/>
          <p:cNvSpPr txBox="1">
            <a:spLocks noChangeArrowheads="1"/>
          </p:cNvSpPr>
          <p:nvPr/>
        </p:nvSpPr>
        <p:spPr bwMode="auto">
          <a:xfrm>
            <a:off x="5207000" y="5348288"/>
            <a:ext cx="1325563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写作：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69" name="TextBox 17"/>
          <p:cNvSpPr txBox="1">
            <a:spLocks noChangeArrowheads="1"/>
          </p:cNvSpPr>
          <p:nvPr/>
        </p:nvSpPr>
        <p:spPr bwMode="auto">
          <a:xfrm>
            <a:off x="5221288" y="5895975"/>
            <a:ext cx="1338262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读作：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70" name="TextBox 17"/>
          <p:cNvSpPr txBox="1">
            <a:spLocks noChangeArrowheads="1"/>
          </p:cNvSpPr>
          <p:nvPr/>
        </p:nvSpPr>
        <p:spPr bwMode="auto">
          <a:xfrm>
            <a:off x="6200775" y="5381625"/>
            <a:ext cx="350838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71" name="TextBox 17"/>
          <p:cNvSpPr txBox="1">
            <a:spLocks noChangeArrowheads="1"/>
          </p:cNvSpPr>
          <p:nvPr/>
        </p:nvSpPr>
        <p:spPr bwMode="auto">
          <a:xfrm>
            <a:off x="6426200" y="5381625"/>
            <a:ext cx="350838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endParaRPr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72" name="圆角矩形 93"/>
          <p:cNvSpPr/>
          <p:nvPr/>
        </p:nvSpPr>
        <p:spPr>
          <a:xfrm>
            <a:off x="5834063" y="2420938"/>
            <a:ext cx="763587" cy="2087562"/>
          </a:xfrm>
          <a:prstGeom prst="roundRect">
            <a:avLst/>
          </a:prstGeom>
          <a:noFill/>
          <a:ln w="25400" cap="flat" cmpd="sng" algn="ctr">
            <a:solidFill>
              <a:srgbClr val="00B0F0"/>
            </a:solidFill>
            <a:prstDash val="solid"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6673" name="圆角矩形 94"/>
          <p:cNvSpPr/>
          <p:nvPr/>
        </p:nvSpPr>
        <p:spPr>
          <a:xfrm>
            <a:off x="6597650" y="2405063"/>
            <a:ext cx="763588" cy="2089150"/>
          </a:xfrm>
          <a:prstGeom prst="roundRect">
            <a:avLst/>
          </a:prstGeom>
          <a:noFill/>
          <a:ln w="25400" cap="flat" cmpd="sng" algn="ctr">
            <a:solidFill>
              <a:srgbClr val="00B0F0"/>
            </a:solidFill>
            <a:prstDash val="solid"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6674" name="TextBox 17"/>
          <p:cNvSpPr txBox="1">
            <a:spLocks noChangeArrowheads="1"/>
          </p:cNvSpPr>
          <p:nvPr/>
        </p:nvSpPr>
        <p:spPr bwMode="auto">
          <a:xfrm>
            <a:off x="6164263" y="5907088"/>
            <a:ext cx="1008062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五十</a:t>
            </a:r>
            <a:endParaRPr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1"/>
          <p:cNvSpPr>
            <a:spLocks noChangeArrowheads="1"/>
          </p:cNvSpPr>
          <p:nvPr/>
        </p:nvSpPr>
        <p:spPr bwMode="auto">
          <a:xfrm>
            <a:off x="1092200" y="271463"/>
            <a:ext cx="1416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10A5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新知探究</a:t>
            </a:r>
            <a:endParaRPr lang="zh-CN" altLang="en-US" sz="2400">
              <a:solidFill>
                <a:srgbClr val="10A59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1507" name="组合 5"/>
          <p:cNvGrpSpPr/>
          <p:nvPr/>
        </p:nvGrpSpPr>
        <p:grpSpPr bwMode="auto">
          <a:xfrm>
            <a:off x="458788" y="1000125"/>
            <a:ext cx="1041400" cy="725488"/>
            <a:chOff x="536078" y="1035697"/>
            <a:chExt cx="1042350" cy="724643"/>
          </a:xfrm>
        </p:grpSpPr>
        <p:pic>
          <p:nvPicPr>
            <p:cNvPr id="21508" name="Picture 8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36078" y="1035697"/>
              <a:ext cx="1042350" cy="724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09" name="文本框 4"/>
            <p:cNvSpPr>
              <a:spLocks noChangeArrowheads="1"/>
            </p:cNvSpPr>
            <p:nvPr/>
          </p:nvSpPr>
          <p:spPr bwMode="auto">
            <a:xfrm>
              <a:off x="924228" y="1076981"/>
              <a:ext cx="424544" cy="522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endParaRPr lang="en-US" altLang="zh-CN" sz="2800">
                <a:latin typeface="黑体" panose="02010609060101010101" pitchFamily="49" charset="-122"/>
                <a:ea typeface="楷体_GB2312" pitchFamily="49" charset="-122"/>
              </a:endParaRPr>
            </a:p>
          </p:txBody>
        </p:sp>
      </p:grpSp>
      <p:sp>
        <p:nvSpPr>
          <p:cNvPr id="21510" name="TextBox 17"/>
          <p:cNvSpPr>
            <a:spLocks noChangeArrowheads="1"/>
          </p:cNvSpPr>
          <p:nvPr/>
        </p:nvSpPr>
        <p:spPr bwMode="auto">
          <a:xfrm>
            <a:off x="825500" y="1108075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1" name="TextBox 17"/>
          <p:cNvSpPr>
            <a:spLocks noChangeArrowheads="1"/>
          </p:cNvSpPr>
          <p:nvPr/>
        </p:nvSpPr>
        <p:spPr bwMode="auto">
          <a:xfrm>
            <a:off x="1357313" y="1117600"/>
            <a:ext cx="3359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写一写，读一读。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1512" name="组合 6"/>
          <p:cNvGrpSpPr/>
          <p:nvPr/>
        </p:nvGrpSpPr>
        <p:grpSpPr bwMode="auto">
          <a:xfrm>
            <a:off x="1352550" y="2060575"/>
            <a:ext cx="1663700" cy="2455863"/>
            <a:chOff x="4433048" y="1362897"/>
            <a:chExt cx="1664078" cy="2455432"/>
          </a:xfrm>
        </p:grpSpPr>
        <p:sp>
          <p:nvSpPr>
            <p:cNvPr id="21513" name="矩形 33"/>
            <p:cNvSpPr>
              <a:spLocks noChangeArrowheads="1"/>
            </p:cNvSpPr>
            <p:nvPr/>
          </p:nvSpPr>
          <p:spPr bwMode="auto">
            <a:xfrm>
              <a:off x="4433048" y="2850124"/>
              <a:ext cx="1664078" cy="968205"/>
            </a:xfrm>
            <a:prstGeom prst="rect">
              <a:avLst/>
            </a:prstGeom>
            <a:solidFill>
              <a:srgbClr val="FCD5B5"/>
            </a:solidFill>
            <a:ln w="25400" cap="flat" algn="ctr">
              <a:solidFill>
                <a:srgbClr val="A0A0A0"/>
              </a:solidFill>
              <a:prstDash val="solid"/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1514" name="直接连接符 34"/>
            <p:cNvSpPr>
              <a:spLocks noChangeShapeType="1"/>
            </p:cNvSpPr>
            <p:nvPr/>
          </p:nvSpPr>
          <p:spPr bwMode="auto">
            <a:xfrm flipH="1">
              <a:off x="4693457" y="1362897"/>
              <a:ext cx="0" cy="1487227"/>
            </a:xfrm>
            <a:prstGeom prst="line">
              <a:avLst/>
            </a:prstGeom>
            <a:noFill/>
            <a:ln w="38100" algn="ctr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5" name="直接连接符 35"/>
            <p:cNvSpPr>
              <a:spLocks noChangeShapeType="1"/>
            </p:cNvSpPr>
            <p:nvPr/>
          </p:nvSpPr>
          <p:spPr bwMode="auto">
            <a:xfrm flipH="1">
              <a:off x="5228567" y="1362897"/>
              <a:ext cx="0" cy="1487227"/>
            </a:xfrm>
            <a:prstGeom prst="line">
              <a:avLst/>
            </a:prstGeom>
            <a:noFill/>
            <a:ln w="38100" algn="ctr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6" name="直接连接符 36"/>
            <p:cNvSpPr>
              <a:spLocks noChangeShapeType="1"/>
            </p:cNvSpPr>
            <p:nvPr/>
          </p:nvSpPr>
          <p:spPr bwMode="auto">
            <a:xfrm flipH="1">
              <a:off x="5763675" y="1362897"/>
              <a:ext cx="0" cy="1487227"/>
            </a:xfrm>
            <a:prstGeom prst="line">
              <a:avLst/>
            </a:prstGeom>
            <a:noFill/>
            <a:ln w="38100" algn="ctr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7" name="TextBox 3"/>
            <p:cNvSpPr>
              <a:spLocks noChangeArrowheads="1"/>
            </p:cNvSpPr>
            <p:nvPr/>
          </p:nvSpPr>
          <p:spPr bwMode="auto">
            <a:xfrm>
              <a:off x="4433048" y="2864408"/>
              <a:ext cx="557340" cy="953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百</a:t>
              </a:r>
              <a:endParaRPr kumimoji="1"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位</a:t>
              </a:r>
              <a:endParaRPr kumimoji="1"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1518" name="TextBox 3"/>
            <p:cNvSpPr>
              <a:spLocks noChangeArrowheads="1"/>
            </p:cNvSpPr>
            <p:nvPr/>
          </p:nvSpPr>
          <p:spPr bwMode="auto">
            <a:xfrm>
              <a:off x="4985624" y="2864408"/>
              <a:ext cx="558927" cy="953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十位</a:t>
              </a:r>
              <a:endParaRPr kumimoji="1"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1519" name="TextBox 3"/>
            <p:cNvSpPr>
              <a:spLocks noChangeArrowheads="1"/>
            </p:cNvSpPr>
            <p:nvPr/>
          </p:nvSpPr>
          <p:spPr bwMode="auto">
            <a:xfrm>
              <a:off x="5539787" y="2864408"/>
              <a:ext cx="557339" cy="953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个位</a:t>
              </a:r>
              <a:endParaRPr kumimoji="1"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1520" name="椭圆 40"/>
          <p:cNvGrpSpPr/>
          <p:nvPr/>
        </p:nvGrpSpPr>
        <p:grpSpPr bwMode="auto">
          <a:xfrm>
            <a:off x="1427163" y="3333750"/>
            <a:ext cx="388937" cy="207963"/>
            <a:chOff x="899" y="2100"/>
            <a:chExt cx="245" cy="131"/>
          </a:xfrm>
        </p:grpSpPr>
        <p:pic>
          <p:nvPicPr>
            <p:cNvPr id="21521" name="椭圆 40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99" y="2100"/>
              <a:ext cx="245" cy="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21522" name="Rectangle 18"/>
            <p:cNvSpPr>
              <a:spLocks noChangeArrowheads="1"/>
            </p:cNvSpPr>
            <p:nvPr/>
          </p:nvSpPr>
          <p:spPr bwMode="auto">
            <a:xfrm>
              <a:off x="940" y="2127"/>
              <a:ext cx="16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8682" name="TextBox 3"/>
          <p:cNvSpPr txBox="1">
            <a:spLocks noChangeArrowheads="1"/>
          </p:cNvSpPr>
          <p:nvPr/>
        </p:nvSpPr>
        <p:spPr bwMode="auto">
          <a:xfrm>
            <a:off x="1349375" y="3556000"/>
            <a:ext cx="558800" cy="9540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kumimoji="1"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</a:t>
            </a:r>
            <a:endParaRPr kumimoji="1"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kumimoji="1"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位</a:t>
            </a:r>
            <a:endParaRPr kumimoji="1"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24" name="TextBox 17"/>
          <p:cNvSpPr>
            <a:spLocks noChangeArrowheads="1"/>
          </p:cNvSpPr>
          <p:nvPr/>
        </p:nvSpPr>
        <p:spPr bwMode="auto">
          <a:xfrm>
            <a:off x="1222375" y="5062538"/>
            <a:ext cx="13255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写作：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25" name="TextBox 17"/>
          <p:cNvSpPr>
            <a:spLocks noChangeArrowheads="1"/>
          </p:cNvSpPr>
          <p:nvPr/>
        </p:nvSpPr>
        <p:spPr bwMode="auto">
          <a:xfrm>
            <a:off x="1236663" y="5622925"/>
            <a:ext cx="13382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读作：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85" name="TextBox 17"/>
          <p:cNvSpPr txBox="1">
            <a:spLocks noChangeArrowheads="1"/>
          </p:cNvSpPr>
          <p:nvPr/>
        </p:nvSpPr>
        <p:spPr bwMode="auto">
          <a:xfrm>
            <a:off x="2216150" y="5062538"/>
            <a:ext cx="350838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86" name="TextBox 17"/>
          <p:cNvSpPr txBox="1">
            <a:spLocks noChangeArrowheads="1"/>
          </p:cNvSpPr>
          <p:nvPr/>
        </p:nvSpPr>
        <p:spPr bwMode="auto">
          <a:xfrm>
            <a:off x="2449513" y="5062538"/>
            <a:ext cx="350837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endParaRPr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87" name="TextBox 17"/>
          <p:cNvSpPr txBox="1">
            <a:spLocks noChangeArrowheads="1"/>
          </p:cNvSpPr>
          <p:nvPr/>
        </p:nvSpPr>
        <p:spPr bwMode="auto">
          <a:xfrm>
            <a:off x="2179638" y="5622925"/>
            <a:ext cx="1008062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一百</a:t>
            </a:r>
            <a:endParaRPr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88" name="TextBox 17"/>
          <p:cNvSpPr txBox="1">
            <a:spLocks noChangeArrowheads="1"/>
          </p:cNvSpPr>
          <p:nvPr/>
        </p:nvSpPr>
        <p:spPr bwMode="auto">
          <a:xfrm>
            <a:off x="2682875" y="5062538"/>
            <a:ext cx="350838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endParaRPr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1530" name="组合 48"/>
          <p:cNvGrpSpPr/>
          <p:nvPr/>
        </p:nvGrpSpPr>
        <p:grpSpPr bwMode="auto">
          <a:xfrm>
            <a:off x="3187700" y="2392363"/>
            <a:ext cx="5272088" cy="3775075"/>
            <a:chOff x="3187280" y="2392881"/>
            <a:chExt cx="5273152" cy="3774609"/>
          </a:xfrm>
        </p:grpSpPr>
        <p:sp>
          <p:nvSpPr>
            <p:cNvPr id="21531" name="云形标注 49"/>
            <p:cNvSpPr>
              <a:spLocks noChangeArrowheads="1"/>
            </p:cNvSpPr>
            <p:nvPr/>
          </p:nvSpPr>
          <p:spPr bwMode="auto">
            <a:xfrm>
              <a:off x="3187280" y="2392881"/>
              <a:ext cx="4696773" cy="958732"/>
            </a:xfrm>
            <a:prstGeom prst="cloudCallout">
              <a:avLst>
                <a:gd name="adj1" fmla="val 44060"/>
                <a:gd name="adj2" fmla="val 59852"/>
              </a:avLst>
            </a:prstGeom>
            <a:solidFill>
              <a:srgbClr val="DBEEF4"/>
            </a:solidFill>
            <a:ln w="6350" cap="flat" algn="ctr">
              <a:solidFill>
                <a:srgbClr val="4F81BD"/>
              </a:solidFill>
              <a:prstDash val="solid"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1532" name="TextBox 17"/>
            <p:cNvSpPr>
              <a:spLocks noChangeArrowheads="1"/>
            </p:cNvSpPr>
            <p:nvPr/>
          </p:nvSpPr>
          <p:spPr bwMode="auto">
            <a:xfrm>
              <a:off x="3492142" y="2567484"/>
              <a:ext cx="4536403" cy="522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读数和写数，都从高位起。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1533" name="图片 2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236296" y="3135318"/>
              <a:ext cx="1224136" cy="3032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3"/>
          <p:cNvSpPr>
            <a:spLocks noChangeArrowheads="1"/>
          </p:cNvSpPr>
          <p:nvPr/>
        </p:nvSpPr>
        <p:spPr bwMode="auto">
          <a:xfrm>
            <a:off x="500063" y="1071563"/>
            <a:ext cx="7572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kumimoji="1"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．看图写数。</a:t>
            </a:r>
            <a:endParaRPr kumimoji="1"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531" name="组合 1"/>
          <p:cNvGrpSpPr/>
          <p:nvPr/>
        </p:nvGrpSpPr>
        <p:grpSpPr bwMode="auto">
          <a:xfrm>
            <a:off x="708025" y="1908175"/>
            <a:ext cx="1663700" cy="2454275"/>
            <a:chOff x="1115616" y="1988840"/>
            <a:chExt cx="1664078" cy="2455432"/>
          </a:xfrm>
        </p:grpSpPr>
        <p:grpSp>
          <p:nvGrpSpPr>
            <p:cNvPr id="22532" name="组合 58"/>
            <p:cNvGrpSpPr/>
            <p:nvPr/>
          </p:nvGrpSpPr>
          <p:grpSpPr bwMode="auto">
            <a:xfrm>
              <a:off x="1115616" y="1988840"/>
              <a:ext cx="1664078" cy="2455432"/>
              <a:chOff x="4433048" y="1362897"/>
              <a:chExt cx="1664078" cy="2455432"/>
            </a:xfrm>
          </p:grpSpPr>
          <p:sp>
            <p:nvSpPr>
              <p:cNvPr id="22533" name="矩形 115"/>
              <p:cNvSpPr>
                <a:spLocks noChangeArrowheads="1"/>
              </p:cNvSpPr>
              <p:nvPr/>
            </p:nvSpPr>
            <p:spPr bwMode="auto">
              <a:xfrm>
                <a:off x="4433048" y="2851086"/>
                <a:ext cx="1664078" cy="967243"/>
              </a:xfrm>
              <a:prstGeom prst="rect">
                <a:avLst/>
              </a:prstGeom>
              <a:solidFill>
                <a:srgbClr val="FCD5B5"/>
              </a:solidFill>
              <a:ln w="25400" cap="flat" algn="ctr">
                <a:solidFill>
                  <a:srgbClr val="A0A0A0"/>
                </a:solidFill>
                <a:prstDash val="solid"/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2534" name="直接连接符 116"/>
              <p:cNvSpPr>
                <a:spLocks noChangeShapeType="1"/>
              </p:cNvSpPr>
              <p:nvPr/>
            </p:nvSpPr>
            <p:spPr bwMode="auto">
              <a:xfrm flipH="1">
                <a:off x="4693457" y="1362897"/>
                <a:ext cx="0" cy="1488189"/>
              </a:xfrm>
              <a:prstGeom prst="line">
                <a:avLst/>
              </a:prstGeom>
              <a:noFill/>
              <a:ln w="38100" algn="ctr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35" name="直接连接符 117"/>
              <p:cNvSpPr>
                <a:spLocks noChangeShapeType="1"/>
              </p:cNvSpPr>
              <p:nvPr/>
            </p:nvSpPr>
            <p:spPr bwMode="auto">
              <a:xfrm flipH="1">
                <a:off x="5228567" y="1362897"/>
                <a:ext cx="0" cy="1488189"/>
              </a:xfrm>
              <a:prstGeom prst="line">
                <a:avLst/>
              </a:prstGeom>
              <a:noFill/>
              <a:ln w="38100" algn="ctr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36" name="直接连接符 118"/>
              <p:cNvSpPr>
                <a:spLocks noChangeShapeType="1"/>
              </p:cNvSpPr>
              <p:nvPr/>
            </p:nvSpPr>
            <p:spPr bwMode="auto">
              <a:xfrm flipH="1">
                <a:off x="5763675" y="1362897"/>
                <a:ext cx="0" cy="1488189"/>
              </a:xfrm>
              <a:prstGeom prst="line">
                <a:avLst/>
              </a:prstGeom>
              <a:noFill/>
              <a:ln w="38100" algn="ctr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37" name="TextBox 3"/>
              <p:cNvSpPr>
                <a:spLocks noChangeArrowheads="1"/>
              </p:cNvSpPr>
              <p:nvPr/>
            </p:nvSpPr>
            <p:spPr bwMode="auto">
              <a:xfrm>
                <a:off x="4433048" y="2863792"/>
                <a:ext cx="557340" cy="9545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kumimoji="1" lang="zh-CN" altLang="en-US" sz="2800">
                    <a:latin typeface="黑体" panose="02010609060101010101" pitchFamily="49" charset="-122"/>
                    <a:ea typeface="黑体" panose="02010609060101010101" pitchFamily="49" charset="-122"/>
                  </a:rPr>
                  <a:t>百</a:t>
                </a:r>
                <a:endPara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r>
                  <a:rPr kumimoji="1" lang="zh-CN" altLang="en-US" sz="2800">
                    <a:latin typeface="黑体" panose="02010609060101010101" pitchFamily="49" charset="-122"/>
                    <a:ea typeface="黑体" panose="02010609060101010101" pitchFamily="49" charset="-122"/>
                  </a:rPr>
                  <a:t>位</a:t>
                </a:r>
                <a:endPara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2538" name="TextBox 3"/>
              <p:cNvSpPr>
                <a:spLocks noChangeArrowheads="1"/>
              </p:cNvSpPr>
              <p:nvPr/>
            </p:nvSpPr>
            <p:spPr bwMode="auto">
              <a:xfrm>
                <a:off x="4985624" y="2863792"/>
                <a:ext cx="558927" cy="9545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kumimoji="1" lang="zh-CN" altLang="en-US" sz="2800">
                    <a:latin typeface="黑体" panose="02010609060101010101" pitchFamily="49" charset="-122"/>
                    <a:ea typeface="黑体" panose="02010609060101010101" pitchFamily="49" charset="-122"/>
                  </a:rPr>
                  <a:t>十位</a:t>
                </a:r>
                <a:endPara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2539" name="TextBox 3"/>
              <p:cNvSpPr>
                <a:spLocks noChangeArrowheads="1"/>
              </p:cNvSpPr>
              <p:nvPr/>
            </p:nvSpPr>
            <p:spPr bwMode="auto">
              <a:xfrm>
                <a:off x="5539787" y="2863792"/>
                <a:ext cx="557339" cy="9545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kumimoji="1" lang="zh-CN" altLang="en-US" sz="2800">
                    <a:latin typeface="黑体" panose="02010609060101010101" pitchFamily="49" charset="-122"/>
                    <a:ea typeface="黑体" panose="02010609060101010101" pitchFamily="49" charset="-122"/>
                  </a:rPr>
                  <a:t>个位</a:t>
                </a:r>
                <a:endPara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540" name="椭圆 104"/>
            <p:cNvGrpSpPr/>
            <p:nvPr/>
          </p:nvGrpSpPr>
          <p:grpSpPr bwMode="auto">
            <a:xfrm>
              <a:off x="1706173" y="3281674"/>
              <a:ext cx="396330" cy="201263"/>
              <a:chOff x="1298448" y="3200400"/>
              <a:chExt cx="396240" cy="201168"/>
            </a:xfrm>
          </p:grpSpPr>
          <p:pic>
            <p:nvPicPr>
              <p:cNvPr id="22541" name="椭圆 104"/>
              <p:cNvPicPr>
                <a:picLocks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98448" y="3200400"/>
                <a:ext cx="396240" cy="201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22542" name="Rectangle 14"/>
              <p:cNvSpPr>
                <a:spLocks noChangeArrowheads="1"/>
              </p:cNvSpPr>
              <p:nvPr/>
            </p:nvSpPr>
            <p:spPr bwMode="auto">
              <a:xfrm>
                <a:off x="1368433" y="3239492"/>
                <a:ext cx="256671" cy="1235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2543" name="椭圆 105"/>
            <p:cNvGrpSpPr/>
            <p:nvPr/>
          </p:nvGrpSpPr>
          <p:grpSpPr bwMode="auto">
            <a:xfrm>
              <a:off x="1706173" y="3110906"/>
              <a:ext cx="396330" cy="207362"/>
              <a:chOff x="1298448" y="3029712"/>
              <a:chExt cx="396240" cy="207264"/>
            </a:xfrm>
          </p:grpSpPr>
          <p:pic>
            <p:nvPicPr>
              <p:cNvPr id="22544" name="椭圆 105"/>
              <p:cNvPicPr>
                <a:picLocks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1298448" y="3029712"/>
                <a:ext cx="396240" cy="207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22545" name="Rectangle 17"/>
              <p:cNvSpPr>
                <a:spLocks noChangeArrowheads="1"/>
              </p:cNvSpPr>
              <p:nvPr/>
            </p:nvSpPr>
            <p:spPr bwMode="auto">
              <a:xfrm>
                <a:off x="1368433" y="3072138"/>
                <a:ext cx="256671" cy="1235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2546" name="椭圆 106"/>
            <p:cNvGrpSpPr/>
            <p:nvPr/>
          </p:nvGrpSpPr>
          <p:grpSpPr bwMode="auto">
            <a:xfrm>
              <a:off x="1706173" y="2946236"/>
              <a:ext cx="396330" cy="201263"/>
              <a:chOff x="1298448" y="2865120"/>
              <a:chExt cx="396240" cy="201168"/>
            </a:xfrm>
          </p:grpSpPr>
          <p:pic>
            <p:nvPicPr>
              <p:cNvPr id="22547" name="椭圆 106"/>
              <p:cNvPicPr>
                <a:picLocks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98448" y="2865120"/>
                <a:ext cx="396240" cy="201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22548" name="Rectangle 20"/>
              <p:cNvSpPr>
                <a:spLocks noChangeArrowheads="1"/>
              </p:cNvSpPr>
              <p:nvPr/>
            </p:nvSpPr>
            <p:spPr bwMode="auto">
              <a:xfrm>
                <a:off x="1368433" y="2904784"/>
                <a:ext cx="256671" cy="1235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2549" name="椭圆 107"/>
            <p:cNvGrpSpPr/>
            <p:nvPr/>
          </p:nvGrpSpPr>
          <p:grpSpPr bwMode="auto">
            <a:xfrm>
              <a:off x="1706173" y="2775468"/>
              <a:ext cx="396330" cy="207362"/>
              <a:chOff x="1298448" y="2694432"/>
              <a:chExt cx="396240" cy="207264"/>
            </a:xfrm>
          </p:grpSpPr>
          <p:pic>
            <p:nvPicPr>
              <p:cNvPr id="22550" name="椭圆 107"/>
              <p:cNvPicPr>
                <a:picLocks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1298448" y="2694432"/>
                <a:ext cx="396240" cy="207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22551" name="Rectangle 23"/>
              <p:cNvSpPr>
                <a:spLocks noChangeArrowheads="1"/>
              </p:cNvSpPr>
              <p:nvPr/>
            </p:nvSpPr>
            <p:spPr bwMode="auto">
              <a:xfrm>
                <a:off x="1368433" y="2737430"/>
                <a:ext cx="256671" cy="1235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2552" name="椭圆 108"/>
            <p:cNvGrpSpPr/>
            <p:nvPr/>
          </p:nvGrpSpPr>
          <p:grpSpPr bwMode="auto">
            <a:xfrm>
              <a:off x="1706173" y="2610798"/>
              <a:ext cx="396330" cy="207362"/>
              <a:chOff x="1298448" y="2529840"/>
              <a:chExt cx="396240" cy="207264"/>
            </a:xfrm>
          </p:grpSpPr>
          <p:pic>
            <p:nvPicPr>
              <p:cNvPr id="22553" name="椭圆 108"/>
              <p:cNvPicPr>
                <a:picLocks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1298448" y="2529840"/>
                <a:ext cx="396240" cy="207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22554" name="Rectangle 26"/>
              <p:cNvSpPr>
                <a:spLocks noChangeArrowheads="1"/>
              </p:cNvSpPr>
              <p:nvPr/>
            </p:nvSpPr>
            <p:spPr bwMode="auto">
              <a:xfrm>
                <a:off x="1368433" y="2570076"/>
                <a:ext cx="256671" cy="1235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2555" name="椭圆 109"/>
            <p:cNvGrpSpPr/>
            <p:nvPr/>
          </p:nvGrpSpPr>
          <p:grpSpPr bwMode="auto">
            <a:xfrm>
              <a:off x="1706173" y="2440030"/>
              <a:ext cx="396330" cy="207362"/>
              <a:chOff x="1298448" y="2359152"/>
              <a:chExt cx="396240" cy="207264"/>
            </a:xfrm>
          </p:grpSpPr>
          <p:pic>
            <p:nvPicPr>
              <p:cNvPr id="22556" name="椭圆 109"/>
              <p:cNvPicPr>
                <a:picLocks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1298448" y="2359152"/>
                <a:ext cx="396240" cy="207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22557" name="Rectangle 29"/>
              <p:cNvSpPr>
                <a:spLocks noChangeArrowheads="1"/>
              </p:cNvSpPr>
              <p:nvPr/>
            </p:nvSpPr>
            <p:spPr bwMode="auto">
              <a:xfrm>
                <a:off x="1368433" y="2402722"/>
                <a:ext cx="256671" cy="1235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2558" name="椭圆 110"/>
            <p:cNvGrpSpPr/>
            <p:nvPr/>
          </p:nvGrpSpPr>
          <p:grpSpPr bwMode="auto">
            <a:xfrm>
              <a:off x="1706173" y="2275360"/>
              <a:ext cx="396330" cy="207362"/>
              <a:chOff x="1298448" y="2194560"/>
              <a:chExt cx="396240" cy="207264"/>
            </a:xfrm>
          </p:grpSpPr>
          <p:pic>
            <p:nvPicPr>
              <p:cNvPr id="22559" name="椭圆 110"/>
              <p:cNvPicPr>
                <a:picLocks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1298448" y="2194560"/>
                <a:ext cx="396240" cy="207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22560" name="Rectangle 32"/>
              <p:cNvSpPr>
                <a:spLocks noChangeArrowheads="1"/>
              </p:cNvSpPr>
              <p:nvPr/>
            </p:nvSpPr>
            <p:spPr bwMode="auto">
              <a:xfrm>
                <a:off x="1368433" y="2235368"/>
                <a:ext cx="256671" cy="1235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2561" name="椭圆 111"/>
            <p:cNvGrpSpPr/>
            <p:nvPr/>
          </p:nvGrpSpPr>
          <p:grpSpPr bwMode="auto">
            <a:xfrm>
              <a:off x="2254938" y="3299971"/>
              <a:ext cx="396330" cy="201263"/>
              <a:chOff x="1847088" y="3218688"/>
              <a:chExt cx="396240" cy="201168"/>
            </a:xfrm>
          </p:grpSpPr>
          <p:pic>
            <p:nvPicPr>
              <p:cNvPr id="22562" name="椭圆 111"/>
              <p:cNvPicPr>
                <a:picLocks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47088" y="3218688"/>
                <a:ext cx="396240" cy="201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22563" name="Rectangle 35"/>
              <p:cNvSpPr>
                <a:spLocks noChangeArrowheads="1"/>
              </p:cNvSpPr>
              <p:nvPr/>
            </p:nvSpPr>
            <p:spPr bwMode="auto">
              <a:xfrm>
                <a:off x="1916280" y="3258036"/>
                <a:ext cx="256671" cy="1235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2564" name="椭圆 112"/>
            <p:cNvGrpSpPr/>
            <p:nvPr/>
          </p:nvGrpSpPr>
          <p:grpSpPr bwMode="auto">
            <a:xfrm>
              <a:off x="2254938" y="3129202"/>
              <a:ext cx="396330" cy="207362"/>
              <a:chOff x="1847088" y="3048000"/>
              <a:chExt cx="396240" cy="207264"/>
            </a:xfrm>
          </p:grpSpPr>
          <p:pic>
            <p:nvPicPr>
              <p:cNvPr id="22565" name="椭圆 112"/>
              <p:cNvPicPr>
                <a:picLocks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1847088" y="3048000"/>
                <a:ext cx="396240" cy="207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22566" name="Rectangle 38"/>
              <p:cNvSpPr>
                <a:spLocks noChangeArrowheads="1"/>
              </p:cNvSpPr>
              <p:nvPr/>
            </p:nvSpPr>
            <p:spPr bwMode="auto">
              <a:xfrm>
                <a:off x="1916280" y="3090682"/>
                <a:ext cx="256671" cy="1235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2567" name="椭圆 113"/>
            <p:cNvGrpSpPr/>
            <p:nvPr/>
          </p:nvGrpSpPr>
          <p:grpSpPr bwMode="auto">
            <a:xfrm>
              <a:off x="2254938" y="2964533"/>
              <a:ext cx="396330" cy="207362"/>
              <a:chOff x="1847088" y="2883408"/>
              <a:chExt cx="396240" cy="207264"/>
            </a:xfrm>
          </p:grpSpPr>
          <p:pic>
            <p:nvPicPr>
              <p:cNvPr id="22568" name="椭圆 113"/>
              <p:cNvPicPr>
                <a:picLocks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1847088" y="2883408"/>
                <a:ext cx="396240" cy="207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22569" name="Rectangle 41"/>
              <p:cNvSpPr>
                <a:spLocks noChangeArrowheads="1"/>
              </p:cNvSpPr>
              <p:nvPr/>
            </p:nvSpPr>
            <p:spPr bwMode="auto">
              <a:xfrm>
                <a:off x="1916280" y="2923327"/>
                <a:ext cx="256671" cy="1235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2570" name="椭圆 114"/>
            <p:cNvGrpSpPr/>
            <p:nvPr/>
          </p:nvGrpSpPr>
          <p:grpSpPr bwMode="auto">
            <a:xfrm>
              <a:off x="2254938" y="2793764"/>
              <a:ext cx="396330" cy="207362"/>
              <a:chOff x="1847088" y="2712720"/>
              <a:chExt cx="396240" cy="207264"/>
            </a:xfrm>
          </p:grpSpPr>
          <p:pic>
            <p:nvPicPr>
              <p:cNvPr id="22571" name="椭圆 114"/>
              <p:cNvPicPr>
                <a:picLocks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1847088" y="2712720"/>
                <a:ext cx="396240" cy="207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22572" name="Rectangle 44"/>
              <p:cNvSpPr>
                <a:spLocks noChangeArrowheads="1"/>
              </p:cNvSpPr>
              <p:nvPr/>
            </p:nvSpPr>
            <p:spPr bwMode="auto">
              <a:xfrm>
                <a:off x="1916280" y="2755973"/>
                <a:ext cx="256671" cy="1235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22573" name="组合 2"/>
          <p:cNvGrpSpPr/>
          <p:nvPr/>
        </p:nvGrpSpPr>
        <p:grpSpPr bwMode="auto">
          <a:xfrm>
            <a:off x="3255963" y="1903413"/>
            <a:ext cx="1663700" cy="2455862"/>
            <a:chOff x="3789403" y="1987441"/>
            <a:chExt cx="1664078" cy="2455432"/>
          </a:xfrm>
        </p:grpSpPr>
        <p:grpSp>
          <p:nvGrpSpPr>
            <p:cNvPr id="22574" name="组合 77"/>
            <p:cNvGrpSpPr/>
            <p:nvPr/>
          </p:nvGrpSpPr>
          <p:grpSpPr bwMode="auto">
            <a:xfrm>
              <a:off x="3789403" y="1987441"/>
              <a:ext cx="1664078" cy="2455432"/>
              <a:chOff x="4433048" y="1362897"/>
              <a:chExt cx="1664078" cy="2455432"/>
            </a:xfrm>
          </p:grpSpPr>
          <p:sp>
            <p:nvSpPr>
              <p:cNvPr id="22575" name="矩形 127"/>
              <p:cNvSpPr>
                <a:spLocks noChangeArrowheads="1"/>
              </p:cNvSpPr>
              <p:nvPr/>
            </p:nvSpPr>
            <p:spPr bwMode="auto">
              <a:xfrm>
                <a:off x="4433048" y="2850124"/>
                <a:ext cx="1664078" cy="968205"/>
              </a:xfrm>
              <a:prstGeom prst="rect">
                <a:avLst/>
              </a:prstGeom>
              <a:solidFill>
                <a:srgbClr val="FCD5B5"/>
              </a:solidFill>
              <a:ln w="25400" cap="flat" algn="ctr">
                <a:solidFill>
                  <a:srgbClr val="A0A0A0"/>
                </a:solidFill>
                <a:prstDash val="solid"/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2576" name="直接连接符 128"/>
              <p:cNvSpPr>
                <a:spLocks noChangeShapeType="1"/>
              </p:cNvSpPr>
              <p:nvPr/>
            </p:nvSpPr>
            <p:spPr bwMode="auto">
              <a:xfrm flipH="1">
                <a:off x="4693457" y="1362897"/>
                <a:ext cx="0" cy="1487227"/>
              </a:xfrm>
              <a:prstGeom prst="line">
                <a:avLst/>
              </a:prstGeom>
              <a:noFill/>
              <a:ln w="38100" algn="ctr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77" name="直接连接符 129"/>
              <p:cNvSpPr>
                <a:spLocks noChangeShapeType="1"/>
              </p:cNvSpPr>
              <p:nvPr/>
            </p:nvSpPr>
            <p:spPr bwMode="auto">
              <a:xfrm flipH="1">
                <a:off x="5228566" y="1362897"/>
                <a:ext cx="0" cy="1487227"/>
              </a:xfrm>
              <a:prstGeom prst="line">
                <a:avLst/>
              </a:prstGeom>
              <a:noFill/>
              <a:ln w="38100" algn="ctr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78" name="直接连接符 130"/>
              <p:cNvSpPr>
                <a:spLocks noChangeShapeType="1"/>
              </p:cNvSpPr>
              <p:nvPr/>
            </p:nvSpPr>
            <p:spPr bwMode="auto">
              <a:xfrm flipH="1">
                <a:off x="5763675" y="1362897"/>
                <a:ext cx="0" cy="1487227"/>
              </a:xfrm>
              <a:prstGeom prst="line">
                <a:avLst/>
              </a:prstGeom>
              <a:noFill/>
              <a:ln w="38100" algn="ctr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79" name="TextBox 3"/>
              <p:cNvSpPr>
                <a:spLocks noChangeArrowheads="1"/>
              </p:cNvSpPr>
              <p:nvPr/>
            </p:nvSpPr>
            <p:spPr bwMode="auto">
              <a:xfrm>
                <a:off x="4433048" y="2864409"/>
                <a:ext cx="557339" cy="9539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kumimoji="1" lang="zh-CN" altLang="en-US" sz="2800">
                    <a:latin typeface="黑体" panose="02010609060101010101" pitchFamily="49" charset="-122"/>
                    <a:ea typeface="黑体" panose="02010609060101010101" pitchFamily="49" charset="-122"/>
                  </a:rPr>
                  <a:t>百</a:t>
                </a:r>
                <a:endPara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r>
                  <a:rPr kumimoji="1" lang="zh-CN" altLang="en-US" sz="2800">
                    <a:latin typeface="黑体" panose="02010609060101010101" pitchFamily="49" charset="-122"/>
                    <a:ea typeface="黑体" panose="02010609060101010101" pitchFamily="49" charset="-122"/>
                  </a:rPr>
                  <a:t>位</a:t>
                </a:r>
                <a:endPara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2580" name="TextBox 3"/>
              <p:cNvSpPr>
                <a:spLocks noChangeArrowheads="1"/>
              </p:cNvSpPr>
              <p:nvPr/>
            </p:nvSpPr>
            <p:spPr bwMode="auto">
              <a:xfrm>
                <a:off x="4985624" y="2864409"/>
                <a:ext cx="558927" cy="9539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kumimoji="1" lang="zh-CN" altLang="en-US" sz="2800">
                    <a:latin typeface="黑体" panose="02010609060101010101" pitchFamily="49" charset="-122"/>
                    <a:ea typeface="黑体" panose="02010609060101010101" pitchFamily="49" charset="-122"/>
                  </a:rPr>
                  <a:t>十位</a:t>
                </a:r>
                <a:endPara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2581" name="TextBox 3"/>
              <p:cNvSpPr>
                <a:spLocks noChangeArrowheads="1"/>
              </p:cNvSpPr>
              <p:nvPr/>
            </p:nvSpPr>
            <p:spPr bwMode="auto">
              <a:xfrm>
                <a:off x="5539786" y="2864409"/>
                <a:ext cx="557340" cy="9539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kumimoji="1" lang="zh-CN" altLang="en-US" sz="2800">
                    <a:latin typeface="黑体" panose="02010609060101010101" pitchFamily="49" charset="-122"/>
                    <a:ea typeface="黑体" panose="02010609060101010101" pitchFamily="49" charset="-122"/>
                  </a:rPr>
                  <a:t>个位</a:t>
                </a:r>
                <a:endParaRPr kumimoji="1" lang="zh-CN" altLang="en-US" sz="280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582" name="椭圆 124"/>
            <p:cNvGrpSpPr/>
            <p:nvPr/>
          </p:nvGrpSpPr>
          <p:grpSpPr bwMode="auto">
            <a:xfrm>
              <a:off x="4398442" y="3278106"/>
              <a:ext cx="396330" cy="207228"/>
              <a:chOff x="3864864" y="3194304"/>
              <a:chExt cx="396240" cy="207264"/>
            </a:xfrm>
          </p:grpSpPr>
          <p:pic>
            <p:nvPicPr>
              <p:cNvPr id="22583" name="椭圆 124"/>
              <p:cNvPicPr>
                <a:picLocks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3864864" y="3194304"/>
                <a:ext cx="396240" cy="207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22584" name="Rectangle 56"/>
              <p:cNvSpPr>
                <a:spLocks noChangeArrowheads="1"/>
              </p:cNvSpPr>
              <p:nvPr/>
            </p:nvSpPr>
            <p:spPr bwMode="auto">
              <a:xfrm>
                <a:off x="3933405" y="3236991"/>
                <a:ext cx="256671" cy="1236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2585" name="椭圆 125"/>
            <p:cNvGrpSpPr/>
            <p:nvPr/>
          </p:nvGrpSpPr>
          <p:grpSpPr bwMode="auto">
            <a:xfrm>
              <a:off x="4398442" y="3113543"/>
              <a:ext cx="396330" cy="207228"/>
              <a:chOff x="3864864" y="3029712"/>
              <a:chExt cx="396240" cy="207264"/>
            </a:xfrm>
          </p:grpSpPr>
          <p:pic>
            <p:nvPicPr>
              <p:cNvPr id="22586" name="椭圆 125"/>
              <p:cNvPicPr>
                <a:picLocks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3864864" y="3029712"/>
                <a:ext cx="396240" cy="207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22587" name="Rectangle 59"/>
              <p:cNvSpPr>
                <a:spLocks noChangeArrowheads="1"/>
              </p:cNvSpPr>
              <p:nvPr/>
            </p:nvSpPr>
            <p:spPr bwMode="auto">
              <a:xfrm>
                <a:off x="3933405" y="3069529"/>
                <a:ext cx="256671" cy="1236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22588" name="椭圆 126"/>
            <p:cNvGrpSpPr/>
            <p:nvPr/>
          </p:nvGrpSpPr>
          <p:grpSpPr bwMode="auto">
            <a:xfrm>
              <a:off x="4398442" y="2942885"/>
              <a:ext cx="396330" cy="207228"/>
              <a:chOff x="3864864" y="2859024"/>
              <a:chExt cx="396240" cy="207264"/>
            </a:xfrm>
          </p:grpSpPr>
          <p:pic>
            <p:nvPicPr>
              <p:cNvPr id="22589" name="椭圆 126"/>
              <p:cNvPicPr>
                <a:picLocks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3864864" y="2859024"/>
                <a:ext cx="396240" cy="207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22590" name="Rectangle 62"/>
              <p:cNvSpPr>
                <a:spLocks noChangeArrowheads="1"/>
              </p:cNvSpPr>
              <p:nvPr/>
            </p:nvSpPr>
            <p:spPr bwMode="auto">
              <a:xfrm>
                <a:off x="3933405" y="2902066"/>
                <a:ext cx="256671" cy="1236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22591" name="组合 88"/>
          <p:cNvGrpSpPr/>
          <p:nvPr/>
        </p:nvGrpSpPr>
        <p:grpSpPr bwMode="auto">
          <a:xfrm>
            <a:off x="6245225" y="2255838"/>
            <a:ext cx="642938" cy="1262062"/>
            <a:chOff x="1500188" y="2023923"/>
            <a:chExt cx="644106" cy="1262707"/>
          </a:xfrm>
        </p:grpSpPr>
        <p:sp>
          <p:nvSpPr>
            <p:cNvPr id="22592" name="圆柱形 135"/>
            <p:cNvSpPr>
              <a:spLocks noChangeArrowheads="1"/>
            </p:cNvSpPr>
            <p:nvPr/>
          </p:nvSpPr>
          <p:spPr bwMode="auto">
            <a:xfrm flipV="1">
              <a:off x="1678311" y="2322526"/>
              <a:ext cx="108146" cy="964104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593" name="圆柱形 136"/>
            <p:cNvSpPr>
              <a:spLocks noChangeArrowheads="1"/>
            </p:cNvSpPr>
            <p:nvPr/>
          </p:nvSpPr>
          <p:spPr bwMode="auto">
            <a:xfrm flipV="1">
              <a:off x="1786457" y="2270111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594" name="圆柱形 137"/>
            <p:cNvSpPr>
              <a:spLocks noChangeArrowheads="1"/>
            </p:cNvSpPr>
            <p:nvPr/>
          </p:nvSpPr>
          <p:spPr bwMode="auto">
            <a:xfrm flipV="1">
              <a:off x="1574937" y="2263758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595" name="圆柱形 138"/>
            <p:cNvSpPr>
              <a:spLocks noChangeArrowheads="1"/>
            </p:cNvSpPr>
            <p:nvPr/>
          </p:nvSpPr>
          <p:spPr bwMode="auto">
            <a:xfrm flipV="1">
              <a:off x="1562213" y="2158929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596" name="圆柱形 139"/>
            <p:cNvSpPr>
              <a:spLocks noChangeArrowheads="1"/>
            </p:cNvSpPr>
            <p:nvPr/>
          </p:nvSpPr>
          <p:spPr bwMode="auto">
            <a:xfrm flipV="1">
              <a:off x="1802361" y="2165282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597" name="圆柱形 140"/>
            <p:cNvSpPr>
              <a:spLocks noChangeArrowheads="1"/>
            </p:cNvSpPr>
            <p:nvPr/>
          </p:nvSpPr>
          <p:spPr bwMode="auto">
            <a:xfrm flipV="1">
              <a:off x="1681492" y="2225638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598" name="圆柱形 141"/>
            <p:cNvSpPr>
              <a:spLocks noChangeArrowheads="1"/>
            </p:cNvSpPr>
            <p:nvPr/>
          </p:nvSpPr>
          <p:spPr bwMode="auto">
            <a:xfrm flipV="1">
              <a:off x="1684673" y="2127163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599" name="圆柱形 142"/>
            <p:cNvSpPr>
              <a:spLocks noChangeArrowheads="1"/>
            </p:cNvSpPr>
            <p:nvPr/>
          </p:nvSpPr>
          <p:spPr bwMode="auto">
            <a:xfrm flipV="1">
              <a:off x="1784867" y="2060454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600" name="圆柱形 143"/>
            <p:cNvSpPr>
              <a:spLocks noChangeArrowheads="1"/>
            </p:cNvSpPr>
            <p:nvPr/>
          </p:nvSpPr>
          <p:spPr bwMode="auto">
            <a:xfrm flipV="1">
              <a:off x="1590840" y="2060454"/>
              <a:ext cx="106555" cy="964105"/>
            </a:xfrm>
            <a:prstGeom prst="can">
              <a:avLst>
                <a:gd name="adj" fmla="val 96512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601" name="圆柱形 144"/>
            <p:cNvSpPr>
              <a:spLocks noChangeArrowheads="1"/>
            </p:cNvSpPr>
            <p:nvPr/>
          </p:nvSpPr>
          <p:spPr bwMode="auto">
            <a:xfrm flipV="1">
              <a:off x="1687853" y="2023923"/>
              <a:ext cx="108146" cy="964104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22602" name="图片 4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500188" y="2533561"/>
              <a:ext cx="644106" cy="370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603" name="组合 100"/>
          <p:cNvGrpSpPr/>
          <p:nvPr/>
        </p:nvGrpSpPr>
        <p:grpSpPr bwMode="auto">
          <a:xfrm>
            <a:off x="5741988" y="2255838"/>
            <a:ext cx="642937" cy="1262062"/>
            <a:chOff x="1500188" y="2023923"/>
            <a:chExt cx="644106" cy="1262707"/>
          </a:xfrm>
        </p:grpSpPr>
        <p:sp>
          <p:nvSpPr>
            <p:cNvPr id="22604" name="圆柱形 147"/>
            <p:cNvSpPr>
              <a:spLocks noChangeArrowheads="1"/>
            </p:cNvSpPr>
            <p:nvPr/>
          </p:nvSpPr>
          <p:spPr bwMode="auto">
            <a:xfrm flipV="1">
              <a:off x="1678311" y="2322526"/>
              <a:ext cx="108146" cy="964104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605" name="圆柱形 148"/>
            <p:cNvSpPr>
              <a:spLocks noChangeArrowheads="1"/>
            </p:cNvSpPr>
            <p:nvPr/>
          </p:nvSpPr>
          <p:spPr bwMode="auto">
            <a:xfrm flipV="1">
              <a:off x="1786458" y="2270111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606" name="圆柱形 149"/>
            <p:cNvSpPr>
              <a:spLocks noChangeArrowheads="1"/>
            </p:cNvSpPr>
            <p:nvPr/>
          </p:nvSpPr>
          <p:spPr bwMode="auto">
            <a:xfrm flipV="1">
              <a:off x="1574936" y="2263758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607" name="圆柱形 150"/>
            <p:cNvSpPr>
              <a:spLocks noChangeArrowheads="1"/>
            </p:cNvSpPr>
            <p:nvPr/>
          </p:nvSpPr>
          <p:spPr bwMode="auto">
            <a:xfrm flipV="1">
              <a:off x="1562213" y="2158929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608" name="圆柱形 151"/>
            <p:cNvSpPr>
              <a:spLocks noChangeArrowheads="1"/>
            </p:cNvSpPr>
            <p:nvPr/>
          </p:nvSpPr>
          <p:spPr bwMode="auto">
            <a:xfrm flipV="1">
              <a:off x="1802361" y="2165282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609" name="圆柱形 152"/>
            <p:cNvSpPr>
              <a:spLocks noChangeArrowheads="1"/>
            </p:cNvSpPr>
            <p:nvPr/>
          </p:nvSpPr>
          <p:spPr bwMode="auto">
            <a:xfrm flipV="1">
              <a:off x="1681492" y="2225638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610" name="圆柱形 153"/>
            <p:cNvSpPr>
              <a:spLocks noChangeArrowheads="1"/>
            </p:cNvSpPr>
            <p:nvPr/>
          </p:nvSpPr>
          <p:spPr bwMode="auto">
            <a:xfrm flipV="1">
              <a:off x="1684673" y="2127163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611" name="圆柱形 154"/>
            <p:cNvSpPr>
              <a:spLocks noChangeArrowheads="1"/>
            </p:cNvSpPr>
            <p:nvPr/>
          </p:nvSpPr>
          <p:spPr bwMode="auto">
            <a:xfrm flipV="1">
              <a:off x="1784867" y="2060454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612" name="圆柱形 155"/>
            <p:cNvSpPr>
              <a:spLocks noChangeArrowheads="1"/>
            </p:cNvSpPr>
            <p:nvPr/>
          </p:nvSpPr>
          <p:spPr bwMode="auto">
            <a:xfrm flipV="1">
              <a:off x="1590840" y="2060454"/>
              <a:ext cx="106556" cy="964105"/>
            </a:xfrm>
            <a:prstGeom prst="can">
              <a:avLst>
                <a:gd name="adj" fmla="val 96511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613" name="圆柱形 156"/>
            <p:cNvSpPr>
              <a:spLocks noChangeArrowheads="1"/>
            </p:cNvSpPr>
            <p:nvPr/>
          </p:nvSpPr>
          <p:spPr bwMode="auto">
            <a:xfrm flipV="1">
              <a:off x="1687854" y="2023923"/>
              <a:ext cx="108146" cy="964104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22614" name="图片 4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500188" y="2533561"/>
              <a:ext cx="644106" cy="370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615" name="组合 112"/>
          <p:cNvGrpSpPr/>
          <p:nvPr/>
        </p:nvGrpSpPr>
        <p:grpSpPr bwMode="auto">
          <a:xfrm>
            <a:off x="6746875" y="2255838"/>
            <a:ext cx="642938" cy="1262062"/>
            <a:chOff x="1500188" y="2023923"/>
            <a:chExt cx="644106" cy="1262707"/>
          </a:xfrm>
        </p:grpSpPr>
        <p:sp>
          <p:nvSpPr>
            <p:cNvPr id="22616" name="圆柱形 159"/>
            <p:cNvSpPr>
              <a:spLocks noChangeArrowheads="1"/>
            </p:cNvSpPr>
            <p:nvPr/>
          </p:nvSpPr>
          <p:spPr bwMode="auto">
            <a:xfrm flipV="1">
              <a:off x="1678311" y="2322526"/>
              <a:ext cx="108146" cy="964104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617" name="圆柱形 160"/>
            <p:cNvSpPr>
              <a:spLocks noChangeArrowheads="1"/>
            </p:cNvSpPr>
            <p:nvPr/>
          </p:nvSpPr>
          <p:spPr bwMode="auto">
            <a:xfrm flipV="1">
              <a:off x="1786457" y="2270111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618" name="圆柱形 161"/>
            <p:cNvSpPr>
              <a:spLocks noChangeArrowheads="1"/>
            </p:cNvSpPr>
            <p:nvPr/>
          </p:nvSpPr>
          <p:spPr bwMode="auto">
            <a:xfrm flipV="1">
              <a:off x="1574937" y="2263758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619" name="圆柱形 162"/>
            <p:cNvSpPr>
              <a:spLocks noChangeArrowheads="1"/>
            </p:cNvSpPr>
            <p:nvPr/>
          </p:nvSpPr>
          <p:spPr bwMode="auto">
            <a:xfrm flipV="1">
              <a:off x="1562213" y="2158929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620" name="圆柱形 163"/>
            <p:cNvSpPr>
              <a:spLocks noChangeArrowheads="1"/>
            </p:cNvSpPr>
            <p:nvPr/>
          </p:nvSpPr>
          <p:spPr bwMode="auto">
            <a:xfrm flipV="1">
              <a:off x="1802361" y="2165282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621" name="圆柱形 164"/>
            <p:cNvSpPr>
              <a:spLocks noChangeArrowheads="1"/>
            </p:cNvSpPr>
            <p:nvPr/>
          </p:nvSpPr>
          <p:spPr bwMode="auto">
            <a:xfrm flipV="1">
              <a:off x="1681492" y="2225638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622" name="圆柱形 165"/>
            <p:cNvSpPr>
              <a:spLocks noChangeArrowheads="1"/>
            </p:cNvSpPr>
            <p:nvPr/>
          </p:nvSpPr>
          <p:spPr bwMode="auto">
            <a:xfrm flipV="1">
              <a:off x="1684673" y="2127163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623" name="圆柱形 166"/>
            <p:cNvSpPr>
              <a:spLocks noChangeArrowheads="1"/>
            </p:cNvSpPr>
            <p:nvPr/>
          </p:nvSpPr>
          <p:spPr bwMode="auto">
            <a:xfrm flipV="1">
              <a:off x="1784867" y="2060454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624" name="圆柱形 167"/>
            <p:cNvSpPr>
              <a:spLocks noChangeArrowheads="1"/>
            </p:cNvSpPr>
            <p:nvPr/>
          </p:nvSpPr>
          <p:spPr bwMode="auto">
            <a:xfrm flipV="1">
              <a:off x="1590840" y="2060454"/>
              <a:ext cx="106555" cy="964105"/>
            </a:xfrm>
            <a:prstGeom prst="can">
              <a:avLst>
                <a:gd name="adj" fmla="val 96512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625" name="圆柱形 168"/>
            <p:cNvSpPr>
              <a:spLocks noChangeArrowheads="1"/>
            </p:cNvSpPr>
            <p:nvPr/>
          </p:nvSpPr>
          <p:spPr bwMode="auto">
            <a:xfrm flipV="1">
              <a:off x="1687853" y="2023923"/>
              <a:ext cx="108146" cy="964104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22626" name="图片 4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500188" y="2533561"/>
              <a:ext cx="644106" cy="370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627" name="组合 124"/>
          <p:cNvGrpSpPr/>
          <p:nvPr/>
        </p:nvGrpSpPr>
        <p:grpSpPr bwMode="auto">
          <a:xfrm>
            <a:off x="7248525" y="2255838"/>
            <a:ext cx="642938" cy="1262062"/>
            <a:chOff x="1500188" y="2023923"/>
            <a:chExt cx="644106" cy="1262707"/>
          </a:xfrm>
        </p:grpSpPr>
        <p:sp>
          <p:nvSpPr>
            <p:cNvPr id="22628" name="圆柱形 171"/>
            <p:cNvSpPr>
              <a:spLocks noChangeArrowheads="1"/>
            </p:cNvSpPr>
            <p:nvPr/>
          </p:nvSpPr>
          <p:spPr bwMode="auto">
            <a:xfrm flipV="1">
              <a:off x="1678311" y="2322526"/>
              <a:ext cx="108146" cy="964104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629" name="圆柱形 172"/>
            <p:cNvSpPr>
              <a:spLocks noChangeArrowheads="1"/>
            </p:cNvSpPr>
            <p:nvPr/>
          </p:nvSpPr>
          <p:spPr bwMode="auto">
            <a:xfrm flipV="1">
              <a:off x="1786457" y="2270111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630" name="圆柱形 173"/>
            <p:cNvSpPr>
              <a:spLocks noChangeArrowheads="1"/>
            </p:cNvSpPr>
            <p:nvPr/>
          </p:nvSpPr>
          <p:spPr bwMode="auto">
            <a:xfrm flipV="1">
              <a:off x="1574937" y="2263758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631" name="圆柱形 174"/>
            <p:cNvSpPr>
              <a:spLocks noChangeArrowheads="1"/>
            </p:cNvSpPr>
            <p:nvPr/>
          </p:nvSpPr>
          <p:spPr bwMode="auto">
            <a:xfrm flipV="1">
              <a:off x="1562213" y="2158929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632" name="圆柱形 175"/>
            <p:cNvSpPr>
              <a:spLocks noChangeArrowheads="1"/>
            </p:cNvSpPr>
            <p:nvPr/>
          </p:nvSpPr>
          <p:spPr bwMode="auto">
            <a:xfrm flipV="1">
              <a:off x="1802361" y="2165282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633" name="圆柱形 176"/>
            <p:cNvSpPr>
              <a:spLocks noChangeArrowheads="1"/>
            </p:cNvSpPr>
            <p:nvPr/>
          </p:nvSpPr>
          <p:spPr bwMode="auto">
            <a:xfrm flipV="1">
              <a:off x="1681492" y="2225638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634" name="圆柱形 177"/>
            <p:cNvSpPr>
              <a:spLocks noChangeArrowheads="1"/>
            </p:cNvSpPr>
            <p:nvPr/>
          </p:nvSpPr>
          <p:spPr bwMode="auto">
            <a:xfrm flipV="1">
              <a:off x="1684673" y="2127163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635" name="圆柱形 178"/>
            <p:cNvSpPr>
              <a:spLocks noChangeArrowheads="1"/>
            </p:cNvSpPr>
            <p:nvPr/>
          </p:nvSpPr>
          <p:spPr bwMode="auto">
            <a:xfrm flipV="1">
              <a:off x="1784867" y="2060454"/>
              <a:ext cx="108146" cy="964105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636" name="圆柱形 179"/>
            <p:cNvSpPr>
              <a:spLocks noChangeArrowheads="1"/>
            </p:cNvSpPr>
            <p:nvPr/>
          </p:nvSpPr>
          <p:spPr bwMode="auto">
            <a:xfrm flipV="1">
              <a:off x="1590840" y="2060454"/>
              <a:ext cx="106555" cy="964105"/>
            </a:xfrm>
            <a:prstGeom prst="can">
              <a:avLst>
                <a:gd name="adj" fmla="val 96512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637" name="圆柱形 180"/>
            <p:cNvSpPr>
              <a:spLocks noChangeArrowheads="1"/>
            </p:cNvSpPr>
            <p:nvPr/>
          </p:nvSpPr>
          <p:spPr bwMode="auto">
            <a:xfrm flipV="1">
              <a:off x="1687853" y="2023923"/>
              <a:ext cx="108146" cy="964104"/>
            </a:xfrm>
            <a:prstGeom prst="can">
              <a:avLst>
                <a:gd name="adj" fmla="val 96536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22638" name="图片 4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500188" y="2533561"/>
              <a:ext cx="644106" cy="370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639" name="组合 136"/>
          <p:cNvGrpSpPr/>
          <p:nvPr/>
        </p:nvGrpSpPr>
        <p:grpSpPr bwMode="auto">
          <a:xfrm>
            <a:off x="7751763" y="2255838"/>
            <a:ext cx="641350" cy="1262062"/>
            <a:chOff x="1500188" y="2023923"/>
            <a:chExt cx="644106" cy="1262707"/>
          </a:xfrm>
        </p:grpSpPr>
        <p:sp>
          <p:nvSpPr>
            <p:cNvPr id="22640" name="圆柱形 183"/>
            <p:cNvSpPr>
              <a:spLocks noChangeArrowheads="1"/>
            </p:cNvSpPr>
            <p:nvPr/>
          </p:nvSpPr>
          <p:spPr bwMode="auto">
            <a:xfrm flipV="1">
              <a:off x="1678752" y="2322526"/>
              <a:ext cx="108414" cy="964104"/>
            </a:xfrm>
            <a:prstGeom prst="can">
              <a:avLst>
                <a:gd name="adj" fmla="val 96503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641" name="圆柱形 184"/>
            <p:cNvSpPr>
              <a:spLocks noChangeArrowheads="1"/>
            </p:cNvSpPr>
            <p:nvPr/>
          </p:nvSpPr>
          <p:spPr bwMode="auto">
            <a:xfrm flipV="1">
              <a:off x="1787166" y="2270111"/>
              <a:ext cx="106819" cy="964105"/>
            </a:xfrm>
            <a:prstGeom prst="can">
              <a:avLst>
                <a:gd name="adj" fmla="val 96524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642" name="圆柱形 185"/>
            <p:cNvSpPr>
              <a:spLocks noChangeArrowheads="1"/>
            </p:cNvSpPr>
            <p:nvPr/>
          </p:nvSpPr>
          <p:spPr bwMode="auto">
            <a:xfrm flipV="1">
              <a:off x="1575121" y="2263758"/>
              <a:ext cx="108414" cy="964105"/>
            </a:xfrm>
            <a:prstGeom prst="can">
              <a:avLst>
                <a:gd name="adj" fmla="val 96503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643" name="圆柱形 186"/>
            <p:cNvSpPr>
              <a:spLocks noChangeArrowheads="1"/>
            </p:cNvSpPr>
            <p:nvPr/>
          </p:nvSpPr>
          <p:spPr bwMode="auto">
            <a:xfrm flipV="1">
              <a:off x="1562366" y="2158929"/>
              <a:ext cx="108414" cy="964105"/>
            </a:xfrm>
            <a:prstGeom prst="can">
              <a:avLst>
                <a:gd name="adj" fmla="val 96503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644" name="圆柱形 187"/>
            <p:cNvSpPr>
              <a:spLocks noChangeArrowheads="1"/>
            </p:cNvSpPr>
            <p:nvPr/>
          </p:nvSpPr>
          <p:spPr bwMode="auto">
            <a:xfrm flipV="1">
              <a:off x="1803109" y="2165282"/>
              <a:ext cx="106819" cy="964105"/>
            </a:xfrm>
            <a:prstGeom prst="can">
              <a:avLst>
                <a:gd name="adj" fmla="val 96524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645" name="圆柱形 188"/>
            <p:cNvSpPr>
              <a:spLocks noChangeArrowheads="1"/>
            </p:cNvSpPr>
            <p:nvPr/>
          </p:nvSpPr>
          <p:spPr bwMode="auto">
            <a:xfrm flipV="1">
              <a:off x="1681941" y="2225638"/>
              <a:ext cx="108414" cy="964105"/>
            </a:xfrm>
            <a:prstGeom prst="can">
              <a:avLst>
                <a:gd name="adj" fmla="val 96503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646" name="圆柱形 189"/>
            <p:cNvSpPr>
              <a:spLocks noChangeArrowheads="1"/>
            </p:cNvSpPr>
            <p:nvPr/>
          </p:nvSpPr>
          <p:spPr bwMode="auto">
            <a:xfrm flipV="1">
              <a:off x="1685129" y="2127163"/>
              <a:ext cx="108414" cy="964105"/>
            </a:xfrm>
            <a:prstGeom prst="can">
              <a:avLst>
                <a:gd name="adj" fmla="val 96503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647" name="圆柱形 190"/>
            <p:cNvSpPr>
              <a:spLocks noChangeArrowheads="1"/>
            </p:cNvSpPr>
            <p:nvPr/>
          </p:nvSpPr>
          <p:spPr bwMode="auto">
            <a:xfrm flipV="1">
              <a:off x="1785571" y="2060454"/>
              <a:ext cx="106820" cy="964105"/>
            </a:xfrm>
            <a:prstGeom prst="can">
              <a:avLst>
                <a:gd name="adj" fmla="val 96523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648" name="圆柱形 191"/>
            <p:cNvSpPr>
              <a:spLocks noChangeArrowheads="1"/>
            </p:cNvSpPr>
            <p:nvPr/>
          </p:nvSpPr>
          <p:spPr bwMode="auto">
            <a:xfrm flipV="1">
              <a:off x="1591064" y="2060454"/>
              <a:ext cx="106820" cy="964105"/>
            </a:xfrm>
            <a:prstGeom prst="can">
              <a:avLst>
                <a:gd name="adj" fmla="val 96523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649" name="圆柱形 192"/>
            <p:cNvSpPr>
              <a:spLocks noChangeArrowheads="1"/>
            </p:cNvSpPr>
            <p:nvPr/>
          </p:nvSpPr>
          <p:spPr bwMode="auto">
            <a:xfrm flipV="1">
              <a:off x="1688318" y="2023923"/>
              <a:ext cx="108414" cy="964104"/>
            </a:xfrm>
            <a:prstGeom prst="can">
              <a:avLst>
                <a:gd name="adj" fmla="val 96503"/>
              </a:avLst>
            </a:prstGeom>
            <a:solidFill>
              <a:srgbClr val="E46C0A"/>
            </a:solidFill>
            <a:ln w="12700" algn="ctr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pic>
          <p:nvPicPr>
            <p:cNvPr id="22650" name="图片 4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500188" y="2533561"/>
              <a:ext cx="644106" cy="370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651" name="圆柱形 194"/>
          <p:cNvSpPr>
            <a:spLocks noChangeArrowheads="1"/>
          </p:cNvSpPr>
          <p:nvPr/>
        </p:nvSpPr>
        <p:spPr bwMode="auto">
          <a:xfrm flipV="1">
            <a:off x="8540750" y="2397125"/>
            <a:ext cx="107950" cy="963613"/>
          </a:xfrm>
          <a:prstGeom prst="can">
            <a:avLst>
              <a:gd name="adj" fmla="val 96538"/>
            </a:avLst>
          </a:prstGeom>
          <a:solidFill>
            <a:srgbClr val="E46C0A"/>
          </a:solidFill>
          <a:ln w="12700" algn="ctr">
            <a:solidFill>
              <a:srgbClr val="404040"/>
            </a:solidFill>
            <a:rou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2652" name="TextBox 3"/>
          <p:cNvSpPr>
            <a:spLocks noChangeArrowheads="1"/>
          </p:cNvSpPr>
          <p:nvPr/>
        </p:nvSpPr>
        <p:spPr bwMode="auto">
          <a:xfrm>
            <a:off x="781050" y="4970463"/>
            <a:ext cx="15176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）</a:t>
            </a:r>
            <a:endParaRPr kumimoji="1" lang="zh-CN" altLang="en-US" sz="280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653" name="TextBox 3"/>
          <p:cNvSpPr>
            <a:spLocks noChangeArrowheads="1"/>
          </p:cNvSpPr>
          <p:nvPr/>
        </p:nvSpPr>
        <p:spPr bwMode="auto">
          <a:xfrm>
            <a:off x="3348038" y="4970463"/>
            <a:ext cx="15176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）</a:t>
            </a:r>
            <a:endParaRPr kumimoji="1" lang="zh-CN" altLang="en-US" sz="280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654" name="TextBox 3"/>
          <p:cNvSpPr>
            <a:spLocks noChangeArrowheads="1"/>
          </p:cNvSpPr>
          <p:nvPr/>
        </p:nvSpPr>
        <p:spPr bwMode="auto">
          <a:xfrm>
            <a:off x="6391275" y="4970463"/>
            <a:ext cx="15176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）</a:t>
            </a:r>
            <a:endParaRPr kumimoji="1" lang="zh-CN" altLang="en-US" sz="280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34" name="TextBox 17"/>
          <p:cNvSpPr txBox="1">
            <a:spLocks noChangeArrowheads="1"/>
          </p:cNvSpPr>
          <p:nvPr/>
        </p:nvSpPr>
        <p:spPr bwMode="auto">
          <a:xfrm>
            <a:off x="1193800" y="4970463"/>
            <a:ext cx="620713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74</a:t>
            </a:r>
            <a:endParaRPr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35" name="TextBox 17"/>
          <p:cNvSpPr txBox="1">
            <a:spLocks noChangeArrowheads="1"/>
          </p:cNvSpPr>
          <p:nvPr/>
        </p:nvSpPr>
        <p:spPr bwMode="auto">
          <a:xfrm>
            <a:off x="3778250" y="4970463"/>
            <a:ext cx="61912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</a:t>
            </a:r>
            <a:endParaRPr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36" name="TextBox 17"/>
          <p:cNvSpPr txBox="1">
            <a:spLocks noChangeArrowheads="1"/>
          </p:cNvSpPr>
          <p:nvPr/>
        </p:nvSpPr>
        <p:spPr bwMode="auto">
          <a:xfrm>
            <a:off x="6837363" y="4970463"/>
            <a:ext cx="620712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51</a:t>
            </a:r>
            <a:endParaRPr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658" name="文本框 3"/>
          <p:cNvSpPr>
            <a:spLocks noChangeArrowheads="1"/>
          </p:cNvSpPr>
          <p:nvPr/>
        </p:nvSpPr>
        <p:spPr bwMode="auto">
          <a:xfrm>
            <a:off x="1092200" y="271463"/>
            <a:ext cx="1416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10A5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巩固训练</a:t>
            </a:r>
            <a:endParaRPr lang="zh-CN" altLang="en-US" sz="2400" dirty="0">
              <a:solidFill>
                <a:srgbClr val="10A59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 fill="hold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 fill="hold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4" grpId="0" animBg="1"/>
      <p:bldP spid="30735" grpId="0" animBg="1"/>
      <p:bldP spid="3073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3"/>
          <p:cNvSpPr>
            <a:spLocks noChangeArrowheads="1"/>
          </p:cNvSpPr>
          <p:nvPr/>
        </p:nvSpPr>
        <p:spPr bwMode="auto">
          <a:xfrm>
            <a:off x="500063" y="1071563"/>
            <a:ext cx="85359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．读一读，说一说。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5" name="TextBox 3"/>
          <p:cNvSpPr>
            <a:spLocks noChangeArrowheads="1"/>
          </p:cNvSpPr>
          <p:nvPr/>
        </p:nvSpPr>
        <p:spPr bwMode="auto">
          <a:xfrm>
            <a:off x="179388" y="2205038"/>
            <a:ext cx="88566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27   65   89   64   32   41   56   79   90   82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6" name="文本框 3"/>
          <p:cNvSpPr>
            <a:spLocks noChangeArrowheads="1"/>
          </p:cNvSpPr>
          <p:nvPr/>
        </p:nvSpPr>
        <p:spPr bwMode="auto">
          <a:xfrm>
            <a:off x="1092200" y="271463"/>
            <a:ext cx="1416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10A5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巩固训练</a:t>
            </a:r>
            <a:endParaRPr lang="zh-CN" altLang="en-US" sz="2400">
              <a:solidFill>
                <a:srgbClr val="10A59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3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RESOURCE_PATHS_HASH_PRESENTER" val="c389cc2fd5d2ad18eae635aa892b7aef956d9e2"/>
  <p:tag name="KSO_WPP_MARK_KEY" val="83acdcda-77c2-4b4e-83d7-627462619c88"/>
  <p:tag name="COMMONDATA" val="eyJoZGlkIjoiNTEwZDYwYjA4ODUyYzA2MmI0M2EzZjhhMWY0NWI4YWEifQ==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523</Words>
  <Application>WPS 演示</Application>
  <PresentationFormat>全屏显示(4:3)</PresentationFormat>
  <Paragraphs>238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Calibri</vt:lpstr>
      <vt:lpstr>Calibri Light</vt:lpstr>
      <vt:lpstr>黑体</vt:lpstr>
      <vt:lpstr>Calibri</vt:lpstr>
      <vt:lpstr>楷体_GB2312</vt:lpstr>
      <vt:lpstr>Arial</vt:lpstr>
      <vt:lpstr>Arial Unicode MS</vt:lpstr>
      <vt:lpstr>新宋体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dc:subject>第一PPT模板网-WWW.1PPT.COM</dc:subject>
  <cp:lastModifiedBy>小树</cp:lastModifiedBy>
  <cp:revision>3</cp:revision>
  <cp:lastPrinted>2021-05-05T04:46:00Z</cp:lastPrinted>
  <dcterms:created xsi:type="dcterms:W3CDTF">2021-05-05T04:46:00Z</dcterms:created>
  <dcterms:modified xsi:type="dcterms:W3CDTF">2023-01-27T10:29:14Z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CACBF64C48AE419085736BC9C11BD1CD</vt:lpwstr>
  </property>
  <property fmtid="{D5CDD505-2E9C-101B-9397-08002B2CF9AE}" pid="7" name="KSOProductBuildVer">
    <vt:lpwstr>2052-11.1.0.13703</vt:lpwstr>
  </property>
</Properties>
</file>