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3"/>
    <p:sldId id="278" r:id="rId4"/>
    <p:sldId id="280" r:id="rId5"/>
    <p:sldId id="416" r:id="rId6"/>
    <p:sldId id="452" r:id="rId7"/>
    <p:sldId id="441" r:id="rId8"/>
    <p:sldId id="438" r:id="rId9"/>
    <p:sldId id="439" r:id="rId10"/>
    <p:sldId id="422" r:id="rId11"/>
    <p:sldId id="451" r:id="rId12"/>
    <p:sldId id="265" r:id="rId13"/>
    <p:sldId id="437" r:id="rId14"/>
    <p:sldId id="454" r:id="rId15"/>
    <p:sldId id="455" r:id="rId16"/>
    <p:sldId id="271" r:id="rId17"/>
    <p:sldId id="272" r:id="rId18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g" initials="D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81C0"/>
    <a:srgbClr val="FCD9E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9852" autoAdjust="0"/>
  </p:normalViewPr>
  <p:slideViewPr>
    <p:cSldViewPr snapToObjects="1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7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8DFC7-6C8C-4E87-9413-E79A37FFE3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53A03-D100-48C6-8E5A-C7B2C3E86F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6E50F-9CDC-4D6E-A39A-FD06F4FC63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87329-117E-4D31-86AB-8DF67EB2DE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2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3" Type="http://schemas.openxmlformats.org/officeDocument/2006/relationships/slideLayout" Target="../slideLayouts/slideLayout1.xml"/><Relationship Id="rId12" Type="http://schemas.microsoft.com/office/2007/relationships/hdphoto" Target="../media/image22.wdp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51472"/>
            <a:ext cx="3275856" cy="276999"/>
            <a:chOff x="0" y="51470"/>
            <a:chExt cx="3275856" cy="276999"/>
          </a:xfrm>
        </p:grpSpPr>
        <p:sp>
          <p:nvSpPr>
            <p:cNvPr id="7" name="文本框 22"/>
            <p:cNvSpPr txBox="1"/>
            <p:nvPr/>
          </p:nvSpPr>
          <p:spPr>
            <a:xfrm>
              <a:off x="179512" y="51470"/>
              <a:ext cx="233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西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师大版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数学  一年级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4"/>
            <p:cNvCxnSpPr/>
            <p:nvPr/>
          </p:nvCxnSpPr>
          <p:spPr>
            <a:xfrm>
              <a:off x="0" y="318537"/>
              <a:ext cx="3275856" cy="0"/>
            </a:xfrm>
            <a:prstGeom prst="line">
              <a:avLst/>
            </a:prstGeom>
            <a:ln w="15875" cmpd="sng">
              <a:gradFill flip="none" rotWithShape="1">
                <a:gsLst>
                  <a:gs pos="10000">
                    <a:schemeClr val="accent1">
                      <a:lumMod val="0"/>
                      <a:lumOff val="100000"/>
                    </a:schemeClr>
                  </a:gs>
                  <a:gs pos="65000">
                    <a:schemeClr val="accent1">
                      <a:lumMod val="100000"/>
                    </a:schemeClr>
                  </a:gs>
                </a:gsLst>
                <a:lin ang="10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0" y="1563640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分一分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600" y="537125"/>
            <a:ext cx="3600986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 分一分 认识图形</a:t>
            </a:r>
            <a:endParaRPr lang="zh-CN" altLang="en-US" sz="36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12085" y="1047679"/>
            <a:ext cx="5660950" cy="2871042"/>
            <a:chOff x="1829101" y="1203598"/>
            <a:chExt cx="5660950" cy="2871042"/>
          </a:xfrm>
        </p:grpSpPr>
        <p:grpSp>
          <p:nvGrpSpPr>
            <p:cNvPr id="38" name="组合 37"/>
            <p:cNvGrpSpPr/>
            <p:nvPr/>
          </p:nvGrpSpPr>
          <p:grpSpPr>
            <a:xfrm>
              <a:off x="1829101" y="1275606"/>
              <a:ext cx="5660950" cy="2799034"/>
              <a:chOff x="2007394" y="1860948"/>
              <a:chExt cx="2405063" cy="1774031"/>
            </a:xfrm>
          </p:grpSpPr>
          <p:sp>
            <p:nvSpPr>
              <p:cNvPr id="39" name="MH_SubTitle_1"/>
              <p:cNvSpPr/>
              <p:nvPr>
                <p:custDataLst>
                  <p:tags r:id="rId1"/>
                </p:custDataLst>
              </p:nvPr>
            </p:nvSpPr>
            <p:spPr>
              <a:xfrm>
                <a:off x="2007394" y="1860948"/>
                <a:ext cx="2405063" cy="1774031"/>
              </a:xfrm>
              <a:custGeom>
                <a:avLst/>
                <a:gdLst>
                  <a:gd name="connsiteX0" fmla="*/ 4225707 w 4387423"/>
                  <a:gd name="connsiteY0" fmla="*/ 474136 h 3234796"/>
                  <a:gd name="connsiteX1" fmla="*/ 4183374 w 4387423"/>
                  <a:gd name="connsiteY1" fmla="*/ 516469 h 3234796"/>
                  <a:gd name="connsiteX2" fmla="*/ 4225707 w 4387423"/>
                  <a:gd name="connsiteY2" fmla="*/ 558802 h 3234796"/>
                  <a:gd name="connsiteX3" fmla="*/ 4268040 w 4387423"/>
                  <a:gd name="connsiteY3" fmla="*/ 516469 h 3234796"/>
                  <a:gd name="connsiteX4" fmla="*/ 4225707 w 4387423"/>
                  <a:gd name="connsiteY4" fmla="*/ 474136 h 3234796"/>
                  <a:gd name="connsiteX5" fmla="*/ 4056374 w 4387423"/>
                  <a:gd name="connsiteY5" fmla="*/ 474136 h 3234796"/>
                  <a:gd name="connsiteX6" fmla="*/ 4014041 w 4387423"/>
                  <a:gd name="connsiteY6" fmla="*/ 516469 h 3234796"/>
                  <a:gd name="connsiteX7" fmla="*/ 4056374 w 4387423"/>
                  <a:gd name="connsiteY7" fmla="*/ 558802 h 3234796"/>
                  <a:gd name="connsiteX8" fmla="*/ 4098707 w 4387423"/>
                  <a:gd name="connsiteY8" fmla="*/ 516469 h 3234796"/>
                  <a:gd name="connsiteX9" fmla="*/ 4056374 w 4387423"/>
                  <a:gd name="connsiteY9" fmla="*/ 474136 h 3234796"/>
                  <a:gd name="connsiteX10" fmla="*/ 3887041 w 4387423"/>
                  <a:gd name="connsiteY10" fmla="*/ 474136 h 3234796"/>
                  <a:gd name="connsiteX11" fmla="*/ 3844708 w 4387423"/>
                  <a:gd name="connsiteY11" fmla="*/ 516469 h 3234796"/>
                  <a:gd name="connsiteX12" fmla="*/ 3887041 w 4387423"/>
                  <a:gd name="connsiteY12" fmla="*/ 558802 h 3234796"/>
                  <a:gd name="connsiteX13" fmla="*/ 3929374 w 4387423"/>
                  <a:gd name="connsiteY13" fmla="*/ 516469 h 3234796"/>
                  <a:gd name="connsiteX14" fmla="*/ 3887041 w 4387423"/>
                  <a:gd name="connsiteY14" fmla="*/ 474136 h 3234796"/>
                  <a:gd name="connsiteX15" fmla="*/ 3717708 w 4387423"/>
                  <a:gd name="connsiteY15" fmla="*/ 474136 h 3234796"/>
                  <a:gd name="connsiteX16" fmla="*/ 3675375 w 4387423"/>
                  <a:gd name="connsiteY16" fmla="*/ 516469 h 3234796"/>
                  <a:gd name="connsiteX17" fmla="*/ 3717708 w 4387423"/>
                  <a:gd name="connsiteY17" fmla="*/ 558802 h 3234796"/>
                  <a:gd name="connsiteX18" fmla="*/ 3760041 w 4387423"/>
                  <a:gd name="connsiteY18" fmla="*/ 516469 h 3234796"/>
                  <a:gd name="connsiteX19" fmla="*/ 3717708 w 4387423"/>
                  <a:gd name="connsiteY19" fmla="*/ 474136 h 3234796"/>
                  <a:gd name="connsiteX20" fmla="*/ 3548375 w 4387423"/>
                  <a:gd name="connsiteY20" fmla="*/ 474136 h 3234796"/>
                  <a:gd name="connsiteX21" fmla="*/ 3506042 w 4387423"/>
                  <a:gd name="connsiteY21" fmla="*/ 516469 h 3234796"/>
                  <a:gd name="connsiteX22" fmla="*/ 3548375 w 4387423"/>
                  <a:gd name="connsiteY22" fmla="*/ 558802 h 3234796"/>
                  <a:gd name="connsiteX23" fmla="*/ 3590708 w 4387423"/>
                  <a:gd name="connsiteY23" fmla="*/ 516469 h 3234796"/>
                  <a:gd name="connsiteX24" fmla="*/ 3548375 w 4387423"/>
                  <a:gd name="connsiteY24" fmla="*/ 474136 h 3234796"/>
                  <a:gd name="connsiteX25" fmla="*/ 3379042 w 4387423"/>
                  <a:gd name="connsiteY25" fmla="*/ 474136 h 3234796"/>
                  <a:gd name="connsiteX26" fmla="*/ 3336709 w 4387423"/>
                  <a:gd name="connsiteY26" fmla="*/ 516469 h 3234796"/>
                  <a:gd name="connsiteX27" fmla="*/ 3379042 w 4387423"/>
                  <a:gd name="connsiteY27" fmla="*/ 558802 h 3234796"/>
                  <a:gd name="connsiteX28" fmla="*/ 3421375 w 4387423"/>
                  <a:gd name="connsiteY28" fmla="*/ 516469 h 3234796"/>
                  <a:gd name="connsiteX29" fmla="*/ 3379042 w 4387423"/>
                  <a:gd name="connsiteY29" fmla="*/ 474136 h 3234796"/>
                  <a:gd name="connsiteX30" fmla="*/ 3209709 w 4387423"/>
                  <a:gd name="connsiteY30" fmla="*/ 474136 h 3234796"/>
                  <a:gd name="connsiteX31" fmla="*/ 3167376 w 4387423"/>
                  <a:gd name="connsiteY31" fmla="*/ 516469 h 3234796"/>
                  <a:gd name="connsiteX32" fmla="*/ 3209709 w 4387423"/>
                  <a:gd name="connsiteY32" fmla="*/ 558802 h 3234796"/>
                  <a:gd name="connsiteX33" fmla="*/ 3252042 w 4387423"/>
                  <a:gd name="connsiteY33" fmla="*/ 516469 h 3234796"/>
                  <a:gd name="connsiteX34" fmla="*/ 3209709 w 4387423"/>
                  <a:gd name="connsiteY34" fmla="*/ 474136 h 3234796"/>
                  <a:gd name="connsiteX35" fmla="*/ 3040376 w 4387423"/>
                  <a:gd name="connsiteY35" fmla="*/ 474136 h 3234796"/>
                  <a:gd name="connsiteX36" fmla="*/ 2998043 w 4387423"/>
                  <a:gd name="connsiteY36" fmla="*/ 516469 h 3234796"/>
                  <a:gd name="connsiteX37" fmla="*/ 3040376 w 4387423"/>
                  <a:gd name="connsiteY37" fmla="*/ 558802 h 3234796"/>
                  <a:gd name="connsiteX38" fmla="*/ 3082709 w 4387423"/>
                  <a:gd name="connsiteY38" fmla="*/ 516469 h 3234796"/>
                  <a:gd name="connsiteX39" fmla="*/ 3040376 w 4387423"/>
                  <a:gd name="connsiteY39" fmla="*/ 474136 h 3234796"/>
                  <a:gd name="connsiteX40" fmla="*/ 2871043 w 4387423"/>
                  <a:gd name="connsiteY40" fmla="*/ 474136 h 3234796"/>
                  <a:gd name="connsiteX41" fmla="*/ 2828710 w 4387423"/>
                  <a:gd name="connsiteY41" fmla="*/ 516469 h 3234796"/>
                  <a:gd name="connsiteX42" fmla="*/ 2871043 w 4387423"/>
                  <a:gd name="connsiteY42" fmla="*/ 558802 h 3234796"/>
                  <a:gd name="connsiteX43" fmla="*/ 2913376 w 4387423"/>
                  <a:gd name="connsiteY43" fmla="*/ 516469 h 3234796"/>
                  <a:gd name="connsiteX44" fmla="*/ 2871043 w 4387423"/>
                  <a:gd name="connsiteY44" fmla="*/ 474136 h 3234796"/>
                  <a:gd name="connsiteX45" fmla="*/ 2701710 w 4387423"/>
                  <a:gd name="connsiteY45" fmla="*/ 474136 h 3234796"/>
                  <a:gd name="connsiteX46" fmla="*/ 2659377 w 4387423"/>
                  <a:gd name="connsiteY46" fmla="*/ 516469 h 3234796"/>
                  <a:gd name="connsiteX47" fmla="*/ 2701710 w 4387423"/>
                  <a:gd name="connsiteY47" fmla="*/ 558802 h 3234796"/>
                  <a:gd name="connsiteX48" fmla="*/ 2744043 w 4387423"/>
                  <a:gd name="connsiteY48" fmla="*/ 516469 h 3234796"/>
                  <a:gd name="connsiteX49" fmla="*/ 2701710 w 4387423"/>
                  <a:gd name="connsiteY49" fmla="*/ 474136 h 3234796"/>
                  <a:gd name="connsiteX50" fmla="*/ 2532377 w 4387423"/>
                  <a:gd name="connsiteY50" fmla="*/ 474136 h 3234796"/>
                  <a:gd name="connsiteX51" fmla="*/ 2490044 w 4387423"/>
                  <a:gd name="connsiteY51" fmla="*/ 516469 h 3234796"/>
                  <a:gd name="connsiteX52" fmla="*/ 2532377 w 4387423"/>
                  <a:gd name="connsiteY52" fmla="*/ 558802 h 3234796"/>
                  <a:gd name="connsiteX53" fmla="*/ 2574710 w 4387423"/>
                  <a:gd name="connsiteY53" fmla="*/ 516469 h 3234796"/>
                  <a:gd name="connsiteX54" fmla="*/ 2532377 w 4387423"/>
                  <a:gd name="connsiteY54" fmla="*/ 474136 h 3234796"/>
                  <a:gd name="connsiteX55" fmla="*/ 2363044 w 4387423"/>
                  <a:gd name="connsiteY55" fmla="*/ 474136 h 3234796"/>
                  <a:gd name="connsiteX56" fmla="*/ 2320711 w 4387423"/>
                  <a:gd name="connsiteY56" fmla="*/ 516469 h 3234796"/>
                  <a:gd name="connsiteX57" fmla="*/ 2363044 w 4387423"/>
                  <a:gd name="connsiteY57" fmla="*/ 558802 h 3234796"/>
                  <a:gd name="connsiteX58" fmla="*/ 2405377 w 4387423"/>
                  <a:gd name="connsiteY58" fmla="*/ 516469 h 3234796"/>
                  <a:gd name="connsiteX59" fmla="*/ 2363044 w 4387423"/>
                  <a:gd name="connsiteY59" fmla="*/ 474136 h 3234796"/>
                  <a:gd name="connsiteX60" fmla="*/ 2193711 w 4387423"/>
                  <a:gd name="connsiteY60" fmla="*/ 474136 h 3234796"/>
                  <a:gd name="connsiteX61" fmla="*/ 2151378 w 4387423"/>
                  <a:gd name="connsiteY61" fmla="*/ 516469 h 3234796"/>
                  <a:gd name="connsiteX62" fmla="*/ 2193711 w 4387423"/>
                  <a:gd name="connsiteY62" fmla="*/ 558802 h 3234796"/>
                  <a:gd name="connsiteX63" fmla="*/ 2236044 w 4387423"/>
                  <a:gd name="connsiteY63" fmla="*/ 516469 h 3234796"/>
                  <a:gd name="connsiteX64" fmla="*/ 2193711 w 4387423"/>
                  <a:gd name="connsiteY64" fmla="*/ 474136 h 3234796"/>
                  <a:gd name="connsiteX65" fmla="*/ 2024378 w 4387423"/>
                  <a:gd name="connsiteY65" fmla="*/ 474136 h 3234796"/>
                  <a:gd name="connsiteX66" fmla="*/ 1982045 w 4387423"/>
                  <a:gd name="connsiteY66" fmla="*/ 516469 h 3234796"/>
                  <a:gd name="connsiteX67" fmla="*/ 2024378 w 4387423"/>
                  <a:gd name="connsiteY67" fmla="*/ 558802 h 3234796"/>
                  <a:gd name="connsiteX68" fmla="*/ 2066711 w 4387423"/>
                  <a:gd name="connsiteY68" fmla="*/ 516469 h 3234796"/>
                  <a:gd name="connsiteX69" fmla="*/ 2024378 w 4387423"/>
                  <a:gd name="connsiteY69" fmla="*/ 474136 h 3234796"/>
                  <a:gd name="connsiteX70" fmla="*/ 1855045 w 4387423"/>
                  <a:gd name="connsiteY70" fmla="*/ 474136 h 3234796"/>
                  <a:gd name="connsiteX71" fmla="*/ 1812712 w 4387423"/>
                  <a:gd name="connsiteY71" fmla="*/ 516469 h 3234796"/>
                  <a:gd name="connsiteX72" fmla="*/ 1855045 w 4387423"/>
                  <a:gd name="connsiteY72" fmla="*/ 558802 h 3234796"/>
                  <a:gd name="connsiteX73" fmla="*/ 1897378 w 4387423"/>
                  <a:gd name="connsiteY73" fmla="*/ 516469 h 3234796"/>
                  <a:gd name="connsiteX74" fmla="*/ 1855045 w 4387423"/>
                  <a:gd name="connsiteY74" fmla="*/ 474136 h 3234796"/>
                  <a:gd name="connsiteX75" fmla="*/ 1685712 w 4387423"/>
                  <a:gd name="connsiteY75" fmla="*/ 474136 h 3234796"/>
                  <a:gd name="connsiteX76" fmla="*/ 1643379 w 4387423"/>
                  <a:gd name="connsiteY76" fmla="*/ 516469 h 3234796"/>
                  <a:gd name="connsiteX77" fmla="*/ 1685712 w 4387423"/>
                  <a:gd name="connsiteY77" fmla="*/ 558802 h 3234796"/>
                  <a:gd name="connsiteX78" fmla="*/ 1728045 w 4387423"/>
                  <a:gd name="connsiteY78" fmla="*/ 516469 h 3234796"/>
                  <a:gd name="connsiteX79" fmla="*/ 1685712 w 4387423"/>
                  <a:gd name="connsiteY79" fmla="*/ 474136 h 3234796"/>
                  <a:gd name="connsiteX80" fmla="*/ 1516379 w 4387423"/>
                  <a:gd name="connsiteY80" fmla="*/ 474136 h 3234796"/>
                  <a:gd name="connsiteX81" fmla="*/ 1474046 w 4387423"/>
                  <a:gd name="connsiteY81" fmla="*/ 516469 h 3234796"/>
                  <a:gd name="connsiteX82" fmla="*/ 1516379 w 4387423"/>
                  <a:gd name="connsiteY82" fmla="*/ 558802 h 3234796"/>
                  <a:gd name="connsiteX83" fmla="*/ 1558712 w 4387423"/>
                  <a:gd name="connsiteY83" fmla="*/ 516469 h 3234796"/>
                  <a:gd name="connsiteX84" fmla="*/ 1516379 w 4387423"/>
                  <a:gd name="connsiteY84" fmla="*/ 474136 h 3234796"/>
                  <a:gd name="connsiteX85" fmla="*/ 1347046 w 4387423"/>
                  <a:gd name="connsiteY85" fmla="*/ 474136 h 3234796"/>
                  <a:gd name="connsiteX86" fmla="*/ 1304713 w 4387423"/>
                  <a:gd name="connsiteY86" fmla="*/ 516469 h 3234796"/>
                  <a:gd name="connsiteX87" fmla="*/ 1347046 w 4387423"/>
                  <a:gd name="connsiteY87" fmla="*/ 558802 h 3234796"/>
                  <a:gd name="connsiteX88" fmla="*/ 1389379 w 4387423"/>
                  <a:gd name="connsiteY88" fmla="*/ 516469 h 3234796"/>
                  <a:gd name="connsiteX89" fmla="*/ 1347046 w 4387423"/>
                  <a:gd name="connsiteY89" fmla="*/ 474136 h 3234796"/>
                  <a:gd name="connsiteX90" fmla="*/ 1177713 w 4387423"/>
                  <a:gd name="connsiteY90" fmla="*/ 474136 h 3234796"/>
                  <a:gd name="connsiteX91" fmla="*/ 1135381 w 4387423"/>
                  <a:gd name="connsiteY91" fmla="*/ 516469 h 3234796"/>
                  <a:gd name="connsiteX92" fmla="*/ 1177713 w 4387423"/>
                  <a:gd name="connsiteY92" fmla="*/ 558802 h 3234796"/>
                  <a:gd name="connsiteX93" fmla="*/ 1220046 w 4387423"/>
                  <a:gd name="connsiteY93" fmla="*/ 516469 h 3234796"/>
                  <a:gd name="connsiteX94" fmla="*/ 1177713 w 4387423"/>
                  <a:gd name="connsiteY94" fmla="*/ 474136 h 3234796"/>
                  <a:gd name="connsiteX95" fmla="*/ 1008381 w 4387423"/>
                  <a:gd name="connsiteY95" fmla="*/ 474136 h 3234796"/>
                  <a:gd name="connsiteX96" fmla="*/ 966048 w 4387423"/>
                  <a:gd name="connsiteY96" fmla="*/ 516469 h 3234796"/>
                  <a:gd name="connsiteX97" fmla="*/ 1008381 w 4387423"/>
                  <a:gd name="connsiteY97" fmla="*/ 558802 h 3234796"/>
                  <a:gd name="connsiteX98" fmla="*/ 1050714 w 4387423"/>
                  <a:gd name="connsiteY98" fmla="*/ 516469 h 3234796"/>
                  <a:gd name="connsiteX99" fmla="*/ 1008381 w 4387423"/>
                  <a:gd name="connsiteY99" fmla="*/ 474136 h 3234796"/>
                  <a:gd name="connsiteX100" fmla="*/ 839048 w 4387423"/>
                  <a:gd name="connsiteY100" fmla="*/ 474136 h 3234796"/>
                  <a:gd name="connsiteX101" fmla="*/ 796716 w 4387423"/>
                  <a:gd name="connsiteY101" fmla="*/ 516469 h 3234796"/>
                  <a:gd name="connsiteX102" fmla="*/ 839048 w 4387423"/>
                  <a:gd name="connsiteY102" fmla="*/ 558802 h 3234796"/>
                  <a:gd name="connsiteX103" fmla="*/ 881381 w 4387423"/>
                  <a:gd name="connsiteY103" fmla="*/ 516469 h 3234796"/>
                  <a:gd name="connsiteX104" fmla="*/ 839048 w 4387423"/>
                  <a:gd name="connsiteY104" fmla="*/ 474136 h 3234796"/>
                  <a:gd name="connsiteX105" fmla="*/ 669716 w 4387423"/>
                  <a:gd name="connsiteY105" fmla="*/ 474136 h 3234796"/>
                  <a:gd name="connsiteX106" fmla="*/ 627383 w 4387423"/>
                  <a:gd name="connsiteY106" fmla="*/ 516469 h 3234796"/>
                  <a:gd name="connsiteX107" fmla="*/ 669716 w 4387423"/>
                  <a:gd name="connsiteY107" fmla="*/ 558802 h 3234796"/>
                  <a:gd name="connsiteX108" fmla="*/ 712049 w 4387423"/>
                  <a:gd name="connsiteY108" fmla="*/ 516469 h 3234796"/>
                  <a:gd name="connsiteX109" fmla="*/ 669716 w 4387423"/>
                  <a:gd name="connsiteY109" fmla="*/ 474136 h 3234796"/>
                  <a:gd name="connsiteX110" fmla="*/ 500382 w 4387423"/>
                  <a:gd name="connsiteY110" fmla="*/ 474136 h 3234796"/>
                  <a:gd name="connsiteX111" fmla="*/ 458049 w 4387423"/>
                  <a:gd name="connsiteY111" fmla="*/ 516469 h 3234796"/>
                  <a:gd name="connsiteX112" fmla="*/ 500382 w 4387423"/>
                  <a:gd name="connsiteY112" fmla="*/ 558802 h 3234796"/>
                  <a:gd name="connsiteX113" fmla="*/ 542715 w 4387423"/>
                  <a:gd name="connsiteY113" fmla="*/ 516469 h 3234796"/>
                  <a:gd name="connsiteX114" fmla="*/ 500382 w 4387423"/>
                  <a:gd name="connsiteY114" fmla="*/ 474136 h 3234796"/>
                  <a:gd name="connsiteX115" fmla="*/ 331050 w 4387423"/>
                  <a:gd name="connsiteY115" fmla="*/ 474136 h 3234796"/>
                  <a:gd name="connsiteX116" fmla="*/ 288717 w 4387423"/>
                  <a:gd name="connsiteY116" fmla="*/ 516469 h 3234796"/>
                  <a:gd name="connsiteX117" fmla="*/ 331050 w 4387423"/>
                  <a:gd name="connsiteY117" fmla="*/ 558802 h 3234796"/>
                  <a:gd name="connsiteX118" fmla="*/ 373382 w 4387423"/>
                  <a:gd name="connsiteY118" fmla="*/ 516469 h 3234796"/>
                  <a:gd name="connsiteX119" fmla="*/ 331050 w 4387423"/>
                  <a:gd name="connsiteY119" fmla="*/ 474136 h 3234796"/>
                  <a:gd name="connsiteX120" fmla="*/ 161717 w 4387423"/>
                  <a:gd name="connsiteY120" fmla="*/ 474136 h 3234796"/>
                  <a:gd name="connsiteX121" fmla="*/ 119384 w 4387423"/>
                  <a:gd name="connsiteY121" fmla="*/ 516469 h 3234796"/>
                  <a:gd name="connsiteX122" fmla="*/ 161717 w 4387423"/>
                  <a:gd name="connsiteY122" fmla="*/ 558802 h 3234796"/>
                  <a:gd name="connsiteX123" fmla="*/ 204050 w 4387423"/>
                  <a:gd name="connsiteY123" fmla="*/ 516469 h 3234796"/>
                  <a:gd name="connsiteX124" fmla="*/ 161717 w 4387423"/>
                  <a:gd name="connsiteY124" fmla="*/ 474136 h 3234796"/>
                  <a:gd name="connsiteX125" fmla="*/ 0 w 4387423"/>
                  <a:gd name="connsiteY125" fmla="*/ 0 h 3234796"/>
                  <a:gd name="connsiteX126" fmla="*/ 4387423 w 4387423"/>
                  <a:gd name="connsiteY126" fmla="*/ 0 h 3234796"/>
                  <a:gd name="connsiteX127" fmla="*/ 4387423 w 4387423"/>
                  <a:gd name="connsiteY127" fmla="*/ 152400 h 3234796"/>
                  <a:gd name="connsiteX128" fmla="*/ 4387423 w 4387423"/>
                  <a:gd name="connsiteY128" fmla="*/ 242993 h 3234796"/>
                  <a:gd name="connsiteX129" fmla="*/ 4387423 w 4387423"/>
                  <a:gd name="connsiteY129" fmla="*/ 477291 h 3234796"/>
                  <a:gd name="connsiteX130" fmla="*/ 4365106 w 4387423"/>
                  <a:gd name="connsiteY130" fmla="*/ 486535 h 3234796"/>
                  <a:gd name="connsiteX131" fmla="*/ 4352707 w 4387423"/>
                  <a:gd name="connsiteY131" fmla="*/ 516469 h 3234796"/>
                  <a:gd name="connsiteX132" fmla="*/ 4365106 w 4387423"/>
                  <a:gd name="connsiteY132" fmla="*/ 546403 h 3234796"/>
                  <a:gd name="connsiteX133" fmla="*/ 4387423 w 4387423"/>
                  <a:gd name="connsiteY133" fmla="*/ 555647 h 3234796"/>
                  <a:gd name="connsiteX134" fmla="*/ 4387423 w 4387423"/>
                  <a:gd name="connsiteY134" fmla="*/ 3164104 h 3234796"/>
                  <a:gd name="connsiteX135" fmla="*/ 4369407 w 4387423"/>
                  <a:gd name="connsiteY135" fmla="*/ 3167742 h 3234796"/>
                  <a:gd name="connsiteX136" fmla="*/ 4326828 w 4387423"/>
                  <a:gd name="connsiteY136" fmla="*/ 3210321 h 3234796"/>
                  <a:gd name="connsiteX137" fmla="*/ 4321886 w 4387423"/>
                  <a:gd name="connsiteY137" fmla="*/ 3234796 h 3234796"/>
                  <a:gd name="connsiteX138" fmla="*/ 4248202 w 4387423"/>
                  <a:gd name="connsiteY138" fmla="*/ 3234796 h 3234796"/>
                  <a:gd name="connsiteX139" fmla="*/ 4243261 w 4387423"/>
                  <a:gd name="connsiteY139" fmla="*/ 3210321 h 3234796"/>
                  <a:gd name="connsiteX140" fmla="*/ 4169538 w 4387423"/>
                  <a:gd name="connsiteY140" fmla="*/ 3161454 h 3234796"/>
                  <a:gd name="connsiteX141" fmla="*/ 4095816 w 4387423"/>
                  <a:gd name="connsiteY141" fmla="*/ 3210321 h 3234796"/>
                  <a:gd name="connsiteX142" fmla="*/ 4090874 w 4387423"/>
                  <a:gd name="connsiteY142" fmla="*/ 3234796 h 3234796"/>
                  <a:gd name="connsiteX143" fmla="*/ 4017196 w 4387423"/>
                  <a:gd name="connsiteY143" fmla="*/ 3234796 h 3234796"/>
                  <a:gd name="connsiteX144" fmla="*/ 4012255 w 4387423"/>
                  <a:gd name="connsiteY144" fmla="*/ 3210321 h 3234796"/>
                  <a:gd name="connsiteX145" fmla="*/ 3938532 w 4387423"/>
                  <a:gd name="connsiteY145" fmla="*/ 3161454 h 3234796"/>
                  <a:gd name="connsiteX146" fmla="*/ 3864810 w 4387423"/>
                  <a:gd name="connsiteY146" fmla="*/ 3210321 h 3234796"/>
                  <a:gd name="connsiteX147" fmla="*/ 3859868 w 4387423"/>
                  <a:gd name="connsiteY147" fmla="*/ 3234796 h 3234796"/>
                  <a:gd name="connsiteX148" fmla="*/ 3786190 w 4387423"/>
                  <a:gd name="connsiteY148" fmla="*/ 3234796 h 3234796"/>
                  <a:gd name="connsiteX149" fmla="*/ 3781249 w 4387423"/>
                  <a:gd name="connsiteY149" fmla="*/ 3210321 h 3234796"/>
                  <a:gd name="connsiteX150" fmla="*/ 3707526 w 4387423"/>
                  <a:gd name="connsiteY150" fmla="*/ 3161454 h 3234796"/>
                  <a:gd name="connsiteX151" fmla="*/ 3633804 w 4387423"/>
                  <a:gd name="connsiteY151" fmla="*/ 3210321 h 3234796"/>
                  <a:gd name="connsiteX152" fmla="*/ 3628863 w 4387423"/>
                  <a:gd name="connsiteY152" fmla="*/ 3234796 h 3234796"/>
                  <a:gd name="connsiteX153" fmla="*/ 3555184 w 4387423"/>
                  <a:gd name="connsiteY153" fmla="*/ 3234796 h 3234796"/>
                  <a:gd name="connsiteX154" fmla="*/ 3550243 w 4387423"/>
                  <a:gd name="connsiteY154" fmla="*/ 3210321 h 3234796"/>
                  <a:gd name="connsiteX155" fmla="*/ 3476520 w 4387423"/>
                  <a:gd name="connsiteY155" fmla="*/ 3161454 h 3234796"/>
                  <a:gd name="connsiteX156" fmla="*/ 3402798 w 4387423"/>
                  <a:gd name="connsiteY156" fmla="*/ 3210321 h 3234796"/>
                  <a:gd name="connsiteX157" fmla="*/ 3397856 w 4387423"/>
                  <a:gd name="connsiteY157" fmla="*/ 3234796 h 3234796"/>
                  <a:gd name="connsiteX158" fmla="*/ 3324178 w 4387423"/>
                  <a:gd name="connsiteY158" fmla="*/ 3234796 h 3234796"/>
                  <a:gd name="connsiteX159" fmla="*/ 3319237 w 4387423"/>
                  <a:gd name="connsiteY159" fmla="*/ 3210321 h 3234796"/>
                  <a:gd name="connsiteX160" fmla="*/ 3245514 w 4387423"/>
                  <a:gd name="connsiteY160" fmla="*/ 3161454 h 3234796"/>
                  <a:gd name="connsiteX161" fmla="*/ 3171792 w 4387423"/>
                  <a:gd name="connsiteY161" fmla="*/ 3210321 h 3234796"/>
                  <a:gd name="connsiteX162" fmla="*/ 3166850 w 4387423"/>
                  <a:gd name="connsiteY162" fmla="*/ 3234796 h 3234796"/>
                  <a:gd name="connsiteX163" fmla="*/ 3093172 w 4387423"/>
                  <a:gd name="connsiteY163" fmla="*/ 3234796 h 3234796"/>
                  <a:gd name="connsiteX164" fmla="*/ 3088230 w 4387423"/>
                  <a:gd name="connsiteY164" fmla="*/ 3210321 h 3234796"/>
                  <a:gd name="connsiteX165" fmla="*/ 3014508 w 4387423"/>
                  <a:gd name="connsiteY165" fmla="*/ 3161454 h 3234796"/>
                  <a:gd name="connsiteX166" fmla="*/ 2940786 w 4387423"/>
                  <a:gd name="connsiteY166" fmla="*/ 3210321 h 3234796"/>
                  <a:gd name="connsiteX167" fmla="*/ 2935844 w 4387423"/>
                  <a:gd name="connsiteY167" fmla="*/ 3234796 h 3234796"/>
                  <a:gd name="connsiteX168" fmla="*/ 2862166 w 4387423"/>
                  <a:gd name="connsiteY168" fmla="*/ 3234796 h 3234796"/>
                  <a:gd name="connsiteX169" fmla="*/ 2857224 w 4387423"/>
                  <a:gd name="connsiteY169" fmla="*/ 3210321 h 3234796"/>
                  <a:gd name="connsiteX170" fmla="*/ 2783502 w 4387423"/>
                  <a:gd name="connsiteY170" fmla="*/ 3161454 h 3234796"/>
                  <a:gd name="connsiteX171" fmla="*/ 2709780 w 4387423"/>
                  <a:gd name="connsiteY171" fmla="*/ 3210321 h 3234796"/>
                  <a:gd name="connsiteX172" fmla="*/ 2704838 w 4387423"/>
                  <a:gd name="connsiteY172" fmla="*/ 3234796 h 3234796"/>
                  <a:gd name="connsiteX173" fmla="*/ 2631160 w 4387423"/>
                  <a:gd name="connsiteY173" fmla="*/ 3234796 h 3234796"/>
                  <a:gd name="connsiteX174" fmla="*/ 2626219 w 4387423"/>
                  <a:gd name="connsiteY174" fmla="*/ 3210321 h 3234796"/>
                  <a:gd name="connsiteX175" fmla="*/ 2552496 w 4387423"/>
                  <a:gd name="connsiteY175" fmla="*/ 3161454 h 3234796"/>
                  <a:gd name="connsiteX176" fmla="*/ 2478774 w 4387423"/>
                  <a:gd name="connsiteY176" fmla="*/ 3210321 h 3234796"/>
                  <a:gd name="connsiteX177" fmla="*/ 2473832 w 4387423"/>
                  <a:gd name="connsiteY177" fmla="*/ 3234796 h 3234796"/>
                  <a:gd name="connsiteX178" fmla="*/ 2400154 w 4387423"/>
                  <a:gd name="connsiteY178" fmla="*/ 3234796 h 3234796"/>
                  <a:gd name="connsiteX179" fmla="*/ 2395213 w 4387423"/>
                  <a:gd name="connsiteY179" fmla="*/ 3210321 h 3234796"/>
                  <a:gd name="connsiteX180" fmla="*/ 2321490 w 4387423"/>
                  <a:gd name="connsiteY180" fmla="*/ 3161454 h 3234796"/>
                  <a:gd name="connsiteX181" fmla="*/ 2247768 w 4387423"/>
                  <a:gd name="connsiteY181" fmla="*/ 3210321 h 3234796"/>
                  <a:gd name="connsiteX182" fmla="*/ 2242826 w 4387423"/>
                  <a:gd name="connsiteY182" fmla="*/ 3234796 h 3234796"/>
                  <a:gd name="connsiteX183" fmla="*/ 2169148 w 4387423"/>
                  <a:gd name="connsiteY183" fmla="*/ 3234796 h 3234796"/>
                  <a:gd name="connsiteX184" fmla="*/ 2164207 w 4387423"/>
                  <a:gd name="connsiteY184" fmla="*/ 3210321 h 3234796"/>
                  <a:gd name="connsiteX185" fmla="*/ 2090484 w 4387423"/>
                  <a:gd name="connsiteY185" fmla="*/ 3161454 h 3234796"/>
                  <a:gd name="connsiteX186" fmla="*/ 2016762 w 4387423"/>
                  <a:gd name="connsiteY186" fmla="*/ 3210321 h 3234796"/>
                  <a:gd name="connsiteX187" fmla="*/ 2011820 w 4387423"/>
                  <a:gd name="connsiteY187" fmla="*/ 3234796 h 3234796"/>
                  <a:gd name="connsiteX188" fmla="*/ 1938142 w 4387423"/>
                  <a:gd name="connsiteY188" fmla="*/ 3234796 h 3234796"/>
                  <a:gd name="connsiteX189" fmla="*/ 1933201 w 4387423"/>
                  <a:gd name="connsiteY189" fmla="*/ 3210321 h 3234796"/>
                  <a:gd name="connsiteX190" fmla="*/ 1859478 w 4387423"/>
                  <a:gd name="connsiteY190" fmla="*/ 3161454 h 3234796"/>
                  <a:gd name="connsiteX191" fmla="*/ 1785756 w 4387423"/>
                  <a:gd name="connsiteY191" fmla="*/ 3210321 h 3234796"/>
                  <a:gd name="connsiteX192" fmla="*/ 1780814 w 4387423"/>
                  <a:gd name="connsiteY192" fmla="*/ 3234796 h 3234796"/>
                  <a:gd name="connsiteX193" fmla="*/ 1707136 w 4387423"/>
                  <a:gd name="connsiteY193" fmla="*/ 3234796 h 3234796"/>
                  <a:gd name="connsiteX194" fmla="*/ 1702195 w 4387423"/>
                  <a:gd name="connsiteY194" fmla="*/ 3210321 h 3234796"/>
                  <a:gd name="connsiteX195" fmla="*/ 1628472 w 4387423"/>
                  <a:gd name="connsiteY195" fmla="*/ 3161454 h 3234796"/>
                  <a:gd name="connsiteX196" fmla="*/ 1554750 w 4387423"/>
                  <a:gd name="connsiteY196" fmla="*/ 3210321 h 3234796"/>
                  <a:gd name="connsiteX197" fmla="*/ 1549808 w 4387423"/>
                  <a:gd name="connsiteY197" fmla="*/ 3234796 h 3234796"/>
                  <a:gd name="connsiteX198" fmla="*/ 1476130 w 4387423"/>
                  <a:gd name="connsiteY198" fmla="*/ 3234796 h 3234796"/>
                  <a:gd name="connsiteX199" fmla="*/ 1471189 w 4387423"/>
                  <a:gd name="connsiteY199" fmla="*/ 3210321 h 3234796"/>
                  <a:gd name="connsiteX200" fmla="*/ 1397466 w 4387423"/>
                  <a:gd name="connsiteY200" fmla="*/ 3161454 h 3234796"/>
                  <a:gd name="connsiteX201" fmla="*/ 1323744 w 4387423"/>
                  <a:gd name="connsiteY201" fmla="*/ 3210321 h 3234796"/>
                  <a:gd name="connsiteX202" fmla="*/ 1318802 w 4387423"/>
                  <a:gd name="connsiteY202" fmla="*/ 3234796 h 3234796"/>
                  <a:gd name="connsiteX203" fmla="*/ 1245124 w 4387423"/>
                  <a:gd name="connsiteY203" fmla="*/ 3234796 h 3234796"/>
                  <a:gd name="connsiteX204" fmla="*/ 1240183 w 4387423"/>
                  <a:gd name="connsiteY204" fmla="*/ 3210321 h 3234796"/>
                  <a:gd name="connsiteX205" fmla="*/ 1166461 w 4387423"/>
                  <a:gd name="connsiteY205" fmla="*/ 3161454 h 3234796"/>
                  <a:gd name="connsiteX206" fmla="*/ 1092739 w 4387423"/>
                  <a:gd name="connsiteY206" fmla="*/ 3210321 h 3234796"/>
                  <a:gd name="connsiteX207" fmla="*/ 1087797 w 4387423"/>
                  <a:gd name="connsiteY207" fmla="*/ 3234796 h 3234796"/>
                  <a:gd name="connsiteX208" fmla="*/ 1014119 w 4387423"/>
                  <a:gd name="connsiteY208" fmla="*/ 3234796 h 3234796"/>
                  <a:gd name="connsiteX209" fmla="*/ 1009178 w 4387423"/>
                  <a:gd name="connsiteY209" fmla="*/ 3210321 h 3234796"/>
                  <a:gd name="connsiteX210" fmla="*/ 935455 w 4387423"/>
                  <a:gd name="connsiteY210" fmla="*/ 3161454 h 3234796"/>
                  <a:gd name="connsiteX211" fmla="*/ 861733 w 4387423"/>
                  <a:gd name="connsiteY211" fmla="*/ 3210321 h 3234796"/>
                  <a:gd name="connsiteX212" fmla="*/ 856791 w 4387423"/>
                  <a:gd name="connsiteY212" fmla="*/ 3234796 h 3234796"/>
                  <a:gd name="connsiteX213" fmla="*/ 783113 w 4387423"/>
                  <a:gd name="connsiteY213" fmla="*/ 3234796 h 3234796"/>
                  <a:gd name="connsiteX214" fmla="*/ 778171 w 4387423"/>
                  <a:gd name="connsiteY214" fmla="*/ 3210321 h 3234796"/>
                  <a:gd name="connsiteX215" fmla="*/ 704449 w 4387423"/>
                  <a:gd name="connsiteY215" fmla="*/ 3161454 h 3234796"/>
                  <a:gd name="connsiteX216" fmla="*/ 630727 w 4387423"/>
                  <a:gd name="connsiteY216" fmla="*/ 3210321 h 3234796"/>
                  <a:gd name="connsiteX217" fmla="*/ 625785 w 4387423"/>
                  <a:gd name="connsiteY217" fmla="*/ 3234796 h 3234796"/>
                  <a:gd name="connsiteX218" fmla="*/ 552107 w 4387423"/>
                  <a:gd name="connsiteY218" fmla="*/ 3234796 h 3234796"/>
                  <a:gd name="connsiteX219" fmla="*/ 547165 w 4387423"/>
                  <a:gd name="connsiteY219" fmla="*/ 3210321 h 3234796"/>
                  <a:gd name="connsiteX220" fmla="*/ 473443 w 4387423"/>
                  <a:gd name="connsiteY220" fmla="*/ 3161454 h 3234796"/>
                  <a:gd name="connsiteX221" fmla="*/ 399721 w 4387423"/>
                  <a:gd name="connsiteY221" fmla="*/ 3210321 h 3234796"/>
                  <a:gd name="connsiteX222" fmla="*/ 394779 w 4387423"/>
                  <a:gd name="connsiteY222" fmla="*/ 3234796 h 3234796"/>
                  <a:gd name="connsiteX223" fmla="*/ 321101 w 4387423"/>
                  <a:gd name="connsiteY223" fmla="*/ 3234796 h 3234796"/>
                  <a:gd name="connsiteX224" fmla="*/ 316160 w 4387423"/>
                  <a:gd name="connsiteY224" fmla="*/ 3210321 h 3234796"/>
                  <a:gd name="connsiteX225" fmla="*/ 242438 w 4387423"/>
                  <a:gd name="connsiteY225" fmla="*/ 3161454 h 3234796"/>
                  <a:gd name="connsiteX226" fmla="*/ 168716 w 4387423"/>
                  <a:gd name="connsiteY226" fmla="*/ 3210321 h 3234796"/>
                  <a:gd name="connsiteX227" fmla="*/ 163774 w 4387423"/>
                  <a:gd name="connsiteY227" fmla="*/ 3234796 h 3234796"/>
                  <a:gd name="connsiteX228" fmla="*/ 90095 w 4387423"/>
                  <a:gd name="connsiteY228" fmla="*/ 3234796 h 3234796"/>
                  <a:gd name="connsiteX229" fmla="*/ 85153 w 4387423"/>
                  <a:gd name="connsiteY229" fmla="*/ 3210321 h 3234796"/>
                  <a:gd name="connsiteX230" fmla="*/ 11431 w 4387423"/>
                  <a:gd name="connsiteY230" fmla="*/ 3161454 h 3234796"/>
                  <a:gd name="connsiteX231" fmla="*/ 0 w 4387423"/>
                  <a:gd name="connsiteY231" fmla="*/ 3163762 h 3234796"/>
                  <a:gd name="connsiteX232" fmla="*/ 0 w 4387423"/>
                  <a:gd name="connsiteY232" fmla="*/ 555648 h 3234796"/>
                  <a:gd name="connsiteX233" fmla="*/ 22318 w 4387423"/>
                  <a:gd name="connsiteY233" fmla="*/ 546403 h 3234796"/>
                  <a:gd name="connsiteX234" fmla="*/ 34717 w 4387423"/>
                  <a:gd name="connsiteY234" fmla="*/ 516469 h 3234796"/>
                  <a:gd name="connsiteX235" fmla="*/ 22318 w 4387423"/>
                  <a:gd name="connsiteY235" fmla="*/ 486535 h 3234796"/>
                  <a:gd name="connsiteX236" fmla="*/ 0 w 4387423"/>
                  <a:gd name="connsiteY236" fmla="*/ 477291 h 3234796"/>
                  <a:gd name="connsiteX237" fmla="*/ 0 w 4387423"/>
                  <a:gd name="connsiteY237" fmla="*/ 242993 h 3234796"/>
                  <a:gd name="connsiteX238" fmla="*/ 0 w 4387423"/>
                  <a:gd name="connsiteY238" fmla="*/ 152400 h 323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4387423" h="3234796">
                    <a:moveTo>
                      <a:pt x="4225707" y="474136"/>
                    </a:moveTo>
                    <a:cubicBezTo>
                      <a:pt x="4202327" y="474136"/>
                      <a:pt x="4183374" y="493089"/>
                      <a:pt x="4183374" y="516469"/>
                    </a:cubicBezTo>
                    <a:cubicBezTo>
                      <a:pt x="4183374" y="539849"/>
                      <a:pt x="4202327" y="558802"/>
                      <a:pt x="4225707" y="558802"/>
                    </a:cubicBezTo>
                    <a:cubicBezTo>
                      <a:pt x="4249087" y="558802"/>
                      <a:pt x="4268040" y="539849"/>
                      <a:pt x="4268040" y="516469"/>
                    </a:cubicBezTo>
                    <a:cubicBezTo>
                      <a:pt x="4268040" y="493089"/>
                      <a:pt x="4249087" y="474136"/>
                      <a:pt x="4225707" y="474136"/>
                    </a:cubicBezTo>
                    <a:close/>
                    <a:moveTo>
                      <a:pt x="4056374" y="474136"/>
                    </a:moveTo>
                    <a:cubicBezTo>
                      <a:pt x="4032994" y="474136"/>
                      <a:pt x="4014041" y="493089"/>
                      <a:pt x="4014041" y="516469"/>
                    </a:cubicBezTo>
                    <a:cubicBezTo>
                      <a:pt x="4014041" y="539849"/>
                      <a:pt x="4032994" y="558802"/>
                      <a:pt x="4056374" y="558802"/>
                    </a:cubicBezTo>
                    <a:cubicBezTo>
                      <a:pt x="4079754" y="558802"/>
                      <a:pt x="4098707" y="539849"/>
                      <a:pt x="4098707" y="516469"/>
                    </a:cubicBezTo>
                    <a:cubicBezTo>
                      <a:pt x="4098707" y="493089"/>
                      <a:pt x="4079754" y="474136"/>
                      <a:pt x="4056374" y="474136"/>
                    </a:cubicBezTo>
                    <a:close/>
                    <a:moveTo>
                      <a:pt x="3887041" y="474136"/>
                    </a:moveTo>
                    <a:cubicBezTo>
                      <a:pt x="3863661" y="474136"/>
                      <a:pt x="3844708" y="493089"/>
                      <a:pt x="3844708" y="516469"/>
                    </a:cubicBezTo>
                    <a:cubicBezTo>
                      <a:pt x="3844708" y="539849"/>
                      <a:pt x="3863661" y="558802"/>
                      <a:pt x="3887041" y="558802"/>
                    </a:cubicBezTo>
                    <a:cubicBezTo>
                      <a:pt x="3910421" y="558802"/>
                      <a:pt x="3929374" y="539849"/>
                      <a:pt x="3929374" y="516469"/>
                    </a:cubicBezTo>
                    <a:cubicBezTo>
                      <a:pt x="3929374" y="493089"/>
                      <a:pt x="3910421" y="474136"/>
                      <a:pt x="3887041" y="474136"/>
                    </a:cubicBezTo>
                    <a:close/>
                    <a:moveTo>
                      <a:pt x="3717708" y="474136"/>
                    </a:moveTo>
                    <a:cubicBezTo>
                      <a:pt x="3694328" y="474136"/>
                      <a:pt x="3675375" y="493089"/>
                      <a:pt x="3675375" y="516469"/>
                    </a:cubicBezTo>
                    <a:cubicBezTo>
                      <a:pt x="3675375" y="539849"/>
                      <a:pt x="3694328" y="558802"/>
                      <a:pt x="3717708" y="558802"/>
                    </a:cubicBezTo>
                    <a:cubicBezTo>
                      <a:pt x="3741088" y="558802"/>
                      <a:pt x="3760041" y="539849"/>
                      <a:pt x="3760041" y="516469"/>
                    </a:cubicBezTo>
                    <a:cubicBezTo>
                      <a:pt x="3760041" y="493089"/>
                      <a:pt x="3741088" y="474136"/>
                      <a:pt x="3717708" y="474136"/>
                    </a:cubicBezTo>
                    <a:close/>
                    <a:moveTo>
                      <a:pt x="3548375" y="474136"/>
                    </a:moveTo>
                    <a:cubicBezTo>
                      <a:pt x="3524995" y="474136"/>
                      <a:pt x="3506042" y="493089"/>
                      <a:pt x="3506042" y="516469"/>
                    </a:cubicBezTo>
                    <a:cubicBezTo>
                      <a:pt x="3506042" y="539849"/>
                      <a:pt x="3524995" y="558802"/>
                      <a:pt x="3548375" y="558802"/>
                    </a:cubicBezTo>
                    <a:cubicBezTo>
                      <a:pt x="3571755" y="558802"/>
                      <a:pt x="3590708" y="539849"/>
                      <a:pt x="3590708" y="516469"/>
                    </a:cubicBezTo>
                    <a:cubicBezTo>
                      <a:pt x="3590708" y="493089"/>
                      <a:pt x="3571755" y="474136"/>
                      <a:pt x="3548375" y="474136"/>
                    </a:cubicBezTo>
                    <a:close/>
                    <a:moveTo>
                      <a:pt x="3379042" y="474136"/>
                    </a:moveTo>
                    <a:cubicBezTo>
                      <a:pt x="3355662" y="474136"/>
                      <a:pt x="3336709" y="493089"/>
                      <a:pt x="3336709" y="516469"/>
                    </a:cubicBezTo>
                    <a:cubicBezTo>
                      <a:pt x="3336709" y="539849"/>
                      <a:pt x="3355662" y="558802"/>
                      <a:pt x="3379042" y="558802"/>
                    </a:cubicBezTo>
                    <a:cubicBezTo>
                      <a:pt x="3402422" y="558802"/>
                      <a:pt x="3421375" y="539849"/>
                      <a:pt x="3421375" y="516469"/>
                    </a:cubicBezTo>
                    <a:cubicBezTo>
                      <a:pt x="3421375" y="493089"/>
                      <a:pt x="3402422" y="474136"/>
                      <a:pt x="3379042" y="474136"/>
                    </a:cubicBezTo>
                    <a:close/>
                    <a:moveTo>
                      <a:pt x="3209709" y="474136"/>
                    </a:moveTo>
                    <a:cubicBezTo>
                      <a:pt x="3186329" y="474136"/>
                      <a:pt x="3167376" y="493089"/>
                      <a:pt x="3167376" y="516469"/>
                    </a:cubicBezTo>
                    <a:cubicBezTo>
                      <a:pt x="3167376" y="539849"/>
                      <a:pt x="3186329" y="558802"/>
                      <a:pt x="3209709" y="558802"/>
                    </a:cubicBezTo>
                    <a:cubicBezTo>
                      <a:pt x="3233089" y="558802"/>
                      <a:pt x="3252042" y="539849"/>
                      <a:pt x="3252042" y="516469"/>
                    </a:cubicBezTo>
                    <a:cubicBezTo>
                      <a:pt x="3252042" y="493089"/>
                      <a:pt x="3233089" y="474136"/>
                      <a:pt x="3209709" y="474136"/>
                    </a:cubicBezTo>
                    <a:close/>
                    <a:moveTo>
                      <a:pt x="3040376" y="474136"/>
                    </a:moveTo>
                    <a:cubicBezTo>
                      <a:pt x="3016996" y="474136"/>
                      <a:pt x="2998043" y="493089"/>
                      <a:pt x="2998043" y="516469"/>
                    </a:cubicBezTo>
                    <a:cubicBezTo>
                      <a:pt x="2998043" y="539849"/>
                      <a:pt x="3016996" y="558802"/>
                      <a:pt x="3040376" y="558802"/>
                    </a:cubicBezTo>
                    <a:cubicBezTo>
                      <a:pt x="3063756" y="558802"/>
                      <a:pt x="3082709" y="539849"/>
                      <a:pt x="3082709" y="516469"/>
                    </a:cubicBezTo>
                    <a:cubicBezTo>
                      <a:pt x="3082709" y="493089"/>
                      <a:pt x="3063756" y="474136"/>
                      <a:pt x="3040376" y="474136"/>
                    </a:cubicBezTo>
                    <a:close/>
                    <a:moveTo>
                      <a:pt x="2871043" y="474136"/>
                    </a:moveTo>
                    <a:cubicBezTo>
                      <a:pt x="2847663" y="474136"/>
                      <a:pt x="2828710" y="493089"/>
                      <a:pt x="2828710" y="516469"/>
                    </a:cubicBezTo>
                    <a:cubicBezTo>
                      <a:pt x="2828710" y="539849"/>
                      <a:pt x="2847663" y="558802"/>
                      <a:pt x="2871043" y="558802"/>
                    </a:cubicBezTo>
                    <a:cubicBezTo>
                      <a:pt x="2894423" y="558802"/>
                      <a:pt x="2913376" y="539849"/>
                      <a:pt x="2913376" y="516469"/>
                    </a:cubicBezTo>
                    <a:cubicBezTo>
                      <a:pt x="2913376" y="493089"/>
                      <a:pt x="2894423" y="474136"/>
                      <a:pt x="2871043" y="474136"/>
                    </a:cubicBezTo>
                    <a:close/>
                    <a:moveTo>
                      <a:pt x="2701710" y="474136"/>
                    </a:moveTo>
                    <a:cubicBezTo>
                      <a:pt x="2678330" y="474136"/>
                      <a:pt x="2659377" y="493089"/>
                      <a:pt x="2659377" y="516469"/>
                    </a:cubicBezTo>
                    <a:cubicBezTo>
                      <a:pt x="2659377" y="539849"/>
                      <a:pt x="2678330" y="558802"/>
                      <a:pt x="2701710" y="558802"/>
                    </a:cubicBezTo>
                    <a:cubicBezTo>
                      <a:pt x="2725090" y="558802"/>
                      <a:pt x="2744043" y="539849"/>
                      <a:pt x="2744043" y="516469"/>
                    </a:cubicBezTo>
                    <a:cubicBezTo>
                      <a:pt x="2744043" y="493089"/>
                      <a:pt x="2725090" y="474136"/>
                      <a:pt x="2701710" y="474136"/>
                    </a:cubicBezTo>
                    <a:close/>
                    <a:moveTo>
                      <a:pt x="2532377" y="474136"/>
                    </a:moveTo>
                    <a:cubicBezTo>
                      <a:pt x="2508997" y="474136"/>
                      <a:pt x="2490044" y="493089"/>
                      <a:pt x="2490044" y="516469"/>
                    </a:cubicBezTo>
                    <a:cubicBezTo>
                      <a:pt x="2490044" y="539849"/>
                      <a:pt x="2508997" y="558802"/>
                      <a:pt x="2532377" y="558802"/>
                    </a:cubicBezTo>
                    <a:cubicBezTo>
                      <a:pt x="2555757" y="558802"/>
                      <a:pt x="2574710" y="539849"/>
                      <a:pt x="2574710" y="516469"/>
                    </a:cubicBezTo>
                    <a:cubicBezTo>
                      <a:pt x="2574710" y="493089"/>
                      <a:pt x="2555757" y="474136"/>
                      <a:pt x="2532377" y="474136"/>
                    </a:cubicBezTo>
                    <a:close/>
                    <a:moveTo>
                      <a:pt x="2363044" y="474136"/>
                    </a:moveTo>
                    <a:cubicBezTo>
                      <a:pt x="2339664" y="474136"/>
                      <a:pt x="2320711" y="493089"/>
                      <a:pt x="2320711" y="516469"/>
                    </a:cubicBezTo>
                    <a:cubicBezTo>
                      <a:pt x="2320711" y="539849"/>
                      <a:pt x="2339664" y="558802"/>
                      <a:pt x="2363044" y="558802"/>
                    </a:cubicBezTo>
                    <a:cubicBezTo>
                      <a:pt x="2386424" y="558802"/>
                      <a:pt x="2405377" y="539849"/>
                      <a:pt x="2405377" y="516469"/>
                    </a:cubicBezTo>
                    <a:cubicBezTo>
                      <a:pt x="2405377" y="493089"/>
                      <a:pt x="2386424" y="474136"/>
                      <a:pt x="2363044" y="474136"/>
                    </a:cubicBezTo>
                    <a:close/>
                    <a:moveTo>
                      <a:pt x="2193711" y="474136"/>
                    </a:moveTo>
                    <a:cubicBezTo>
                      <a:pt x="2170331" y="474136"/>
                      <a:pt x="2151378" y="493089"/>
                      <a:pt x="2151378" y="516469"/>
                    </a:cubicBezTo>
                    <a:cubicBezTo>
                      <a:pt x="2151378" y="539849"/>
                      <a:pt x="2170331" y="558802"/>
                      <a:pt x="2193711" y="558802"/>
                    </a:cubicBezTo>
                    <a:cubicBezTo>
                      <a:pt x="2217091" y="558802"/>
                      <a:pt x="2236044" y="539849"/>
                      <a:pt x="2236044" y="516469"/>
                    </a:cubicBezTo>
                    <a:cubicBezTo>
                      <a:pt x="2236044" y="493089"/>
                      <a:pt x="2217091" y="474136"/>
                      <a:pt x="2193711" y="474136"/>
                    </a:cubicBezTo>
                    <a:close/>
                    <a:moveTo>
                      <a:pt x="2024378" y="474136"/>
                    </a:moveTo>
                    <a:cubicBezTo>
                      <a:pt x="2000998" y="474136"/>
                      <a:pt x="1982045" y="493089"/>
                      <a:pt x="1982045" y="516469"/>
                    </a:cubicBezTo>
                    <a:cubicBezTo>
                      <a:pt x="1982045" y="539849"/>
                      <a:pt x="2000998" y="558802"/>
                      <a:pt x="2024378" y="558802"/>
                    </a:cubicBezTo>
                    <a:cubicBezTo>
                      <a:pt x="2047758" y="558802"/>
                      <a:pt x="2066711" y="539849"/>
                      <a:pt x="2066711" y="516469"/>
                    </a:cubicBezTo>
                    <a:cubicBezTo>
                      <a:pt x="2066711" y="493089"/>
                      <a:pt x="2047758" y="474136"/>
                      <a:pt x="2024378" y="474136"/>
                    </a:cubicBezTo>
                    <a:close/>
                    <a:moveTo>
                      <a:pt x="1855045" y="474136"/>
                    </a:moveTo>
                    <a:cubicBezTo>
                      <a:pt x="1831665" y="474136"/>
                      <a:pt x="1812712" y="493089"/>
                      <a:pt x="1812712" y="516469"/>
                    </a:cubicBezTo>
                    <a:cubicBezTo>
                      <a:pt x="1812712" y="539849"/>
                      <a:pt x="1831665" y="558802"/>
                      <a:pt x="1855045" y="558802"/>
                    </a:cubicBezTo>
                    <a:cubicBezTo>
                      <a:pt x="1878425" y="558802"/>
                      <a:pt x="1897378" y="539849"/>
                      <a:pt x="1897378" y="516469"/>
                    </a:cubicBezTo>
                    <a:cubicBezTo>
                      <a:pt x="1897378" y="493089"/>
                      <a:pt x="1878425" y="474136"/>
                      <a:pt x="1855045" y="474136"/>
                    </a:cubicBezTo>
                    <a:close/>
                    <a:moveTo>
                      <a:pt x="1685712" y="474136"/>
                    </a:moveTo>
                    <a:cubicBezTo>
                      <a:pt x="1662332" y="474136"/>
                      <a:pt x="1643379" y="493089"/>
                      <a:pt x="1643379" y="516469"/>
                    </a:cubicBezTo>
                    <a:cubicBezTo>
                      <a:pt x="1643379" y="539849"/>
                      <a:pt x="1662332" y="558802"/>
                      <a:pt x="1685712" y="558802"/>
                    </a:cubicBezTo>
                    <a:cubicBezTo>
                      <a:pt x="1709092" y="558802"/>
                      <a:pt x="1728045" y="539849"/>
                      <a:pt x="1728045" y="516469"/>
                    </a:cubicBezTo>
                    <a:cubicBezTo>
                      <a:pt x="1728045" y="493089"/>
                      <a:pt x="1709092" y="474136"/>
                      <a:pt x="1685712" y="474136"/>
                    </a:cubicBezTo>
                    <a:close/>
                    <a:moveTo>
                      <a:pt x="1516379" y="474136"/>
                    </a:moveTo>
                    <a:cubicBezTo>
                      <a:pt x="1492999" y="474136"/>
                      <a:pt x="1474046" y="493089"/>
                      <a:pt x="1474046" y="516469"/>
                    </a:cubicBezTo>
                    <a:cubicBezTo>
                      <a:pt x="1474046" y="539849"/>
                      <a:pt x="1492999" y="558802"/>
                      <a:pt x="1516379" y="558802"/>
                    </a:cubicBezTo>
                    <a:cubicBezTo>
                      <a:pt x="1539759" y="558802"/>
                      <a:pt x="1558712" y="539849"/>
                      <a:pt x="1558712" y="516469"/>
                    </a:cubicBezTo>
                    <a:cubicBezTo>
                      <a:pt x="1558712" y="493089"/>
                      <a:pt x="1539759" y="474136"/>
                      <a:pt x="1516379" y="474136"/>
                    </a:cubicBezTo>
                    <a:close/>
                    <a:moveTo>
                      <a:pt x="1347046" y="474136"/>
                    </a:moveTo>
                    <a:cubicBezTo>
                      <a:pt x="1323666" y="474136"/>
                      <a:pt x="1304713" y="493089"/>
                      <a:pt x="1304713" y="516469"/>
                    </a:cubicBezTo>
                    <a:cubicBezTo>
                      <a:pt x="1304713" y="539849"/>
                      <a:pt x="1323666" y="558802"/>
                      <a:pt x="1347046" y="558802"/>
                    </a:cubicBezTo>
                    <a:cubicBezTo>
                      <a:pt x="1370426" y="558802"/>
                      <a:pt x="1389379" y="539849"/>
                      <a:pt x="1389379" y="516469"/>
                    </a:cubicBezTo>
                    <a:cubicBezTo>
                      <a:pt x="1389379" y="493089"/>
                      <a:pt x="1370426" y="474136"/>
                      <a:pt x="1347046" y="474136"/>
                    </a:cubicBezTo>
                    <a:close/>
                    <a:moveTo>
                      <a:pt x="1177713" y="474136"/>
                    </a:moveTo>
                    <a:cubicBezTo>
                      <a:pt x="1154334" y="474136"/>
                      <a:pt x="1135381" y="493089"/>
                      <a:pt x="1135381" y="516469"/>
                    </a:cubicBezTo>
                    <a:cubicBezTo>
                      <a:pt x="1135381" y="539849"/>
                      <a:pt x="1154334" y="558802"/>
                      <a:pt x="1177713" y="558802"/>
                    </a:cubicBezTo>
                    <a:cubicBezTo>
                      <a:pt x="1201093" y="558802"/>
                      <a:pt x="1220046" y="539849"/>
                      <a:pt x="1220046" y="516469"/>
                    </a:cubicBezTo>
                    <a:cubicBezTo>
                      <a:pt x="1220046" y="493089"/>
                      <a:pt x="1201093" y="474136"/>
                      <a:pt x="1177713" y="474136"/>
                    </a:cubicBezTo>
                    <a:close/>
                    <a:moveTo>
                      <a:pt x="1008381" y="474136"/>
                    </a:moveTo>
                    <a:cubicBezTo>
                      <a:pt x="985001" y="474136"/>
                      <a:pt x="966048" y="493089"/>
                      <a:pt x="966048" y="516469"/>
                    </a:cubicBezTo>
                    <a:cubicBezTo>
                      <a:pt x="966048" y="539849"/>
                      <a:pt x="985001" y="558802"/>
                      <a:pt x="1008381" y="558802"/>
                    </a:cubicBezTo>
                    <a:cubicBezTo>
                      <a:pt x="1031761" y="558802"/>
                      <a:pt x="1050714" y="539849"/>
                      <a:pt x="1050714" y="516469"/>
                    </a:cubicBezTo>
                    <a:cubicBezTo>
                      <a:pt x="1050714" y="493089"/>
                      <a:pt x="1031761" y="474136"/>
                      <a:pt x="1008381" y="474136"/>
                    </a:cubicBezTo>
                    <a:close/>
                    <a:moveTo>
                      <a:pt x="839048" y="474136"/>
                    </a:moveTo>
                    <a:cubicBezTo>
                      <a:pt x="815668" y="474136"/>
                      <a:pt x="796716" y="493089"/>
                      <a:pt x="796716" y="516469"/>
                    </a:cubicBezTo>
                    <a:cubicBezTo>
                      <a:pt x="796716" y="539849"/>
                      <a:pt x="815668" y="558802"/>
                      <a:pt x="839048" y="558802"/>
                    </a:cubicBezTo>
                    <a:cubicBezTo>
                      <a:pt x="862428" y="558802"/>
                      <a:pt x="881381" y="539849"/>
                      <a:pt x="881381" y="516469"/>
                    </a:cubicBezTo>
                    <a:cubicBezTo>
                      <a:pt x="881381" y="493089"/>
                      <a:pt x="862428" y="474136"/>
                      <a:pt x="839048" y="474136"/>
                    </a:cubicBezTo>
                    <a:close/>
                    <a:moveTo>
                      <a:pt x="669716" y="474136"/>
                    </a:moveTo>
                    <a:cubicBezTo>
                      <a:pt x="646335" y="474136"/>
                      <a:pt x="627383" y="493089"/>
                      <a:pt x="627383" y="516469"/>
                    </a:cubicBezTo>
                    <a:cubicBezTo>
                      <a:pt x="627383" y="539849"/>
                      <a:pt x="646335" y="558802"/>
                      <a:pt x="669716" y="558802"/>
                    </a:cubicBezTo>
                    <a:cubicBezTo>
                      <a:pt x="693096" y="558802"/>
                      <a:pt x="712049" y="539849"/>
                      <a:pt x="712049" y="516469"/>
                    </a:cubicBezTo>
                    <a:cubicBezTo>
                      <a:pt x="712049" y="493089"/>
                      <a:pt x="693096" y="474136"/>
                      <a:pt x="669716" y="474136"/>
                    </a:cubicBezTo>
                    <a:close/>
                    <a:moveTo>
                      <a:pt x="500382" y="474136"/>
                    </a:moveTo>
                    <a:cubicBezTo>
                      <a:pt x="477002" y="474136"/>
                      <a:pt x="458049" y="493089"/>
                      <a:pt x="458049" y="516469"/>
                    </a:cubicBezTo>
                    <a:cubicBezTo>
                      <a:pt x="458049" y="539849"/>
                      <a:pt x="477002" y="558802"/>
                      <a:pt x="500382" y="558802"/>
                    </a:cubicBezTo>
                    <a:cubicBezTo>
                      <a:pt x="523763" y="558802"/>
                      <a:pt x="542715" y="539849"/>
                      <a:pt x="542715" y="516469"/>
                    </a:cubicBezTo>
                    <a:cubicBezTo>
                      <a:pt x="542715" y="493089"/>
                      <a:pt x="523763" y="474136"/>
                      <a:pt x="500382" y="474136"/>
                    </a:cubicBezTo>
                    <a:close/>
                    <a:moveTo>
                      <a:pt x="331050" y="474136"/>
                    </a:moveTo>
                    <a:cubicBezTo>
                      <a:pt x="307670" y="474136"/>
                      <a:pt x="288717" y="493089"/>
                      <a:pt x="288717" y="516469"/>
                    </a:cubicBezTo>
                    <a:cubicBezTo>
                      <a:pt x="288717" y="539849"/>
                      <a:pt x="307670" y="558802"/>
                      <a:pt x="331050" y="558802"/>
                    </a:cubicBezTo>
                    <a:cubicBezTo>
                      <a:pt x="354430" y="558802"/>
                      <a:pt x="373382" y="539849"/>
                      <a:pt x="373382" y="516469"/>
                    </a:cubicBezTo>
                    <a:cubicBezTo>
                      <a:pt x="373382" y="493089"/>
                      <a:pt x="354430" y="474136"/>
                      <a:pt x="331050" y="474136"/>
                    </a:cubicBezTo>
                    <a:close/>
                    <a:moveTo>
                      <a:pt x="161717" y="474136"/>
                    </a:moveTo>
                    <a:cubicBezTo>
                      <a:pt x="138337" y="474136"/>
                      <a:pt x="119384" y="493089"/>
                      <a:pt x="119384" y="516469"/>
                    </a:cubicBezTo>
                    <a:cubicBezTo>
                      <a:pt x="119384" y="539849"/>
                      <a:pt x="138337" y="558802"/>
                      <a:pt x="161717" y="558802"/>
                    </a:cubicBezTo>
                    <a:cubicBezTo>
                      <a:pt x="185097" y="558802"/>
                      <a:pt x="204050" y="539849"/>
                      <a:pt x="204050" y="516469"/>
                    </a:cubicBezTo>
                    <a:cubicBezTo>
                      <a:pt x="204050" y="493089"/>
                      <a:pt x="185097" y="474136"/>
                      <a:pt x="161717" y="474136"/>
                    </a:cubicBezTo>
                    <a:close/>
                    <a:moveTo>
                      <a:pt x="0" y="0"/>
                    </a:moveTo>
                    <a:lnTo>
                      <a:pt x="4387423" y="0"/>
                    </a:lnTo>
                    <a:lnTo>
                      <a:pt x="4387423" y="152400"/>
                    </a:lnTo>
                    <a:lnTo>
                      <a:pt x="4387423" y="242993"/>
                    </a:lnTo>
                    <a:lnTo>
                      <a:pt x="4387423" y="477291"/>
                    </a:lnTo>
                    <a:lnTo>
                      <a:pt x="4365106" y="486535"/>
                    </a:lnTo>
                    <a:cubicBezTo>
                      <a:pt x="4357446" y="494196"/>
                      <a:pt x="4352707" y="504779"/>
                      <a:pt x="4352707" y="516469"/>
                    </a:cubicBezTo>
                    <a:cubicBezTo>
                      <a:pt x="4352707" y="528159"/>
                      <a:pt x="4357446" y="538742"/>
                      <a:pt x="4365106" y="546403"/>
                    </a:cubicBezTo>
                    <a:lnTo>
                      <a:pt x="4387423" y="555647"/>
                    </a:lnTo>
                    <a:lnTo>
                      <a:pt x="4387423" y="3164104"/>
                    </a:lnTo>
                    <a:lnTo>
                      <a:pt x="4369407" y="3167742"/>
                    </a:lnTo>
                    <a:cubicBezTo>
                      <a:pt x="4350262" y="3175839"/>
                      <a:pt x="4334925" y="3191176"/>
                      <a:pt x="4326828" y="3210321"/>
                    </a:cubicBezTo>
                    <a:lnTo>
                      <a:pt x="4321886" y="3234796"/>
                    </a:lnTo>
                    <a:lnTo>
                      <a:pt x="4248202" y="3234796"/>
                    </a:lnTo>
                    <a:lnTo>
                      <a:pt x="4243261" y="3210321"/>
                    </a:lnTo>
                    <a:cubicBezTo>
                      <a:pt x="4231114" y="3181604"/>
                      <a:pt x="4202679" y="3161454"/>
                      <a:pt x="4169538" y="3161454"/>
                    </a:cubicBezTo>
                    <a:cubicBezTo>
                      <a:pt x="4136397" y="3161454"/>
                      <a:pt x="4107962" y="3181604"/>
                      <a:pt x="4095816" y="3210321"/>
                    </a:cubicBezTo>
                    <a:lnTo>
                      <a:pt x="4090874" y="3234796"/>
                    </a:lnTo>
                    <a:lnTo>
                      <a:pt x="4017196" y="3234796"/>
                    </a:lnTo>
                    <a:lnTo>
                      <a:pt x="4012255" y="3210321"/>
                    </a:lnTo>
                    <a:cubicBezTo>
                      <a:pt x="4000108" y="3181604"/>
                      <a:pt x="3971673" y="3161454"/>
                      <a:pt x="3938532" y="3161454"/>
                    </a:cubicBezTo>
                    <a:cubicBezTo>
                      <a:pt x="3905391" y="3161454"/>
                      <a:pt x="3876956" y="3181604"/>
                      <a:pt x="3864810" y="3210321"/>
                    </a:cubicBezTo>
                    <a:lnTo>
                      <a:pt x="3859868" y="3234796"/>
                    </a:lnTo>
                    <a:lnTo>
                      <a:pt x="3786190" y="3234796"/>
                    </a:lnTo>
                    <a:lnTo>
                      <a:pt x="3781249" y="3210321"/>
                    </a:lnTo>
                    <a:cubicBezTo>
                      <a:pt x="3769102" y="3181604"/>
                      <a:pt x="3740667" y="3161454"/>
                      <a:pt x="3707526" y="3161454"/>
                    </a:cubicBezTo>
                    <a:cubicBezTo>
                      <a:pt x="3674385" y="3161454"/>
                      <a:pt x="3645950" y="3181604"/>
                      <a:pt x="3633804" y="3210321"/>
                    </a:cubicBezTo>
                    <a:lnTo>
                      <a:pt x="3628863" y="3234796"/>
                    </a:lnTo>
                    <a:lnTo>
                      <a:pt x="3555184" y="3234796"/>
                    </a:lnTo>
                    <a:lnTo>
                      <a:pt x="3550243" y="3210321"/>
                    </a:lnTo>
                    <a:cubicBezTo>
                      <a:pt x="3538096" y="3181604"/>
                      <a:pt x="3509661" y="3161454"/>
                      <a:pt x="3476520" y="3161454"/>
                    </a:cubicBezTo>
                    <a:cubicBezTo>
                      <a:pt x="3443379" y="3161454"/>
                      <a:pt x="3414944" y="3181604"/>
                      <a:pt x="3402798" y="3210321"/>
                    </a:cubicBezTo>
                    <a:lnTo>
                      <a:pt x="3397856" y="3234796"/>
                    </a:lnTo>
                    <a:lnTo>
                      <a:pt x="3324178" y="3234796"/>
                    </a:lnTo>
                    <a:lnTo>
                      <a:pt x="3319237" y="3210321"/>
                    </a:lnTo>
                    <a:cubicBezTo>
                      <a:pt x="3307090" y="3181604"/>
                      <a:pt x="3278655" y="3161454"/>
                      <a:pt x="3245514" y="3161454"/>
                    </a:cubicBezTo>
                    <a:cubicBezTo>
                      <a:pt x="3212373" y="3161454"/>
                      <a:pt x="3183938" y="3181604"/>
                      <a:pt x="3171792" y="3210321"/>
                    </a:cubicBezTo>
                    <a:lnTo>
                      <a:pt x="3166850" y="3234796"/>
                    </a:lnTo>
                    <a:lnTo>
                      <a:pt x="3093172" y="3234796"/>
                    </a:lnTo>
                    <a:lnTo>
                      <a:pt x="3088230" y="3210321"/>
                    </a:lnTo>
                    <a:cubicBezTo>
                      <a:pt x="3076084" y="3181604"/>
                      <a:pt x="3047649" y="3161454"/>
                      <a:pt x="3014508" y="3161454"/>
                    </a:cubicBezTo>
                    <a:cubicBezTo>
                      <a:pt x="2981367" y="3161454"/>
                      <a:pt x="2952932" y="3181604"/>
                      <a:pt x="2940786" y="3210321"/>
                    </a:cubicBezTo>
                    <a:lnTo>
                      <a:pt x="2935844" y="3234796"/>
                    </a:lnTo>
                    <a:lnTo>
                      <a:pt x="2862166" y="3234796"/>
                    </a:lnTo>
                    <a:lnTo>
                      <a:pt x="2857224" y="3210321"/>
                    </a:lnTo>
                    <a:cubicBezTo>
                      <a:pt x="2845078" y="3181604"/>
                      <a:pt x="2816643" y="3161454"/>
                      <a:pt x="2783502" y="3161454"/>
                    </a:cubicBezTo>
                    <a:cubicBezTo>
                      <a:pt x="2750361" y="3161454"/>
                      <a:pt x="2721926" y="3181604"/>
                      <a:pt x="2709780" y="3210321"/>
                    </a:cubicBezTo>
                    <a:lnTo>
                      <a:pt x="2704838" y="3234796"/>
                    </a:lnTo>
                    <a:lnTo>
                      <a:pt x="2631160" y="3234796"/>
                    </a:lnTo>
                    <a:lnTo>
                      <a:pt x="2626219" y="3210321"/>
                    </a:lnTo>
                    <a:cubicBezTo>
                      <a:pt x="2614072" y="3181604"/>
                      <a:pt x="2585637" y="3161454"/>
                      <a:pt x="2552496" y="3161454"/>
                    </a:cubicBezTo>
                    <a:cubicBezTo>
                      <a:pt x="2519355" y="3161454"/>
                      <a:pt x="2490920" y="3181604"/>
                      <a:pt x="2478774" y="3210321"/>
                    </a:cubicBezTo>
                    <a:lnTo>
                      <a:pt x="2473832" y="3234796"/>
                    </a:lnTo>
                    <a:lnTo>
                      <a:pt x="2400154" y="3234796"/>
                    </a:lnTo>
                    <a:lnTo>
                      <a:pt x="2395213" y="3210321"/>
                    </a:lnTo>
                    <a:cubicBezTo>
                      <a:pt x="2383066" y="3181604"/>
                      <a:pt x="2354631" y="3161454"/>
                      <a:pt x="2321490" y="3161454"/>
                    </a:cubicBezTo>
                    <a:cubicBezTo>
                      <a:pt x="2288349" y="3161454"/>
                      <a:pt x="2259914" y="3181604"/>
                      <a:pt x="2247768" y="3210321"/>
                    </a:cubicBezTo>
                    <a:lnTo>
                      <a:pt x="2242826" y="3234796"/>
                    </a:lnTo>
                    <a:lnTo>
                      <a:pt x="2169148" y="3234796"/>
                    </a:lnTo>
                    <a:lnTo>
                      <a:pt x="2164207" y="3210321"/>
                    </a:lnTo>
                    <a:cubicBezTo>
                      <a:pt x="2152060" y="3181604"/>
                      <a:pt x="2123625" y="3161454"/>
                      <a:pt x="2090484" y="3161454"/>
                    </a:cubicBezTo>
                    <a:cubicBezTo>
                      <a:pt x="2057343" y="3161454"/>
                      <a:pt x="2028908" y="3181604"/>
                      <a:pt x="2016762" y="3210321"/>
                    </a:cubicBezTo>
                    <a:lnTo>
                      <a:pt x="2011820" y="3234796"/>
                    </a:lnTo>
                    <a:lnTo>
                      <a:pt x="1938142" y="3234796"/>
                    </a:lnTo>
                    <a:lnTo>
                      <a:pt x="1933201" y="3210321"/>
                    </a:lnTo>
                    <a:cubicBezTo>
                      <a:pt x="1921054" y="3181604"/>
                      <a:pt x="1892619" y="3161454"/>
                      <a:pt x="1859478" y="3161454"/>
                    </a:cubicBezTo>
                    <a:cubicBezTo>
                      <a:pt x="1826337" y="3161454"/>
                      <a:pt x="1797902" y="3181604"/>
                      <a:pt x="1785756" y="3210321"/>
                    </a:cubicBezTo>
                    <a:lnTo>
                      <a:pt x="1780814" y="3234796"/>
                    </a:lnTo>
                    <a:lnTo>
                      <a:pt x="1707136" y="3234796"/>
                    </a:lnTo>
                    <a:lnTo>
                      <a:pt x="1702195" y="3210321"/>
                    </a:lnTo>
                    <a:cubicBezTo>
                      <a:pt x="1690048" y="3181604"/>
                      <a:pt x="1661613" y="3161454"/>
                      <a:pt x="1628472" y="3161454"/>
                    </a:cubicBezTo>
                    <a:cubicBezTo>
                      <a:pt x="1595331" y="3161454"/>
                      <a:pt x="1566896" y="3181604"/>
                      <a:pt x="1554750" y="3210321"/>
                    </a:cubicBezTo>
                    <a:lnTo>
                      <a:pt x="1549808" y="3234796"/>
                    </a:lnTo>
                    <a:lnTo>
                      <a:pt x="1476130" y="3234796"/>
                    </a:lnTo>
                    <a:lnTo>
                      <a:pt x="1471189" y="3210321"/>
                    </a:lnTo>
                    <a:cubicBezTo>
                      <a:pt x="1459042" y="3181604"/>
                      <a:pt x="1430607" y="3161454"/>
                      <a:pt x="1397466" y="3161454"/>
                    </a:cubicBezTo>
                    <a:cubicBezTo>
                      <a:pt x="1364325" y="3161454"/>
                      <a:pt x="1335890" y="3181604"/>
                      <a:pt x="1323744" y="3210321"/>
                    </a:cubicBezTo>
                    <a:lnTo>
                      <a:pt x="1318802" y="3234796"/>
                    </a:lnTo>
                    <a:lnTo>
                      <a:pt x="1245124" y="3234796"/>
                    </a:lnTo>
                    <a:lnTo>
                      <a:pt x="1240183" y="3210321"/>
                    </a:lnTo>
                    <a:cubicBezTo>
                      <a:pt x="1228036" y="3181604"/>
                      <a:pt x="1199601" y="3161454"/>
                      <a:pt x="1166461" y="3161454"/>
                    </a:cubicBezTo>
                    <a:cubicBezTo>
                      <a:pt x="1133320" y="3161454"/>
                      <a:pt x="1104885" y="3181604"/>
                      <a:pt x="1092739" y="3210321"/>
                    </a:cubicBezTo>
                    <a:lnTo>
                      <a:pt x="1087797" y="3234796"/>
                    </a:lnTo>
                    <a:lnTo>
                      <a:pt x="1014119" y="3234796"/>
                    </a:lnTo>
                    <a:lnTo>
                      <a:pt x="1009178" y="3210321"/>
                    </a:lnTo>
                    <a:cubicBezTo>
                      <a:pt x="997031" y="3181604"/>
                      <a:pt x="968596" y="3161454"/>
                      <a:pt x="935455" y="3161454"/>
                    </a:cubicBezTo>
                    <a:cubicBezTo>
                      <a:pt x="902314" y="3161454"/>
                      <a:pt x="873879" y="3181604"/>
                      <a:pt x="861733" y="3210321"/>
                    </a:cubicBezTo>
                    <a:lnTo>
                      <a:pt x="856791" y="3234796"/>
                    </a:lnTo>
                    <a:lnTo>
                      <a:pt x="783113" y="3234796"/>
                    </a:lnTo>
                    <a:lnTo>
                      <a:pt x="778171" y="3210321"/>
                    </a:lnTo>
                    <a:cubicBezTo>
                      <a:pt x="766025" y="3181604"/>
                      <a:pt x="737590" y="3161454"/>
                      <a:pt x="704449" y="3161454"/>
                    </a:cubicBezTo>
                    <a:cubicBezTo>
                      <a:pt x="671308" y="3161454"/>
                      <a:pt x="642873" y="3181604"/>
                      <a:pt x="630727" y="3210321"/>
                    </a:cubicBezTo>
                    <a:lnTo>
                      <a:pt x="625785" y="3234796"/>
                    </a:lnTo>
                    <a:lnTo>
                      <a:pt x="552107" y="3234796"/>
                    </a:lnTo>
                    <a:lnTo>
                      <a:pt x="547165" y="3210321"/>
                    </a:lnTo>
                    <a:cubicBezTo>
                      <a:pt x="535019" y="3181604"/>
                      <a:pt x="506584" y="3161454"/>
                      <a:pt x="473443" y="3161454"/>
                    </a:cubicBezTo>
                    <a:cubicBezTo>
                      <a:pt x="440302" y="3161454"/>
                      <a:pt x="411867" y="3181604"/>
                      <a:pt x="399721" y="3210321"/>
                    </a:cubicBezTo>
                    <a:lnTo>
                      <a:pt x="394779" y="3234796"/>
                    </a:lnTo>
                    <a:lnTo>
                      <a:pt x="321101" y="3234796"/>
                    </a:lnTo>
                    <a:lnTo>
                      <a:pt x="316160" y="3210321"/>
                    </a:lnTo>
                    <a:cubicBezTo>
                      <a:pt x="304013" y="3181604"/>
                      <a:pt x="275578" y="3161454"/>
                      <a:pt x="242438" y="3161454"/>
                    </a:cubicBezTo>
                    <a:cubicBezTo>
                      <a:pt x="209297" y="3161454"/>
                      <a:pt x="180862" y="3181604"/>
                      <a:pt x="168716" y="3210321"/>
                    </a:cubicBezTo>
                    <a:lnTo>
                      <a:pt x="163774" y="3234796"/>
                    </a:lnTo>
                    <a:lnTo>
                      <a:pt x="90095" y="3234796"/>
                    </a:lnTo>
                    <a:lnTo>
                      <a:pt x="85153" y="3210321"/>
                    </a:lnTo>
                    <a:cubicBezTo>
                      <a:pt x="73007" y="3181604"/>
                      <a:pt x="44572" y="3161454"/>
                      <a:pt x="11431" y="3161454"/>
                    </a:cubicBezTo>
                    <a:lnTo>
                      <a:pt x="0" y="3163762"/>
                    </a:lnTo>
                    <a:lnTo>
                      <a:pt x="0" y="555648"/>
                    </a:lnTo>
                    <a:lnTo>
                      <a:pt x="22318" y="546403"/>
                    </a:lnTo>
                    <a:cubicBezTo>
                      <a:pt x="29979" y="538742"/>
                      <a:pt x="34717" y="528159"/>
                      <a:pt x="34717" y="516469"/>
                    </a:cubicBezTo>
                    <a:cubicBezTo>
                      <a:pt x="34717" y="504779"/>
                      <a:pt x="29979" y="494196"/>
                      <a:pt x="22318" y="486535"/>
                    </a:cubicBezTo>
                    <a:lnTo>
                      <a:pt x="0" y="477291"/>
                    </a:lnTo>
                    <a:lnTo>
                      <a:pt x="0" y="242993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EFFFF"/>
              </a:solidFill>
              <a:ln w="3175">
                <a:solidFill>
                  <a:srgbClr val="E1E2E2"/>
                </a:solidFill>
              </a:ln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bIns="1485000">
                <a:norm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1500" b="1" dirty="0">
                  <a:solidFill>
                    <a:srgbClr val="628FE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MH_Text_1"/>
              <p:cNvSpPr/>
              <p:nvPr>
                <p:custDataLst>
                  <p:tags r:id="rId2"/>
                </p:custDataLst>
              </p:nvPr>
            </p:nvSpPr>
            <p:spPr>
              <a:xfrm>
                <a:off x="2077641" y="2237185"/>
                <a:ext cx="2264569" cy="1298972"/>
              </a:xfrm>
              <a:prstGeom prst="rect">
                <a:avLst/>
              </a:prstGeom>
              <a:solidFill>
                <a:srgbClr val="628E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>
                  <a:lnSpc>
                    <a:spcPct val="140000"/>
                  </a:lnSpc>
                  <a:defRPr/>
                </a:pPr>
                <a:endParaRPr lang="zh-CN" altLang="en-US" sz="1200" dirty="0">
                  <a:solidFill>
                    <a:srgbClr val="FE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59832" y="1203598"/>
              <a:ext cx="36002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628FE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自己确定分类标准</a:t>
              </a:r>
              <a:r>
                <a:rPr lang="en-US" altLang="zh-CN" sz="2800" b="1" dirty="0">
                  <a:solidFill>
                    <a:srgbClr val="628FE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2800" b="1" dirty="0">
                <a:solidFill>
                  <a:srgbClr val="628FE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317595" y="2139702"/>
              <a:ext cx="422079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根据自己的生活经验进行分类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从不同的角度出发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分类的标准不同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分得的结果可能不同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11563" y="1203598"/>
            <a:ext cx="626469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把生活在水中的动物涂上颜色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5" name="图片 4" descr="图片包含 素描&#10;&#10;自动生成的说明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81759" y="2138970"/>
            <a:ext cx="1208715" cy="10231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59031" y="2227326"/>
            <a:ext cx="1208715" cy="986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267748" y="2218272"/>
            <a:ext cx="1027633" cy="10321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28325" y="2180348"/>
            <a:ext cx="801283" cy="11227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427985" y="2119796"/>
            <a:ext cx="846553" cy="11770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98585" y="2069065"/>
            <a:ext cx="783175" cy="117702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9031" y="2228070"/>
            <a:ext cx="1208715" cy="98689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28325" y="2180348"/>
            <a:ext cx="801283" cy="1122703"/>
          </a:xfrm>
          <a:prstGeom prst="rect">
            <a:avLst/>
          </a:prstGeom>
        </p:spPr>
      </p:pic>
      <p:pic>
        <p:nvPicPr>
          <p:cNvPr id="42" name="图片 41" descr="图片包含 素描&#10;&#10;自动生成的说明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81759" y="2138970"/>
            <a:ext cx="1208715" cy="102310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17941" y="729282"/>
            <a:ext cx="3666031" cy="6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把饮料圈起来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21812" y="1184691"/>
            <a:ext cx="1191193" cy="22733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1172" y="1367942"/>
            <a:ext cx="1253477" cy="20709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64645" y="1990791"/>
            <a:ext cx="1128908" cy="14481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07904" y="1939336"/>
            <a:ext cx="1518186" cy="13391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26094" y="1697034"/>
            <a:ext cx="1502615" cy="1619398"/>
          </a:xfrm>
          <a:prstGeom prst="rect">
            <a:avLst/>
          </a:prstGeom>
        </p:spPr>
      </p:pic>
      <p:sp>
        <p:nvSpPr>
          <p:cNvPr id="37" name="圆角矩形 13"/>
          <p:cNvSpPr/>
          <p:nvPr/>
        </p:nvSpPr>
        <p:spPr>
          <a:xfrm rot="5400000">
            <a:off x="779282" y="1971982"/>
            <a:ext cx="1824800" cy="864096"/>
          </a:xfrm>
          <a:prstGeom prst="roundRect">
            <a:avLst>
              <a:gd name="adj" fmla="val 24383"/>
            </a:avLst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13"/>
          <p:cNvSpPr/>
          <p:nvPr/>
        </p:nvSpPr>
        <p:spPr>
          <a:xfrm rot="5400000">
            <a:off x="2327546" y="2257951"/>
            <a:ext cx="1176727" cy="864283"/>
          </a:xfrm>
          <a:prstGeom prst="roundRect">
            <a:avLst>
              <a:gd name="adj" fmla="val 24383"/>
            </a:avLst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13"/>
          <p:cNvSpPr/>
          <p:nvPr/>
        </p:nvSpPr>
        <p:spPr>
          <a:xfrm rot="5400000">
            <a:off x="6518235" y="1898615"/>
            <a:ext cx="1824800" cy="763454"/>
          </a:xfrm>
          <a:prstGeom prst="roundRect">
            <a:avLst>
              <a:gd name="adj" fmla="val 24383"/>
            </a:avLst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17941" y="729282"/>
            <a:ext cx="7122415" cy="6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整理你的书包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，说一说你是怎么整理的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59407" y="1502633"/>
            <a:ext cx="1150803" cy="13665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308520"/>
            <a:ext cx="1274102" cy="13563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526123"/>
            <a:ext cx="1304928" cy="144877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910210" y="3810301"/>
            <a:ext cx="3087767" cy="478754"/>
            <a:chOff x="1927723" y="3702662"/>
            <a:chExt cx="2819671" cy="478754"/>
          </a:xfrm>
        </p:grpSpPr>
        <p:sp>
          <p:nvSpPr>
            <p:cNvPr id="38" name="矩形 37"/>
            <p:cNvSpPr/>
            <p:nvPr/>
          </p:nvSpPr>
          <p:spPr>
            <a:xfrm>
              <a:off x="1927723" y="3719751"/>
              <a:ext cx="2819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我是这样整理的</a:t>
              </a:r>
              <a:r>
                <a:rPr lang="en-US" altLang="zh-CN" sz="24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……</a:t>
              </a:r>
              <a:endParaRPr lang="zh-CN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9" name="圆角矩形标注 16"/>
            <p:cNvSpPr/>
            <p:nvPr/>
          </p:nvSpPr>
          <p:spPr>
            <a:xfrm>
              <a:off x="1927723" y="3702662"/>
              <a:ext cx="2819671" cy="478754"/>
            </a:xfrm>
            <a:prstGeom prst="wedgeRoundRectCallout">
              <a:avLst>
                <a:gd name="adj1" fmla="val 58230"/>
                <a:gd name="adj2" fmla="val -48714"/>
                <a:gd name="adj3" fmla="val 16667"/>
              </a:avLst>
            </a:prstGeom>
            <a:noFill/>
            <a:ln w="28575">
              <a:solidFill>
                <a:srgbClr val="F181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95538" y="555528"/>
            <a:ext cx="7482455" cy="105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到商场去看一看，商品是怎样分类摆放的，并与同学说一说。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95736" y="1776339"/>
            <a:ext cx="4548760" cy="274560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0194" y="3939904"/>
            <a:ext cx="987238" cy="8442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9050" y="1742942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分类的方法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11745" y="2266165"/>
            <a:ext cx="3152158" cy="2301572"/>
            <a:chOff x="1763688" y="2211710"/>
            <a:chExt cx="3152158" cy="2301572"/>
          </a:xfrm>
        </p:grpSpPr>
        <p:grpSp>
          <p:nvGrpSpPr>
            <p:cNvPr id="13" name="组合 12"/>
            <p:cNvGrpSpPr/>
            <p:nvPr/>
          </p:nvGrpSpPr>
          <p:grpSpPr>
            <a:xfrm>
              <a:off x="1763688" y="2211710"/>
              <a:ext cx="3152158" cy="2235278"/>
              <a:chOff x="1931205" y="2120521"/>
              <a:chExt cx="2431527" cy="1672177"/>
            </a:xfrm>
          </p:grpSpPr>
          <p:sp>
            <p:nvSpPr>
              <p:cNvPr id="16" name="MH_Other_1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 rot="370629">
                <a:off x="3753056" y="3720776"/>
                <a:ext cx="265754" cy="71922"/>
              </a:xfrm>
              <a:prstGeom prst="ellipse">
                <a:avLst/>
              </a:prstGeom>
              <a:gradFill rotWithShape="1">
                <a:gsLst>
                  <a:gs pos="0">
                    <a:srgbClr val="3D3D3D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750" b="1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MH_Other_2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 rot="370629">
                <a:off x="2060628" y="3280013"/>
                <a:ext cx="394159" cy="85445"/>
              </a:xfrm>
              <a:prstGeom prst="ellipse">
                <a:avLst/>
              </a:prstGeom>
              <a:gradFill rotWithShape="1">
                <a:gsLst>
                  <a:gs pos="0">
                    <a:srgbClr val="3D3D3D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750" b="1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MH_Other_3"/>
              <p:cNvSpPr/>
              <p:nvPr>
                <p:custDataLst>
                  <p:tags r:id="rId5"/>
                </p:custDataLst>
              </p:nvPr>
            </p:nvSpPr>
            <p:spPr>
              <a:xfrm rot="2744380">
                <a:off x="2035238" y="3059623"/>
                <a:ext cx="348339" cy="172955"/>
              </a:xfrm>
              <a:prstGeom prst="triangle">
                <a:avLst/>
              </a:prstGeom>
              <a:solidFill>
                <a:srgbClr val="CF4C2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MH_Other_4"/>
              <p:cNvSpPr/>
              <p:nvPr>
                <p:custDataLst>
                  <p:tags r:id="rId6"/>
                </p:custDataLst>
              </p:nvPr>
            </p:nvSpPr>
            <p:spPr>
              <a:xfrm rot="17414536">
                <a:off x="2044394" y="2713184"/>
                <a:ext cx="515165" cy="401023"/>
              </a:xfrm>
              <a:prstGeom prst="rtTriangle">
                <a:avLst/>
              </a:prstGeom>
              <a:solidFill>
                <a:srgbClr val="E276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MH_Other_5"/>
              <p:cNvSpPr/>
              <p:nvPr>
                <p:custDataLst>
                  <p:tags r:id="rId7"/>
                </p:custDataLst>
              </p:nvPr>
            </p:nvSpPr>
            <p:spPr>
              <a:xfrm rot="18690464">
                <a:off x="2077129" y="2511487"/>
                <a:ext cx="515165" cy="625557"/>
              </a:xfrm>
              <a:prstGeom prst="rtTriangle">
                <a:avLst/>
              </a:prstGeom>
              <a:solidFill>
                <a:srgbClr val="EDAB97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MH_Text_1"/>
              <p:cNvSpPr/>
              <p:nvPr>
                <p:custDataLst>
                  <p:tags r:id="rId8"/>
                </p:custDataLst>
              </p:nvPr>
            </p:nvSpPr>
            <p:spPr>
              <a:xfrm>
                <a:off x="1931205" y="2120521"/>
                <a:ext cx="2087681" cy="1627709"/>
              </a:xfrm>
              <a:custGeom>
                <a:avLst/>
                <a:gdLst>
                  <a:gd name="connsiteX0" fmla="*/ 2309921 w 4396510"/>
                  <a:gd name="connsiteY0" fmla="*/ 3 h 3427842"/>
                  <a:gd name="connsiteX1" fmla="*/ 2372136 w 4396510"/>
                  <a:gd name="connsiteY1" fmla="*/ 1751 h 3427842"/>
                  <a:gd name="connsiteX2" fmla="*/ 4396510 w 4396510"/>
                  <a:gd name="connsiteY2" fmla="*/ 533799 h 3427842"/>
                  <a:gd name="connsiteX3" fmla="*/ 4083283 w 4396510"/>
                  <a:gd name="connsiteY3" fmla="*/ 3427842 h 3427842"/>
                  <a:gd name="connsiteX4" fmla="*/ 961626 w 4396510"/>
                  <a:gd name="connsiteY4" fmla="*/ 1591065 h 3427842"/>
                  <a:gd name="connsiteX5" fmla="*/ 0 w 4396510"/>
                  <a:gd name="connsiteY5" fmla="*/ 1448908 h 3427842"/>
                  <a:gd name="connsiteX6" fmla="*/ 148801 w 4396510"/>
                  <a:gd name="connsiteY6" fmla="*/ 74064 h 3427842"/>
                  <a:gd name="connsiteX7" fmla="*/ 2309921 w 4396510"/>
                  <a:gd name="connsiteY7" fmla="*/ 3 h 342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96510" h="3427842">
                    <a:moveTo>
                      <a:pt x="2309921" y="3"/>
                    </a:moveTo>
                    <a:cubicBezTo>
                      <a:pt x="2334059" y="41"/>
                      <a:pt x="2354910" y="596"/>
                      <a:pt x="2372136" y="1751"/>
                    </a:cubicBezTo>
                    <a:cubicBezTo>
                      <a:pt x="2647751" y="20223"/>
                      <a:pt x="4112737" y="-3155"/>
                      <a:pt x="4396510" y="533799"/>
                    </a:cubicBezTo>
                    <a:lnTo>
                      <a:pt x="4083283" y="3427842"/>
                    </a:lnTo>
                    <a:cubicBezTo>
                      <a:pt x="3704659" y="2668552"/>
                      <a:pt x="2485052" y="1920568"/>
                      <a:pt x="961626" y="1591065"/>
                    </a:cubicBezTo>
                    <a:cubicBezTo>
                      <a:pt x="631993" y="1519768"/>
                      <a:pt x="309339" y="1472651"/>
                      <a:pt x="0" y="1448908"/>
                    </a:cubicBezTo>
                    <a:lnTo>
                      <a:pt x="148801" y="74064"/>
                    </a:lnTo>
                    <a:cubicBezTo>
                      <a:pt x="846254" y="115330"/>
                      <a:pt x="1947846" y="-570"/>
                      <a:pt x="2309921" y="3"/>
                    </a:cubicBezTo>
                    <a:close/>
                  </a:path>
                </a:pathLst>
              </a:custGeom>
              <a:solidFill>
                <a:srgbClr val="F7DAD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lIns="243000" tIns="81000" rIns="810000" rtlCol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altLang="zh-CN" sz="1200" b="1" kern="0" dirty="0">
                  <a:solidFill>
                    <a:srgbClr val="CF4C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MH_Sub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3563888" y="2602646"/>
                <a:ext cx="798844" cy="756448"/>
              </a:xfrm>
              <a:prstGeom prst="ellipse">
                <a:avLst/>
              </a:prstGeom>
              <a:solidFill>
                <a:srgbClr val="DE613A"/>
              </a:solidFill>
              <a:ln w="762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>
                  <a:defRPr/>
                </a:pPr>
                <a:r>
                  <a:rPr lang="en-US" altLang="zh-CN" sz="1350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35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952063" y="2328450"/>
              <a:ext cx="216924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zh-CN" sz="2000" b="1" kern="0" dirty="0">
                  <a:solidFill>
                    <a:srgbClr val="CF4C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根据事物表面的特征进行分类。</a:t>
              </a:r>
              <a:endParaRPr lang="zh-CN" altLang="zh-CN" sz="2000" b="1" kern="0" dirty="0">
                <a:solidFill>
                  <a:srgbClr val="CF4C2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51935" y="4051617"/>
              <a:ext cx="22322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zh-CN" sz="2000" b="1" kern="0">
                  <a:solidFill>
                    <a:srgbClr val="CF4C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如颜色、形状等。</a:t>
              </a:r>
              <a:endParaRPr lang="zh-CN" altLang="zh-CN" sz="2000" b="1" kern="0" dirty="0">
                <a:solidFill>
                  <a:srgbClr val="CF4C2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49299" y="2266162"/>
            <a:ext cx="3475609" cy="2385582"/>
            <a:chOff x="5001238" y="2211709"/>
            <a:chExt cx="3475609" cy="2385582"/>
          </a:xfrm>
        </p:grpSpPr>
        <p:grpSp>
          <p:nvGrpSpPr>
            <p:cNvPr id="24" name="组合 23"/>
            <p:cNvGrpSpPr/>
            <p:nvPr/>
          </p:nvGrpSpPr>
          <p:grpSpPr>
            <a:xfrm>
              <a:off x="5001238" y="2211709"/>
              <a:ext cx="3475609" cy="2229553"/>
              <a:chOff x="4716016" y="2120521"/>
              <a:chExt cx="2287511" cy="1667812"/>
            </a:xfrm>
          </p:grpSpPr>
          <p:sp>
            <p:nvSpPr>
              <p:cNvPr id="27" name="MH_Other_6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 rot="21229371" flipH="1">
                <a:off x="4963595" y="3716411"/>
                <a:ext cx="251057" cy="71922"/>
              </a:xfrm>
              <a:prstGeom prst="ellipse">
                <a:avLst/>
              </a:prstGeom>
              <a:gradFill rotWithShape="1">
                <a:gsLst>
                  <a:gs pos="0">
                    <a:srgbClr val="3D3D3D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750" b="1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MH_Other_7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 rot="21229371" flipH="1">
                <a:off x="6479949" y="3280013"/>
                <a:ext cx="394159" cy="85445"/>
              </a:xfrm>
              <a:prstGeom prst="ellipse">
                <a:avLst/>
              </a:prstGeom>
              <a:gradFill rotWithShape="1">
                <a:gsLst>
                  <a:gs pos="0">
                    <a:srgbClr val="3D3D3D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750" b="1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MH_Other_8"/>
              <p:cNvSpPr/>
              <p:nvPr>
                <p:custDataLst>
                  <p:tags r:id="rId12"/>
                </p:custDataLst>
              </p:nvPr>
            </p:nvSpPr>
            <p:spPr>
              <a:xfrm rot="18855620" flipH="1">
                <a:off x="6551155" y="3059623"/>
                <a:ext cx="348339" cy="172955"/>
              </a:xfrm>
              <a:prstGeom prst="triangle">
                <a:avLst/>
              </a:prstGeom>
              <a:solidFill>
                <a:srgbClr val="008BB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MH_Other_9"/>
              <p:cNvSpPr/>
              <p:nvPr>
                <p:custDataLst>
                  <p:tags r:id="rId13"/>
                </p:custDataLst>
              </p:nvPr>
            </p:nvSpPr>
            <p:spPr>
              <a:xfrm rot="4185464" flipH="1">
                <a:off x="6375174" y="2713184"/>
                <a:ext cx="515165" cy="401023"/>
              </a:xfrm>
              <a:prstGeom prst="rtTriangle">
                <a:avLst/>
              </a:prstGeom>
              <a:solidFill>
                <a:srgbClr val="15C2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MH_Other_10"/>
              <p:cNvSpPr/>
              <p:nvPr>
                <p:custDataLst>
                  <p:tags r:id="rId14"/>
                </p:custDataLst>
              </p:nvPr>
            </p:nvSpPr>
            <p:spPr>
              <a:xfrm rot="2909536" flipH="1">
                <a:off x="6342439" y="2511487"/>
                <a:ext cx="515165" cy="625557"/>
              </a:xfrm>
              <a:prstGeom prst="rtTriangle">
                <a:avLst/>
              </a:prstGeom>
              <a:solidFill>
                <a:srgbClr val="75DB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750" b="1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MH_Text_2"/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4915846" y="2120521"/>
                <a:ext cx="2087681" cy="1627709"/>
              </a:xfrm>
              <a:custGeom>
                <a:avLst/>
                <a:gdLst>
                  <a:gd name="connsiteX0" fmla="*/ 2309921 w 4396510"/>
                  <a:gd name="connsiteY0" fmla="*/ 3 h 3427842"/>
                  <a:gd name="connsiteX1" fmla="*/ 2372136 w 4396510"/>
                  <a:gd name="connsiteY1" fmla="*/ 1751 h 3427842"/>
                  <a:gd name="connsiteX2" fmla="*/ 4396510 w 4396510"/>
                  <a:gd name="connsiteY2" fmla="*/ 533799 h 3427842"/>
                  <a:gd name="connsiteX3" fmla="*/ 4083283 w 4396510"/>
                  <a:gd name="connsiteY3" fmla="*/ 3427842 h 3427842"/>
                  <a:gd name="connsiteX4" fmla="*/ 961626 w 4396510"/>
                  <a:gd name="connsiteY4" fmla="*/ 1591065 h 3427842"/>
                  <a:gd name="connsiteX5" fmla="*/ 0 w 4396510"/>
                  <a:gd name="connsiteY5" fmla="*/ 1448908 h 3427842"/>
                  <a:gd name="connsiteX6" fmla="*/ 148801 w 4396510"/>
                  <a:gd name="connsiteY6" fmla="*/ 74064 h 3427842"/>
                  <a:gd name="connsiteX7" fmla="*/ 2309921 w 4396510"/>
                  <a:gd name="connsiteY7" fmla="*/ 3 h 342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96510" h="3427842">
                    <a:moveTo>
                      <a:pt x="2309921" y="3"/>
                    </a:moveTo>
                    <a:cubicBezTo>
                      <a:pt x="2334059" y="41"/>
                      <a:pt x="2354910" y="596"/>
                      <a:pt x="2372136" y="1751"/>
                    </a:cubicBezTo>
                    <a:cubicBezTo>
                      <a:pt x="2647751" y="20223"/>
                      <a:pt x="4112737" y="-3155"/>
                      <a:pt x="4396510" y="533799"/>
                    </a:cubicBezTo>
                    <a:lnTo>
                      <a:pt x="4083283" y="3427842"/>
                    </a:lnTo>
                    <a:cubicBezTo>
                      <a:pt x="3704659" y="2668552"/>
                      <a:pt x="2485052" y="1920568"/>
                      <a:pt x="961626" y="1591065"/>
                    </a:cubicBezTo>
                    <a:cubicBezTo>
                      <a:pt x="631993" y="1519768"/>
                      <a:pt x="309339" y="1472651"/>
                      <a:pt x="0" y="1448908"/>
                    </a:cubicBezTo>
                    <a:lnTo>
                      <a:pt x="148801" y="74064"/>
                    </a:lnTo>
                    <a:cubicBezTo>
                      <a:pt x="846254" y="115330"/>
                      <a:pt x="1947846" y="-570"/>
                      <a:pt x="2309921" y="3"/>
                    </a:cubicBezTo>
                    <a:close/>
                  </a:path>
                </a:pathLst>
              </a:custGeom>
              <a:solidFill>
                <a:srgbClr val="D1F3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lIns="810000" tIns="81000" rIns="243000" rtlCol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altLang="zh-CN" sz="1200" b="1" kern="0" dirty="0">
                  <a:solidFill>
                    <a:srgbClr val="008BB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SubTitle_2"/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4716016" y="2602646"/>
                <a:ext cx="754664" cy="756448"/>
              </a:xfrm>
              <a:prstGeom prst="ellipse">
                <a:avLst/>
              </a:prstGeom>
              <a:solidFill>
                <a:srgbClr val="009BD2"/>
              </a:solidFill>
              <a:ln w="762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>
                  <a:defRPr/>
                </a:pPr>
                <a:r>
                  <a:rPr lang="en-US" altLang="zh-CN" sz="1350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35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057049" y="2312298"/>
              <a:ext cx="22036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000" b="1" kern="0" dirty="0">
                  <a:solidFill>
                    <a:srgbClr val="008B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根据事物的功能和用途进行分类。</a:t>
              </a:r>
              <a:endParaRPr lang="zh-CN" altLang="en-US" sz="2000" b="1" kern="0" dirty="0">
                <a:solidFill>
                  <a:srgbClr val="008BB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56176" y="3766294"/>
              <a:ext cx="2160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000" b="1" kern="0" dirty="0">
                  <a:solidFill>
                    <a:srgbClr val="008B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</a:t>
              </a:r>
              <a:r>
                <a:rPr lang="zh-CN" altLang="zh-CN" sz="2000" b="1" kern="0" dirty="0">
                  <a:solidFill>
                    <a:srgbClr val="008B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可以吃、可以玩、可以用等</a:t>
              </a:r>
              <a:r>
                <a:rPr lang="en-US" altLang="zh-CN" sz="2000" b="1" kern="0" dirty="0">
                  <a:solidFill>
                    <a:srgbClr val="008B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zh-CN" sz="2000" b="1" kern="0" dirty="0">
                <a:solidFill>
                  <a:srgbClr val="008BB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149606" y="167324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6559" y="1719168"/>
            <a:ext cx="5406876" cy="298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13" name="爆炸形 1 5"/>
          <p:cNvSpPr/>
          <p:nvPr/>
        </p:nvSpPr>
        <p:spPr>
          <a:xfrm>
            <a:off x="3635896" y="291726"/>
            <a:ext cx="3643312" cy="1643062"/>
          </a:xfrm>
          <a:prstGeom prst="irregularSeal1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真乱呀！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64835" y="1175468"/>
            <a:ext cx="5544542" cy="350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058235" y="1233648"/>
            <a:ext cx="1327967" cy="3402822"/>
            <a:chOff x="1115616" y="1175466"/>
            <a:chExt cx="936104" cy="3312368"/>
          </a:xfrm>
        </p:grpSpPr>
        <p:sp>
          <p:nvSpPr>
            <p:cNvPr id="16" name="横卷形 4"/>
            <p:cNvSpPr/>
            <p:nvPr/>
          </p:nvSpPr>
          <p:spPr>
            <a:xfrm rot="5400000">
              <a:off x="-72516" y="2363598"/>
              <a:ext cx="3312368" cy="936104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b="1" dirty="0">
                <a:solidFill>
                  <a:srgbClr val="FF99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57188" y="1376513"/>
              <a:ext cx="624376" cy="3025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这样放就好了</a:t>
              </a:r>
              <a:endPara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！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6" descr="C:\Documents and Settings\lxy\Application Data\Tencent\Users\80819081\QQ\WinTemp\RichOle\8WOD3$VLFD~IN[}O94{UV`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20291" y="1969379"/>
            <a:ext cx="5105400" cy="193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7115" y="1363017"/>
            <a:ext cx="1260210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2666518" y="984722"/>
            <a:ext cx="1977490" cy="714375"/>
          </a:xfrm>
          <a:prstGeom prst="cloudCallout">
            <a:avLst>
              <a:gd name="adj1" fmla="val -68028"/>
              <a:gd name="adj2" fmla="val 5541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 lIns="0" tIns="0" rIns="0" bIns="0" anchor="ctr" anchorCtr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怎样分？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409758" y="435292"/>
            <a:ext cx="144016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分一分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92785" y="502748"/>
            <a:ext cx="1512168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竖卷形 4"/>
          <p:cNvSpPr/>
          <p:nvPr/>
        </p:nvSpPr>
        <p:spPr>
          <a:xfrm>
            <a:off x="1590463" y="1269511"/>
            <a:ext cx="1143000" cy="2536478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 descr="C:\Documents and Settings\lxy\桌面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9122" y="1419622"/>
            <a:ext cx="4465561" cy="2222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圆角矩形标注 16"/>
          <p:cNvSpPr/>
          <p:nvPr/>
        </p:nvSpPr>
        <p:spPr>
          <a:xfrm>
            <a:off x="2843808" y="2571750"/>
            <a:ext cx="3672408" cy="936104"/>
          </a:xfrm>
          <a:prstGeom prst="wedgeRoundRectCallout">
            <a:avLst>
              <a:gd name="adj1" fmla="val -21228"/>
              <a:gd name="adj2" fmla="val 105914"/>
              <a:gd name="adj3" fmla="val 16667"/>
            </a:avLst>
          </a:prstGeom>
          <a:noFill/>
          <a:ln w="28575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标注 16"/>
          <p:cNvSpPr/>
          <p:nvPr/>
        </p:nvSpPr>
        <p:spPr>
          <a:xfrm flipV="1">
            <a:off x="2975000" y="1491631"/>
            <a:ext cx="4117280" cy="1060574"/>
          </a:xfrm>
          <a:prstGeom prst="wedgeRoundRectCallout">
            <a:avLst>
              <a:gd name="adj1" fmla="val -21581"/>
              <a:gd name="adj2" fmla="val 86755"/>
              <a:gd name="adj3" fmla="val 16667"/>
            </a:avLst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347864" y="544918"/>
            <a:ext cx="17281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红色一类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3203848" y="4083919"/>
            <a:ext cx="17281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黄色一类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776960" y="1203598"/>
            <a:ext cx="3312368" cy="1368152"/>
            <a:chOff x="1927723" y="3564805"/>
            <a:chExt cx="3312368" cy="1368152"/>
          </a:xfrm>
        </p:grpSpPr>
        <p:sp>
          <p:nvSpPr>
            <p:cNvPr id="26" name="矩形 25"/>
            <p:cNvSpPr/>
            <p:nvPr/>
          </p:nvSpPr>
          <p:spPr>
            <a:xfrm>
              <a:off x="1927723" y="3719751"/>
              <a:ext cx="33123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zh-CN" altLang="en-US" sz="3200" b="1" dirty="0">
                  <a:solidFill>
                    <a:srgbClr val="0000FF"/>
                  </a:solidFill>
                  <a:latin typeface="SimSun-ExtB" panose="02010609060101010101" pitchFamily="49" charset="-122"/>
                  <a:ea typeface="楷体" panose="02010609060101010101" pitchFamily="49" charset="-122"/>
                </a:rPr>
                <a:t>同类</a:t>
              </a:r>
              <a:r>
                <a:rPr lang="zh-CN" altLang="en-US" sz="32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物体放在</a:t>
              </a:r>
              <a:r>
                <a:rPr lang="zh-CN" altLang="en-US" sz="3200" b="1" dirty="0">
                  <a:solidFill>
                    <a:srgbClr val="FF0000"/>
                  </a:solidFill>
                  <a:latin typeface="SimSun-ExtB" panose="02010609060101010101" pitchFamily="49" charset="-122"/>
                  <a:ea typeface="楷体" panose="02010609060101010101" pitchFamily="49" charset="-122"/>
                </a:rPr>
                <a:t>一起</a:t>
              </a:r>
              <a:r>
                <a:rPr lang="zh-CN" altLang="en-US" sz="32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就是分类。</a:t>
              </a:r>
              <a:endParaRPr lang="zh-CN" altLang="zh-CN" sz="3200" b="1" dirty="0">
                <a:latin typeface="SimSun-ExtB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圆角矩形标注 16"/>
            <p:cNvSpPr/>
            <p:nvPr/>
          </p:nvSpPr>
          <p:spPr>
            <a:xfrm>
              <a:off x="1927723" y="3564805"/>
              <a:ext cx="3312368" cy="1368152"/>
            </a:xfrm>
            <a:prstGeom prst="wedgeRoundRectCallout">
              <a:avLst>
                <a:gd name="adj1" fmla="val -62489"/>
                <a:gd name="adj2" fmla="val 44443"/>
                <a:gd name="adj3" fmla="val 16667"/>
              </a:avLst>
            </a:prstGeom>
            <a:noFill/>
            <a:ln w="28575">
              <a:solidFill>
                <a:srgbClr val="F181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76252" y="2846607"/>
            <a:ext cx="1337434" cy="1389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55240" y="1128978"/>
            <a:ext cx="1008940" cy="10136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25709" y="1018318"/>
            <a:ext cx="1037097" cy="1173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40539" y="855990"/>
            <a:ext cx="1487601" cy="1229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23519" y="811447"/>
            <a:ext cx="1450059" cy="12764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83447" y="811449"/>
            <a:ext cx="1243579" cy="13984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259550" y="3007467"/>
            <a:ext cx="1008940" cy="12670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267093" y="2931858"/>
            <a:ext cx="1572070" cy="12670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831284" y="2941769"/>
            <a:ext cx="1196652" cy="133274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188990" y="2931856"/>
            <a:ext cx="1281121" cy="1285814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902044" y="1707656"/>
            <a:ext cx="3874245" cy="1702659"/>
            <a:chOff x="1645218" y="1711673"/>
            <a:chExt cx="3874245" cy="1702659"/>
          </a:xfrm>
        </p:grpSpPr>
        <p:grpSp>
          <p:nvGrpSpPr>
            <p:cNvPr id="48" name="组合 47"/>
            <p:cNvGrpSpPr/>
            <p:nvPr/>
          </p:nvGrpSpPr>
          <p:grpSpPr>
            <a:xfrm>
              <a:off x="2699792" y="2302154"/>
              <a:ext cx="2819671" cy="478754"/>
              <a:chOff x="1927723" y="3702662"/>
              <a:chExt cx="2819671" cy="478754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927723" y="3719751"/>
                <a:ext cx="281967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SimSun-ExtB" panose="02010609060101010101" pitchFamily="49" charset="-122"/>
                    <a:ea typeface="楷体" panose="02010609060101010101" pitchFamily="49" charset="-122"/>
                  </a:rPr>
                  <a:t>你认为怎么分好呢？</a:t>
                </a:r>
                <a:endParaRPr lang="zh-CN" altLang="zh-CN" sz="2400" b="1" dirty="0"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圆角矩形标注 16"/>
              <p:cNvSpPr/>
              <p:nvPr/>
            </p:nvSpPr>
            <p:spPr>
              <a:xfrm>
                <a:off x="1927723" y="3702662"/>
                <a:ext cx="2819671" cy="478754"/>
              </a:xfrm>
              <a:prstGeom prst="wedgeRoundRectCallout">
                <a:avLst>
                  <a:gd name="adj1" fmla="val -56112"/>
                  <a:gd name="adj2" fmla="val 6993"/>
                  <a:gd name="adj3" fmla="val 16667"/>
                </a:avLst>
              </a:prstGeom>
              <a:noFill/>
              <a:ln w="28575">
                <a:solidFill>
                  <a:srgbClr val="F181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8788618" flipH="1" flipV="1">
              <a:off x="1474375" y="1882516"/>
              <a:ext cx="1702659" cy="136097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493040" y="453824"/>
            <a:ext cx="257806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按种类分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50199" y="737917"/>
            <a:ext cx="4948022" cy="2111039"/>
            <a:chOff x="2250199" y="737915"/>
            <a:chExt cx="4948022" cy="211103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64464" y="1775298"/>
              <a:ext cx="1033757" cy="10736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68951" y="1035347"/>
              <a:ext cx="779851" cy="78347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048802" y="912021"/>
              <a:ext cx="801614" cy="90680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779666" y="868495"/>
              <a:ext cx="1149827" cy="95033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054360" y="832222"/>
              <a:ext cx="1120809" cy="98660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225720" y="737915"/>
              <a:ext cx="961212" cy="108091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250199" y="1869606"/>
              <a:ext cx="779851" cy="97934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2999973" y="1869606"/>
              <a:ext cx="1215116" cy="97934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133948" y="1818825"/>
              <a:ext cx="924940" cy="103012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217166" y="1855096"/>
              <a:ext cx="990231" cy="99385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29503" y="2918926"/>
            <a:ext cx="3126473" cy="1741056"/>
            <a:chOff x="1229503" y="2918926"/>
            <a:chExt cx="3126473" cy="174105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1229503" y="2918926"/>
              <a:ext cx="1170545" cy="1455019"/>
            </a:xfrm>
            <a:prstGeom prst="rect">
              <a:avLst/>
            </a:prstGeom>
          </p:spPr>
        </p:pic>
        <p:sp>
          <p:nvSpPr>
            <p:cNvPr id="2" name="椭圆 1"/>
            <p:cNvSpPr/>
            <p:nvPr/>
          </p:nvSpPr>
          <p:spPr>
            <a:xfrm>
              <a:off x="2339271" y="3181935"/>
              <a:ext cx="2016705" cy="97399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>
              <a:off x="2999973" y="4098290"/>
              <a:ext cx="128487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上衣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6020" y="2928274"/>
            <a:ext cx="3515931" cy="1731708"/>
            <a:chOff x="4716016" y="2928274"/>
            <a:chExt cx="3515931" cy="173170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6948264" y="2928274"/>
              <a:ext cx="1283683" cy="1672813"/>
            </a:xfrm>
            <a:prstGeom prst="rect">
              <a:avLst/>
            </a:prstGeom>
          </p:spPr>
        </p:pic>
        <p:sp>
          <p:nvSpPr>
            <p:cNvPr id="43" name="椭圆 42"/>
            <p:cNvSpPr/>
            <p:nvPr/>
          </p:nvSpPr>
          <p:spPr>
            <a:xfrm>
              <a:off x="4716016" y="3162818"/>
              <a:ext cx="2304737" cy="99310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5532734" y="4098290"/>
              <a:ext cx="128487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裤子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2827887" y="3185635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347867" y="3186670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④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2564506" y="3549736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⑦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3091902" y="3556171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⑧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3606194" y="3549736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⑩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5325611" y="3170458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①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5845592" y="3171493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②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5062226" y="3534559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⑤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5589626" y="3540994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⑥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6103918" y="3534559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⑨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93040" y="453824"/>
            <a:ext cx="257806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按颜色分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50199" y="737917"/>
            <a:ext cx="4948022" cy="2111039"/>
            <a:chOff x="2250199" y="737915"/>
            <a:chExt cx="4948022" cy="211103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164464" y="1775298"/>
              <a:ext cx="1033757" cy="107365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68951" y="1035347"/>
              <a:ext cx="779851" cy="78347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048802" y="912021"/>
              <a:ext cx="801614" cy="906804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779666" y="868495"/>
              <a:ext cx="1149827" cy="95033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054360" y="832222"/>
              <a:ext cx="1120809" cy="98660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225720" y="737915"/>
              <a:ext cx="961212" cy="108091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250199" y="1869606"/>
              <a:ext cx="779851" cy="9793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2999973" y="1869606"/>
              <a:ext cx="1215116" cy="97934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133948" y="1818825"/>
              <a:ext cx="924940" cy="103012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217166" y="1855096"/>
              <a:ext cx="990231" cy="993858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1229503" y="2918926"/>
            <a:ext cx="3126473" cy="1741056"/>
            <a:chOff x="1229503" y="2918926"/>
            <a:chExt cx="3126473" cy="174105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1229503" y="2918926"/>
              <a:ext cx="1170545" cy="1455019"/>
            </a:xfrm>
            <a:prstGeom prst="rect">
              <a:avLst/>
            </a:prstGeom>
          </p:spPr>
        </p:pic>
        <p:sp>
          <p:nvSpPr>
            <p:cNvPr id="35" name="椭圆 34"/>
            <p:cNvSpPr/>
            <p:nvPr/>
          </p:nvSpPr>
          <p:spPr>
            <a:xfrm>
              <a:off x="2339271" y="3181935"/>
              <a:ext cx="2016705" cy="97399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Rectangle 4"/>
            <p:cNvSpPr>
              <a:spLocks noChangeArrowheads="1"/>
            </p:cNvSpPr>
            <p:nvPr/>
          </p:nvSpPr>
          <p:spPr bwMode="auto">
            <a:xfrm>
              <a:off x="2999973" y="4098290"/>
              <a:ext cx="128487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红色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16020" y="2928274"/>
            <a:ext cx="3515931" cy="1731708"/>
            <a:chOff x="4716016" y="2928274"/>
            <a:chExt cx="3515931" cy="173170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6948264" y="2928274"/>
              <a:ext cx="1283683" cy="1672813"/>
            </a:xfrm>
            <a:prstGeom prst="rect">
              <a:avLst/>
            </a:prstGeom>
          </p:spPr>
        </p:pic>
        <p:sp>
          <p:nvSpPr>
            <p:cNvPr id="39" name="椭圆 38"/>
            <p:cNvSpPr/>
            <p:nvPr/>
          </p:nvSpPr>
          <p:spPr>
            <a:xfrm>
              <a:off x="4716016" y="3162818"/>
              <a:ext cx="2304737" cy="99310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ectangle 4"/>
            <p:cNvSpPr>
              <a:spLocks noChangeArrowheads="1"/>
            </p:cNvSpPr>
            <p:nvPr/>
          </p:nvSpPr>
          <p:spPr bwMode="auto">
            <a:xfrm>
              <a:off x="5532734" y="4098290"/>
              <a:ext cx="128487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蓝色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5148068" y="3219823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3284976" y="3171967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6005698" y="3219823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3284976" y="3604861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5583289" y="3644686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4716020" y="3363838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2770680" y="3162820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5583289" y="3147814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2770680" y="3601333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6449849" y="3363838"/>
            <a:ext cx="64243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MS Gothic" panose="020B0609070205080204" pitchFamily="49" charset="-128"/>
                <a:ea typeface="MS Gothic" panose="020B0609070205080204" pitchFamily="49" charset="-128"/>
                <a:cs typeface="+mn-ea"/>
                <a:sym typeface="+mn-lt"/>
              </a:rPr>
              <a:t>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MH" val="20190213201926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90213203707"/>
  <p:tag name="MH_LIBRARY" val="GRAPHIC"/>
  <p:tag name="MH_TYPE" val="Other"/>
  <p:tag name="MH_ORDER" val="6"/>
</p:tagLst>
</file>

<file path=ppt/tags/tag11.xml><?xml version="1.0" encoding="utf-8"?>
<p:tagLst xmlns:p="http://schemas.openxmlformats.org/presentationml/2006/main">
  <p:tag name="MH" val="20190213203707"/>
  <p:tag name="MH_LIBRARY" val="GRAPHIC"/>
  <p:tag name="MH_TYPE" val="Other"/>
  <p:tag name="MH_ORDER" val="7"/>
</p:tagLst>
</file>

<file path=ppt/tags/tag12.xml><?xml version="1.0" encoding="utf-8"?>
<p:tagLst xmlns:p="http://schemas.openxmlformats.org/presentationml/2006/main">
  <p:tag name="MH" val="20190213203707"/>
  <p:tag name="MH_LIBRARY" val="GRAPHIC"/>
  <p:tag name="MH_TYPE" val="Other"/>
  <p:tag name="MH_ORDER" val="8"/>
</p:tagLst>
</file>

<file path=ppt/tags/tag13.xml><?xml version="1.0" encoding="utf-8"?>
<p:tagLst xmlns:p="http://schemas.openxmlformats.org/presentationml/2006/main">
  <p:tag name="MH" val="20190213203707"/>
  <p:tag name="MH_LIBRARY" val="GRAPHIC"/>
  <p:tag name="MH_TYPE" val="Other"/>
  <p:tag name="MH_ORDER" val="9"/>
</p:tagLst>
</file>

<file path=ppt/tags/tag14.xml><?xml version="1.0" encoding="utf-8"?>
<p:tagLst xmlns:p="http://schemas.openxmlformats.org/presentationml/2006/main">
  <p:tag name="MH" val="20190213203707"/>
  <p:tag name="MH_LIBRARY" val="GRAPHIC"/>
  <p:tag name="MH_TYPE" val="Other"/>
  <p:tag name="MH_ORDER" val="10"/>
</p:tagLst>
</file>

<file path=ppt/tags/tag15.xml><?xml version="1.0" encoding="utf-8"?>
<p:tagLst xmlns:p="http://schemas.openxmlformats.org/presentationml/2006/main">
  <p:tag name="MH" val="20190213203707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90213203707"/>
  <p:tag name="MH_LIBRARY" val="GRAPHIC"/>
  <p:tag name="MH_TYPE" val="SubTitle"/>
  <p:tag name="MH_ORDER" val="2"/>
</p:tagLst>
</file>

<file path=ppt/tags/tag17.xml><?xml version="1.0" encoding="utf-8"?>
<p:tagLst xmlns:p="http://schemas.openxmlformats.org/presentationml/2006/main">
  <p:tag name="KSO_WPP_MARK_KEY" val="22e52707-f702-49c1-88bb-f5ef7c44766f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MH" val="20190213201926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90213203707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90213203707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90213203707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90213203707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90213203707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90213203707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90213203707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全屏显示(16:9)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Calibri</vt:lpstr>
      <vt:lpstr>楷体_GB2312</vt:lpstr>
      <vt:lpstr>新宋体</vt:lpstr>
      <vt:lpstr>SimSun-ExtB</vt:lpstr>
      <vt:lpstr>MS Gothic</vt:lpstr>
      <vt:lpstr>Times New Roman</vt:lpstr>
      <vt:lpstr>华文新魏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28</cp:revision>
  <dcterms:created xsi:type="dcterms:W3CDTF">2019-02-09T07:53:00Z</dcterms:created>
  <dcterms:modified xsi:type="dcterms:W3CDTF">2023-01-27T10:35:29Z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7947C4DC2EB645ACB69BDFEFB0FF26BD</vt:lpwstr>
  </property>
  <property fmtid="{D5CDD505-2E9C-101B-9397-08002B2CF9AE}" pid="3" name="KSOProductBuildVer">
    <vt:lpwstr>2052-11.1.0.13703</vt:lpwstr>
  </property>
</Properties>
</file>