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318" r:id="rId5"/>
    <p:sldId id="315" r:id="rId6"/>
    <p:sldId id="295" r:id="rId7"/>
    <p:sldId id="304" r:id="rId8"/>
    <p:sldId id="320" r:id="rId9"/>
    <p:sldId id="296" r:id="rId10"/>
    <p:sldId id="305" r:id="rId11"/>
    <p:sldId id="307" r:id="rId12"/>
    <p:sldId id="308" r:id="rId13"/>
    <p:sldId id="302" r:id="rId14"/>
    <p:sldId id="312" r:id="rId15"/>
    <p:sldId id="311" r:id="rId16"/>
    <p:sldId id="309" r:id="rId17"/>
    <p:sldId id="314" r:id="rId18"/>
  </p:sldIdLst>
  <p:sldSz cx="9144000" cy="6858000" type="screen4x3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SzPct val="100000"/>
      <a:defRPr sz="1000"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SzPct val="100000"/>
      <a:defRPr sz="1000"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SzPct val="100000"/>
      <a:defRPr sz="1000"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SzPct val="100000"/>
      <a:defRPr sz="1000"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SzPct val="100000"/>
      <a:defRPr sz="1000"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000"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000"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000"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000"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335" autoAdjust="0"/>
  </p:normalViewPr>
  <p:slideViewPr>
    <p:cSldViewPr>
      <p:cViewPr varScale="1">
        <p:scale>
          <a:sx n="109" d="100"/>
          <a:sy n="109" d="100"/>
        </p:scale>
        <p:origin x="-16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0" d="100"/>
          <a:sy n="10" d="100"/>
        </p:scale>
        <p:origin x="-102" y="-26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41987" name="日期占位符 2"/>
          <p:cNvSpPr>
            <a:spLocks noGrp="1" noChangeArrowheads="1"/>
          </p:cNvSpPr>
          <p:nvPr>
            <p:ph type="dt" idx="2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fld id="{6DE73D4E-4C2D-4DEB-8E74-96B46C330180}" type="datetime1">
              <a:rPr lang="zh-CN" altLang="en-US"/>
            </a:fld>
            <a:endParaRPr lang="zh-CN" altLang="en-US"/>
          </a:p>
        </p:txBody>
      </p:sp>
      <p:sp>
        <p:nvSpPr>
          <p:cNvPr id="25604" name="幻灯片图像占位符 3"/>
          <p:cNvSpPr>
            <a:spLocks noGrp="1" noRot="1" noChangeAspect="1"/>
          </p:cNvSpPr>
          <p:nvPr>
            <p:ph type="sldImg" idx="1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endParaRPr lang="zh-CN" altLang="en-US" smtClean="0"/>
          </a:p>
        </p:txBody>
      </p:sp>
      <p:sp>
        <p:nvSpPr>
          <p:cNvPr id="41989" name="备注占位符 4"/>
          <p:cNvSpPr>
            <a:spLocks noGrp="1" noChangeArrowheads="1"/>
          </p:cNvSpPr>
          <p:nvPr>
            <p:ph type="body" sz="quarter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41990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endParaRPr lang="zh-CN" altLang="en-US"/>
          </a:p>
        </p:txBody>
      </p:sp>
      <p:sp>
        <p:nvSpPr>
          <p:cNvPr id="41991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2129767C-C8F5-422B-B13F-65A3841C693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3012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/>
              <a:t>1</a:t>
            </a:r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3252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/>
              <a:t>11</a:t>
            </a:r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4276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/>
              <a:t>12</a:t>
            </a:r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5300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/>
              <a:t>13</a:t>
            </a:r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6324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/>
              <a:t>14</a:t>
            </a:r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7348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/>
              <a:t>15</a:t>
            </a:r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8372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/>
              <a:t>16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4036" name="灯片编号占位符 3"/>
          <p:cNvSpPr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r>
              <a:rPr lang="en-US" altLang="zh-CN" sz="1200"/>
              <a:t>2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5060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/>
              <a:t>3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6084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/>
              <a:t>4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7108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/>
              <a:t>5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8132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/>
              <a:t>6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9156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/>
              <a:t>7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1204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/>
              <a:t>9</a:t>
            </a:r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2228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/>
              <a:t>10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1C5916C0-01F7-47A9-ACB7-4421D562DCBD}" type="slidenum">
              <a:rPr lang="en-US" altLang="zh-CN"/>
            </a:fld>
            <a:endParaRPr lang="en-US" altLang="zh-CN">
              <a:ea typeface="微软雅黑" panose="020B0503020204020204" pitchFamily="34" charset="-122"/>
            </a:endParaRP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2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3812"/>
            <a:ext cx="8229600" cy="11398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5288" y="1196975"/>
            <a:ext cx="8353425" cy="518477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95DB5338-94E9-4E7E-A15F-E428EB1232A6}" type="slidenum">
              <a:rPr lang="en-US" altLang="zh-CN"/>
            </a:fld>
            <a:endParaRPr lang="en-US" altLang="zh-CN">
              <a:ea typeface="微软雅黑" panose="020B0503020204020204" pitchFamily="34" charset="-122"/>
            </a:endParaRP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2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61150" y="-23813"/>
            <a:ext cx="2087563" cy="6405563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5288" y="-23813"/>
            <a:ext cx="6113462" cy="6405563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FD222087-513A-46E9-A97A-57C57B2F1B0E}" type="slidenum">
              <a:rPr lang="en-US" altLang="zh-CN"/>
            </a:fld>
            <a:endParaRPr lang="en-US" altLang="zh-CN">
              <a:ea typeface="微软雅黑" panose="020B0503020204020204" pitchFamily="34" charset="-122"/>
            </a:endParaRP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2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3812"/>
            <a:ext cx="8229600" cy="11398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288" y="1196975"/>
            <a:ext cx="8353425" cy="5184775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10815144-7A97-4345-BD26-FAF954CFC824}" type="slidenum">
              <a:rPr lang="en-US" altLang="zh-CN"/>
            </a:fld>
            <a:endParaRPr lang="en-US" altLang="zh-CN">
              <a:ea typeface="微软雅黑" panose="020B0503020204020204" pitchFamily="34" charset="-122"/>
            </a:endParaRP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2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E355F719-333E-4D72-9DA0-C009B66C20CF}" type="slidenum">
              <a:rPr lang="en-US" altLang="zh-CN"/>
            </a:fld>
            <a:endParaRPr lang="en-US" altLang="zh-CN">
              <a:ea typeface="微软雅黑" panose="020B0503020204020204" pitchFamily="34" charset="-122"/>
            </a:endParaRP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2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3812"/>
            <a:ext cx="8229600" cy="11398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8" y="1196975"/>
            <a:ext cx="4100512" cy="5184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96975"/>
            <a:ext cx="4100513" cy="5184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27EB17AC-C723-4CA3-B099-51F3F12C958A}" type="slidenum">
              <a:rPr lang="en-US" altLang="zh-CN"/>
            </a:fld>
            <a:endParaRPr lang="en-US" altLang="zh-CN">
              <a:ea typeface="微软雅黑" panose="020B0503020204020204" pitchFamily="34" charset="-122"/>
            </a:endParaRPr>
          </a:p>
        </p:txBody>
      </p:sp>
      <p:sp>
        <p:nvSpPr>
          <p:cNvPr id="6" name="日期占位符 3"/>
          <p:cNvSpPr>
            <a:spLocks noGrp="1" noChangeArrowheads="1"/>
          </p:cNvSpPr>
          <p:nvPr>
            <p:ph type="dt" sz="half" idx="1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2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18589C73-3F42-4986-B11C-32A22110E339}" type="slidenum">
              <a:rPr lang="en-US" altLang="zh-CN"/>
            </a:fld>
            <a:endParaRPr lang="en-US" altLang="zh-CN">
              <a:ea typeface="微软雅黑" panose="020B0503020204020204" pitchFamily="34" charset="-122"/>
            </a:endParaRPr>
          </a:p>
        </p:txBody>
      </p:sp>
      <p:sp>
        <p:nvSpPr>
          <p:cNvPr id="8" name="日期占位符 3"/>
          <p:cNvSpPr>
            <a:spLocks noGrp="1" noChangeArrowheads="1"/>
          </p:cNvSpPr>
          <p:nvPr>
            <p:ph type="dt" sz="half" idx="1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页脚占位符 4"/>
          <p:cNvSpPr>
            <a:spLocks noGrp="1" noChangeArrowheads="1"/>
          </p:cNvSpPr>
          <p:nvPr>
            <p:ph type="ftr" sz="quarter" idx="12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3812"/>
            <a:ext cx="8229600" cy="11398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灯片编号占位符 5"/>
          <p:cNvSpPr>
            <a:spLocks noGrp="1" noChangeArrowheads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D55C392E-CE56-4EF6-90A6-8AD4BC67A2BC}" type="slidenum">
              <a:rPr lang="en-US" altLang="zh-CN"/>
            </a:fld>
            <a:endParaRPr lang="en-US" altLang="zh-CN">
              <a:ea typeface="微软雅黑" panose="020B0503020204020204" pitchFamily="34" charset="-122"/>
            </a:endParaRP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2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5"/>
          <p:cNvSpPr>
            <a:spLocks noGrp="1" noChangeArrowheads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0A738515-F338-4F06-80C7-DE3F708FB366}" type="slidenum">
              <a:rPr lang="en-US" altLang="zh-CN"/>
            </a:fld>
            <a:endParaRPr lang="en-US" altLang="zh-CN">
              <a:ea typeface="微软雅黑" panose="020B0503020204020204" pitchFamily="34" charset="-122"/>
            </a:endParaRP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2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EDC77AC6-4AB9-4EC5-8664-4E26753CA667}" type="slidenum">
              <a:rPr lang="en-US" altLang="zh-CN"/>
            </a:fld>
            <a:endParaRPr lang="en-US" altLang="zh-CN">
              <a:ea typeface="微软雅黑" panose="020B0503020204020204" pitchFamily="34" charset="-122"/>
            </a:endParaRPr>
          </a:p>
        </p:txBody>
      </p:sp>
      <p:sp>
        <p:nvSpPr>
          <p:cNvPr id="6" name="日期占位符 3"/>
          <p:cNvSpPr>
            <a:spLocks noGrp="1" noChangeArrowheads="1"/>
          </p:cNvSpPr>
          <p:nvPr>
            <p:ph type="dt" sz="half" idx="1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2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8888E39D-BE0A-42D6-9963-FD8A31313FAC}" type="slidenum">
              <a:rPr lang="en-US" altLang="zh-CN"/>
            </a:fld>
            <a:endParaRPr lang="en-US" altLang="zh-CN">
              <a:ea typeface="微软雅黑" panose="020B0503020204020204" pitchFamily="34" charset="-122"/>
            </a:endParaRPr>
          </a:p>
        </p:txBody>
      </p:sp>
      <p:sp>
        <p:nvSpPr>
          <p:cNvPr id="6" name="日期占位符 3"/>
          <p:cNvSpPr>
            <a:spLocks noGrp="1" noChangeArrowheads="1"/>
          </p:cNvSpPr>
          <p:nvPr>
            <p:ph type="dt" sz="half" idx="1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2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-23813"/>
            <a:ext cx="8229600" cy="1139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196975"/>
            <a:ext cx="8353425" cy="51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0"/>
            <a:r>
              <a:rPr lang="zh-CN" smtClean="0"/>
              <a:t>第二级</a:t>
            </a:r>
            <a:endParaRPr lang="zh-CN" smtClean="0"/>
          </a:p>
          <a:p>
            <a:pPr lvl="0"/>
            <a:r>
              <a:rPr lang="zh-CN" smtClean="0"/>
              <a:t>第三级</a:t>
            </a:r>
            <a:endParaRPr lang="zh-CN" smtClean="0"/>
          </a:p>
          <a:p>
            <a:pPr lvl="0"/>
            <a:r>
              <a:rPr lang="zh-CN" smtClean="0"/>
              <a:t>第四级</a:t>
            </a:r>
            <a:endParaRPr lang="zh-CN" smtClean="0"/>
          </a:p>
          <a:p>
            <a:pPr lvl="0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205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205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205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noAutofit/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r>
              <a:rPr lang="en-US" altLang="zh-CN"/>
              <a:t>‹#›</a:t>
            </a:r>
            <a:endParaRPr lang="en-US" altLang="zh-CN"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571500" indent="-571500" algn="l" rtl="0" eaLnBrk="0" fontAlgn="base" hangingPunct="0">
        <a:spcBef>
          <a:spcPct val="0"/>
        </a:spcBef>
        <a:spcAft>
          <a:spcPct val="0"/>
        </a:spcAft>
        <a:buSzPct val="100000"/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marL="571500" indent="-571500" algn="l" rtl="0" eaLnBrk="0" fontAlgn="base" hangingPunct="0">
        <a:spcBef>
          <a:spcPct val="0"/>
        </a:spcBef>
        <a:spcAft>
          <a:spcPct val="0"/>
        </a:spcAft>
        <a:buSzPct val="100000"/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marL="571500" indent="-571500" algn="l" rtl="0" eaLnBrk="0" fontAlgn="base" hangingPunct="0">
        <a:spcBef>
          <a:spcPct val="0"/>
        </a:spcBef>
        <a:spcAft>
          <a:spcPct val="0"/>
        </a:spcAft>
        <a:buSzPct val="100000"/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marL="571500" indent="-571500" algn="l" rtl="0" eaLnBrk="0" fontAlgn="base" hangingPunct="0">
        <a:spcBef>
          <a:spcPct val="0"/>
        </a:spcBef>
        <a:spcAft>
          <a:spcPct val="0"/>
        </a:spcAft>
        <a:buSzPct val="100000"/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marL="571500" indent="-571500" algn="l" rtl="0" eaLnBrk="0" fontAlgn="base" hangingPunct="0">
        <a:spcBef>
          <a:spcPct val="0"/>
        </a:spcBef>
        <a:spcAft>
          <a:spcPct val="0"/>
        </a:spcAft>
        <a:buSzPct val="100000"/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1028700" indent="-571500" algn="l" rtl="0" eaLnBrk="0" fontAlgn="base" hangingPunct="0">
        <a:spcBef>
          <a:spcPct val="0"/>
        </a:spcBef>
        <a:spcAft>
          <a:spcPct val="0"/>
        </a:spcAft>
        <a:buSzPct val="100000"/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1485900" indent="-571500" algn="l" rtl="0" eaLnBrk="0" fontAlgn="base" hangingPunct="0">
        <a:spcBef>
          <a:spcPct val="0"/>
        </a:spcBef>
        <a:spcAft>
          <a:spcPct val="0"/>
        </a:spcAft>
        <a:buSzPct val="100000"/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943100" indent="-571500" algn="l" rtl="0" eaLnBrk="0" fontAlgn="base" hangingPunct="0">
        <a:spcBef>
          <a:spcPct val="0"/>
        </a:spcBef>
        <a:spcAft>
          <a:spcPct val="0"/>
        </a:spcAft>
        <a:buSzPct val="100000"/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2400300" indent="-571500" algn="l" rtl="0" eaLnBrk="0" fontAlgn="base" hangingPunct="0">
        <a:spcBef>
          <a:spcPct val="0"/>
        </a:spcBef>
        <a:spcAft>
          <a:spcPct val="0"/>
        </a:spcAft>
        <a:buSzPct val="100000"/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3200" b="1">
          <a:solidFill>
            <a:srgbClr val="000000"/>
          </a:solidFill>
          <a:latin typeface="+mn-lt"/>
          <a:ea typeface="+mn-ea"/>
          <a:cs typeface="+mn-cs"/>
        </a:defRPr>
      </a:lvl1pPr>
      <a:lvl2pPr marL="4572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800" b="1">
          <a:solidFill>
            <a:srgbClr val="000000"/>
          </a:solidFill>
          <a:latin typeface="华文新魏" pitchFamily="2" charset="-122"/>
          <a:ea typeface="华文新魏" pitchFamily="2" charset="-122"/>
        </a:defRPr>
      </a:lvl2pPr>
      <a:lvl3pPr marL="9144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400" b="1">
          <a:solidFill>
            <a:srgbClr val="000000"/>
          </a:solidFill>
          <a:latin typeface="楷体" panose="02010609060101010101" pitchFamily="49" charset="-122"/>
          <a:ea typeface="楷体" panose="02010609060101010101" pitchFamily="49" charset="-122"/>
        </a:defRPr>
      </a:lvl3pPr>
      <a:lvl4pPr marL="1371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000">
          <a:solidFill>
            <a:srgbClr val="000000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marL="18288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rgbClr val="000000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22860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27432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32004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3657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4.png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7.w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wmf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7.png"/><Relationship Id="rId1" Type="http://schemas.openxmlformats.org/officeDocument/2006/relationships/image" Target="../media/image16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image" Target="../media/image5.wmf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标题 4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2132856"/>
            <a:ext cx="9144000" cy="1470025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marL="0" indent="0" algn="ctr">
              <a:buFont typeface="Wingdings" panose="05000000000000000000" pitchFamily="2" charset="2"/>
              <a:buNone/>
            </a:pPr>
            <a:r>
              <a:rPr lang="zh-CN" altLang="en-US" sz="4800" dirty="0" smtClean="0"/>
              <a:t>整十数加、减整十</a:t>
            </a:r>
            <a:r>
              <a:rPr lang="zh-CN" altLang="en-US" sz="4800" dirty="0" smtClean="0"/>
              <a:t>数</a:t>
            </a:r>
            <a:endParaRPr lang="zh-CN" altLang="zh-CN" sz="4800" dirty="0" smtClean="0"/>
          </a:p>
        </p:txBody>
      </p:sp>
      <p:sp>
        <p:nvSpPr>
          <p:cNvPr id="25604" name="Text Box 4"/>
          <p:cNvSpPr>
            <a:spLocks noChangeArrowheads="1"/>
          </p:cNvSpPr>
          <p:nvPr/>
        </p:nvSpPr>
        <p:spPr bwMode="auto">
          <a:xfrm>
            <a:off x="6228184" y="692696"/>
            <a:ext cx="26193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一年级下册第四单元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816" y="1373198"/>
            <a:ext cx="8278368" cy="4111603"/>
          </a:xfrm>
          <a:prstGeom prst="rect">
            <a:avLst/>
          </a:prstGeom>
        </p:spPr>
      </p:pic>
      <p:sp>
        <p:nvSpPr>
          <p:cNvPr id="35842" name="标题 16"/>
          <p:cNvSpPr>
            <a:spLocks noGrp="1" noChangeArrowheads="1"/>
          </p:cNvSpPr>
          <p:nvPr>
            <p:ph type="title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mtClean="0"/>
              <a:t>     还剩多少支铅笔？</a:t>
            </a:r>
            <a:endParaRPr lang="zh-CN" altLang="en-US" smtClean="0"/>
          </a:p>
        </p:txBody>
      </p:sp>
      <p:grpSp>
        <p:nvGrpSpPr>
          <p:cNvPr id="35844" name="Group 7"/>
          <p:cNvGrpSpPr/>
          <p:nvPr/>
        </p:nvGrpSpPr>
        <p:grpSpPr bwMode="auto">
          <a:xfrm>
            <a:off x="4859338" y="1900238"/>
            <a:ext cx="2784475" cy="576262"/>
            <a:chOff x="0" y="0"/>
            <a:chExt cx="1754" cy="363"/>
          </a:xfrm>
        </p:grpSpPr>
        <p:sp>
          <p:nvSpPr>
            <p:cNvPr id="35845" name="AutoShape 8"/>
            <p:cNvSpPr>
              <a:spLocks noChangeArrowheads="1"/>
            </p:cNvSpPr>
            <p:nvPr/>
          </p:nvSpPr>
          <p:spPr bwMode="auto">
            <a:xfrm>
              <a:off x="0" y="0"/>
              <a:ext cx="1746" cy="363"/>
            </a:xfrm>
            <a:prstGeom prst="wedgeRoundRectCallout">
              <a:avLst>
                <a:gd name="adj1" fmla="val -52718"/>
                <a:gd name="adj2" fmla="val 104944"/>
                <a:gd name="adj3" fmla="val 16667"/>
              </a:avLst>
            </a:prstGeom>
            <a:solidFill>
              <a:srgbClr val="FDEADA"/>
            </a:solidFill>
            <a:ln w="9525" algn="ctr">
              <a:solidFill>
                <a:srgbClr val="984807"/>
              </a:solidFill>
              <a:miter lim="800000"/>
            </a:ln>
          </p:spPr>
          <p:txBody>
            <a:bodyPr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0000FF"/>
                </a:solidFill>
              </a:endParaRPr>
            </a:p>
          </p:txBody>
        </p:sp>
        <p:sp>
          <p:nvSpPr>
            <p:cNvPr id="35846" name="Text Box 9"/>
            <p:cNvSpPr>
              <a:spLocks noChangeArrowheads="1"/>
            </p:cNvSpPr>
            <p:nvPr/>
          </p:nvSpPr>
          <p:spPr bwMode="auto">
            <a:xfrm>
              <a:off x="53" y="32"/>
              <a:ext cx="1701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每盒铅笔有</a:t>
              </a:r>
              <a:r>
                <a:rPr lang="en-US" altLang="zh-CN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r>
                <a:rPr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支。</a:t>
              </a:r>
              <a:endPara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847" name="Group 10"/>
          <p:cNvGrpSpPr/>
          <p:nvPr/>
        </p:nvGrpSpPr>
        <p:grpSpPr bwMode="auto">
          <a:xfrm>
            <a:off x="571500" y="3071813"/>
            <a:ext cx="2786063" cy="576262"/>
            <a:chOff x="-9" y="-135"/>
            <a:chExt cx="1755" cy="363"/>
          </a:xfrm>
        </p:grpSpPr>
        <p:sp>
          <p:nvSpPr>
            <p:cNvPr id="35848" name="AutoShape 11"/>
            <p:cNvSpPr>
              <a:spLocks noChangeArrowheads="1"/>
            </p:cNvSpPr>
            <p:nvPr/>
          </p:nvSpPr>
          <p:spPr bwMode="auto">
            <a:xfrm>
              <a:off x="-9" y="-135"/>
              <a:ext cx="1485" cy="363"/>
            </a:xfrm>
            <a:prstGeom prst="wedgeRoundRectCallout">
              <a:avLst>
                <a:gd name="adj1" fmla="val 40958"/>
                <a:gd name="adj2" fmla="val 122366"/>
                <a:gd name="adj3" fmla="val 16667"/>
              </a:avLst>
            </a:prstGeom>
            <a:solidFill>
              <a:srgbClr val="DBEEF4"/>
            </a:solidFill>
            <a:ln w="9525" algn="ctr">
              <a:solidFill>
                <a:srgbClr val="215968"/>
              </a:solidFill>
              <a:miter lim="800000"/>
            </a:ln>
          </p:spPr>
          <p:txBody>
            <a:bodyPr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0000FF"/>
                </a:solidFill>
              </a:endParaRPr>
            </a:p>
          </p:txBody>
        </p:sp>
        <p:sp>
          <p:nvSpPr>
            <p:cNvPr id="35849" name="Text Box 12"/>
            <p:cNvSpPr>
              <a:spLocks noChangeArrowheads="1"/>
            </p:cNvSpPr>
            <p:nvPr/>
          </p:nvSpPr>
          <p:spPr bwMode="auto">
            <a:xfrm>
              <a:off x="45" y="-111"/>
              <a:ext cx="1701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我买</a:t>
              </a:r>
              <a:r>
                <a:rPr lang="en-US" altLang="zh-CN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r>
                <a:rPr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支铅笔。</a:t>
              </a:r>
              <a:endPara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850" name="Group 7"/>
          <p:cNvGrpSpPr/>
          <p:nvPr/>
        </p:nvGrpSpPr>
        <p:grpSpPr bwMode="auto">
          <a:xfrm>
            <a:off x="633413" y="79375"/>
            <a:ext cx="1223962" cy="850900"/>
            <a:chOff x="195" y="210"/>
            <a:chExt cx="924" cy="619"/>
          </a:xfrm>
        </p:grpSpPr>
        <p:pic>
          <p:nvPicPr>
            <p:cNvPr id="35851" name="Picture 8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95" y="210"/>
              <a:ext cx="924" cy="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852" name="Text Box 9"/>
            <p:cNvSpPr>
              <a:spLocks noChangeArrowheads="1"/>
            </p:cNvSpPr>
            <p:nvPr/>
          </p:nvSpPr>
          <p:spPr bwMode="auto">
            <a:xfrm>
              <a:off x="526" y="251"/>
              <a:ext cx="182" cy="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b="1"/>
                <a:t>2</a:t>
              </a:r>
              <a:endParaRPr lang="en-US" altLang="zh-CN" sz="3600" b="1"/>
            </a:p>
          </p:txBody>
        </p:sp>
      </p:grpSp>
    </p:spTree>
  </p:cSld>
  <p:clrMapOvr>
    <a:masterClrMapping/>
  </p:clrMapOvr>
  <p:transition>
    <p:pull dir="r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标题 1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-23813"/>
            <a:ext cx="8229600" cy="1139826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r>
              <a:rPr lang="zh-CN" smtClean="0"/>
              <a:t>我会做。</a:t>
            </a:r>
            <a:endParaRPr lang="zh-CN" smtClean="0"/>
          </a:p>
        </p:txBody>
      </p:sp>
      <p:sp>
        <p:nvSpPr>
          <p:cNvPr id="49155" name="Text Box 3"/>
          <p:cNvSpPr/>
          <p:nvPr/>
        </p:nvSpPr>
        <p:spPr>
          <a:xfrm>
            <a:off x="2571750" y="1292225"/>
            <a:ext cx="4824413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000" b="1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/>
              </a:rPr>
              <a:t>60-10=</a:t>
            </a:r>
            <a:endParaRPr lang="en-US" altLang="zh-CN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868" name="Group 4"/>
          <p:cNvGrpSpPr/>
          <p:nvPr/>
        </p:nvGrpSpPr>
        <p:grpSpPr bwMode="auto">
          <a:xfrm>
            <a:off x="2051050" y="2133600"/>
            <a:ext cx="4826000" cy="1727200"/>
            <a:chOff x="0" y="0"/>
            <a:chExt cx="3040" cy="1088"/>
          </a:xfrm>
        </p:grpSpPr>
        <p:pic>
          <p:nvPicPr>
            <p:cNvPr id="36869" name="Picture 5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35" y="106"/>
              <a:ext cx="318" cy="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870" name="Picture 6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543" y="106"/>
              <a:ext cx="318" cy="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871" name="Picture 7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997" y="106"/>
              <a:ext cx="318" cy="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872" name="Picture 8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450" y="106"/>
              <a:ext cx="318" cy="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873" name="Picture 9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539" y="106"/>
              <a:ext cx="318" cy="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874" name="Picture 10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995" y="106"/>
              <a:ext cx="318" cy="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875" name="AutoShape 11"/>
            <p:cNvSpPr>
              <a:spLocks noChangeArrowheads="1"/>
            </p:cNvSpPr>
            <p:nvPr/>
          </p:nvSpPr>
          <p:spPr bwMode="auto">
            <a:xfrm>
              <a:off x="0" y="0"/>
              <a:ext cx="3040" cy="1088"/>
            </a:xfrm>
            <a:prstGeom prst="flowChartAlternateProcess">
              <a:avLst/>
            </a:prstGeom>
            <a:noFill/>
            <a:ln w="28575" algn="ctr">
              <a:solidFill>
                <a:srgbClr val="FF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1800"/>
            </a:p>
          </p:txBody>
        </p:sp>
      </p:grpSp>
      <p:sp>
        <p:nvSpPr>
          <p:cNvPr id="49157" name="Oval 12"/>
          <p:cNvSpPr/>
          <p:nvPr/>
        </p:nvSpPr>
        <p:spPr>
          <a:xfrm>
            <a:off x="5795963" y="2205038"/>
            <a:ext cx="936625" cy="1511300"/>
          </a:xfrm>
          <a:prstGeom prst="ellipse">
            <a:avLst/>
          </a:prstGeom>
          <a:noFill/>
          <a:ln w="28575">
            <a:solidFill>
              <a:schemeClr val="hlink"/>
            </a:solidFill>
            <a:prstDash val="dash"/>
            <a:miter lim="800000"/>
          </a:ln>
        </p:spPr>
        <p:txBody>
          <a:bodyPr wrap="none" anchor="ctr"/>
          <a:lstStyle/>
          <a:p>
            <a:endParaRPr lang="zh-CN" altLang="en-US" sz="1800"/>
          </a:p>
        </p:txBody>
      </p:sp>
      <p:grpSp>
        <p:nvGrpSpPr>
          <p:cNvPr id="36877" name="Group 13"/>
          <p:cNvGrpSpPr/>
          <p:nvPr/>
        </p:nvGrpSpPr>
        <p:grpSpPr bwMode="auto">
          <a:xfrm>
            <a:off x="468313" y="4071938"/>
            <a:ext cx="4535487" cy="2314575"/>
            <a:chOff x="0" y="87"/>
            <a:chExt cx="2857" cy="1458"/>
          </a:xfrm>
        </p:grpSpPr>
        <p:pic>
          <p:nvPicPr>
            <p:cNvPr id="36878" name="Picture 14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717"/>
              <a:ext cx="753" cy="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879" name="AutoShape 15"/>
            <p:cNvSpPr>
              <a:spLocks noChangeArrowheads="1"/>
            </p:cNvSpPr>
            <p:nvPr/>
          </p:nvSpPr>
          <p:spPr bwMode="auto">
            <a:xfrm>
              <a:off x="635" y="87"/>
              <a:ext cx="2222" cy="765"/>
            </a:xfrm>
            <a:prstGeom prst="cloudCallout">
              <a:avLst>
                <a:gd name="adj1" fmla="val -43944"/>
                <a:gd name="adj2" fmla="val 78759"/>
              </a:avLst>
            </a:prstGeom>
            <a:solidFill>
              <a:srgbClr val="DBEEF4"/>
            </a:solidFill>
            <a:ln w="25400" algn="ctr">
              <a:solidFill>
                <a:srgbClr val="4BACC6"/>
              </a:solidFill>
              <a:round/>
            </a:ln>
          </p:spPr>
          <p:txBody>
            <a:bodyPr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/>
            </a:p>
          </p:txBody>
        </p:sp>
        <p:sp>
          <p:nvSpPr>
            <p:cNvPr id="36880" name="Text Box 16"/>
            <p:cNvSpPr>
              <a:spLocks noChangeArrowheads="1"/>
            </p:cNvSpPr>
            <p:nvPr/>
          </p:nvSpPr>
          <p:spPr bwMode="auto">
            <a:xfrm>
              <a:off x="861" y="194"/>
              <a:ext cx="1904" cy="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个十减</a:t>
              </a:r>
              <a:r>
                <a:rPr lang="en-US" altLang="zh-CN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个十，等于</a:t>
              </a:r>
              <a:r>
                <a:rPr lang="en-US" altLang="zh-CN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个十，就是</a:t>
              </a:r>
              <a:r>
                <a:rPr lang="en-US" altLang="zh-CN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50</a:t>
              </a: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881" name="Group 17"/>
          <p:cNvGrpSpPr/>
          <p:nvPr/>
        </p:nvGrpSpPr>
        <p:grpSpPr bwMode="auto">
          <a:xfrm>
            <a:off x="5291138" y="4098925"/>
            <a:ext cx="3463925" cy="2282825"/>
            <a:chOff x="0" y="0"/>
            <a:chExt cx="2182" cy="1438"/>
          </a:xfrm>
        </p:grpSpPr>
        <p:pic>
          <p:nvPicPr>
            <p:cNvPr id="36882" name="Picture 18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316" y="619"/>
              <a:ext cx="866" cy="8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883" name="AutoShape 19"/>
            <p:cNvSpPr>
              <a:spLocks noChangeArrowheads="1"/>
            </p:cNvSpPr>
            <p:nvPr/>
          </p:nvSpPr>
          <p:spPr bwMode="auto">
            <a:xfrm>
              <a:off x="0" y="0"/>
              <a:ext cx="1678" cy="613"/>
            </a:xfrm>
            <a:prstGeom prst="wedgeRoundRectCallout">
              <a:avLst>
                <a:gd name="adj1" fmla="val 31801"/>
                <a:gd name="adj2" fmla="val 117074"/>
                <a:gd name="adj3" fmla="val 16667"/>
              </a:avLst>
            </a:prstGeom>
            <a:solidFill>
              <a:srgbClr val="EBF1DE"/>
            </a:solidFill>
            <a:ln w="25400" algn="ctr">
              <a:solidFill>
                <a:srgbClr val="4F6228"/>
              </a:solidFill>
              <a:miter lim="800000"/>
            </a:ln>
          </p:spPr>
          <p:txBody>
            <a:bodyPr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/>
            </a:p>
          </p:txBody>
        </p:sp>
        <p:sp>
          <p:nvSpPr>
            <p:cNvPr id="36884" name="Text Box 20"/>
            <p:cNvSpPr>
              <a:spLocks noChangeArrowheads="1"/>
            </p:cNvSpPr>
            <p:nvPr/>
          </p:nvSpPr>
          <p:spPr bwMode="auto">
            <a:xfrm>
              <a:off x="1" y="0"/>
              <a:ext cx="1905" cy="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ts val="600"/>
                </a:spcBef>
                <a:buFont typeface="Arial" panose="020B0604020202020204" pitchFamily="34" charset="0"/>
                <a:buNone/>
              </a:pPr>
              <a:r>
                <a:rPr lang="zh-CN" altLang="en-US" sz="2400" b="1" dirty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想：</a:t>
              </a:r>
              <a:r>
                <a:rPr lang="en-US" altLang="zh-CN" sz="2400" b="1" dirty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6-1=5</a:t>
              </a:r>
              <a:endParaRPr lang="en-US" altLang="zh-CN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Bef>
                  <a:spcPts val="600"/>
                </a:spcBef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60-10=50</a:t>
              </a:r>
              <a:endPara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9160" name="Text Box 21"/>
          <p:cNvSpPr/>
          <p:nvPr/>
        </p:nvSpPr>
        <p:spPr>
          <a:xfrm>
            <a:off x="4500563" y="1285875"/>
            <a:ext cx="3097212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endParaRPr lang="zh-CN" altLang="en-US" sz="4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161" name="Rectangle 22"/>
          <p:cNvSpPr>
            <a:spLocks noChangeArrowheads="1"/>
          </p:cNvSpPr>
          <p:nvPr/>
        </p:nvSpPr>
        <p:spPr bwMode="auto">
          <a:xfrm>
            <a:off x="5062538" y="1220788"/>
            <a:ext cx="1724025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（支）</a:t>
            </a:r>
            <a:endParaRPr lang="zh-CN" altLang="en-US" sz="4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6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6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-23813"/>
            <a:ext cx="8229600" cy="1139826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r>
              <a:rPr lang="zh-CN" smtClean="0"/>
              <a:t>我能行。</a:t>
            </a:r>
            <a:endParaRPr lang="zh-CN" smtClean="0"/>
          </a:p>
        </p:txBody>
      </p:sp>
      <p:sp>
        <p:nvSpPr>
          <p:cNvPr id="37891" name="Text Box 3"/>
          <p:cNvSpPr>
            <a:spLocks noChangeArrowheads="1"/>
          </p:cNvSpPr>
          <p:nvPr/>
        </p:nvSpPr>
        <p:spPr bwMode="auto">
          <a:xfrm>
            <a:off x="1042988" y="2035175"/>
            <a:ext cx="30972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70-20=</a:t>
            </a:r>
            <a:endParaRPr lang="en-US" altLang="zh-CN" sz="4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04" name="Text Box 4"/>
          <p:cNvSpPr/>
          <p:nvPr/>
        </p:nvSpPr>
        <p:spPr>
          <a:xfrm>
            <a:off x="2986088" y="2005013"/>
            <a:ext cx="1657350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C0000"/>
                </a:solidFill>
                <a:sym typeface="Wingdings" panose="05000000000000000000"/>
              </a:rPr>
              <a:t>50</a:t>
            </a:r>
            <a:endParaRPr lang="en-US" altLang="zh-CN" sz="4400" b="1">
              <a:solidFill>
                <a:srgbClr val="CC0000"/>
              </a:solidFill>
            </a:endParaRPr>
          </a:p>
        </p:txBody>
      </p:sp>
      <p:sp>
        <p:nvSpPr>
          <p:cNvPr id="51205" name="Text Box 5"/>
          <p:cNvSpPr/>
          <p:nvPr/>
        </p:nvSpPr>
        <p:spPr>
          <a:xfrm>
            <a:off x="2986088" y="3181350"/>
            <a:ext cx="1657350" cy="769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C0000"/>
                </a:solidFill>
                <a:sym typeface="Wingdings" panose="05000000000000000000"/>
              </a:rPr>
              <a:t>0</a:t>
            </a:r>
            <a:endParaRPr lang="en-US" altLang="zh-CN" sz="4400" b="1">
              <a:solidFill>
                <a:srgbClr val="CC0000"/>
              </a:solidFill>
            </a:endParaRPr>
          </a:p>
        </p:txBody>
      </p:sp>
      <p:sp>
        <p:nvSpPr>
          <p:cNvPr id="37894" name="Text Box 6"/>
          <p:cNvSpPr>
            <a:spLocks noChangeArrowheads="1"/>
          </p:cNvSpPr>
          <p:nvPr/>
        </p:nvSpPr>
        <p:spPr bwMode="auto">
          <a:xfrm>
            <a:off x="1042988" y="3211513"/>
            <a:ext cx="30972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40-40=</a:t>
            </a:r>
            <a:endParaRPr lang="en-US" altLang="zh-CN" sz="4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895" name="Text Box 7"/>
          <p:cNvSpPr>
            <a:spLocks noChangeArrowheads="1"/>
          </p:cNvSpPr>
          <p:nvPr/>
        </p:nvSpPr>
        <p:spPr bwMode="auto">
          <a:xfrm>
            <a:off x="1042988" y="4425950"/>
            <a:ext cx="30972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50-30=</a:t>
            </a:r>
            <a:endParaRPr lang="en-US" altLang="zh-CN" sz="4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896" name="Text Box 8"/>
          <p:cNvSpPr>
            <a:spLocks noChangeArrowheads="1"/>
          </p:cNvSpPr>
          <p:nvPr/>
        </p:nvSpPr>
        <p:spPr bwMode="auto">
          <a:xfrm>
            <a:off x="4859338" y="4425950"/>
            <a:ext cx="30972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90-30=</a:t>
            </a:r>
            <a:endParaRPr lang="en-US" altLang="zh-CN" sz="4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897" name="Text Box 9"/>
          <p:cNvSpPr>
            <a:spLocks noChangeArrowheads="1"/>
          </p:cNvSpPr>
          <p:nvPr/>
        </p:nvSpPr>
        <p:spPr bwMode="auto">
          <a:xfrm>
            <a:off x="4859338" y="3211513"/>
            <a:ext cx="30972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60-10=</a:t>
            </a:r>
            <a:endParaRPr lang="en-US" altLang="zh-CN" sz="4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898" name="Text Box 10"/>
          <p:cNvSpPr>
            <a:spLocks noChangeArrowheads="1"/>
          </p:cNvSpPr>
          <p:nvPr/>
        </p:nvSpPr>
        <p:spPr bwMode="auto">
          <a:xfrm>
            <a:off x="4859338" y="2035175"/>
            <a:ext cx="30972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80-50=</a:t>
            </a:r>
            <a:endParaRPr lang="en-US" altLang="zh-CN" sz="4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11" name="Text Box 11"/>
          <p:cNvSpPr/>
          <p:nvPr/>
        </p:nvSpPr>
        <p:spPr>
          <a:xfrm>
            <a:off x="6772275" y="4395788"/>
            <a:ext cx="1657350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C0000"/>
                </a:solidFill>
                <a:sym typeface="Wingdings" panose="05000000000000000000"/>
              </a:rPr>
              <a:t>60</a:t>
            </a:r>
            <a:endParaRPr lang="en-US" altLang="zh-CN" sz="4400" b="1">
              <a:solidFill>
                <a:srgbClr val="CC0000"/>
              </a:solidFill>
            </a:endParaRPr>
          </a:p>
        </p:txBody>
      </p:sp>
      <p:sp>
        <p:nvSpPr>
          <p:cNvPr id="51212" name="Text Box 12"/>
          <p:cNvSpPr/>
          <p:nvPr/>
        </p:nvSpPr>
        <p:spPr>
          <a:xfrm>
            <a:off x="6772275" y="2005013"/>
            <a:ext cx="1657350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C0000"/>
                </a:solidFill>
                <a:sym typeface="Wingdings" panose="05000000000000000000"/>
              </a:rPr>
              <a:t>30</a:t>
            </a:r>
            <a:endParaRPr lang="en-US" altLang="zh-CN" sz="4400" b="1">
              <a:solidFill>
                <a:srgbClr val="CC0000"/>
              </a:solidFill>
            </a:endParaRPr>
          </a:p>
        </p:txBody>
      </p:sp>
      <p:sp>
        <p:nvSpPr>
          <p:cNvPr id="51213" name="Text Box 13"/>
          <p:cNvSpPr/>
          <p:nvPr/>
        </p:nvSpPr>
        <p:spPr>
          <a:xfrm>
            <a:off x="2986088" y="4395788"/>
            <a:ext cx="1657350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C0000"/>
                </a:solidFill>
                <a:sym typeface="Wingdings" panose="05000000000000000000"/>
              </a:rPr>
              <a:t>20</a:t>
            </a:r>
            <a:endParaRPr lang="en-US" altLang="zh-CN" sz="4400" b="1">
              <a:solidFill>
                <a:srgbClr val="CC0000"/>
              </a:solidFill>
            </a:endParaRPr>
          </a:p>
        </p:txBody>
      </p:sp>
      <p:sp>
        <p:nvSpPr>
          <p:cNvPr id="51214" name="Text Box 14"/>
          <p:cNvSpPr/>
          <p:nvPr/>
        </p:nvSpPr>
        <p:spPr>
          <a:xfrm>
            <a:off x="6772275" y="3181350"/>
            <a:ext cx="1657350" cy="769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C0000"/>
                </a:solidFill>
                <a:sym typeface="Wingdings" panose="05000000000000000000"/>
              </a:rPr>
              <a:t>50</a:t>
            </a:r>
            <a:endParaRPr lang="en-US" altLang="zh-CN" sz="4400" b="1">
              <a:solidFill>
                <a:srgbClr val="CC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 fill="hold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 fill="hold"/>
                                        <p:tgtEl>
                                          <p:spTgt spid="51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 fill="hold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 fill="hold"/>
                                        <p:tgtEl>
                                          <p:spTgt spid="5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 fill="hold"/>
                                        <p:tgtEl>
                                          <p:spTgt spid="51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2" dur="500" fill="hold"/>
                                        <p:tgtEl>
                                          <p:spTgt spid="51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 animBg="1"/>
      <p:bldP spid="51205" grpId="0" animBg="1"/>
      <p:bldP spid="51211" grpId="0" animBg="1"/>
      <p:bldP spid="51212" grpId="0" animBg="1"/>
      <p:bldP spid="51213" grpId="0" animBg="1"/>
      <p:bldP spid="512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标题 1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-23813"/>
            <a:ext cx="8229600" cy="1139826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r>
              <a:rPr lang="zh-CN" smtClean="0"/>
              <a:t>摆一摆，填一填。</a:t>
            </a:r>
            <a:endParaRPr lang="zh-CN" smtClean="0"/>
          </a:p>
        </p:txBody>
      </p:sp>
      <p:grpSp>
        <p:nvGrpSpPr>
          <p:cNvPr id="38915" name="Group 3"/>
          <p:cNvGrpSpPr/>
          <p:nvPr/>
        </p:nvGrpSpPr>
        <p:grpSpPr bwMode="auto">
          <a:xfrm>
            <a:off x="900113" y="2060575"/>
            <a:ext cx="2879725" cy="1368425"/>
            <a:chOff x="0" y="0"/>
            <a:chExt cx="1814" cy="862"/>
          </a:xfrm>
        </p:grpSpPr>
        <p:pic>
          <p:nvPicPr>
            <p:cNvPr id="38916" name="Picture 4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flipH="1">
              <a:off x="159" y="199"/>
              <a:ext cx="204" cy="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917" name="Picture 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flipH="1">
              <a:off x="930" y="213"/>
              <a:ext cx="204" cy="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918" name="Picture 6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flipH="1">
              <a:off x="680" y="213"/>
              <a:ext cx="204" cy="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919" name="Picture 7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flipH="1">
              <a:off x="1157" y="213"/>
              <a:ext cx="204" cy="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920" name="Picture 8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flipH="1">
              <a:off x="1383" y="213"/>
              <a:ext cx="204" cy="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921" name="AutoShape 9"/>
            <p:cNvSpPr>
              <a:spLocks noChangeArrowheads="1"/>
            </p:cNvSpPr>
            <p:nvPr/>
          </p:nvSpPr>
          <p:spPr bwMode="auto">
            <a:xfrm>
              <a:off x="0" y="0"/>
              <a:ext cx="1814" cy="862"/>
            </a:xfrm>
            <a:prstGeom prst="roundRect">
              <a:avLst>
                <a:gd name="adj" fmla="val 16667"/>
              </a:avLst>
            </a:prstGeom>
            <a:noFill/>
            <a:ln w="25400" algn="ctr">
              <a:solidFill>
                <a:srgbClr val="99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1800"/>
            </a:p>
          </p:txBody>
        </p:sp>
      </p:grpSp>
      <p:grpSp>
        <p:nvGrpSpPr>
          <p:cNvPr id="38922" name="Group 10"/>
          <p:cNvGrpSpPr/>
          <p:nvPr/>
        </p:nvGrpSpPr>
        <p:grpSpPr bwMode="auto">
          <a:xfrm>
            <a:off x="5148263" y="2060575"/>
            <a:ext cx="2879725" cy="1368425"/>
            <a:chOff x="0" y="0"/>
            <a:chExt cx="1814" cy="862"/>
          </a:xfrm>
        </p:grpSpPr>
        <p:grpSp>
          <p:nvGrpSpPr>
            <p:cNvPr id="38923" name="Group 11"/>
            <p:cNvGrpSpPr/>
            <p:nvPr/>
          </p:nvGrpSpPr>
          <p:grpSpPr bwMode="auto">
            <a:xfrm>
              <a:off x="0" y="0"/>
              <a:ext cx="1814" cy="862"/>
              <a:chOff x="0" y="0"/>
              <a:chExt cx="1814" cy="862"/>
            </a:xfrm>
          </p:grpSpPr>
          <p:pic>
            <p:nvPicPr>
              <p:cNvPr id="38924" name="Picture 12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 flipH="1">
                <a:off x="159" y="199"/>
                <a:ext cx="204" cy="4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8925" name="Picture 13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 flipH="1">
                <a:off x="930" y="213"/>
                <a:ext cx="204" cy="4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8926" name="Picture 14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 flipH="1">
                <a:off x="680" y="213"/>
                <a:ext cx="204" cy="4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8927" name="Picture 15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 flipH="1">
                <a:off x="1157" y="213"/>
                <a:ext cx="204" cy="4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8928" name="Picture 16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 flipH="1">
                <a:off x="1383" y="213"/>
                <a:ext cx="204" cy="4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8929" name="AutoShape 1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814" cy="862"/>
              </a:xfrm>
              <a:prstGeom prst="roundRect">
                <a:avLst>
                  <a:gd name="adj" fmla="val 16667"/>
                </a:avLst>
              </a:prstGeom>
              <a:noFill/>
              <a:ln w="25400" algn="ctr">
                <a:solidFill>
                  <a:srgbClr val="99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sz="1800"/>
              </a:p>
            </p:txBody>
          </p:sp>
        </p:grpSp>
        <p:sp>
          <p:nvSpPr>
            <p:cNvPr id="38930" name="Oval 18"/>
            <p:cNvSpPr>
              <a:spLocks noChangeArrowheads="1"/>
            </p:cNvSpPr>
            <p:nvPr/>
          </p:nvSpPr>
          <p:spPr bwMode="auto">
            <a:xfrm>
              <a:off x="590" y="91"/>
              <a:ext cx="1179" cy="726"/>
            </a:xfrm>
            <a:prstGeom prst="ellipse">
              <a:avLst/>
            </a:prstGeom>
            <a:noFill/>
            <a:ln w="25400" algn="ctr">
              <a:solidFill>
                <a:schemeClr val="hlink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1800"/>
            </a:p>
          </p:txBody>
        </p:sp>
      </p:grpSp>
      <p:sp>
        <p:nvSpPr>
          <p:cNvPr id="38931" name="Text Box 19"/>
          <p:cNvSpPr>
            <a:spLocks noChangeArrowheads="1"/>
          </p:cNvSpPr>
          <p:nvPr/>
        </p:nvSpPr>
        <p:spPr bwMode="auto">
          <a:xfrm>
            <a:off x="895350" y="3679825"/>
            <a:ext cx="410527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ea typeface="黑体" panose="02010609060101010101" pitchFamily="49" charset="-122"/>
              </a:rPr>
              <a:t>10+40=</a:t>
            </a:r>
            <a:endParaRPr lang="en-US" altLang="zh-CN" sz="4400" b="1">
              <a:ea typeface="黑体" panose="02010609060101010101" pitchFamily="49" charset="-122"/>
            </a:endParaRPr>
          </a:p>
        </p:txBody>
      </p:sp>
      <p:sp>
        <p:nvSpPr>
          <p:cNvPr id="38932" name="Text Box 20"/>
          <p:cNvSpPr>
            <a:spLocks noChangeArrowheads="1"/>
          </p:cNvSpPr>
          <p:nvPr/>
        </p:nvSpPr>
        <p:spPr bwMode="auto">
          <a:xfrm>
            <a:off x="5110163" y="3679825"/>
            <a:ext cx="439102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ea typeface="黑体" panose="02010609060101010101" pitchFamily="49" charset="-122"/>
              </a:rPr>
              <a:t>50-40=</a:t>
            </a:r>
            <a:endParaRPr lang="en-US" altLang="zh-CN" sz="4400" b="1">
              <a:ea typeface="黑体" panose="02010609060101010101" pitchFamily="49" charset="-122"/>
            </a:endParaRPr>
          </a:p>
        </p:txBody>
      </p:sp>
      <p:sp>
        <p:nvSpPr>
          <p:cNvPr id="53255" name="Text Box 21"/>
          <p:cNvSpPr/>
          <p:nvPr/>
        </p:nvSpPr>
        <p:spPr>
          <a:xfrm>
            <a:off x="2917825" y="3676650"/>
            <a:ext cx="1296988" cy="769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sym typeface="Wingdings" panose="05000000000000000000"/>
              </a:rPr>
              <a:t>50</a:t>
            </a:r>
            <a:endParaRPr lang="en-US" altLang="zh-CN" sz="4400" b="1">
              <a:solidFill>
                <a:srgbClr val="FF0000"/>
              </a:solidFill>
            </a:endParaRPr>
          </a:p>
        </p:txBody>
      </p:sp>
      <p:sp>
        <p:nvSpPr>
          <p:cNvPr id="53256" name="Text Box 22"/>
          <p:cNvSpPr/>
          <p:nvPr/>
        </p:nvSpPr>
        <p:spPr>
          <a:xfrm>
            <a:off x="7061200" y="3676650"/>
            <a:ext cx="1296988" cy="769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sym typeface="Wingdings" panose="05000000000000000000"/>
              </a:rPr>
              <a:t>10</a:t>
            </a:r>
            <a:endParaRPr lang="en-US" altLang="zh-CN" sz="4400" b="1">
              <a:solidFill>
                <a:srgbClr val="FF0000"/>
              </a:solidFill>
            </a:endParaRPr>
          </a:p>
        </p:txBody>
      </p:sp>
      <p:sp>
        <p:nvSpPr>
          <p:cNvPr id="38935" name="矩形 22"/>
          <p:cNvSpPr>
            <a:spLocks noChangeArrowheads="1"/>
          </p:cNvSpPr>
          <p:nvPr/>
        </p:nvSpPr>
        <p:spPr bwMode="auto">
          <a:xfrm>
            <a:off x="2951163" y="3714750"/>
            <a:ext cx="720725" cy="720725"/>
          </a:xfrm>
          <a:prstGeom prst="rect">
            <a:avLst/>
          </a:prstGeom>
          <a:noFill/>
          <a:ln w="19050" algn="ctr">
            <a:solidFill>
              <a:srgbClr val="00A03C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800"/>
          </a:p>
        </p:txBody>
      </p:sp>
      <p:sp>
        <p:nvSpPr>
          <p:cNvPr id="38936" name="矩形 23"/>
          <p:cNvSpPr>
            <a:spLocks noChangeArrowheads="1"/>
          </p:cNvSpPr>
          <p:nvPr/>
        </p:nvSpPr>
        <p:spPr bwMode="auto">
          <a:xfrm>
            <a:off x="7132638" y="3714750"/>
            <a:ext cx="720725" cy="720725"/>
          </a:xfrm>
          <a:prstGeom prst="rect">
            <a:avLst/>
          </a:prstGeom>
          <a:noFill/>
          <a:ln w="19050" algn="ctr">
            <a:solidFill>
              <a:srgbClr val="00A03C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5" grpId="0" animBg="1"/>
      <p:bldP spid="5325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-23813"/>
            <a:ext cx="8229600" cy="1139826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r>
              <a:rPr lang="zh-CN" smtClean="0"/>
              <a:t>口算。</a:t>
            </a:r>
            <a:endParaRPr lang="zh-CN" smtClean="0"/>
          </a:p>
        </p:txBody>
      </p:sp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55650" y="2997200"/>
            <a:ext cx="2128838" cy="234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84888" y="2781300"/>
            <a:ext cx="2603500" cy="259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1" name="AutoShape 5"/>
          <p:cNvSpPr>
            <a:spLocks noChangeArrowheads="1"/>
          </p:cNvSpPr>
          <p:nvPr/>
        </p:nvSpPr>
        <p:spPr bwMode="auto">
          <a:xfrm>
            <a:off x="2051050" y="2205038"/>
            <a:ext cx="2449513" cy="719137"/>
          </a:xfrm>
          <a:prstGeom prst="cloudCallout">
            <a:avLst>
              <a:gd name="adj1" fmla="val -43750"/>
              <a:gd name="adj2" fmla="val 70000"/>
            </a:avLst>
          </a:prstGeom>
          <a:solidFill>
            <a:srgbClr val="DBEEF4"/>
          </a:solidFill>
          <a:ln w="25400" algn="ctr">
            <a:solidFill>
              <a:srgbClr val="4BACC6"/>
            </a:solidFill>
            <a:round/>
          </a:ln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1800"/>
          </a:p>
        </p:txBody>
      </p:sp>
      <p:sp>
        <p:nvSpPr>
          <p:cNvPr id="39942" name="Text Box 6"/>
          <p:cNvSpPr>
            <a:spLocks noChangeArrowheads="1"/>
          </p:cNvSpPr>
          <p:nvPr/>
        </p:nvSpPr>
        <p:spPr bwMode="auto">
          <a:xfrm>
            <a:off x="2411413" y="2276475"/>
            <a:ext cx="18732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endParaRPr lang="en-US" altLang="zh-CN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43" name="AutoShape 7"/>
          <p:cNvSpPr>
            <a:spLocks noChangeArrowheads="1"/>
          </p:cNvSpPr>
          <p:nvPr/>
        </p:nvSpPr>
        <p:spPr bwMode="auto">
          <a:xfrm>
            <a:off x="5435600" y="2060575"/>
            <a:ext cx="1512888" cy="719138"/>
          </a:xfrm>
          <a:prstGeom prst="cloudCallout">
            <a:avLst>
              <a:gd name="adj1" fmla="val 43704"/>
              <a:gd name="adj2" fmla="val 76046"/>
            </a:avLst>
          </a:prstGeom>
          <a:solidFill>
            <a:srgbClr val="E6E0EC"/>
          </a:solidFill>
          <a:ln w="25400" algn="ctr">
            <a:solidFill>
              <a:srgbClr val="8064A2"/>
            </a:solidFill>
            <a:round/>
          </a:ln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1800"/>
          </a:p>
        </p:txBody>
      </p:sp>
      <p:sp>
        <p:nvSpPr>
          <p:cNvPr id="39944" name="Text Box 8"/>
          <p:cNvSpPr>
            <a:spLocks noChangeArrowheads="1"/>
          </p:cNvSpPr>
          <p:nvPr/>
        </p:nvSpPr>
        <p:spPr bwMode="auto">
          <a:xfrm>
            <a:off x="5786438" y="2130425"/>
            <a:ext cx="18732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endParaRPr lang="en-US" altLang="zh-CN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ll dir="r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732588" y="2757488"/>
            <a:ext cx="1404937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0963" name="组合 5"/>
          <p:cNvGrpSpPr/>
          <p:nvPr/>
        </p:nvGrpSpPr>
        <p:grpSpPr bwMode="auto">
          <a:xfrm>
            <a:off x="1042988" y="1571625"/>
            <a:ext cx="3959225" cy="3219450"/>
            <a:chOff x="1042988" y="1773238"/>
            <a:chExt cx="3959225" cy="2854225"/>
          </a:xfrm>
        </p:grpSpPr>
        <p:sp>
          <p:nvSpPr>
            <p:cNvPr id="40964" name="AutoShape 4"/>
            <p:cNvSpPr>
              <a:spLocks noChangeArrowheads="1"/>
            </p:cNvSpPr>
            <p:nvPr/>
          </p:nvSpPr>
          <p:spPr bwMode="auto">
            <a:xfrm rot="10980000">
              <a:off x="1042988" y="1773238"/>
              <a:ext cx="3959225" cy="2481262"/>
            </a:xfrm>
            <a:prstGeom prst="cloudCallout">
              <a:avLst>
                <a:gd name="adj1" fmla="val -92727"/>
                <a:gd name="adj2" fmla="val -12880"/>
              </a:avLst>
            </a:prstGeom>
            <a:solidFill>
              <a:srgbClr val="F2DCDB"/>
            </a:solidFill>
            <a:ln w="9525" algn="ctr">
              <a:solidFill>
                <a:schemeClr val="tx1"/>
              </a:solidFill>
              <a:round/>
            </a:ln>
          </p:spPr>
          <p:txBody>
            <a:bodyPr rot="10800000"/>
            <a:lstStyle/>
            <a:p>
              <a:pPr algn="ctr"/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40965" name="Text Box 5"/>
            <p:cNvSpPr>
              <a:spLocks noChangeArrowheads="1"/>
            </p:cNvSpPr>
            <p:nvPr/>
          </p:nvSpPr>
          <p:spPr bwMode="auto">
            <a:xfrm>
              <a:off x="1571626" y="2354498"/>
              <a:ext cx="3286125" cy="2272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 dirty="0">
                  <a:solidFill>
                    <a:srgbClr val="FF0000"/>
                  </a:solidFill>
                  <a:latin typeface="幼圆" pitchFamily="49" charset="-122"/>
                  <a:ea typeface="幼圆" pitchFamily="49" charset="-122"/>
                </a:rPr>
                <a:t>通过这节课的学习，你学到了什么？</a:t>
              </a:r>
              <a:endParaRPr lang="zh-CN" altLang="en-US" sz="3600" b="1" dirty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endParaRPr>
            </a:p>
            <a:p>
              <a:pPr>
                <a:spcBef>
                  <a:spcPct val="50000"/>
                </a:spcBef>
              </a:pPr>
              <a:endParaRPr lang="zh-CN" altLang="en-US" sz="3600" b="1" dirty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endParaRPr>
            </a:p>
          </p:txBody>
        </p:sp>
      </p:grpSp>
      <p:sp>
        <p:nvSpPr>
          <p:cNvPr id="40966" name="标题 6"/>
          <p:cNvSpPr>
            <a:spLocks noGrp="1" noChangeArrowheads="1"/>
          </p:cNvSpPr>
          <p:nvPr>
            <p:ph type="title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r>
              <a:rPr lang="zh-CN" smtClean="0"/>
              <a:t>课堂总结</a:t>
            </a:r>
            <a:endParaRPr lang="zh-CN" smtClean="0"/>
          </a:p>
        </p:txBody>
      </p:sp>
      <p:pic>
        <p:nvPicPr>
          <p:cNvPr id="40967" name="New pic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379200" y="11493500"/>
            <a:ext cx="3175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476250"/>
            <a:ext cx="8229600" cy="1139825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r>
              <a:rPr lang="zh-CN" dirty="0" smtClean="0"/>
              <a:t>我能行。</a:t>
            </a:r>
            <a:endParaRPr lang="zh-CN" dirty="0" smtClean="0"/>
          </a:p>
        </p:txBody>
      </p:sp>
      <p:sp>
        <p:nvSpPr>
          <p:cNvPr id="26627" name="Text Box 3"/>
          <p:cNvSpPr>
            <a:spLocks noChangeArrowheads="1"/>
          </p:cNvSpPr>
          <p:nvPr/>
        </p:nvSpPr>
        <p:spPr bwMode="auto">
          <a:xfrm>
            <a:off x="1128713" y="2092325"/>
            <a:ext cx="309721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/>
              <a:t>3+2=</a:t>
            </a:r>
            <a:endParaRPr lang="en-US" altLang="zh-CN" sz="4000" b="1" dirty="0"/>
          </a:p>
        </p:txBody>
      </p:sp>
      <p:sp>
        <p:nvSpPr>
          <p:cNvPr id="26628" name="Text Box 4"/>
          <p:cNvSpPr>
            <a:spLocks noChangeArrowheads="1"/>
          </p:cNvSpPr>
          <p:nvPr/>
        </p:nvSpPr>
        <p:spPr bwMode="auto">
          <a:xfrm>
            <a:off x="1128713" y="3187700"/>
            <a:ext cx="309721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/>
              <a:t>5+4=</a:t>
            </a:r>
            <a:endParaRPr lang="en-US" altLang="zh-CN" sz="4000" b="1"/>
          </a:p>
        </p:txBody>
      </p:sp>
      <p:sp>
        <p:nvSpPr>
          <p:cNvPr id="26629" name="Text Box 5"/>
          <p:cNvSpPr>
            <a:spLocks noChangeArrowheads="1"/>
          </p:cNvSpPr>
          <p:nvPr/>
        </p:nvSpPr>
        <p:spPr bwMode="auto">
          <a:xfrm>
            <a:off x="4729163" y="4230688"/>
            <a:ext cx="309721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/>
              <a:t>6+8=</a:t>
            </a:r>
            <a:endParaRPr lang="en-US" altLang="zh-CN" sz="4000" b="1"/>
          </a:p>
        </p:txBody>
      </p:sp>
      <p:sp>
        <p:nvSpPr>
          <p:cNvPr id="26630" name="Text Box 6"/>
          <p:cNvSpPr>
            <a:spLocks noChangeArrowheads="1"/>
          </p:cNvSpPr>
          <p:nvPr/>
        </p:nvSpPr>
        <p:spPr bwMode="auto">
          <a:xfrm>
            <a:off x="1128713" y="4230688"/>
            <a:ext cx="309721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/>
              <a:t>10+2=</a:t>
            </a:r>
            <a:endParaRPr lang="en-US" altLang="zh-CN" sz="4000" b="1"/>
          </a:p>
        </p:txBody>
      </p:sp>
      <p:sp>
        <p:nvSpPr>
          <p:cNvPr id="26631" name="Text Box 7"/>
          <p:cNvSpPr>
            <a:spLocks noChangeArrowheads="1"/>
          </p:cNvSpPr>
          <p:nvPr/>
        </p:nvSpPr>
        <p:spPr bwMode="auto">
          <a:xfrm>
            <a:off x="4729163" y="3187700"/>
            <a:ext cx="309721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/>
              <a:t>10+3=</a:t>
            </a:r>
            <a:endParaRPr lang="en-US" altLang="zh-CN" sz="4000" b="1"/>
          </a:p>
        </p:txBody>
      </p:sp>
      <p:sp>
        <p:nvSpPr>
          <p:cNvPr id="26632" name="Text Box 8"/>
          <p:cNvSpPr>
            <a:spLocks noChangeArrowheads="1"/>
          </p:cNvSpPr>
          <p:nvPr/>
        </p:nvSpPr>
        <p:spPr bwMode="auto">
          <a:xfrm>
            <a:off x="4729163" y="2092325"/>
            <a:ext cx="309721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/>
              <a:t>7+1=</a:t>
            </a:r>
            <a:endParaRPr lang="en-US" altLang="zh-CN" sz="4000" b="1"/>
          </a:p>
        </p:txBody>
      </p:sp>
      <p:sp>
        <p:nvSpPr>
          <p:cNvPr id="28681" name="Text Box 9"/>
          <p:cNvSpPr/>
          <p:nvPr/>
        </p:nvSpPr>
        <p:spPr>
          <a:xfrm>
            <a:off x="2411413" y="2060575"/>
            <a:ext cx="1657350" cy="8239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>
              <a:spcBef>
                <a:spcPct val="50000"/>
              </a:spcBef>
            </a:pPr>
            <a:r>
              <a:rPr lang="en-US" altLang="zh-CN" sz="4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C0000"/>
                </a:solidFill>
                <a:sym typeface="Wingdings" panose="05000000000000000000"/>
              </a:rPr>
              <a:t>5</a:t>
            </a:r>
            <a:endParaRPr lang="en-US" altLang="zh-CN" sz="4800" b="1">
              <a:solidFill>
                <a:srgbClr val="CC0000"/>
              </a:solidFill>
            </a:endParaRPr>
          </a:p>
        </p:txBody>
      </p:sp>
      <p:sp>
        <p:nvSpPr>
          <p:cNvPr id="28682" name="Text Box 10"/>
          <p:cNvSpPr/>
          <p:nvPr/>
        </p:nvSpPr>
        <p:spPr>
          <a:xfrm>
            <a:off x="6011863" y="4292600"/>
            <a:ext cx="1657350" cy="8239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>
              <a:spcBef>
                <a:spcPct val="50000"/>
              </a:spcBef>
            </a:pPr>
            <a:r>
              <a:rPr lang="en-US" altLang="zh-CN" sz="4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C0000"/>
                </a:solidFill>
                <a:sym typeface="Wingdings" panose="05000000000000000000"/>
              </a:rPr>
              <a:t>14</a:t>
            </a:r>
            <a:endParaRPr lang="en-US" altLang="zh-CN" sz="4800" b="1">
              <a:solidFill>
                <a:srgbClr val="CC0000"/>
              </a:solidFill>
            </a:endParaRPr>
          </a:p>
        </p:txBody>
      </p:sp>
      <p:sp>
        <p:nvSpPr>
          <p:cNvPr id="28683" name="Text Box 11"/>
          <p:cNvSpPr/>
          <p:nvPr/>
        </p:nvSpPr>
        <p:spPr>
          <a:xfrm>
            <a:off x="2411413" y="3068638"/>
            <a:ext cx="1657350" cy="8239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>
              <a:spcBef>
                <a:spcPct val="50000"/>
              </a:spcBef>
            </a:pPr>
            <a:r>
              <a:rPr lang="en-US" altLang="zh-CN" sz="4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C0000"/>
                </a:solidFill>
                <a:sym typeface="Wingdings" panose="05000000000000000000"/>
              </a:rPr>
              <a:t>9</a:t>
            </a:r>
            <a:endParaRPr lang="en-US" altLang="zh-CN" sz="4800" b="1">
              <a:solidFill>
                <a:srgbClr val="CC0000"/>
              </a:solidFill>
            </a:endParaRPr>
          </a:p>
        </p:txBody>
      </p:sp>
      <p:sp>
        <p:nvSpPr>
          <p:cNvPr id="28684" name="Text Box 12"/>
          <p:cNvSpPr/>
          <p:nvPr/>
        </p:nvSpPr>
        <p:spPr>
          <a:xfrm>
            <a:off x="2627313" y="4292600"/>
            <a:ext cx="1657350" cy="8239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>
              <a:spcBef>
                <a:spcPct val="50000"/>
              </a:spcBef>
            </a:pPr>
            <a:r>
              <a:rPr lang="en-US" altLang="zh-CN" sz="4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C0000"/>
                </a:solidFill>
                <a:sym typeface="Wingdings" panose="05000000000000000000"/>
              </a:rPr>
              <a:t>12</a:t>
            </a:r>
            <a:endParaRPr lang="en-US" altLang="zh-CN" sz="4800" b="1">
              <a:solidFill>
                <a:srgbClr val="CC0000"/>
              </a:solidFill>
            </a:endParaRPr>
          </a:p>
        </p:txBody>
      </p:sp>
      <p:sp>
        <p:nvSpPr>
          <p:cNvPr id="28685" name="Text Box 13"/>
          <p:cNvSpPr/>
          <p:nvPr/>
        </p:nvSpPr>
        <p:spPr>
          <a:xfrm>
            <a:off x="6300788" y="3141663"/>
            <a:ext cx="1657350" cy="8239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>
              <a:spcBef>
                <a:spcPct val="50000"/>
              </a:spcBef>
            </a:pPr>
            <a:r>
              <a:rPr lang="en-US" altLang="zh-CN" sz="4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C0000"/>
                </a:solidFill>
                <a:sym typeface="Wingdings" panose="05000000000000000000"/>
              </a:rPr>
              <a:t>13</a:t>
            </a:r>
            <a:endParaRPr lang="en-US" altLang="zh-CN" sz="4800" b="1">
              <a:solidFill>
                <a:srgbClr val="CC0000"/>
              </a:solidFill>
            </a:endParaRPr>
          </a:p>
        </p:txBody>
      </p:sp>
      <p:sp>
        <p:nvSpPr>
          <p:cNvPr id="28686" name="Text Box 14"/>
          <p:cNvSpPr/>
          <p:nvPr/>
        </p:nvSpPr>
        <p:spPr>
          <a:xfrm>
            <a:off x="6011863" y="2060575"/>
            <a:ext cx="1657350" cy="8239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>
              <a:spcBef>
                <a:spcPct val="50000"/>
              </a:spcBef>
            </a:pPr>
            <a:r>
              <a:rPr lang="en-US" altLang="zh-CN" sz="4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C0000"/>
                </a:solidFill>
                <a:sym typeface="Wingdings" panose="05000000000000000000"/>
              </a:rPr>
              <a:t>8</a:t>
            </a:r>
            <a:endParaRPr lang="en-US" altLang="zh-CN" sz="4800" b="1">
              <a:solidFill>
                <a:srgbClr val="CC0000"/>
              </a:solidFill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 fill="hold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 fill="hold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 fill="hold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 fill="hold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1" grpId="0" animBg="1"/>
      <p:bldP spid="28682" grpId="0" animBg="1"/>
      <p:bldP spid="28683" grpId="0" animBg="1"/>
      <p:bldP spid="28684" grpId="0" animBg="1"/>
      <p:bldP spid="28685" grpId="0" animBg="1"/>
      <p:bldP spid="2868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r>
              <a:rPr lang="zh-CN" dirty="0" smtClean="0"/>
              <a:t>复习导入</a:t>
            </a:r>
            <a:endParaRPr lang="zh-CN" dirty="0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r>
              <a:rPr lang="zh-CN" altLang="zh-CN" dirty="0" smtClean="0"/>
              <a:t>1</a:t>
            </a:r>
            <a:r>
              <a:rPr lang="zh-CN" dirty="0" smtClean="0"/>
              <a:t>、（）个十组成</a:t>
            </a:r>
            <a:r>
              <a:rPr lang="zh-CN" altLang="zh-CN" dirty="0" smtClean="0"/>
              <a:t>20  </a:t>
            </a:r>
            <a:r>
              <a:rPr lang="zh-CN" dirty="0" smtClean="0"/>
              <a:t>（）个十组成</a:t>
            </a:r>
            <a:r>
              <a:rPr lang="zh-CN" altLang="zh-CN" dirty="0" smtClean="0"/>
              <a:t>30</a:t>
            </a:r>
            <a:endParaRPr lang="zh-CN" altLang="zh-CN" dirty="0" smtClean="0"/>
          </a:p>
          <a:p>
            <a:r>
              <a:rPr lang="zh-CN" altLang="zh-CN" dirty="0" smtClean="0"/>
              <a:t>2</a:t>
            </a:r>
            <a:r>
              <a:rPr lang="zh-CN" dirty="0" smtClean="0"/>
              <a:t>、 </a:t>
            </a:r>
            <a:r>
              <a:rPr lang="zh-CN" altLang="zh-CN" dirty="0" smtClean="0"/>
              <a:t>50</a:t>
            </a:r>
            <a:r>
              <a:rPr lang="zh-CN" dirty="0" smtClean="0"/>
              <a:t>是由（）个十组成的，</a:t>
            </a:r>
            <a:r>
              <a:rPr lang="zh-CN" altLang="zh-CN" dirty="0" smtClean="0"/>
              <a:t>70</a:t>
            </a:r>
            <a:r>
              <a:rPr lang="zh-CN" dirty="0" smtClean="0"/>
              <a:t>是由（）个十组成的</a:t>
            </a:r>
            <a:endParaRPr lang="zh-CN" dirty="0" smtClean="0"/>
          </a:p>
          <a:p>
            <a:r>
              <a:rPr lang="zh-CN" altLang="zh-CN" dirty="0" smtClean="0"/>
              <a:t>3</a:t>
            </a:r>
            <a:r>
              <a:rPr lang="zh-CN" dirty="0" smtClean="0"/>
              <a:t>、  你能从</a:t>
            </a:r>
            <a:r>
              <a:rPr lang="zh-CN" altLang="zh-CN" dirty="0" smtClean="0"/>
              <a:t>10</a:t>
            </a:r>
            <a:r>
              <a:rPr lang="zh-CN" dirty="0" smtClean="0"/>
              <a:t>开始</a:t>
            </a:r>
            <a:r>
              <a:rPr lang="zh-CN" altLang="zh-CN" dirty="0" smtClean="0"/>
              <a:t>10</a:t>
            </a:r>
            <a:r>
              <a:rPr lang="zh-CN" dirty="0" smtClean="0"/>
              <a:t>个</a:t>
            </a:r>
            <a:r>
              <a:rPr lang="zh-CN" altLang="zh-CN" dirty="0" smtClean="0"/>
              <a:t>10</a:t>
            </a:r>
            <a:r>
              <a:rPr lang="zh-CN" dirty="0" smtClean="0"/>
              <a:t>个地数，数到</a:t>
            </a:r>
            <a:r>
              <a:rPr lang="zh-CN" altLang="zh-CN" dirty="0" smtClean="0"/>
              <a:t>100</a:t>
            </a:r>
            <a:r>
              <a:rPr lang="zh-CN" dirty="0" smtClean="0"/>
              <a:t>吗？</a:t>
            </a:r>
            <a:endParaRPr lang="zh-CN" dirty="0" smtClean="0"/>
          </a:p>
        </p:txBody>
      </p:sp>
      <p:sp>
        <p:nvSpPr>
          <p:cNvPr id="30724" name="Text Box 5"/>
          <p:cNvSpPr/>
          <p:nvPr/>
        </p:nvSpPr>
        <p:spPr>
          <a:xfrm>
            <a:off x="1692275" y="1192213"/>
            <a:ext cx="434975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r>
              <a:rPr lang="en-US" altLang="zh-CN" sz="32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/>
              </a:rPr>
              <a:t>2</a:t>
            </a:r>
            <a:endParaRPr lang="en-US" altLang="zh-CN" sz="3200" b="1">
              <a:solidFill>
                <a:srgbClr val="FF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25" name="Text Box 6"/>
          <p:cNvSpPr/>
          <p:nvPr/>
        </p:nvSpPr>
        <p:spPr>
          <a:xfrm>
            <a:off x="4787900" y="1196975"/>
            <a:ext cx="434975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r>
              <a:rPr lang="en-US" altLang="zh-CN" sz="32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/>
              </a:rPr>
              <a:t>3</a:t>
            </a:r>
            <a:endParaRPr lang="en-US" altLang="zh-CN" sz="3200" b="1">
              <a:solidFill>
                <a:srgbClr val="FF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26" name="Text Box 7"/>
          <p:cNvSpPr/>
          <p:nvPr/>
        </p:nvSpPr>
        <p:spPr>
          <a:xfrm>
            <a:off x="3059113" y="1773238"/>
            <a:ext cx="434975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r>
              <a:rPr lang="en-US" altLang="zh-CN" sz="32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/>
              </a:rPr>
              <a:t>5</a:t>
            </a:r>
            <a:endParaRPr lang="en-US" altLang="zh-CN" sz="3200" b="1">
              <a:solidFill>
                <a:srgbClr val="FF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27" name="Text Box 8"/>
          <p:cNvSpPr/>
          <p:nvPr/>
        </p:nvSpPr>
        <p:spPr>
          <a:xfrm>
            <a:off x="7667625" y="1773238"/>
            <a:ext cx="434975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r>
              <a:rPr lang="en-US" altLang="zh-CN" sz="32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/>
              </a:rPr>
              <a:t>7</a:t>
            </a:r>
            <a:endParaRPr lang="en-US" altLang="zh-CN" sz="3200" b="1">
              <a:solidFill>
                <a:srgbClr val="FF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 animBg="1"/>
      <p:bldP spid="30725" grpId="0" animBg="1"/>
      <p:bldP spid="30726" grpId="0" animBg="1"/>
      <p:bldP spid="307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-23813"/>
            <a:ext cx="8229600" cy="1139826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r>
              <a:rPr lang="zh-CN" smtClean="0"/>
              <a:t>主题图</a:t>
            </a:r>
            <a:endParaRPr lang="zh-CN" smtClean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8504" y="838200"/>
            <a:ext cx="4126992" cy="5181600"/>
          </a:xfrm>
          <a:prstGeom prst="rect">
            <a:avLst/>
          </a:prstGeom>
        </p:spPr>
      </p:pic>
    </p:spTree>
  </p:cSld>
  <p:clrMapOvr>
    <a:masterClrMapping/>
  </p:clrMapOvr>
  <p:transition>
    <p:pull dir="r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384" y="1281736"/>
            <a:ext cx="7571232" cy="4294527"/>
          </a:xfrm>
          <a:prstGeom prst="rect">
            <a:avLst/>
          </a:prstGeom>
        </p:spPr>
      </p:pic>
      <p:sp>
        <p:nvSpPr>
          <p:cNvPr id="34818" name="标题 15"/>
          <p:cNvSpPr>
            <a:spLocks noGrp="1"/>
          </p:cNvSpPr>
          <p:nvPr>
            <p:ph type="title"/>
          </p:nvPr>
        </p:nvSpPr>
        <p:spPr>
          <a:ln cap="flat" algn="ctr">
            <a:miter lim="800000"/>
            <a:headEnd type="none" w="med" len="med"/>
            <a:tailEnd type="none" w="med" len="med"/>
          </a:ln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dirty="0" smtClean="0"/>
              <a:t>     一共有多少盒铅笔？</a:t>
            </a:r>
            <a:endParaRPr lang="zh-CN" altLang="en-US" dirty="0" smtClean="0"/>
          </a:p>
        </p:txBody>
      </p:sp>
      <p:grpSp>
        <p:nvGrpSpPr>
          <p:cNvPr id="29700" name="Group 10"/>
          <p:cNvGrpSpPr/>
          <p:nvPr/>
        </p:nvGrpSpPr>
        <p:grpSpPr bwMode="auto">
          <a:xfrm>
            <a:off x="900113" y="3716338"/>
            <a:ext cx="2143125" cy="576262"/>
            <a:chOff x="382" y="0"/>
            <a:chExt cx="1350" cy="632"/>
          </a:xfrm>
        </p:grpSpPr>
        <p:sp>
          <p:nvSpPr>
            <p:cNvPr id="29701" name="AutoShape 11"/>
            <p:cNvSpPr>
              <a:spLocks noChangeArrowheads="1"/>
            </p:cNvSpPr>
            <p:nvPr/>
          </p:nvSpPr>
          <p:spPr bwMode="auto">
            <a:xfrm>
              <a:off x="382" y="0"/>
              <a:ext cx="1161" cy="632"/>
            </a:xfrm>
            <a:prstGeom prst="wedgeRoundRectCallout">
              <a:avLst>
                <a:gd name="adj1" fmla="val 46287"/>
                <a:gd name="adj2" fmla="val 75565"/>
                <a:gd name="adj3" fmla="val 16667"/>
              </a:avLst>
            </a:prstGeom>
            <a:solidFill>
              <a:srgbClr val="DBEEF4"/>
            </a:solidFill>
            <a:ln w="9525" algn="ctr">
              <a:solidFill>
                <a:srgbClr val="215968"/>
              </a:solidFill>
              <a:miter lim="800000"/>
            </a:ln>
          </p:spPr>
          <p:txBody>
            <a:bodyPr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0000FF"/>
                </a:solidFill>
              </a:endParaRPr>
            </a:p>
          </p:txBody>
        </p:sp>
        <p:sp>
          <p:nvSpPr>
            <p:cNvPr id="29702" name="Text Box 12"/>
            <p:cNvSpPr>
              <a:spLocks noChangeArrowheads="1"/>
            </p:cNvSpPr>
            <p:nvPr/>
          </p:nvSpPr>
          <p:spPr bwMode="auto">
            <a:xfrm>
              <a:off x="405" y="45"/>
              <a:ext cx="1327" cy="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左边有</a:t>
              </a:r>
              <a:r>
                <a:rPr lang="en-US" altLang="zh-CN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盒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703" name="Group 7"/>
          <p:cNvGrpSpPr/>
          <p:nvPr/>
        </p:nvGrpSpPr>
        <p:grpSpPr bwMode="auto">
          <a:xfrm>
            <a:off x="633413" y="79375"/>
            <a:ext cx="1223962" cy="850900"/>
            <a:chOff x="195" y="210"/>
            <a:chExt cx="924" cy="619"/>
          </a:xfrm>
        </p:grpSpPr>
        <p:pic>
          <p:nvPicPr>
            <p:cNvPr id="29704" name="Picture 8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95" y="210"/>
              <a:ext cx="924" cy="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05" name="Text Box 9"/>
            <p:cNvSpPr>
              <a:spLocks noChangeArrowheads="1"/>
            </p:cNvSpPr>
            <p:nvPr/>
          </p:nvSpPr>
          <p:spPr bwMode="auto">
            <a:xfrm>
              <a:off x="526" y="251"/>
              <a:ext cx="182" cy="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b="1"/>
                <a:t>1</a:t>
              </a:r>
              <a:endParaRPr lang="en-US" altLang="zh-CN" sz="3600" b="1"/>
            </a:p>
          </p:txBody>
        </p:sp>
      </p:grpSp>
      <p:sp>
        <p:nvSpPr>
          <p:cNvPr id="29706" name="文本框 7178"/>
          <p:cNvSpPr>
            <a:spLocks noChangeArrowheads="1"/>
          </p:cNvSpPr>
          <p:nvPr/>
        </p:nvSpPr>
        <p:spPr bwMode="auto">
          <a:xfrm>
            <a:off x="4840288" y="3756025"/>
            <a:ext cx="1841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zh-CN" altLang="zh-CN"/>
          </a:p>
        </p:txBody>
      </p:sp>
      <p:grpSp>
        <p:nvGrpSpPr>
          <p:cNvPr id="29707" name="Group 7"/>
          <p:cNvGrpSpPr/>
          <p:nvPr/>
        </p:nvGrpSpPr>
        <p:grpSpPr bwMode="auto">
          <a:xfrm>
            <a:off x="4787900" y="3429000"/>
            <a:ext cx="1800225" cy="1081088"/>
            <a:chOff x="0" y="0"/>
            <a:chExt cx="1746" cy="795"/>
          </a:xfrm>
        </p:grpSpPr>
        <p:sp>
          <p:nvSpPr>
            <p:cNvPr id="29708" name="AutoShape 8"/>
            <p:cNvSpPr>
              <a:spLocks noChangeArrowheads="1"/>
            </p:cNvSpPr>
            <p:nvPr/>
          </p:nvSpPr>
          <p:spPr bwMode="auto">
            <a:xfrm>
              <a:off x="0" y="0"/>
              <a:ext cx="1746" cy="363"/>
            </a:xfrm>
            <a:prstGeom prst="wedgeRoundRectCallout">
              <a:avLst>
                <a:gd name="adj1" fmla="val -45477"/>
                <a:gd name="adj2" fmla="val 70111"/>
                <a:gd name="adj3" fmla="val 16667"/>
              </a:avLst>
            </a:prstGeom>
            <a:solidFill>
              <a:srgbClr val="C6D9F1"/>
            </a:solidFill>
            <a:ln w="9525" algn="ctr">
              <a:solidFill>
                <a:srgbClr val="10253F"/>
              </a:solidFill>
              <a:miter lim="800000"/>
            </a:ln>
          </p:spPr>
          <p:txBody>
            <a:bodyPr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0000FF"/>
                </a:solidFill>
              </a:endParaRPr>
            </a:p>
          </p:txBody>
        </p:sp>
        <p:sp>
          <p:nvSpPr>
            <p:cNvPr id="29709" name="Text Box 9"/>
            <p:cNvSpPr>
              <a:spLocks noChangeArrowheads="1"/>
            </p:cNvSpPr>
            <p:nvPr/>
          </p:nvSpPr>
          <p:spPr bwMode="auto">
            <a:xfrm>
              <a:off x="14" y="48"/>
              <a:ext cx="1701" cy="7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右边有</a:t>
              </a: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盒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>
                <a:spcBef>
                  <a:spcPct val="50000"/>
                </a:spcBef>
              </a:pPr>
              <a:endParaRPr lang="zh-CN" altLang="en-US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384" y="1281736"/>
            <a:ext cx="7571232" cy="4294527"/>
          </a:xfrm>
          <a:prstGeom prst="rect">
            <a:avLst/>
          </a:prstGeom>
        </p:spPr>
      </p:pic>
      <p:sp>
        <p:nvSpPr>
          <p:cNvPr id="36866" name="标题 15"/>
          <p:cNvSpPr>
            <a:spLocks noGrp="1"/>
          </p:cNvSpPr>
          <p:nvPr>
            <p:ph type="title" idx="4294967295"/>
          </p:nvPr>
        </p:nvSpPr>
        <p:spPr>
          <a:xfrm>
            <a:off x="0" y="-23813"/>
            <a:ext cx="8229600" cy="1139826"/>
          </a:xfrm>
          <a:ln cap="flat" algn="ctr">
            <a:miter lim="800000"/>
            <a:headEnd type="none" w="med" len="med"/>
            <a:tailEnd type="none" w="med" len="med"/>
          </a:ln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mtClean="0"/>
              <a:t>     一共有多少支铅笔？</a:t>
            </a:r>
            <a:endParaRPr lang="zh-CN" altLang="en-US" smtClean="0"/>
          </a:p>
        </p:txBody>
      </p:sp>
      <p:grpSp>
        <p:nvGrpSpPr>
          <p:cNvPr id="30724" name="Group 7"/>
          <p:cNvGrpSpPr/>
          <p:nvPr/>
        </p:nvGrpSpPr>
        <p:grpSpPr bwMode="auto">
          <a:xfrm>
            <a:off x="4859338" y="1900238"/>
            <a:ext cx="2771775" cy="576262"/>
            <a:chOff x="0" y="0"/>
            <a:chExt cx="1746" cy="363"/>
          </a:xfrm>
        </p:grpSpPr>
        <p:sp>
          <p:nvSpPr>
            <p:cNvPr id="30725" name="AutoShape 8"/>
            <p:cNvSpPr>
              <a:spLocks noChangeArrowheads="1"/>
            </p:cNvSpPr>
            <p:nvPr/>
          </p:nvSpPr>
          <p:spPr bwMode="auto">
            <a:xfrm>
              <a:off x="0" y="0"/>
              <a:ext cx="1746" cy="363"/>
            </a:xfrm>
            <a:prstGeom prst="wedgeRoundRectCallout">
              <a:avLst>
                <a:gd name="adj1" fmla="val -45477"/>
                <a:gd name="adj2" fmla="val 70111"/>
                <a:gd name="adj3" fmla="val 16667"/>
              </a:avLst>
            </a:prstGeom>
            <a:solidFill>
              <a:srgbClr val="C6D9F1"/>
            </a:solidFill>
            <a:ln w="9525" algn="ctr">
              <a:solidFill>
                <a:srgbClr val="10253F"/>
              </a:solidFill>
              <a:miter lim="800000"/>
            </a:ln>
          </p:spPr>
          <p:txBody>
            <a:bodyPr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0000FF"/>
                </a:solidFill>
              </a:endParaRPr>
            </a:p>
          </p:txBody>
        </p:sp>
        <p:sp>
          <p:nvSpPr>
            <p:cNvPr id="30726" name="Text Box 9"/>
            <p:cNvSpPr>
              <a:spLocks noChangeArrowheads="1"/>
            </p:cNvSpPr>
            <p:nvPr/>
          </p:nvSpPr>
          <p:spPr bwMode="auto">
            <a:xfrm>
              <a:off x="14" y="46"/>
              <a:ext cx="170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每盒铅笔有</a:t>
              </a:r>
              <a:r>
                <a:rPr lang="en-US" altLang="zh-CN" sz="2400" b="1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r>
                <a:rPr lang="zh-CN" altLang="en-US" sz="2400" b="1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支</a:t>
              </a:r>
              <a:endPara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727" name="Group 10"/>
          <p:cNvGrpSpPr/>
          <p:nvPr/>
        </p:nvGrpSpPr>
        <p:grpSpPr bwMode="auto">
          <a:xfrm>
            <a:off x="827088" y="3429000"/>
            <a:ext cx="2143125" cy="576263"/>
            <a:chOff x="382" y="0"/>
            <a:chExt cx="1350" cy="632"/>
          </a:xfrm>
        </p:grpSpPr>
        <p:sp>
          <p:nvSpPr>
            <p:cNvPr id="30728" name="AutoShape 11"/>
            <p:cNvSpPr>
              <a:spLocks noChangeArrowheads="1"/>
            </p:cNvSpPr>
            <p:nvPr/>
          </p:nvSpPr>
          <p:spPr bwMode="auto">
            <a:xfrm>
              <a:off x="382" y="0"/>
              <a:ext cx="1161" cy="632"/>
            </a:xfrm>
            <a:prstGeom prst="wedgeRoundRectCallout">
              <a:avLst>
                <a:gd name="adj1" fmla="val 46287"/>
                <a:gd name="adj2" fmla="val 75565"/>
                <a:gd name="adj3" fmla="val 16667"/>
              </a:avLst>
            </a:prstGeom>
            <a:solidFill>
              <a:srgbClr val="DBEEF4"/>
            </a:solidFill>
            <a:ln w="9525" algn="ctr">
              <a:solidFill>
                <a:srgbClr val="215968"/>
              </a:solidFill>
              <a:miter lim="800000"/>
            </a:ln>
          </p:spPr>
          <p:txBody>
            <a:bodyPr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0000FF"/>
                </a:solidFill>
              </a:endParaRPr>
            </a:p>
          </p:txBody>
        </p:sp>
        <p:sp>
          <p:nvSpPr>
            <p:cNvPr id="30729" name="Text Box 12"/>
            <p:cNvSpPr>
              <a:spLocks noChangeArrowheads="1"/>
            </p:cNvSpPr>
            <p:nvPr/>
          </p:nvSpPr>
          <p:spPr bwMode="auto">
            <a:xfrm>
              <a:off x="405" y="45"/>
              <a:ext cx="1327" cy="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左边有</a:t>
              </a:r>
              <a:r>
                <a:rPr lang="en-US" altLang="zh-CN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r>
                <a:rPr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盒</a:t>
              </a:r>
              <a:endPara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730" name="Group 7"/>
          <p:cNvGrpSpPr/>
          <p:nvPr/>
        </p:nvGrpSpPr>
        <p:grpSpPr bwMode="auto">
          <a:xfrm>
            <a:off x="633413" y="79375"/>
            <a:ext cx="1223962" cy="850900"/>
            <a:chOff x="195" y="210"/>
            <a:chExt cx="924" cy="619"/>
          </a:xfrm>
        </p:grpSpPr>
        <p:pic>
          <p:nvPicPr>
            <p:cNvPr id="30731" name="Picture 8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95" y="210"/>
              <a:ext cx="924" cy="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32" name="Text Box 9"/>
            <p:cNvSpPr>
              <a:spLocks noChangeArrowheads="1"/>
            </p:cNvSpPr>
            <p:nvPr/>
          </p:nvSpPr>
          <p:spPr bwMode="auto">
            <a:xfrm>
              <a:off x="526" y="251"/>
              <a:ext cx="182" cy="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b="1"/>
                <a:t>1</a:t>
              </a:r>
              <a:endParaRPr lang="en-US" altLang="zh-CN" sz="3600" b="1"/>
            </a:p>
          </p:txBody>
        </p:sp>
      </p:grpSp>
      <p:grpSp>
        <p:nvGrpSpPr>
          <p:cNvPr id="30733" name="Group 7"/>
          <p:cNvGrpSpPr/>
          <p:nvPr/>
        </p:nvGrpSpPr>
        <p:grpSpPr bwMode="auto">
          <a:xfrm>
            <a:off x="4427538" y="3357563"/>
            <a:ext cx="1727200" cy="527050"/>
            <a:chOff x="0" y="0"/>
            <a:chExt cx="1746" cy="378"/>
          </a:xfrm>
        </p:grpSpPr>
        <p:sp>
          <p:nvSpPr>
            <p:cNvPr id="30734" name="AutoShape 8"/>
            <p:cNvSpPr>
              <a:spLocks noChangeArrowheads="1"/>
            </p:cNvSpPr>
            <p:nvPr/>
          </p:nvSpPr>
          <p:spPr bwMode="auto">
            <a:xfrm>
              <a:off x="0" y="0"/>
              <a:ext cx="1746" cy="363"/>
            </a:xfrm>
            <a:prstGeom prst="wedgeRoundRectCallout">
              <a:avLst>
                <a:gd name="adj1" fmla="val -45477"/>
                <a:gd name="adj2" fmla="val 70111"/>
                <a:gd name="adj3" fmla="val 16667"/>
              </a:avLst>
            </a:prstGeom>
            <a:solidFill>
              <a:srgbClr val="C6D9F1"/>
            </a:solidFill>
            <a:ln w="9525" algn="ctr">
              <a:solidFill>
                <a:srgbClr val="10253F"/>
              </a:solidFill>
              <a:miter lim="800000"/>
            </a:ln>
          </p:spPr>
          <p:txBody>
            <a:bodyPr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0000FF"/>
                </a:solidFill>
              </a:endParaRPr>
            </a:p>
          </p:txBody>
        </p:sp>
        <p:sp>
          <p:nvSpPr>
            <p:cNvPr id="30735" name="Text Box 9"/>
            <p:cNvSpPr>
              <a:spLocks noChangeArrowheads="1"/>
            </p:cNvSpPr>
            <p:nvPr/>
          </p:nvSpPr>
          <p:spPr bwMode="auto">
            <a:xfrm>
              <a:off x="14" y="46"/>
              <a:ext cx="1702" cy="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右边有</a:t>
              </a:r>
              <a:r>
                <a:rPr lang="en-US" altLang="zh-CN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盒</a:t>
              </a:r>
              <a:endParaRPr lang="zh-CN" altLang="en-US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8313" y="4076700"/>
            <a:ext cx="1427162" cy="213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747" name="Group 7"/>
          <p:cNvGrpSpPr/>
          <p:nvPr/>
        </p:nvGrpSpPr>
        <p:grpSpPr bwMode="auto">
          <a:xfrm>
            <a:off x="1835150" y="2852738"/>
            <a:ext cx="3879850" cy="1008062"/>
            <a:chOff x="0" y="0"/>
            <a:chExt cx="2444" cy="635"/>
          </a:xfrm>
        </p:grpSpPr>
        <p:sp>
          <p:nvSpPr>
            <p:cNvPr id="31748" name="AutoShape 8"/>
            <p:cNvSpPr>
              <a:spLocks noChangeArrowheads="1"/>
            </p:cNvSpPr>
            <p:nvPr/>
          </p:nvSpPr>
          <p:spPr bwMode="auto">
            <a:xfrm>
              <a:off x="0" y="0"/>
              <a:ext cx="2132" cy="635"/>
            </a:xfrm>
            <a:prstGeom prst="cloudCallout">
              <a:avLst>
                <a:gd name="adj1" fmla="val -44417"/>
                <a:gd name="adj2" fmla="val 70000"/>
              </a:avLst>
            </a:prstGeom>
            <a:solidFill>
              <a:srgbClr val="FDEADA"/>
            </a:solidFill>
            <a:ln w="25400" algn="ctr">
              <a:solidFill>
                <a:srgbClr val="F79646"/>
              </a:solidFill>
              <a:round/>
            </a:ln>
          </p:spPr>
          <p:txBody>
            <a:bodyPr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/>
            </a:p>
          </p:txBody>
        </p:sp>
        <p:sp>
          <p:nvSpPr>
            <p:cNvPr id="31749" name="Text Box 9"/>
            <p:cNvSpPr>
              <a:spLocks noChangeArrowheads="1"/>
            </p:cNvSpPr>
            <p:nvPr/>
          </p:nvSpPr>
          <p:spPr bwMode="auto">
            <a:xfrm>
              <a:off x="131" y="134"/>
              <a:ext cx="231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8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该怎么列算式呢？</a:t>
              </a:r>
              <a:endPara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8916" name="Text Box 10"/>
          <p:cNvSpPr/>
          <p:nvPr/>
        </p:nvSpPr>
        <p:spPr>
          <a:xfrm>
            <a:off x="3348038" y="4151313"/>
            <a:ext cx="3816350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endParaRPr lang="en-US" altLang="zh-CN" sz="4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751" name="Group 12"/>
          <p:cNvGrpSpPr/>
          <p:nvPr/>
        </p:nvGrpSpPr>
        <p:grpSpPr bwMode="auto">
          <a:xfrm>
            <a:off x="5500688" y="2493963"/>
            <a:ext cx="3397250" cy="2573337"/>
            <a:chOff x="-96" y="0"/>
            <a:chExt cx="2140" cy="1621"/>
          </a:xfrm>
        </p:grpSpPr>
        <p:pic>
          <p:nvPicPr>
            <p:cNvPr id="31752" name="Picture 1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952" y="589"/>
              <a:ext cx="1092" cy="1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53" name="AutoShape 14"/>
            <p:cNvSpPr>
              <a:spLocks noChangeArrowheads="1"/>
            </p:cNvSpPr>
            <p:nvPr/>
          </p:nvSpPr>
          <p:spPr bwMode="auto">
            <a:xfrm>
              <a:off x="-96" y="0"/>
              <a:ext cx="1774" cy="544"/>
            </a:xfrm>
            <a:prstGeom prst="cloudCallout">
              <a:avLst>
                <a:gd name="adj1" fmla="val 27472"/>
                <a:gd name="adj2" fmla="val 65074"/>
              </a:avLst>
            </a:prstGeom>
            <a:solidFill>
              <a:srgbClr val="EBF1DE"/>
            </a:solidFill>
            <a:ln w="25400" algn="ctr">
              <a:solidFill>
                <a:srgbClr val="9BBB59"/>
              </a:solidFill>
              <a:round/>
            </a:ln>
          </p:spPr>
          <p:txBody>
            <a:bodyPr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/>
            </a:p>
          </p:txBody>
        </p:sp>
        <p:sp>
          <p:nvSpPr>
            <p:cNvPr id="31754" name="Text Box 15"/>
            <p:cNvSpPr>
              <a:spLocks noChangeArrowheads="1"/>
            </p:cNvSpPr>
            <p:nvPr/>
          </p:nvSpPr>
          <p:spPr bwMode="auto">
            <a:xfrm>
              <a:off x="39" y="79"/>
              <a:ext cx="185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8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你会计算吗？</a:t>
              </a:r>
              <a:endPara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755" name="Group 7"/>
          <p:cNvGrpSpPr/>
          <p:nvPr/>
        </p:nvGrpSpPr>
        <p:grpSpPr bwMode="auto">
          <a:xfrm>
            <a:off x="633413" y="79375"/>
            <a:ext cx="1223962" cy="850900"/>
            <a:chOff x="195" y="210"/>
            <a:chExt cx="924" cy="619"/>
          </a:xfrm>
        </p:grpSpPr>
        <p:pic>
          <p:nvPicPr>
            <p:cNvPr id="31756" name="Picture 8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95" y="210"/>
              <a:ext cx="924" cy="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57" name="Text Box 9"/>
            <p:cNvSpPr>
              <a:spLocks noChangeArrowheads="1"/>
            </p:cNvSpPr>
            <p:nvPr/>
          </p:nvSpPr>
          <p:spPr bwMode="auto">
            <a:xfrm>
              <a:off x="526" y="251"/>
              <a:ext cx="182" cy="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b="1"/>
                <a:t>1</a:t>
              </a:r>
              <a:endParaRPr lang="en-US" altLang="zh-CN" sz="3600" b="1"/>
            </a:p>
          </p:txBody>
        </p:sp>
      </p:grpSp>
      <p:sp>
        <p:nvSpPr>
          <p:cNvPr id="31758" name="标题 18"/>
          <p:cNvSpPr>
            <a:spLocks noGrp="1" noChangeArrowheads="1"/>
          </p:cNvSpPr>
          <p:nvPr>
            <p:ph type="title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mtClean="0"/>
              <a:t>     一共有多少支铅笔？</a:t>
            </a:r>
            <a:endParaRPr lang="zh-CN" altLang="en-US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-23813"/>
            <a:ext cx="8229600" cy="1139826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r>
              <a:rPr lang="zh-CN" dirty="0" smtClean="0"/>
              <a:t>我会算。</a:t>
            </a:r>
            <a:endParaRPr lang="zh-CN" dirty="0" smtClean="0"/>
          </a:p>
        </p:txBody>
      </p:sp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66950" y="1341438"/>
            <a:ext cx="504825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771775" y="1341438"/>
            <a:ext cx="504825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346450" y="1341438"/>
            <a:ext cx="504825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8" name="Picture 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922713" y="1341438"/>
            <a:ext cx="504825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9" name="Picture 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578475" y="1341438"/>
            <a:ext cx="504825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0" name="Picture 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083300" y="1341438"/>
            <a:ext cx="504825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01" name="AutoShape 9"/>
          <p:cNvSpPr>
            <a:spLocks noChangeArrowheads="1"/>
          </p:cNvSpPr>
          <p:nvPr/>
        </p:nvSpPr>
        <p:spPr bwMode="auto">
          <a:xfrm>
            <a:off x="1979613" y="1196975"/>
            <a:ext cx="4679950" cy="1727200"/>
          </a:xfrm>
          <a:prstGeom prst="flowChartAlternateProcess">
            <a:avLst/>
          </a:prstGeom>
          <a:noFill/>
          <a:ln w="25400" algn="ctr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1800"/>
          </a:p>
        </p:txBody>
      </p:sp>
      <p:grpSp>
        <p:nvGrpSpPr>
          <p:cNvPr id="33802" name="Group 10"/>
          <p:cNvGrpSpPr/>
          <p:nvPr/>
        </p:nvGrpSpPr>
        <p:grpSpPr bwMode="auto">
          <a:xfrm>
            <a:off x="539750" y="3068638"/>
            <a:ext cx="4103688" cy="3205162"/>
            <a:chOff x="0" y="0"/>
            <a:chExt cx="2585" cy="2019"/>
          </a:xfrm>
        </p:grpSpPr>
        <p:pic>
          <p:nvPicPr>
            <p:cNvPr id="33803" name="Picture 11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1134"/>
              <a:ext cx="805" cy="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804" name="AutoShape 12"/>
            <p:cNvSpPr>
              <a:spLocks noChangeArrowheads="1"/>
            </p:cNvSpPr>
            <p:nvPr/>
          </p:nvSpPr>
          <p:spPr bwMode="auto">
            <a:xfrm>
              <a:off x="363" y="0"/>
              <a:ext cx="2222" cy="952"/>
            </a:xfrm>
            <a:prstGeom prst="cloudCallout">
              <a:avLst>
                <a:gd name="adj1" fmla="val -43750"/>
                <a:gd name="adj2" fmla="val 70000"/>
              </a:avLst>
            </a:prstGeom>
            <a:solidFill>
              <a:srgbClr val="DBEEF4"/>
            </a:solidFill>
            <a:ln w="25400" algn="ctr">
              <a:solidFill>
                <a:srgbClr val="4BACC6"/>
              </a:solidFill>
              <a:round/>
            </a:ln>
          </p:spPr>
          <p:txBody>
            <a:bodyPr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/>
            </a:p>
          </p:txBody>
        </p:sp>
        <p:sp>
          <p:nvSpPr>
            <p:cNvPr id="33805" name="Text Box 13"/>
            <p:cNvSpPr>
              <a:spLocks noChangeArrowheads="1"/>
            </p:cNvSpPr>
            <p:nvPr/>
          </p:nvSpPr>
          <p:spPr bwMode="auto">
            <a:xfrm>
              <a:off x="605" y="182"/>
              <a:ext cx="1980" cy="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个十加</a:t>
              </a:r>
              <a:r>
                <a:rPr lang="en-US" altLang="zh-CN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个十，等于</a:t>
              </a:r>
              <a:r>
                <a:rPr lang="en-US" altLang="zh-CN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个十，就是</a:t>
              </a:r>
              <a:r>
                <a:rPr lang="en-US" altLang="zh-CN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60</a:t>
              </a: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806" name="Group 14"/>
          <p:cNvGrpSpPr/>
          <p:nvPr/>
        </p:nvGrpSpPr>
        <p:grpSpPr bwMode="auto">
          <a:xfrm>
            <a:off x="5429250" y="3429000"/>
            <a:ext cx="3390900" cy="2736850"/>
            <a:chOff x="-4" y="0"/>
            <a:chExt cx="2136" cy="1724"/>
          </a:xfrm>
        </p:grpSpPr>
        <p:pic>
          <p:nvPicPr>
            <p:cNvPr id="33807" name="Picture 15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159" y="802"/>
              <a:ext cx="973" cy="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808" name="AutoShape 16"/>
            <p:cNvSpPr>
              <a:spLocks noChangeArrowheads="1"/>
            </p:cNvSpPr>
            <p:nvPr/>
          </p:nvSpPr>
          <p:spPr bwMode="auto">
            <a:xfrm>
              <a:off x="0" y="0"/>
              <a:ext cx="1678" cy="726"/>
            </a:xfrm>
            <a:prstGeom prst="wedgeRoundRectCallout">
              <a:avLst>
                <a:gd name="adj1" fmla="val 34731"/>
                <a:gd name="adj2" fmla="val 76227"/>
                <a:gd name="adj3" fmla="val 16667"/>
              </a:avLst>
            </a:prstGeom>
            <a:solidFill>
              <a:srgbClr val="EBF1DE"/>
            </a:solidFill>
            <a:ln w="25400" algn="ctr">
              <a:solidFill>
                <a:srgbClr val="4F6228"/>
              </a:solidFill>
              <a:miter lim="800000"/>
            </a:ln>
          </p:spPr>
          <p:txBody>
            <a:bodyPr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/>
            </a:p>
          </p:txBody>
        </p:sp>
        <p:sp>
          <p:nvSpPr>
            <p:cNvPr id="33809" name="Text Box 17"/>
            <p:cNvSpPr>
              <a:spLocks noChangeArrowheads="1"/>
            </p:cNvSpPr>
            <p:nvPr/>
          </p:nvSpPr>
          <p:spPr bwMode="auto">
            <a:xfrm>
              <a:off x="-4" y="35"/>
              <a:ext cx="1633" cy="6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400" b="1" dirty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想：</a:t>
              </a:r>
              <a:r>
                <a:rPr lang="en-US" altLang="zh-CN" sz="2400" b="1" dirty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4+2=6</a:t>
              </a:r>
              <a:endParaRPr lang="en-US" altLang="zh-CN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40+20=60</a:t>
              </a:r>
              <a:endPara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3020" name="Text Box 18"/>
          <p:cNvSpPr/>
          <p:nvPr/>
        </p:nvSpPr>
        <p:spPr>
          <a:xfrm>
            <a:off x="2555875" y="5126038"/>
            <a:ext cx="4032250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40+20=60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（支）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-23813"/>
            <a:ext cx="8229600" cy="1139826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r>
              <a:rPr lang="zh-CN" smtClean="0"/>
              <a:t>我能行。</a:t>
            </a:r>
            <a:endParaRPr lang="zh-CN" smtClean="0"/>
          </a:p>
        </p:txBody>
      </p:sp>
      <p:sp>
        <p:nvSpPr>
          <p:cNvPr id="34819" name="Text Box 3"/>
          <p:cNvSpPr>
            <a:spLocks noChangeArrowheads="1"/>
          </p:cNvSpPr>
          <p:nvPr/>
        </p:nvSpPr>
        <p:spPr bwMode="auto">
          <a:xfrm>
            <a:off x="1128713" y="2092325"/>
            <a:ext cx="30972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/>
              <a:t>30+20=</a:t>
            </a:r>
            <a:endParaRPr lang="en-US" altLang="zh-CN" sz="4000" b="1"/>
          </a:p>
        </p:txBody>
      </p:sp>
      <p:sp>
        <p:nvSpPr>
          <p:cNvPr id="34820" name="Text Box 4"/>
          <p:cNvSpPr>
            <a:spLocks noChangeArrowheads="1"/>
          </p:cNvSpPr>
          <p:nvPr/>
        </p:nvSpPr>
        <p:spPr bwMode="auto">
          <a:xfrm>
            <a:off x="1128713" y="3187700"/>
            <a:ext cx="30972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/>
              <a:t>40+40=</a:t>
            </a:r>
            <a:endParaRPr lang="en-US" altLang="zh-CN" sz="4000" b="1"/>
          </a:p>
        </p:txBody>
      </p:sp>
      <p:sp>
        <p:nvSpPr>
          <p:cNvPr id="34821" name="Text Box 5"/>
          <p:cNvSpPr>
            <a:spLocks noChangeArrowheads="1"/>
          </p:cNvSpPr>
          <p:nvPr/>
        </p:nvSpPr>
        <p:spPr bwMode="auto">
          <a:xfrm>
            <a:off x="4729163" y="4230688"/>
            <a:ext cx="30972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/>
              <a:t>60+20=</a:t>
            </a:r>
            <a:endParaRPr lang="en-US" altLang="zh-CN" sz="4000" b="1"/>
          </a:p>
        </p:txBody>
      </p:sp>
      <p:sp>
        <p:nvSpPr>
          <p:cNvPr id="34822" name="Text Box 6"/>
          <p:cNvSpPr>
            <a:spLocks noChangeArrowheads="1"/>
          </p:cNvSpPr>
          <p:nvPr/>
        </p:nvSpPr>
        <p:spPr bwMode="auto">
          <a:xfrm>
            <a:off x="1128713" y="4230688"/>
            <a:ext cx="30972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/>
              <a:t>50+20=</a:t>
            </a:r>
            <a:endParaRPr lang="en-US" altLang="zh-CN" sz="4000" b="1"/>
          </a:p>
        </p:txBody>
      </p:sp>
      <p:sp>
        <p:nvSpPr>
          <p:cNvPr id="34823" name="Text Box 7"/>
          <p:cNvSpPr>
            <a:spLocks noChangeArrowheads="1"/>
          </p:cNvSpPr>
          <p:nvPr/>
        </p:nvSpPr>
        <p:spPr bwMode="auto">
          <a:xfrm>
            <a:off x="4729163" y="3187700"/>
            <a:ext cx="30972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/>
              <a:t>50+30=</a:t>
            </a:r>
            <a:endParaRPr lang="en-US" altLang="zh-CN" sz="4000" b="1"/>
          </a:p>
        </p:txBody>
      </p:sp>
      <p:sp>
        <p:nvSpPr>
          <p:cNvPr id="34824" name="Text Box 8"/>
          <p:cNvSpPr>
            <a:spLocks noChangeArrowheads="1"/>
          </p:cNvSpPr>
          <p:nvPr/>
        </p:nvSpPr>
        <p:spPr bwMode="auto">
          <a:xfrm>
            <a:off x="4729163" y="2092325"/>
            <a:ext cx="30972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/>
              <a:t>70+10=</a:t>
            </a:r>
            <a:endParaRPr lang="en-US" altLang="zh-CN" sz="4000" b="1"/>
          </a:p>
        </p:txBody>
      </p:sp>
      <p:sp>
        <p:nvSpPr>
          <p:cNvPr id="45065" name="Text Box 9"/>
          <p:cNvSpPr/>
          <p:nvPr/>
        </p:nvSpPr>
        <p:spPr>
          <a:xfrm>
            <a:off x="2986088" y="2032000"/>
            <a:ext cx="1657350" cy="830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>
              <a:spcBef>
                <a:spcPct val="50000"/>
              </a:spcBef>
            </a:pPr>
            <a:r>
              <a:rPr lang="en-US" altLang="zh-CN" sz="4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C0000"/>
                </a:solidFill>
                <a:sym typeface="Wingdings" panose="05000000000000000000"/>
              </a:rPr>
              <a:t>50</a:t>
            </a:r>
            <a:endParaRPr lang="en-US" altLang="zh-CN" sz="4800" b="1">
              <a:solidFill>
                <a:srgbClr val="CC0000"/>
              </a:solidFill>
            </a:endParaRPr>
          </a:p>
        </p:txBody>
      </p:sp>
      <p:sp>
        <p:nvSpPr>
          <p:cNvPr id="45066" name="Text Box 10"/>
          <p:cNvSpPr/>
          <p:nvPr/>
        </p:nvSpPr>
        <p:spPr>
          <a:xfrm>
            <a:off x="6557963" y="4170363"/>
            <a:ext cx="1657350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>
              <a:spcBef>
                <a:spcPct val="50000"/>
              </a:spcBef>
            </a:pPr>
            <a:r>
              <a:rPr lang="en-US" altLang="zh-CN" sz="4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C0000"/>
                </a:solidFill>
                <a:sym typeface="Wingdings" panose="05000000000000000000"/>
              </a:rPr>
              <a:t>80</a:t>
            </a:r>
            <a:endParaRPr lang="en-US" altLang="zh-CN" sz="4800" b="1">
              <a:solidFill>
                <a:srgbClr val="CC0000"/>
              </a:solidFill>
            </a:endParaRPr>
          </a:p>
        </p:txBody>
      </p:sp>
      <p:sp>
        <p:nvSpPr>
          <p:cNvPr id="45067" name="Text Box 11"/>
          <p:cNvSpPr/>
          <p:nvPr/>
        </p:nvSpPr>
        <p:spPr>
          <a:xfrm>
            <a:off x="2986088" y="3125788"/>
            <a:ext cx="1657350" cy="831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>
              <a:spcBef>
                <a:spcPct val="50000"/>
              </a:spcBef>
            </a:pPr>
            <a:r>
              <a:rPr lang="en-US" altLang="zh-CN" sz="4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C0000"/>
                </a:solidFill>
                <a:sym typeface="Wingdings" panose="05000000000000000000"/>
              </a:rPr>
              <a:t>80</a:t>
            </a:r>
            <a:endParaRPr lang="en-US" altLang="zh-CN" sz="4800" b="1">
              <a:solidFill>
                <a:srgbClr val="CC0000"/>
              </a:solidFill>
            </a:endParaRPr>
          </a:p>
        </p:txBody>
      </p:sp>
      <p:sp>
        <p:nvSpPr>
          <p:cNvPr id="45068" name="Text Box 12"/>
          <p:cNvSpPr/>
          <p:nvPr/>
        </p:nvSpPr>
        <p:spPr>
          <a:xfrm>
            <a:off x="2986088" y="4170363"/>
            <a:ext cx="1657350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>
              <a:spcBef>
                <a:spcPct val="50000"/>
              </a:spcBef>
            </a:pPr>
            <a:r>
              <a:rPr lang="en-US" altLang="zh-CN" sz="4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C0000"/>
                </a:solidFill>
                <a:sym typeface="Wingdings" panose="05000000000000000000"/>
              </a:rPr>
              <a:t>70</a:t>
            </a:r>
            <a:endParaRPr lang="en-US" altLang="zh-CN" sz="4800" b="1">
              <a:solidFill>
                <a:srgbClr val="CC0000"/>
              </a:solidFill>
            </a:endParaRPr>
          </a:p>
        </p:txBody>
      </p:sp>
      <p:sp>
        <p:nvSpPr>
          <p:cNvPr id="45069" name="Text Box 13"/>
          <p:cNvSpPr/>
          <p:nvPr/>
        </p:nvSpPr>
        <p:spPr>
          <a:xfrm>
            <a:off x="6557963" y="3125788"/>
            <a:ext cx="1657350" cy="831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>
              <a:spcBef>
                <a:spcPct val="50000"/>
              </a:spcBef>
            </a:pPr>
            <a:r>
              <a:rPr lang="en-US" altLang="zh-CN" sz="4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C0000"/>
                </a:solidFill>
                <a:sym typeface="Wingdings" panose="05000000000000000000"/>
              </a:rPr>
              <a:t>80</a:t>
            </a:r>
            <a:endParaRPr lang="en-US" altLang="zh-CN" sz="4800" b="1">
              <a:solidFill>
                <a:srgbClr val="CC0000"/>
              </a:solidFill>
            </a:endParaRPr>
          </a:p>
        </p:txBody>
      </p:sp>
      <p:sp>
        <p:nvSpPr>
          <p:cNvPr id="45070" name="Text Box 14"/>
          <p:cNvSpPr/>
          <p:nvPr/>
        </p:nvSpPr>
        <p:spPr>
          <a:xfrm>
            <a:off x="6557963" y="2032000"/>
            <a:ext cx="1657350" cy="830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>
              <a:spcBef>
                <a:spcPct val="50000"/>
              </a:spcBef>
            </a:pPr>
            <a:r>
              <a:rPr lang="en-US" altLang="zh-CN" sz="4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C0000"/>
                </a:solidFill>
                <a:sym typeface="Wingdings" panose="05000000000000000000"/>
              </a:rPr>
              <a:t>80</a:t>
            </a:r>
            <a:endParaRPr lang="en-US" altLang="zh-CN" sz="4800" b="1">
              <a:solidFill>
                <a:srgbClr val="CC0000"/>
              </a:solidFill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45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 fill="hold"/>
                                        <p:tgtEl>
                                          <p:spTgt spid="45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 fill="hold"/>
                                        <p:tgtEl>
                                          <p:spTgt spid="45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 fill="hold"/>
                                        <p:tgtEl>
                                          <p:spTgt spid="45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 fill="hold"/>
                                        <p:tgtEl>
                                          <p:spTgt spid="45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5" grpId="0" animBg="1"/>
      <p:bldP spid="45066" grpId="0" animBg="1"/>
      <p:bldP spid="45067" grpId="0" animBg="1"/>
      <p:bldP spid="45068" grpId="0" animBg="1"/>
      <p:bldP spid="45069" grpId="0" animBg="1"/>
      <p:bldP spid="45070" grpId="0" animBg="1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746bfd3c-8b57-41f3-9d00-3bb7e973f16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2_一上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一上">
      <a:majorFont>
        <a:latin typeface="微软雅黑"/>
        <a:ea typeface="微软雅黑"/>
        <a:cs typeface="Arial"/>
      </a:majorFont>
      <a:minorFont>
        <a:latin typeface="微软雅黑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_一上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533</Words>
  <Application>WPS 演示</Application>
  <PresentationFormat>全屏显示(4:3)</PresentationFormat>
  <Paragraphs>178</Paragraphs>
  <Slides>15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华文新魏</vt:lpstr>
      <vt:lpstr>楷体</vt:lpstr>
      <vt:lpstr>Calibri</vt:lpstr>
      <vt:lpstr>Calibri</vt:lpstr>
      <vt:lpstr>黑体</vt:lpstr>
      <vt:lpstr>Wingdings</vt:lpstr>
      <vt:lpstr>幼圆</vt:lpstr>
      <vt:lpstr>Arial</vt:lpstr>
      <vt:lpstr>Arial Unicode MS</vt:lpstr>
      <vt:lpstr>第一PPT模板网-WWW.1PPT.COM</vt:lpstr>
      <vt:lpstr>整十数加、减整十数</vt:lpstr>
      <vt:lpstr>我能行。</vt:lpstr>
      <vt:lpstr>复习导入</vt:lpstr>
      <vt:lpstr>主题图</vt:lpstr>
      <vt:lpstr>     一共有多少盒铅笔？</vt:lpstr>
      <vt:lpstr>     一共有多少支铅笔？</vt:lpstr>
      <vt:lpstr>     一共有多少支铅笔？</vt:lpstr>
      <vt:lpstr>我会算。</vt:lpstr>
      <vt:lpstr>我能行。</vt:lpstr>
      <vt:lpstr>     还剩多少支铅笔？</vt:lpstr>
      <vt:lpstr>我会做。</vt:lpstr>
      <vt:lpstr>我能行。</vt:lpstr>
      <vt:lpstr>摆一摆，填一填。</vt:lpstr>
      <vt:lpstr>口算。</vt:lpstr>
      <vt:lpstr>课堂总结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6</cp:revision>
  <cp:lastPrinted>2021-05-16T10:42:00Z</cp:lastPrinted>
  <dcterms:created xsi:type="dcterms:W3CDTF">2021-05-16T10:42:00Z</dcterms:created>
  <dcterms:modified xsi:type="dcterms:W3CDTF">2023-01-27T10:40:27Z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AFBA38013A484E4C93866A001D458119</vt:lpwstr>
  </property>
  <property fmtid="{D5CDD505-2E9C-101B-9397-08002B2CF9AE}" pid="7" name="KSOProductBuildVer">
    <vt:lpwstr>2052-11.1.0.13703</vt:lpwstr>
  </property>
</Properties>
</file>