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697" r:id="rId3"/>
    <p:sldId id="715" r:id="rId5"/>
    <p:sldId id="699" r:id="rId6"/>
    <p:sldId id="716" r:id="rId7"/>
    <p:sldId id="717" r:id="rId8"/>
    <p:sldId id="724" r:id="rId9"/>
    <p:sldId id="720" r:id="rId10"/>
    <p:sldId id="726" r:id="rId11"/>
    <p:sldId id="723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48" autoAdjust="0"/>
    <p:restoredTop sz="94912" autoAdjust="0"/>
  </p:normalViewPr>
  <p:slideViewPr>
    <p:cSldViewPr>
      <p:cViewPr varScale="1">
        <p:scale>
          <a:sx n="116" d="100"/>
          <a:sy n="116" d="100"/>
        </p:scale>
        <p:origin x="-17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CD251FEB-F456-4568-B210-151719F82F68}" type="datetime1">
              <a:rPr lang="zh-CN" altLang="en-US"/>
            </a:fld>
            <a:endParaRPr lang="zh-CN" altLang="en-US"/>
          </a:p>
        </p:txBody>
      </p:sp>
      <p:sp>
        <p:nvSpPr>
          <p:cNvPr id="19460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61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EB5A66D-5273-4964-9A9C-DFEC44AB8C71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86380A0-7103-45E9-9E90-3FFADFF6673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>
            <a:headEnd type="none" w="med" len="med"/>
            <a:tailEnd type="none" w="med" len="med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 descr="首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副标题 2"/>
          <p:cNvSpPr>
            <a:spLocks noChangeArrowheads="1"/>
          </p:cNvSpPr>
          <p:nvPr/>
        </p:nvSpPr>
        <p:spPr bwMode="auto">
          <a:xfrm>
            <a:off x="890588" y="1687513"/>
            <a:ext cx="2928937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60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3" descr="D:\LOGO\logo2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26363" y="180975"/>
            <a:ext cx="114458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>
            <a:spLocks noChangeArrowheads="1"/>
          </p:cNvSpPr>
          <p:nvPr/>
        </p:nvSpPr>
        <p:spPr bwMode="auto">
          <a:xfrm>
            <a:off x="6286500" y="1785938"/>
            <a:ext cx="2108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3737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 学</a:t>
            </a:r>
            <a:endParaRPr lang="zh-CN" altLang="en-US" sz="6000">
              <a:solidFill>
                <a:srgbClr val="373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矩形 10"/>
          <p:cNvGrpSpPr/>
          <p:nvPr/>
        </p:nvGrpSpPr>
        <p:grpSpPr bwMode="auto">
          <a:xfrm>
            <a:off x="987425" y="2773363"/>
            <a:ext cx="3889375" cy="957262"/>
            <a:chOff x="622" y="1747"/>
            <a:chExt cx="2450" cy="603"/>
          </a:xfrm>
        </p:grpSpPr>
        <p:pic>
          <p:nvPicPr>
            <p:cNvPr id="10" name="矩形 10"/>
            <p:cNvPicPr>
              <a:picLocks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22" y="1747"/>
              <a:ext cx="2450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630" y="1755"/>
              <a:ext cx="243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8" name="标题 1"/>
          <p:cNvSpPr>
            <a:spLocks noGrp="1"/>
          </p:cNvSpPr>
          <p:nvPr>
            <p:ph type="ctrTitle"/>
          </p:nvPr>
        </p:nvSpPr>
        <p:spPr>
          <a:xfrm>
            <a:off x="-959651" y="2513676"/>
            <a:ext cx="7772400" cy="1470025"/>
          </a:xfrm>
        </p:spPr>
        <p:txBody>
          <a:bodyPr/>
          <a:lstStyle>
            <a:lvl1pPr algn="ctr"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1" name="副标题 2"/>
          <p:cNvSpPr>
            <a:spLocks noGrp="1"/>
          </p:cNvSpPr>
          <p:nvPr>
            <p:ph type="subTitle" idx="1"/>
          </p:nvPr>
        </p:nvSpPr>
        <p:spPr>
          <a:xfrm>
            <a:off x="-382430" y="372589"/>
            <a:ext cx="5286412" cy="857256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rgbClr val="FFEBEB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zh-CN" altLang="en-US" noProof="1"/>
          </a:p>
        </p:txBody>
      </p:sp>
      <p:sp>
        <p:nvSpPr>
          <p:cNvPr id="13" name="文本占位符 2"/>
          <p:cNvSpPr>
            <a:spLocks noGrp="1"/>
          </p:cNvSpPr>
          <p:nvPr>
            <p:ph type="body" idx="10"/>
          </p:nvPr>
        </p:nvSpPr>
        <p:spPr>
          <a:xfrm>
            <a:off x="1502595" y="1178993"/>
            <a:ext cx="4625067" cy="899200"/>
          </a:xfrm>
        </p:spPr>
        <p:txBody>
          <a:bodyPr>
            <a:noAutofit/>
          </a:bodyPr>
          <a:lstStyle>
            <a:lvl1pPr marL="0" indent="0" algn="l">
              <a:buNone/>
              <a:defRPr sz="2800" b="0">
                <a:solidFill>
                  <a:srgbClr val="FFEBEB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14" name="灯片编号占位符 4"/>
          <p:cNvSpPr>
            <a:spLocks noGrp="1"/>
          </p:cNvSpPr>
          <p:nvPr>
            <p:ph type="sldNum" sz="quarter" idx="11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  <p:sp>
        <p:nvSpPr>
          <p:cNvPr id="15" name="日期占位符 2"/>
          <p:cNvSpPr>
            <a:spLocks noGrp="1" noChangeArrowheads="1"/>
          </p:cNvSpPr>
          <p:nvPr>
            <p:ph type="dt" sz="half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6" name="页脚占位符 3"/>
          <p:cNvSpPr>
            <a:spLocks noGrp="1" noChangeArrowheads="1"/>
          </p:cNvSpPr>
          <p:nvPr>
            <p:ph type="ftr" sz="quarter" idx="13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首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副标题 2"/>
          <p:cNvSpPr>
            <a:spLocks noChangeArrowheads="1"/>
          </p:cNvSpPr>
          <p:nvPr/>
        </p:nvSpPr>
        <p:spPr bwMode="auto">
          <a:xfrm>
            <a:off x="890588" y="1687513"/>
            <a:ext cx="2928937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60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9"/>
          <p:cNvSpPr>
            <a:spLocks noChangeArrowheads="1"/>
          </p:cNvSpPr>
          <p:nvPr/>
        </p:nvSpPr>
        <p:spPr bwMode="auto">
          <a:xfrm>
            <a:off x="6286500" y="1785938"/>
            <a:ext cx="2108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3737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 学</a:t>
            </a:r>
            <a:endParaRPr lang="zh-CN" altLang="en-US" sz="6000">
              <a:solidFill>
                <a:srgbClr val="37373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矩形 9"/>
          <p:cNvGrpSpPr/>
          <p:nvPr/>
        </p:nvGrpSpPr>
        <p:grpSpPr bwMode="auto">
          <a:xfrm>
            <a:off x="987425" y="2773363"/>
            <a:ext cx="3889375" cy="957262"/>
            <a:chOff x="622" y="1747"/>
            <a:chExt cx="2450" cy="603"/>
          </a:xfrm>
        </p:grpSpPr>
        <p:pic>
          <p:nvPicPr>
            <p:cNvPr id="10" name="矩形 9"/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2" y="1747"/>
              <a:ext cx="2450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630" y="1755"/>
              <a:ext cx="243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2" name="Picture 3" descr="G:\未标题-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63650" y="2924175"/>
            <a:ext cx="7874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2047500" y="2513676"/>
            <a:ext cx="7772400" cy="1470025"/>
          </a:xfrm>
        </p:spPr>
        <p:txBody>
          <a:bodyPr/>
          <a:lstStyle>
            <a:lvl1pPr algn="l"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0" y="561308"/>
            <a:ext cx="5286412" cy="857256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zh-CN" altLang="en-US" noProof="1"/>
          </a:p>
        </p:txBody>
      </p:sp>
      <p:sp>
        <p:nvSpPr>
          <p:cNvPr id="13" name="灯片编号占位符 4"/>
          <p:cNvSpPr>
            <a:spLocks noGrp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  <p:sp>
        <p:nvSpPr>
          <p:cNvPr id="14" name="日期占位符 2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" name="页脚占位符 3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未标题-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7"/>
          <p:cNvSpPr/>
          <p:nvPr/>
        </p:nvSpPr>
        <p:spPr>
          <a:xfrm>
            <a:off x="0" y="6540500"/>
            <a:ext cx="9180513" cy="3333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8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9"/>
          <p:cNvSpPr>
            <a:spLocks noChangeArrowheads="1"/>
          </p:cNvSpPr>
          <p:nvPr/>
        </p:nvSpPr>
        <p:spPr bwMode="auto">
          <a:xfrm>
            <a:off x="1042988" y="187325"/>
            <a:ext cx="2087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0" y="-15875"/>
            <a:ext cx="9144000" cy="6858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3" name="Picture 2" descr="G:\未标题-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/>
          <p:nvPr/>
        </p:nvSpPr>
        <p:spPr>
          <a:xfrm>
            <a:off x="0" y="6524625"/>
            <a:ext cx="9180513" cy="3333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9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10"/>
          <p:cNvSpPr>
            <a:spLocks noChangeArrowheads="1"/>
          </p:cNvSpPr>
          <p:nvPr/>
        </p:nvSpPr>
        <p:spPr bwMode="auto">
          <a:xfrm>
            <a:off x="1042988" y="187325"/>
            <a:ext cx="2087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复习导入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0" y="-15875"/>
            <a:ext cx="9144000" cy="6858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3" name="Picture 2" descr="G:\未标题-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/>
          <p:nvPr/>
        </p:nvSpPr>
        <p:spPr>
          <a:xfrm>
            <a:off x="0" y="6524625"/>
            <a:ext cx="9180513" cy="3333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9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10"/>
          <p:cNvSpPr>
            <a:spLocks noChangeArrowheads="1"/>
          </p:cNvSpPr>
          <p:nvPr/>
        </p:nvSpPr>
        <p:spPr bwMode="auto">
          <a:xfrm>
            <a:off x="1042988" y="187325"/>
            <a:ext cx="2087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0" y="-15875"/>
            <a:ext cx="9144000" cy="6858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3" name="Picture 2" descr="G:\未标题-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/>
          <p:nvPr/>
        </p:nvSpPr>
        <p:spPr>
          <a:xfrm>
            <a:off x="0" y="6524625"/>
            <a:ext cx="9180513" cy="3333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9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10"/>
          <p:cNvSpPr>
            <a:spLocks noChangeArrowheads="1"/>
          </p:cNvSpPr>
          <p:nvPr/>
        </p:nvSpPr>
        <p:spPr bwMode="auto">
          <a:xfrm>
            <a:off x="1042988" y="187325"/>
            <a:ext cx="2087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  <p:sp>
        <p:nvSpPr>
          <p:cNvPr id="8" name="日期占位符 1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页脚占位符 2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3" name="Picture 2" descr="G:\未标题-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8"/>
          <p:cNvSpPr/>
          <p:nvPr/>
        </p:nvSpPr>
        <p:spPr>
          <a:xfrm>
            <a:off x="0" y="6540500"/>
            <a:ext cx="9180513" cy="3333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9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6" name="圆角矩形 10"/>
          <p:cNvGrpSpPr/>
          <p:nvPr/>
        </p:nvGrpSpPr>
        <p:grpSpPr bwMode="auto">
          <a:xfrm>
            <a:off x="4011613" y="5791200"/>
            <a:ext cx="1103312" cy="384175"/>
            <a:chOff x="2527" y="3648"/>
            <a:chExt cx="695" cy="242"/>
          </a:xfrm>
        </p:grpSpPr>
        <p:pic>
          <p:nvPicPr>
            <p:cNvPr id="7" name="圆角矩形 10">
              <a:hlinkClick r:id="" action="ppaction://hlinkshowjump?jump=endshow"/>
            </p:cNvPr>
            <p:cNvPicPr>
              <a:picLocks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527" y="3648"/>
              <a:ext cx="695" cy="2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</p:pic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548" y="3668"/>
              <a:ext cx="653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结 束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11"/>
          <p:cNvSpPr>
            <a:spLocks noChangeArrowheads="1"/>
          </p:cNvSpPr>
          <p:nvPr/>
        </p:nvSpPr>
        <p:spPr bwMode="auto">
          <a:xfrm>
            <a:off x="1042988" y="187325"/>
            <a:ext cx="20875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0"/>
          </p:nvPr>
        </p:nvSpPr>
        <p:spPr>
          <a:ln cap="flat" algn="ctr">
            <a:headEnd type="none" w="med" len="med"/>
            <a:tailEnd type="none" w="med" len="med"/>
          </a:ln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  <p:sp>
        <p:nvSpPr>
          <p:cNvPr id="11" name="日期占位符 1"/>
          <p:cNvSpPr>
            <a:spLocks noGrp="1" noChangeArrowheads="1"/>
          </p:cNvSpPr>
          <p:nvPr>
            <p:ph type="dt" sz="half" idx="1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2" name="页脚占位符 2"/>
          <p:cNvSpPr>
            <a:spLocks noGrp="1" noChangeArrowheads="1"/>
          </p:cNvSpPr>
          <p:nvPr>
            <p:ph type="ftr" sz="quarter" idx="12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0"/>
            <a:r>
              <a:rPr lang="zh-CN" dirty="0" smtClean="0"/>
              <a:t>第二级</a:t>
            </a:r>
            <a:endParaRPr lang="zh-CN" dirty="0" smtClean="0"/>
          </a:p>
          <a:p>
            <a:pPr lvl="0"/>
            <a:r>
              <a:rPr lang="zh-CN" dirty="0" smtClean="0"/>
              <a:t>第三级</a:t>
            </a:r>
            <a:endParaRPr lang="zh-CN" dirty="0" smtClean="0"/>
          </a:p>
          <a:p>
            <a:pPr lvl="0"/>
            <a:r>
              <a:rPr lang="zh-CN" dirty="0" smtClean="0"/>
              <a:t>第四级</a:t>
            </a:r>
            <a:endParaRPr lang="zh-CN" dirty="0" smtClean="0"/>
          </a:p>
          <a:p>
            <a:pPr lvl="0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algn="r">
              <a:defRPr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/>
              <a:t>‹#›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38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00000"/>
        <a:buFont typeface="Wingdings" panose="05000000000000000000" pitchFamily="2" charset="2"/>
        <a:buChar char="•"/>
        <a:defRPr sz="30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908050" indent="-43688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00000"/>
        <a:buFont typeface="Wingdings" panose="05000000000000000000" pitchFamily="2" charset="2"/>
        <a:buChar char="–"/>
        <a:defRPr sz="26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marL="1304925" indent="-395605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00000"/>
        <a:buFont typeface="Wingdings" panose="05000000000000000000" pitchFamily="2" charset="2"/>
        <a:buChar char="•"/>
        <a:defRPr sz="23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marL="1694180" indent="-3873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00000"/>
        <a:buFont typeface="Wingdings" panose="05000000000000000000" pitchFamily="2" charset="2"/>
        <a:buChar char="–"/>
        <a:defRPr sz="20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marL="2094230" indent="-398780" algn="l" rtl="0" eaLnBrk="0" fontAlgn="base" hangingPunct="0">
        <a:spcBef>
          <a:spcPct val="25000"/>
        </a:spcBef>
        <a:spcAft>
          <a:spcPct val="0"/>
        </a:spcAft>
        <a:buClr>
          <a:srgbClr val="CC0000"/>
        </a:buClr>
        <a:buSzPct val="100000"/>
        <a:buFont typeface="Wingdings" panose="05000000000000000000" pitchFamily="2" charset="2"/>
        <a:buChar char="»"/>
        <a:defRPr sz="2000">
          <a:solidFill>
            <a:srgbClr val="000000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25514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30086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658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923030" indent="-398780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7"/>
          <p:cNvSpPr>
            <a:spLocks noGrp="1" noChangeArrowheads="1"/>
          </p:cNvSpPr>
          <p:nvPr>
            <p:ph type="ctrTitle"/>
          </p:nvPr>
        </p:nvSpPr>
        <p:spPr>
          <a:xfrm>
            <a:off x="2320925" y="2513013"/>
            <a:ext cx="7772400" cy="14700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zh-CN" smtClean="0"/>
              <a:t>认识整时</a:t>
            </a:r>
            <a:endParaRPr lang="zh-CN" smtClean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6737" y="1628800"/>
            <a:ext cx="8010525" cy="454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1200" y="2668588"/>
            <a:ext cx="2160588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2500" y="2473325"/>
            <a:ext cx="21590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40513" y="2476500"/>
            <a:ext cx="1079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269" name="直接连接符 2"/>
          <p:cNvCxnSpPr>
            <a:cxnSpLocks noChangeShapeType="1"/>
          </p:cNvCxnSpPr>
          <p:nvPr/>
        </p:nvCxnSpPr>
        <p:spPr bwMode="auto">
          <a:xfrm flipH="1" flipV="1">
            <a:off x="4765675" y="3316288"/>
            <a:ext cx="1800225" cy="0"/>
          </a:xfrm>
          <a:prstGeom prst="line">
            <a:avLst/>
          </a:prstGeom>
          <a:noFill/>
          <a:ln w="28575" algn="ctr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文本框 6"/>
          <p:cNvSpPr/>
          <p:nvPr/>
        </p:nvSpPr>
        <p:spPr>
          <a:xfrm>
            <a:off x="6608763" y="3024188"/>
            <a:ext cx="100488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时针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1271" name="直接连接符 7"/>
          <p:cNvCxnSpPr>
            <a:cxnSpLocks noChangeShapeType="1"/>
          </p:cNvCxnSpPr>
          <p:nvPr/>
        </p:nvCxnSpPr>
        <p:spPr bwMode="auto">
          <a:xfrm flipH="1" flipV="1">
            <a:off x="2713038" y="3136900"/>
            <a:ext cx="1800225" cy="0"/>
          </a:xfrm>
          <a:prstGeom prst="line">
            <a:avLst/>
          </a:prstGeom>
          <a:noFill/>
          <a:ln w="28575" algn="ctr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8" name="文本框 8"/>
          <p:cNvSpPr/>
          <p:nvPr/>
        </p:nvSpPr>
        <p:spPr>
          <a:xfrm>
            <a:off x="1860550" y="2844800"/>
            <a:ext cx="100488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分针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9" name="文本框 6"/>
          <p:cNvSpPr/>
          <p:nvPr/>
        </p:nvSpPr>
        <p:spPr>
          <a:xfrm>
            <a:off x="2871788" y="5126038"/>
            <a:ext cx="3467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你还有什么发现？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/>
      <p:bldP spid="15368" grpId="0" animBg="1"/>
      <p:bldP spid="153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4575" y="4011613"/>
            <a:ext cx="2160588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6613" y="1362075"/>
            <a:ext cx="287972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749675"/>
            <a:ext cx="18002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716338" y="1111250"/>
            <a:ext cx="180022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矩形 9"/>
          <p:cNvSpPr/>
          <p:nvPr/>
        </p:nvSpPr>
        <p:spPr bwMode="auto">
          <a:xfrm>
            <a:off x="5994400" y="1739900"/>
            <a:ext cx="1055688" cy="496888"/>
          </a:xfrm>
          <a:prstGeom prst="rect">
            <a:avLst/>
          </a:prstGeom>
          <a:solidFill>
            <a:srgbClr val="CCFFCC"/>
          </a:solidFill>
          <a:ln w="38100" cap="flat" cmpd="sng" algn="ctr">
            <a:solidFill>
              <a:srgbClr val="5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7:00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5" name="文本框 31"/>
          <p:cNvSpPr/>
          <p:nvPr/>
        </p:nvSpPr>
        <p:spPr>
          <a:xfrm>
            <a:off x="7527925" y="1695450"/>
            <a:ext cx="8001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6" name="矩形 32"/>
          <p:cNvSpPr/>
          <p:nvPr/>
        </p:nvSpPr>
        <p:spPr bwMode="auto">
          <a:xfrm>
            <a:off x="2982913" y="4465638"/>
            <a:ext cx="1055687" cy="496887"/>
          </a:xfrm>
          <a:prstGeom prst="rect">
            <a:avLst/>
          </a:prstGeom>
          <a:solidFill>
            <a:srgbClr val="CCFFCC"/>
          </a:solidFill>
          <a:ln w="38100" cap="flat" cmpd="sng" algn="ctr">
            <a:solidFill>
              <a:srgbClr val="5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8:00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7" name="文本框 33"/>
          <p:cNvSpPr/>
          <p:nvPr/>
        </p:nvSpPr>
        <p:spPr>
          <a:xfrm>
            <a:off x="1916113" y="4400550"/>
            <a:ext cx="8001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nimBg="1"/>
      <p:bldP spid="17415" grpId="0" animBg="1"/>
      <p:bldP spid="17416" grpId="0" animBg="1"/>
      <p:bldP spid="174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 noChangeArrowheads="1"/>
          </p:cNvPicPr>
          <p:nvPr/>
        </p:nvPicPr>
        <p:blipFill>
          <a:blip r:embed="rId1" cstate="email"/>
          <a:srcRect r="2017"/>
          <a:stretch>
            <a:fillRect/>
          </a:stretch>
        </p:blipFill>
        <p:spPr bwMode="auto">
          <a:xfrm>
            <a:off x="1116013" y="1754188"/>
            <a:ext cx="2160587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76600" y="1144588"/>
            <a:ext cx="1798638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18"/>
          <p:cNvSpPr/>
          <p:nvPr/>
        </p:nvSpPr>
        <p:spPr bwMode="auto">
          <a:xfrm>
            <a:off x="5537200" y="1839913"/>
            <a:ext cx="1055688" cy="496887"/>
          </a:xfrm>
          <a:prstGeom prst="rect">
            <a:avLst/>
          </a:prstGeom>
          <a:solidFill>
            <a:srgbClr val="CCFFCC"/>
          </a:solidFill>
          <a:ln w="38100" cap="flat" cmpd="sng" algn="ctr">
            <a:solidFill>
              <a:srgbClr val="5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12:00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1" name="文本框 19"/>
          <p:cNvSpPr/>
          <p:nvPr/>
        </p:nvSpPr>
        <p:spPr>
          <a:xfrm>
            <a:off x="7070725" y="1795463"/>
            <a:ext cx="1004888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2" name="文本框 20"/>
          <p:cNvSpPr/>
          <p:nvPr/>
        </p:nvSpPr>
        <p:spPr>
          <a:xfrm>
            <a:off x="992188" y="4735513"/>
            <a:ext cx="71596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分针指着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，时针指着几，就是几时。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  <p:bldP spid="19461" grpId="0" animBg="1"/>
      <p:bldP spid="1946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6"/>
          <p:cNvSpPr>
            <a:spLocks noChangeArrowheads="1"/>
          </p:cNvSpPr>
          <p:nvPr/>
        </p:nvSpPr>
        <p:spPr bwMode="auto">
          <a:xfrm>
            <a:off x="544513" y="1127125"/>
            <a:ext cx="85979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认一认。想一想，下面的时间你在做什么？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4100" y="2478088"/>
            <a:ext cx="1800225" cy="182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1888" y="2511425"/>
            <a:ext cx="1800225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图片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89675" y="2552700"/>
            <a:ext cx="18002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9"/>
          <p:cNvSpPr/>
          <p:nvPr/>
        </p:nvSpPr>
        <p:spPr bwMode="auto">
          <a:xfrm>
            <a:off x="1425575" y="4699000"/>
            <a:ext cx="1057275" cy="498475"/>
          </a:xfrm>
          <a:prstGeom prst="rect">
            <a:avLst/>
          </a:prstGeom>
          <a:solidFill>
            <a:srgbClr val="CCFFCC"/>
          </a:solidFill>
          <a:ln w="38100" cap="flat" cmpd="sng" algn="ctr">
            <a:solidFill>
              <a:srgbClr val="5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3:00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1" name="矩形 10"/>
          <p:cNvSpPr/>
          <p:nvPr/>
        </p:nvSpPr>
        <p:spPr bwMode="auto">
          <a:xfrm>
            <a:off x="4043363" y="4699000"/>
            <a:ext cx="1057275" cy="498475"/>
          </a:xfrm>
          <a:prstGeom prst="rect">
            <a:avLst/>
          </a:prstGeom>
          <a:solidFill>
            <a:srgbClr val="CCFFCC"/>
          </a:solidFill>
          <a:ln w="38100" cap="flat" cmpd="sng" algn="ctr">
            <a:solidFill>
              <a:srgbClr val="5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9:00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2" name="矩形 11"/>
          <p:cNvSpPr/>
          <p:nvPr/>
        </p:nvSpPr>
        <p:spPr bwMode="auto">
          <a:xfrm>
            <a:off x="6661150" y="4699000"/>
            <a:ext cx="1057275" cy="498475"/>
          </a:xfrm>
          <a:prstGeom prst="rect">
            <a:avLst/>
          </a:prstGeom>
          <a:solidFill>
            <a:srgbClr val="CCFFCC"/>
          </a:solidFill>
          <a:ln w="38100" cap="flat" cmpd="sng" algn="ctr">
            <a:solidFill>
              <a:srgbClr val="5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6:00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21511" grpId="0" animBg="1"/>
      <p:bldP spid="215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4"/>
          <p:cNvSpPr>
            <a:spLocks noChangeArrowheads="1"/>
          </p:cNvSpPr>
          <p:nvPr/>
        </p:nvSpPr>
        <p:spPr bwMode="auto">
          <a:xfrm>
            <a:off x="523875" y="1054100"/>
            <a:ext cx="4494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拿出钟表，拨一拨。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32138" y="2263775"/>
            <a:ext cx="287972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24"/>
          <p:cNvSpPr>
            <a:spLocks noChangeArrowheads="1"/>
          </p:cNvSpPr>
          <p:nvPr/>
        </p:nvSpPr>
        <p:spPr bwMode="auto">
          <a:xfrm>
            <a:off x="523875" y="1054100"/>
            <a:ext cx="3673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快乐的星期天。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05213" y="2906713"/>
            <a:ext cx="2160587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8" name="组合 7"/>
          <p:cNvGrpSpPr/>
          <p:nvPr/>
        </p:nvGrpSpPr>
        <p:grpSpPr bwMode="auto">
          <a:xfrm>
            <a:off x="5726113" y="2281238"/>
            <a:ext cx="2281237" cy="842962"/>
            <a:chOff x="5726545" y="2281382"/>
            <a:chExt cx="2281382" cy="843568"/>
          </a:xfrm>
        </p:grpSpPr>
        <p:sp>
          <p:nvSpPr>
            <p:cNvPr id="16389" name="任意多边形 4"/>
            <p:cNvSpPr/>
            <p:nvPr/>
          </p:nvSpPr>
          <p:spPr bwMode="auto">
            <a:xfrm>
              <a:off x="5726545" y="2493818"/>
              <a:ext cx="1533237" cy="631132"/>
            </a:xfrm>
            <a:custGeom>
              <a:avLst/>
              <a:gdLst>
                <a:gd name="T0" fmla="*/ 0 w 1533237"/>
                <a:gd name="T1" fmla="*/ 609600 h 631132"/>
                <a:gd name="T2" fmla="*/ 711200 w 1533237"/>
                <a:gd name="T3" fmla="*/ 572655 h 631132"/>
                <a:gd name="T4" fmla="*/ 1126837 w 1533237"/>
                <a:gd name="T5" fmla="*/ 110837 h 631132"/>
                <a:gd name="T6" fmla="*/ 1533237 w 1533237"/>
                <a:gd name="T7" fmla="*/ 0 h 63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237" h="631132">
                  <a:moveTo>
                    <a:pt x="0" y="609600"/>
                  </a:moveTo>
                  <a:cubicBezTo>
                    <a:pt x="261697" y="632691"/>
                    <a:pt x="523394" y="655782"/>
                    <a:pt x="711200" y="572655"/>
                  </a:cubicBezTo>
                  <a:cubicBezTo>
                    <a:pt x="899006" y="489528"/>
                    <a:pt x="989831" y="206280"/>
                    <a:pt x="1126837" y="110837"/>
                  </a:cubicBezTo>
                  <a:cubicBezTo>
                    <a:pt x="1263843" y="15394"/>
                    <a:pt x="1398540" y="7697"/>
                    <a:pt x="1533237" y="0"/>
                  </a:cubicBezTo>
                </a:path>
              </a:pathLst>
            </a:custGeom>
            <a:noFill/>
            <a:ln w="952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0" name="圆角矩形 6"/>
            <p:cNvSpPr>
              <a:spLocks noChangeArrowheads="1"/>
            </p:cNvSpPr>
            <p:nvPr/>
          </p:nvSpPr>
          <p:spPr bwMode="auto">
            <a:xfrm>
              <a:off x="7259782" y="2281382"/>
              <a:ext cx="748145" cy="424872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16391" name="组合 10"/>
          <p:cNvGrpSpPr/>
          <p:nvPr/>
        </p:nvGrpSpPr>
        <p:grpSpPr bwMode="auto">
          <a:xfrm flipH="1">
            <a:off x="1323975" y="2284413"/>
            <a:ext cx="2281238" cy="842962"/>
            <a:chOff x="5726545" y="2281382"/>
            <a:chExt cx="2281382" cy="843568"/>
          </a:xfrm>
        </p:grpSpPr>
        <p:sp>
          <p:nvSpPr>
            <p:cNvPr id="16392" name="任意多边形 11"/>
            <p:cNvSpPr/>
            <p:nvPr/>
          </p:nvSpPr>
          <p:spPr bwMode="auto">
            <a:xfrm>
              <a:off x="5726545" y="2493818"/>
              <a:ext cx="1533237" cy="631132"/>
            </a:xfrm>
            <a:custGeom>
              <a:avLst/>
              <a:gdLst>
                <a:gd name="T0" fmla="*/ 0 w 1533237"/>
                <a:gd name="T1" fmla="*/ 609600 h 631132"/>
                <a:gd name="T2" fmla="*/ 711200 w 1533237"/>
                <a:gd name="T3" fmla="*/ 572655 h 631132"/>
                <a:gd name="T4" fmla="*/ 1126837 w 1533237"/>
                <a:gd name="T5" fmla="*/ 110837 h 631132"/>
                <a:gd name="T6" fmla="*/ 1533237 w 1533237"/>
                <a:gd name="T7" fmla="*/ 0 h 63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237" h="631132">
                  <a:moveTo>
                    <a:pt x="0" y="609600"/>
                  </a:moveTo>
                  <a:cubicBezTo>
                    <a:pt x="261697" y="632691"/>
                    <a:pt x="523394" y="655782"/>
                    <a:pt x="711200" y="572655"/>
                  </a:cubicBezTo>
                  <a:cubicBezTo>
                    <a:pt x="899006" y="489528"/>
                    <a:pt x="989831" y="206280"/>
                    <a:pt x="1126837" y="110837"/>
                  </a:cubicBezTo>
                  <a:cubicBezTo>
                    <a:pt x="1263843" y="15394"/>
                    <a:pt x="1398540" y="7697"/>
                    <a:pt x="1533237" y="0"/>
                  </a:cubicBezTo>
                </a:path>
              </a:pathLst>
            </a:custGeom>
            <a:noFill/>
            <a:ln w="952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圆角矩形 12"/>
            <p:cNvSpPr>
              <a:spLocks noChangeArrowheads="1"/>
            </p:cNvSpPr>
            <p:nvPr/>
          </p:nvSpPr>
          <p:spPr bwMode="auto">
            <a:xfrm>
              <a:off x="7259782" y="2281382"/>
              <a:ext cx="748145" cy="424872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16394" name="组合 13"/>
          <p:cNvGrpSpPr/>
          <p:nvPr/>
        </p:nvGrpSpPr>
        <p:grpSpPr bwMode="auto">
          <a:xfrm flipV="1">
            <a:off x="5765800" y="4062413"/>
            <a:ext cx="2281238" cy="842962"/>
            <a:chOff x="5726545" y="2281382"/>
            <a:chExt cx="2281382" cy="843568"/>
          </a:xfrm>
        </p:grpSpPr>
        <p:sp>
          <p:nvSpPr>
            <p:cNvPr id="16395" name="任意多边形 14"/>
            <p:cNvSpPr/>
            <p:nvPr/>
          </p:nvSpPr>
          <p:spPr bwMode="auto">
            <a:xfrm>
              <a:off x="5726545" y="2493818"/>
              <a:ext cx="1533237" cy="631132"/>
            </a:xfrm>
            <a:custGeom>
              <a:avLst/>
              <a:gdLst>
                <a:gd name="T0" fmla="*/ 0 w 1533237"/>
                <a:gd name="T1" fmla="*/ 609600 h 631132"/>
                <a:gd name="T2" fmla="*/ 711200 w 1533237"/>
                <a:gd name="T3" fmla="*/ 572655 h 631132"/>
                <a:gd name="T4" fmla="*/ 1126837 w 1533237"/>
                <a:gd name="T5" fmla="*/ 110837 h 631132"/>
                <a:gd name="T6" fmla="*/ 1533237 w 1533237"/>
                <a:gd name="T7" fmla="*/ 0 h 63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237" h="631132">
                  <a:moveTo>
                    <a:pt x="0" y="609600"/>
                  </a:moveTo>
                  <a:cubicBezTo>
                    <a:pt x="261697" y="632691"/>
                    <a:pt x="523394" y="655782"/>
                    <a:pt x="711200" y="572655"/>
                  </a:cubicBezTo>
                  <a:cubicBezTo>
                    <a:pt x="899006" y="489528"/>
                    <a:pt x="989831" y="206280"/>
                    <a:pt x="1126837" y="110837"/>
                  </a:cubicBezTo>
                  <a:cubicBezTo>
                    <a:pt x="1263843" y="15394"/>
                    <a:pt x="1398540" y="7697"/>
                    <a:pt x="1533237" y="0"/>
                  </a:cubicBezTo>
                </a:path>
              </a:pathLst>
            </a:custGeom>
            <a:noFill/>
            <a:ln w="952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圆角矩形 15"/>
            <p:cNvSpPr>
              <a:spLocks noChangeArrowheads="1"/>
            </p:cNvSpPr>
            <p:nvPr/>
          </p:nvSpPr>
          <p:spPr bwMode="auto">
            <a:xfrm>
              <a:off x="7259782" y="2281382"/>
              <a:ext cx="748145" cy="424872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grpSp>
        <p:nvGrpSpPr>
          <p:cNvPr id="16397" name="组合 16"/>
          <p:cNvGrpSpPr/>
          <p:nvPr/>
        </p:nvGrpSpPr>
        <p:grpSpPr bwMode="auto">
          <a:xfrm flipH="1" flipV="1">
            <a:off x="1323975" y="3956050"/>
            <a:ext cx="2281238" cy="844550"/>
            <a:chOff x="5726545" y="2281382"/>
            <a:chExt cx="2281382" cy="843568"/>
          </a:xfrm>
        </p:grpSpPr>
        <p:sp>
          <p:nvSpPr>
            <p:cNvPr id="16398" name="任意多边形 17"/>
            <p:cNvSpPr/>
            <p:nvPr/>
          </p:nvSpPr>
          <p:spPr bwMode="auto">
            <a:xfrm>
              <a:off x="5726545" y="2493818"/>
              <a:ext cx="1533237" cy="631132"/>
            </a:xfrm>
            <a:custGeom>
              <a:avLst/>
              <a:gdLst>
                <a:gd name="T0" fmla="*/ 0 w 1533237"/>
                <a:gd name="T1" fmla="*/ 609600 h 631132"/>
                <a:gd name="T2" fmla="*/ 711200 w 1533237"/>
                <a:gd name="T3" fmla="*/ 572655 h 631132"/>
                <a:gd name="T4" fmla="*/ 1126837 w 1533237"/>
                <a:gd name="T5" fmla="*/ 110837 h 631132"/>
                <a:gd name="T6" fmla="*/ 1533237 w 1533237"/>
                <a:gd name="T7" fmla="*/ 0 h 63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3237" h="631132">
                  <a:moveTo>
                    <a:pt x="0" y="609600"/>
                  </a:moveTo>
                  <a:cubicBezTo>
                    <a:pt x="261697" y="632691"/>
                    <a:pt x="523394" y="655782"/>
                    <a:pt x="711200" y="572655"/>
                  </a:cubicBezTo>
                  <a:cubicBezTo>
                    <a:pt x="899006" y="489528"/>
                    <a:pt x="989831" y="206280"/>
                    <a:pt x="1126837" y="110837"/>
                  </a:cubicBezTo>
                  <a:cubicBezTo>
                    <a:pt x="1263843" y="15394"/>
                    <a:pt x="1398540" y="7697"/>
                    <a:pt x="1533237" y="0"/>
                  </a:cubicBezTo>
                </a:path>
              </a:pathLst>
            </a:custGeom>
            <a:noFill/>
            <a:ln w="9525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圆角矩形 18"/>
            <p:cNvSpPr>
              <a:spLocks noChangeArrowheads="1"/>
            </p:cNvSpPr>
            <p:nvPr/>
          </p:nvSpPr>
          <p:spPr bwMode="auto">
            <a:xfrm>
              <a:off x="7259782" y="2281382"/>
              <a:ext cx="748145" cy="424872"/>
            </a:xfrm>
            <a:prstGeom prst="roundRect">
              <a:avLst>
                <a:gd name="adj" fmla="val 16667"/>
              </a:avLst>
            </a:prstGeom>
            <a:noFill/>
            <a:ln w="9525" algn="ctr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46"/>
          <p:cNvSpPr/>
          <p:nvPr/>
        </p:nvSpPr>
        <p:spPr>
          <a:xfrm>
            <a:off x="1146175" y="3071813"/>
            <a:ext cx="6851650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通过本节课，你有什么收获？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2"/>
          <p:cNvSpPr/>
          <p:nvPr/>
        </p:nvSpPr>
        <p:spPr>
          <a:xfrm>
            <a:off x="992188" y="1949450"/>
            <a:ext cx="71596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分针指着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，时针指着几，就是几时。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2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7400" y="3071813"/>
            <a:ext cx="180022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矩形 4"/>
          <p:cNvSpPr/>
          <p:nvPr/>
        </p:nvSpPr>
        <p:spPr bwMode="auto">
          <a:xfrm>
            <a:off x="4335463" y="3700463"/>
            <a:ext cx="1055687" cy="496887"/>
          </a:xfrm>
          <a:prstGeom prst="rect">
            <a:avLst/>
          </a:prstGeom>
          <a:solidFill>
            <a:srgbClr val="CCFFCC"/>
          </a:solidFill>
          <a:ln w="38100" cap="flat" cmpd="sng" algn="ctr">
            <a:solidFill>
              <a:srgbClr val="5C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lstStyle/>
          <a:p>
            <a:pPr algn="ctr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7:00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4" name="文本框 5"/>
          <p:cNvSpPr/>
          <p:nvPr/>
        </p:nvSpPr>
        <p:spPr>
          <a:xfrm>
            <a:off x="5868988" y="3656013"/>
            <a:ext cx="8001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5" name="New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23500" y="10922000"/>
            <a:ext cx="3175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27651" grpId="0" animBg="1"/>
      <p:bldP spid="27653" grpId="0" animBg="1"/>
      <p:bldP spid="27654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RESOURCE_PATHS_HASH_PRESENTER" val="14665f1061a3b767b5554c13b59fc046d6c116be"/>
  <p:tag name="KSO_WPP_MARK_KEY" val="197f45ae-c650-4534-b70f-2f58bf9da59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宋体"/>
        <a:cs typeface="Arial"/>
      </a:majorFont>
      <a:minorFont>
        <a:latin typeface="Verdan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WPS 演示</Application>
  <PresentationFormat>全屏显示(4:3)</PresentationFormat>
  <Paragraphs>42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Verdana</vt:lpstr>
      <vt:lpstr>黑体</vt:lpstr>
      <vt:lpstr>Calibri</vt:lpstr>
      <vt:lpstr>微软雅黑</vt:lpstr>
      <vt:lpstr>Arial</vt:lpstr>
      <vt:lpstr>Arial Unicode MS</vt:lpstr>
      <vt:lpstr>第一PPT模板网-WWW.1PPT.COM</vt:lpstr>
      <vt:lpstr>认识整时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2021-06-12T14:27:00Z</cp:lastPrinted>
  <dcterms:created xsi:type="dcterms:W3CDTF">2021-06-12T14:27:00Z</dcterms:created>
  <dcterms:modified xsi:type="dcterms:W3CDTF">2023-01-27T10:41:21Z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E8F06A471A24497F9D40038AD256C3F0</vt:lpwstr>
  </property>
  <property fmtid="{D5CDD505-2E9C-101B-9397-08002B2CF9AE}" pid="7" name="KSOProductBuildVer">
    <vt:lpwstr>2052-11.1.0.13703</vt:lpwstr>
  </property>
</Properties>
</file>