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0" r:id="rId7"/>
    <p:sldId id="261" r:id="rId8"/>
    <p:sldId id="263" r:id="rId9"/>
    <p:sldId id="264" r:id="rId10"/>
    <p:sldId id="265" r:id="rId11"/>
  </p:sldIdLst>
  <p:sldSz cx="9144000" cy="5143500" type="screen16x9"/>
  <p:notesSz cx="6858000" cy="9144000"/>
  <p:custDataLst>
    <p:tags r:id="rId1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331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2A313EDA-D82B-4C07-93C8-6DC5F4530D22}" type="datetime1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331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D84A2AF-1B23-4211-8F01-BFBC07E1CAE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</a:t>
            </a: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2</a:t>
            </a: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3</a:t>
            </a: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4</a:t>
            </a:r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5</a:t>
            </a:r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6</a:t>
            </a:r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800"/>
              <a:t>7</a:t>
            </a:r>
            <a:endParaRPr lang="en-US" altLang="en-US" sz="1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8</a:t>
            </a:r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594DDC94-E148-491C-ADC5-D9C4A6F4630F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BA3EC340-93D1-49F8-9253-3670A07672A7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BCD47A2F-CD57-420F-BF97-981B262ABEFB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4833149A-159D-4ABE-B099-ABD0B7E4ADBF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56393F2C-1E16-460F-8433-8637FA21D9C8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A9E87879-D0D1-456C-9953-64CC27471927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D7489E96-0F1E-4CB0-AB34-43763A069A89}" type="slidenum">
              <a:rPr lang="en-US" altLang="zh-CN"/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3C3B2508-CBC3-4CF0-95E2-F4AEE1439EA7}" type="slidenum">
              <a:rPr lang="en-US" altLang="zh-CN"/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A65F5D69-D513-48CA-A26F-3F3ADFB08108}" type="slidenum">
              <a:rPr lang="en-US" altLang="zh-CN"/>
            </a:fld>
            <a:endParaRPr lang="en-US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6A2FDDEB-5471-4619-B7BF-0AEA9E8629CD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fld id="{CBA97EB1-B023-4CDC-B29E-7F4E3B17D4FC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0"/>
            <a:r>
              <a:rPr lang="zh-CN" altLang="en-US" smtClean="0"/>
              <a:t>第二级</a:t>
            </a:r>
            <a:endParaRPr lang="zh-CN" altLang="en-US" smtClean="0"/>
          </a:p>
          <a:p>
            <a:pPr lvl="0"/>
            <a:r>
              <a:rPr lang="zh-CN" altLang="en-US" smtClean="0"/>
              <a:t>第三级</a:t>
            </a:r>
            <a:endParaRPr lang="zh-CN" altLang="en-US" smtClean="0"/>
          </a:p>
          <a:p>
            <a:pPr lvl="0"/>
            <a:r>
              <a:rPr lang="zh-CN" altLang="en-US" smtClean="0"/>
              <a:t>第四级</a:t>
            </a:r>
            <a:endParaRPr lang="zh-CN" altLang="en-US" smtClean="0"/>
          </a:p>
          <a:p>
            <a:pPr lvl="0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algn="r">
              <a:defRPr sz="1400"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rgbClr val="000000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rgbClr val="000000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rgbClr val="000000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rgbClr val="000000"/>
          </a:solidFill>
          <a:latin typeface="+mn-lt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image" Target="../media/image10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0.wmf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 descr="tim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6"/>
          <p:cNvSpPr>
            <a:spLocks noChangeArrowheads="1"/>
          </p:cNvSpPr>
          <p:nvPr/>
        </p:nvSpPr>
        <p:spPr bwMode="auto">
          <a:xfrm>
            <a:off x="0" y="1059582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7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r>
              <a:rPr lang="zh-CN" altLang="en-US" sz="7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r>
              <a:rPr lang="zh-CN" altLang="en-US" sz="7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钟表</a:t>
            </a:r>
            <a:endParaRPr lang="zh-CN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0"/>
          <p:cNvSpPr>
            <a:spLocks noGrp="1" noChangeArrowheads="1"/>
          </p:cNvSpPr>
          <p:nvPr>
            <p:ph type="title"/>
          </p:nvPr>
        </p:nvSpPr>
        <p:spPr>
          <a:xfrm>
            <a:off x="381000" y="209550"/>
            <a:ext cx="31242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一、钟表的分类</a:t>
            </a:r>
            <a:endParaRPr lang="zh-CN" altLang="en-US" sz="3200" b="1" dirty="0" smtClean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482725"/>
            <a:ext cx="982662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1655763"/>
            <a:ext cx="14652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1" name="Group 5"/>
          <p:cNvGrpSpPr>
            <a:grpSpLocks noChangeAspect="1"/>
          </p:cNvGrpSpPr>
          <p:nvPr/>
        </p:nvGrpSpPr>
        <p:grpSpPr bwMode="auto">
          <a:xfrm>
            <a:off x="3276600" y="1276350"/>
            <a:ext cx="2303463" cy="2374900"/>
            <a:chOff x="0" y="0"/>
            <a:chExt cx="2540" cy="2359"/>
          </a:xfrm>
        </p:grpSpPr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2536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Picture 7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826"/>
              <a:ext cx="2536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8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" y="1670"/>
              <a:ext cx="2536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95963" y="1516063"/>
            <a:ext cx="1071562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19925" y="1571625"/>
            <a:ext cx="14351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矩形 12"/>
          <p:cNvSpPr/>
          <p:nvPr/>
        </p:nvSpPr>
        <p:spPr>
          <a:xfrm>
            <a:off x="457200" y="1123950"/>
            <a:ext cx="6477000" cy="2667000"/>
          </a:xfrm>
          <a:prstGeom prst="rect">
            <a:avLst/>
          </a:prstGeom>
          <a:noFill/>
          <a:ln w="19050">
            <a:solidFill>
              <a:srgbClr val="1142E1"/>
            </a:solidFill>
            <a:prstDash val="dashDot"/>
            <a:round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6393" name="TextBox 13"/>
          <p:cNvSpPr/>
          <p:nvPr/>
        </p:nvSpPr>
        <p:spPr>
          <a:xfrm>
            <a:off x="1981200" y="3943350"/>
            <a:ext cx="45053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第一类：用指针表示时间的钟表</a:t>
            </a:r>
            <a:endParaRPr lang="en-US" altLang="zh-CN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TextBox 13"/>
          <p:cNvSpPr/>
          <p:nvPr/>
        </p:nvSpPr>
        <p:spPr>
          <a:xfrm>
            <a:off x="1981200" y="4410075"/>
            <a:ext cx="45053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第二类：用数字表示时间的钟表</a:t>
            </a:r>
            <a:endParaRPr lang="en-US" altLang="zh-CN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15"/>
          <p:cNvSpPr>
            <a:spLocks noChangeAspect="1" noChangeArrowheads="1"/>
          </p:cNvSpPr>
          <p:nvPr/>
        </p:nvSpPr>
        <p:spPr bwMode="auto">
          <a:xfrm>
            <a:off x="500063" y="1123950"/>
            <a:ext cx="3538537" cy="3540125"/>
          </a:xfrm>
          <a:prstGeom prst="ellipse">
            <a:avLst/>
          </a:prstGeom>
          <a:solidFill>
            <a:srgbClr val="FFFFFF"/>
          </a:solidFill>
          <a:ln w="46355" algn="ctr">
            <a:solidFill>
              <a:srgbClr val="1142E1"/>
            </a:solidFill>
            <a:round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5363" name="Freeform 16"/>
          <p:cNvSpPr>
            <a:spLocks noChangeAspect="1"/>
          </p:cNvSpPr>
          <p:nvPr/>
        </p:nvSpPr>
        <p:spPr bwMode="auto">
          <a:xfrm>
            <a:off x="1330325" y="1546225"/>
            <a:ext cx="136525" cy="161925"/>
          </a:xfrm>
          <a:custGeom>
            <a:avLst/>
            <a:gdLst>
              <a:gd name="T0" fmla="*/ 82 w 241"/>
              <a:gd name="T1" fmla="*/ 0 h 233"/>
              <a:gd name="T2" fmla="*/ 0 w 241"/>
              <a:gd name="T3" fmla="*/ 45 h 233"/>
              <a:gd name="T4" fmla="*/ 160 w 241"/>
              <a:gd name="T5" fmla="*/ 233 h 233"/>
              <a:gd name="T6" fmla="*/ 241 w 241"/>
              <a:gd name="T7" fmla="*/ 188 h 233"/>
              <a:gd name="T8" fmla="*/ 82 w 241"/>
              <a:gd name="T9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233">
                <a:moveTo>
                  <a:pt x="82" y="0"/>
                </a:moveTo>
                <a:lnTo>
                  <a:pt x="0" y="45"/>
                </a:lnTo>
                <a:lnTo>
                  <a:pt x="160" y="233"/>
                </a:lnTo>
                <a:lnTo>
                  <a:pt x="241" y="188"/>
                </a:lnTo>
                <a:lnTo>
                  <a:pt x="82" y="0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Rectangle 17"/>
          <p:cNvSpPr>
            <a:spLocks noChangeAspect="1" noChangeArrowheads="1"/>
          </p:cNvSpPr>
          <p:nvPr/>
        </p:nvSpPr>
        <p:spPr bwMode="auto">
          <a:xfrm>
            <a:off x="2220913" y="4357688"/>
            <a:ext cx="57150" cy="173037"/>
          </a:xfrm>
          <a:prstGeom prst="rect">
            <a:avLst/>
          </a:prstGeom>
          <a:solidFill>
            <a:srgbClr val="091DDD"/>
          </a:solidFill>
          <a:ln w="9525" algn="ctr">
            <a:solidFill>
              <a:srgbClr val="091DDD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5365" name="Rectangle 18"/>
          <p:cNvSpPr>
            <a:spLocks noChangeAspect="1" noChangeArrowheads="1"/>
          </p:cNvSpPr>
          <p:nvPr/>
        </p:nvSpPr>
        <p:spPr bwMode="auto">
          <a:xfrm>
            <a:off x="2227263" y="1254125"/>
            <a:ext cx="42862" cy="176213"/>
          </a:xfrm>
          <a:prstGeom prst="rect">
            <a:avLst/>
          </a:prstGeom>
          <a:solidFill>
            <a:srgbClr val="091DDD"/>
          </a:solidFill>
          <a:ln w="9525" algn="ctr">
            <a:solidFill>
              <a:srgbClr val="091DDD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cxnSp>
        <p:nvCxnSpPr>
          <p:cNvPr id="15366" name="Line 19"/>
          <p:cNvCxnSpPr>
            <a:cxnSpLocks noChangeAspect="1" noChangeShapeType="1"/>
          </p:cNvCxnSpPr>
          <p:nvPr/>
        </p:nvCxnSpPr>
        <p:spPr bwMode="auto">
          <a:xfrm>
            <a:off x="3548063" y="2084388"/>
            <a:ext cx="0" cy="15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7" name="Line 20"/>
          <p:cNvCxnSpPr>
            <a:cxnSpLocks noChangeAspect="1" noChangeShapeType="1"/>
          </p:cNvCxnSpPr>
          <p:nvPr/>
        </p:nvCxnSpPr>
        <p:spPr bwMode="auto">
          <a:xfrm>
            <a:off x="3592513" y="1951038"/>
            <a:ext cx="0" cy="15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Line 21"/>
          <p:cNvCxnSpPr>
            <a:cxnSpLocks noChangeAspect="1" noChangeShapeType="1"/>
          </p:cNvCxnSpPr>
          <p:nvPr/>
        </p:nvCxnSpPr>
        <p:spPr bwMode="auto">
          <a:xfrm>
            <a:off x="3592513" y="2041525"/>
            <a:ext cx="0" cy="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9" name="Freeform 22"/>
          <p:cNvSpPr>
            <a:spLocks noChangeAspect="1"/>
          </p:cNvSpPr>
          <p:nvPr/>
        </p:nvSpPr>
        <p:spPr bwMode="auto">
          <a:xfrm>
            <a:off x="2984500" y="1462088"/>
            <a:ext cx="139700" cy="198437"/>
          </a:xfrm>
          <a:custGeom>
            <a:avLst/>
            <a:gdLst>
              <a:gd name="T0" fmla="*/ 245 w 245"/>
              <a:gd name="T1" fmla="*/ 35 h 286"/>
              <a:gd name="T2" fmla="*/ 159 w 245"/>
              <a:gd name="T3" fmla="*/ 0 h 286"/>
              <a:gd name="T4" fmla="*/ 0 w 245"/>
              <a:gd name="T5" fmla="*/ 251 h 286"/>
              <a:gd name="T6" fmla="*/ 86 w 245"/>
              <a:gd name="T7" fmla="*/ 286 h 286"/>
              <a:gd name="T8" fmla="*/ 245 w 245"/>
              <a:gd name="T9" fmla="*/ 35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286">
                <a:moveTo>
                  <a:pt x="245" y="35"/>
                </a:moveTo>
                <a:lnTo>
                  <a:pt x="159" y="0"/>
                </a:lnTo>
                <a:lnTo>
                  <a:pt x="0" y="251"/>
                </a:lnTo>
                <a:lnTo>
                  <a:pt x="86" y="286"/>
                </a:lnTo>
                <a:lnTo>
                  <a:pt x="245" y="35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23"/>
          <p:cNvSpPr>
            <a:spLocks noChangeAspect="1"/>
          </p:cNvSpPr>
          <p:nvPr/>
        </p:nvSpPr>
        <p:spPr bwMode="auto">
          <a:xfrm>
            <a:off x="3001963" y="4110038"/>
            <a:ext cx="152400" cy="184150"/>
          </a:xfrm>
          <a:custGeom>
            <a:avLst/>
            <a:gdLst>
              <a:gd name="T0" fmla="*/ 82 w 267"/>
              <a:gd name="T1" fmla="*/ 0 h 265"/>
              <a:gd name="T2" fmla="*/ 0 w 267"/>
              <a:gd name="T3" fmla="*/ 42 h 265"/>
              <a:gd name="T4" fmla="*/ 185 w 267"/>
              <a:gd name="T5" fmla="*/ 265 h 265"/>
              <a:gd name="T6" fmla="*/ 267 w 267"/>
              <a:gd name="T7" fmla="*/ 223 h 265"/>
              <a:gd name="T8" fmla="*/ 82 w 267"/>
              <a:gd name="T9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" h="265">
                <a:moveTo>
                  <a:pt x="82" y="0"/>
                </a:moveTo>
                <a:lnTo>
                  <a:pt x="0" y="42"/>
                </a:lnTo>
                <a:lnTo>
                  <a:pt x="185" y="265"/>
                </a:lnTo>
                <a:lnTo>
                  <a:pt x="267" y="223"/>
                </a:lnTo>
                <a:lnTo>
                  <a:pt x="82" y="0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24"/>
          <p:cNvSpPr>
            <a:spLocks noChangeAspect="1"/>
          </p:cNvSpPr>
          <p:nvPr/>
        </p:nvSpPr>
        <p:spPr bwMode="auto">
          <a:xfrm>
            <a:off x="1430338" y="4103688"/>
            <a:ext cx="141287" cy="185737"/>
          </a:xfrm>
          <a:custGeom>
            <a:avLst/>
            <a:gdLst>
              <a:gd name="T0" fmla="*/ 249 w 249"/>
              <a:gd name="T1" fmla="*/ 41 h 268"/>
              <a:gd name="T2" fmla="*/ 168 w 249"/>
              <a:gd name="T3" fmla="*/ 0 h 268"/>
              <a:gd name="T4" fmla="*/ 0 w 249"/>
              <a:gd name="T5" fmla="*/ 226 h 268"/>
              <a:gd name="T6" fmla="*/ 82 w 249"/>
              <a:gd name="T7" fmla="*/ 268 h 268"/>
              <a:gd name="T8" fmla="*/ 249 w 249"/>
              <a:gd name="T9" fmla="*/ 4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" h="268">
                <a:moveTo>
                  <a:pt x="249" y="41"/>
                </a:moveTo>
                <a:lnTo>
                  <a:pt x="168" y="0"/>
                </a:lnTo>
                <a:lnTo>
                  <a:pt x="0" y="226"/>
                </a:lnTo>
                <a:lnTo>
                  <a:pt x="82" y="268"/>
                </a:lnTo>
                <a:lnTo>
                  <a:pt x="249" y="41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Rectangle 25"/>
          <p:cNvSpPr>
            <a:spLocks noChangeAspect="1" noChangeArrowheads="1"/>
          </p:cNvSpPr>
          <p:nvPr/>
        </p:nvSpPr>
        <p:spPr bwMode="auto">
          <a:xfrm>
            <a:off x="3725863" y="2889250"/>
            <a:ext cx="177800" cy="53975"/>
          </a:xfrm>
          <a:prstGeom prst="rect">
            <a:avLst/>
          </a:prstGeom>
          <a:solidFill>
            <a:srgbClr val="091DDD"/>
          </a:solidFill>
          <a:ln w="9525" algn="ctr">
            <a:solidFill>
              <a:srgbClr val="091DDD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5373" name="Freeform 26"/>
          <p:cNvSpPr>
            <a:spLocks noChangeAspect="1"/>
          </p:cNvSpPr>
          <p:nvPr/>
        </p:nvSpPr>
        <p:spPr bwMode="auto">
          <a:xfrm>
            <a:off x="3521075" y="2074863"/>
            <a:ext cx="187325" cy="152400"/>
          </a:xfrm>
          <a:custGeom>
            <a:avLst/>
            <a:gdLst>
              <a:gd name="T0" fmla="*/ 0 w 331"/>
              <a:gd name="T1" fmla="*/ 153 h 219"/>
              <a:gd name="T2" fmla="*/ 56 w 331"/>
              <a:gd name="T3" fmla="*/ 219 h 219"/>
              <a:gd name="T4" fmla="*/ 331 w 331"/>
              <a:gd name="T5" fmla="*/ 66 h 219"/>
              <a:gd name="T6" fmla="*/ 275 w 331"/>
              <a:gd name="T7" fmla="*/ 0 h 219"/>
              <a:gd name="T8" fmla="*/ 0 w 331"/>
              <a:gd name="T9" fmla="*/ 15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1" h="219">
                <a:moveTo>
                  <a:pt x="0" y="153"/>
                </a:moveTo>
                <a:lnTo>
                  <a:pt x="56" y="219"/>
                </a:lnTo>
                <a:lnTo>
                  <a:pt x="331" y="66"/>
                </a:lnTo>
                <a:lnTo>
                  <a:pt x="275" y="0"/>
                </a:lnTo>
                <a:lnTo>
                  <a:pt x="0" y="153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27"/>
          <p:cNvSpPr>
            <a:spLocks noChangeAspect="1"/>
          </p:cNvSpPr>
          <p:nvPr/>
        </p:nvSpPr>
        <p:spPr bwMode="auto">
          <a:xfrm>
            <a:off x="3521075" y="3563938"/>
            <a:ext cx="192088" cy="136525"/>
          </a:xfrm>
          <a:custGeom>
            <a:avLst/>
            <a:gdLst>
              <a:gd name="T0" fmla="*/ 47 w 340"/>
              <a:gd name="T1" fmla="*/ 0 h 198"/>
              <a:gd name="T2" fmla="*/ 0 w 340"/>
              <a:gd name="T3" fmla="*/ 69 h 198"/>
              <a:gd name="T4" fmla="*/ 292 w 340"/>
              <a:gd name="T5" fmla="*/ 198 h 198"/>
              <a:gd name="T6" fmla="*/ 340 w 340"/>
              <a:gd name="T7" fmla="*/ 129 h 198"/>
              <a:gd name="T8" fmla="*/ 47 w 340"/>
              <a:gd name="T9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8">
                <a:moveTo>
                  <a:pt x="47" y="0"/>
                </a:moveTo>
                <a:lnTo>
                  <a:pt x="0" y="69"/>
                </a:lnTo>
                <a:lnTo>
                  <a:pt x="292" y="198"/>
                </a:lnTo>
                <a:lnTo>
                  <a:pt x="340" y="129"/>
                </a:lnTo>
                <a:lnTo>
                  <a:pt x="47" y="0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Rectangle 28"/>
          <p:cNvSpPr>
            <a:spLocks noChangeAspect="1" noChangeArrowheads="1"/>
          </p:cNvSpPr>
          <p:nvPr/>
        </p:nvSpPr>
        <p:spPr bwMode="auto">
          <a:xfrm>
            <a:off x="635000" y="2889250"/>
            <a:ext cx="179388" cy="53975"/>
          </a:xfrm>
          <a:prstGeom prst="rect">
            <a:avLst/>
          </a:prstGeom>
          <a:solidFill>
            <a:srgbClr val="091DDD"/>
          </a:solidFill>
          <a:ln w="9525" algn="ctr">
            <a:solidFill>
              <a:srgbClr val="091DDD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5376" name="Freeform 29"/>
          <p:cNvSpPr>
            <a:spLocks noChangeAspect="1"/>
          </p:cNvSpPr>
          <p:nvPr/>
        </p:nvSpPr>
        <p:spPr bwMode="auto">
          <a:xfrm>
            <a:off x="877888" y="3603625"/>
            <a:ext cx="188912" cy="152400"/>
          </a:xfrm>
          <a:custGeom>
            <a:avLst/>
            <a:gdLst>
              <a:gd name="T0" fmla="*/ 331 w 331"/>
              <a:gd name="T1" fmla="*/ 66 h 219"/>
              <a:gd name="T2" fmla="*/ 275 w 331"/>
              <a:gd name="T3" fmla="*/ 0 h 219"/>
              <a:gd name="T4" fmla="*/ 0 w 331"/>
              <a:gd name="T5" fmla="*/ 153 h 219"/>
              <a:gd name="T6" fmla="*/ 55 w 331"/>
              <a:gd name="T7" fmla="*/ 219 h 219"/>
              <a:gd name="T8" fmla="*/ 331 w 331"/>
              <a:gd name="T9" fmla="*/ 6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1" h="219">
                <a:moveTo>
                  <a:pt x="331" y="66"/>
                </a:moveTo>
                <a:lnTo>
                  <a:pt x="275" y="0"/>
                </a:lnTo>
                <a:lnTo>
                  <a:pt x="0" y="153"/>
                </a:lnTo>
                <a:lnTo>
                  <a:pt x="55" y="219"/>
                </a:lnTo>
                <a:lnTo>
                  <a:pt x="331" y="66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30"/>
          <p:cNvSpPr>
            <a:spLocks noChangeAspect="1"/>
          </p:cNvSpPr>
          <p:nvPr/>
        </p:nvSpPr>
        <p:spPr bwMode="auto">
          <a:xfrm>
            <a:off x="788988" y="2166938"/>
            <a:ext cx="193675" cy="138112"/>
          </a:xfrm>
          <a:custGeom>
            <a:avLst/>
            <a:gdLst>
              <a:gd name="T0" fmla="*/ 292 w 340"/>
              <a:gd name="T1" fmla="*/ 199 h 199"/>
              <a:gd name="T2" fmla="*/ 340 w 340"/>
              <a:gd name="T3" fmla="*/ 129 h 199"/>
              <a:gd name="T4" fmla="*/ 47 w 340"/>
              <a:gd name="T5" fmla="*/ 0 h 199"/>
              <a:gd name="T6" fmla="*/ 0 w 340"/>
              <a:gd name="T7" fmla="*/ 70 h 199"/>
              <a:gd name="T8" fmla="*/ 292 w 340"/>
              <a:gd name="T9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9">
                <a:moveTo>
                  <a:pt x="292" y="199"/>
                </a:moveTo>
                <a:lnTo>
                  <a:pt x="340" y="129"/>
                </a:lnTo>
                <a:lnTo>
                  <a:pt x="47" y="0"/>
                </a:lnTo>
                <a:lnTo>
                  <a:pt x="0" y="70"/>
                </a:lnTo>
                <a:lnTo>
                  <a:pt x="292" y="199"/>
                </a:lnTo>
                <a:close/>
              </a:path>
            </a:pathLst>
          </a:custGeom>
          <a:solidFill>
            <a:srgbClr val="091DDD"/>
          </a:solidFill>
          <a:ln w="9525" algn="ctr">
            <a:solidFill>
              <a:srgbClr val="091DDD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5378" name="Line 31"/>
          <p:cNvCxnSpPr>
            <a:cxnSpLocks noChangeAspect="1" noChangeShapeType="1"/>
          </p:cNvCxnSpPr>
          <p:nvPr/>
        </p:nvCxnSpPr>
        <p:spPr bwMode="auto">
          <a:xfrm>
            <a:off x="2422525" y="4445000"/>
            <a:ext cx="7938" cy="8413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9" name="Line 32"/>
          <p:cNvCxnSpPr>
            <a:cxnSpLocks noChangeAspect="1" noChangeShapeType="1"/>
          </p:cNvCxnSpPr>
          <p:nvPr/>
        </p:nvCxnSpPr>
        <p:spPr bwMode="auto">
          <a:xfrm>
            <a:off x="2595563" y="4406900"/>
            <a:ext cx="25400" cy="698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0" name="Line 33"/>
          <p:cNvCxnSpPr>
            <a:cxnSpLocks noChangeAspect="1" noChangeShapeType="1"/>
          </p:cNvCxnSpPr>
          <p:nvPr/>
        </p:nvCxnSpPr>
        <p:spPr bwMode="auto">
          <a:xfrm>
            <a:off x="2740025" y="4357688"/>
            <a:ext cx="46038" cy="8413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1" name="Line 34"/>
          <p:cNvCxnSpPr>
            <a:cxnSpLocks noChangeAspect="1" noChangeShapeType="1"/>
          </p:cNvCxnSpPr>
          <p:nvPr/>
        </p:nvCxnSpPr>
        <p:spPr bwMode="auto">
          <a:xfrm>
            <a:off x="2898775" y="4294188"/>
            <a:ext cx="41275" cy="698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2" name="Line 35"/>
          <p:cNvCxnSpPr>
            <a:cxnSpLocks noChangeAspect="1" noChangeShapeType="1"/>
          </p:cNvCxnSpPr>
          <p:nvPr/>
        </p:nvCxnSpPr>
        <p:spPr bwMode="auto">
          <a:xfrm>
            <a:off x="3205163" y="4146550"/>
            <a:ext cx="55562" cy="6508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3" name="Line 36"/>
          <p:cNvCxnSpPr>
            <a:cxnSpLocks noChangeAspect="1" noChangeShapeType="1"/>
          </p:cNvCxnSpPr>
          <p:nvPr/>
        </p:nvCxnSpPr>
        <p:spPr bwMode="auto">
          <a:xfrm flipH="1" flipV="1">
            <a:off x="3335338" y="4032250"/>
            <a:ext cx="42862" cy="5238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4" name="Line 37"/>
          <p:cNvCxnSpPr>
            <a:cxnSpLocks noChangeAspect="1" noChangeShapeType="1"/>
          </p:cNvCxnSpPr>
          <p:nvPr/>
        </p:nvCxnSpPr>
        <p:spPr bwMode="auto">
          <a:xfrm>
            <a:off x="3435350" y="3924300"/>
            <a:ext cx="41275" cy="3968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5" name="Line 38"/>
          <p:cNvCxnSpPr>
            <a:cxnSpLocks noChangeAspect="1" noChangeShapeType="1"/>
          </p:cNvCxnSpPr>
          <p:nvPr/>
        </p:nvCxnSpPr>
        <p:spPr bwMode="auto">
          <a:xfrm flipH="1" flipV="1">
            <a:off x="3503613" y="3792538"/>
            <a:ext cx="103187" cy="381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6" name="Line 39"/>
          <p:cNvCxnSpPr>
            <a:cxnSpLocks noChangeAspect="1" noChangeShapeType="1"/>
          </p:cNvCxnSpPr>
          <p:nvPr/>
        </p:nvCxnSpPr>
        <p:spPr bwMode="auto">
          <a:xfrm>
            <a:off x="3689350" y="3548063"/>
            <a:ext cx="80963" cy="3333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7" name="Line 40"/>
          <p:cNvCxnSpPr>
            <a:cxnSpLocks noChangeAspect="1" noChangeShapeType="1"/>
          </p:cNvCxnSpPr>
          <p:nvPr/>
        </p:nvCxnSpPr>
        <p:spPr bwMode="auto">
          <a:xfrm>
            <a:off x="3730625" y="3381375"/>
            <a:ext cx="76200" cy="1428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8" name="Line 41"/>
          <p:cNvCxnSpPr>
            <a:cxnSpLocks noChangeAspect="1" noChangeShapeType="1"/>
          </p:cNvCxnSpPr>
          <p:nvPr/>
        </p:nvCxnSpPr>
        <p:spPr bwMode="auto">
          <a:xfrm>
            <a:off x="3751263" y="3232150"/>
            <a:ext cx="100012" cy="476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9" name="Line 42"/>
          <p:cNvCxnSpPr>
            <a:cxnSpLocks noChangeAspect="1" noChangeShapeType="1"/>
          </p:cNvCxnSpPr>
          <p:nvPr/>
        </p:nvCxnSpPr>
        <p:spPr bwMode="auto">
          <a:xfrm>
            <a:off x="3770313" y="3062288"/>
            <a:ext cx="76200" cy="15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0" name="Line 43"/>
          <p:cNvCxnSpPr>
            <a:cxnSpLocks noChangeAspect="1" noChangeShapeType="1"/>
          </p:cNvCxnSpPr>
          <p:nvPr/>
        </p:nvCxnSpPr>
        <p:spPr bwMode="auto">
          <a:xfrm flipV="1">
            <a:off x="3798888" y="2733675"/>
            <a:ext cx="87312" cy="476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1" name="Line 44"/>
          <p:cNvCxnSpPr>
            <a:cxnSpLocks noChangeAspect="1" noChangeShapeType="1"/>
          </p:cNvCxnSpPr>
          <p:nvPr/>
        </p:nvCxnSpPr>
        <p:spPr bwMode="auto">
          <a:xfrm flipV="1">
            <a:off x="3770313" y="2551113"/>
            <a:ext cx="73025" cy="190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Line 45"/>
          <p:cNvCxnSpPr>
            <a:cxnSpLocks noChangeAspect="1" noChangeShapeType="1"/>
          </p:cNvCxnSpPr>
          <p:nvPr/>
        </p:nvCxnSpPr>
        <p:spPr bwMode="auto">
          <a:xfrm flipV="1">
            <a:off x="3725863" y="2384425"/>
            <a:ext cx="90487" cy="4127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3" name="Line 46"/>
          <p:cNvCxnSpPr>
            <a:cxnSpLocks noChangeAspect="1" noChangeShapeType="1"/>
          </p:cNvCxnSpPr>
          <p:nvPr/>
        </p:nvCxnSpPr>
        <p:spPr bwMode="auto">
          <a:xfrm flipV="1">
            <a:off x="3670300" y="2230438"/>
            <a:ext cx="73025" cy="381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Line 47"/>
          <p:cNvCxnSpPr>
            <a:cxnSpLocks noChangeAspect="1" noChangeShapeType="1"/>
          </p:cNvCxnSpPr>
          <p:nvPr/>
        </p:nvCxnSpPr>
        <p:spPr bwMode="auto">
          <a:xfrm flipV="1">
            <a:off x="3508375" y="1960563"/>
            <a:ext cx="73025" cy="444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5" name="Line 48"/>
          <p:cNvCxnSpPr>
            <a:cxnSpLocks noChangeAspect="1" noChangeShapeType="1"/>
          </p:cNvCxnSpPr>
          <p:nvPr/>
        </p:nvCxnSpPr>
        <p:spPr bwMode="auto">
          <a:xfrm flipV="1">
            <a:off x="3409950" y="1819275"/>
            <a:ext cx="57150" cy="508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6" name="Line 49"/>
          <p:cNvCxnSpPr>
            <a:cxnSpLocks noChangeAspect="1" noChangeShapeType="1"/>
          </p:cNvCxnSpPr>
          <p:nvPr/>
        </p:nvCxnSpPr>
        <p:spPr bwMode="auto">
          <a:xfrm flipV="1">
            <a:off x="3308350" y="1685925"/>
            <a:ext cx="63500" cy="7461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7" name="Line 50"/>
          <p:cNvCxnSpPr>
            <a:cxnSpLocks noChangeAspect="1" noChangeShapeType="1"/>
          </p:cNvCxnSpPr>
          <p:nvPr/>
        </p:nvCxnSpPr>
        <p:spPr bwMode="auto">
          <a:xfrm flipV="1">
            <a:off x="3195638" y="1579563"/>
            <a:ext cx="46037" cy="68262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8" name="Line 51"/>
          <p:cNvCxnSpPr>
            <a:cxnSpLocks noChangeAspect="1" noChangeShapeType="1"/>
          </p:cNvCxnSpPr>
          <p:nvPr/>
        </p:nvCxnSpPr>
        <p:spPr bwMode="auto">
          <a:xfrm flipV="1">
            <a:off x="2887663" y="1411288"/>
            <a:ext cx="36512" cy="7937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Line 52"/>
          <p:cNvCxnSpPr>
            <a:cxnSpLocks noChangeAspect="1" noChangeShapeType="1"/>
          </p:cNvCxnSpPr>
          <p:nvPr/>
        </p:nvCxnSpPr>
        <p:spPr bwMode="auto">
          <a:xfrm flipV="1">
            <a:off x="2720975" y="1355725"/>
            <a:ext cx="19050" cy="7302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Line 53"/>
          <p:cNvCxnSpPr>
            <a:cxnSpLocks noChangeAspect="1" noChangeShapeType="1"/>
          </p:cNvCxnSpPr>
          <p:nvPr/>
        </p:nvCxnSpPr>
        <p:spPr bwMode="auto">
          <a:xfrm flipV="1">
            <a:off x="2571750" y="1292225"/>
            <a:ext cx="3175" cy="9683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1" name="Line 54"/>
          <p:cNvCxnSpPr>
            <a:cxnSpLocks noChangeAspect="1" noChangeShapeType="1"/>
          </p:cNvCxnSpPr>
          <p:nvPr/>
        </p:nvCxnSpPr>
        <p:spPr bwMode="auto">
          <a:xfrm flipH="1" flipV="1">
            <a:off x="2405063" y="1271588"/>
            <a:ext cx="4762" cy="87312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2" name="Line 55"/>
          <p:cNvCxnSpPr>
            <a:cxnSpLocks noChangeAspect="1" noChangeShapeType="1"/>
          </p:cNvCxnSpPr>
          <p:nvPr/>
        </p:nvCxnSpPr>
        <p:spPr bwMode="auto">
          <a:xfrm flipH="1" flipV="1">
            <a:off x="2052638" y="1285875"/>
            <a:ext cx="14287" cy="8413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3" name="Line 56"/>
          <p:cNvCxnSpPr>
            <a:cxnSpLocks noChangeAspect="1" noChangeShapeType="1"/>
          </p:cNvCxnSpPr>
          <p:nvPr/>
        </p:nvCxnSpPr>
        <p:spPr bwMode="auto">
          <a:xfrm flipH="1" flipV="1">
            <a:off x="1868488" y="1346200"/>
            <a:ext cx="25400" cy="698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4" name="Line 57"/>
          <p:cNvCxnSpPr>
            <a:cxnSpLocks noChangeAspect="1" noChangeShapeType="1"/>
          </p:cNvCxnSpPr>
          <p:nvPr/>
        </p:nvCxnSpPr>
        <p:spPr bwMode="auto">
          <a:xfrm flipH="1" flipV="1">
            <a:off x="1701800" y="1389063"/>
            <a:ext cx="49213" cy="8572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5" name="Line 58"/>
          <p:cNvCxnSpPr>
            <a:cxnSpLocks noChangeAspect="1" noChangeShapeType="1"/>
          </p:cNvCxnSpPr>
          <p:nvPr/>
        </p:nvCxnSpPr>
        <p:spPr bwMode="auto">
          <a:xfrm flipH="1" flipV="1">
            <a:off x="1550988" y="1474788"/>
            <a:ext cx="46037" cy="6667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6" name="Line 59"/>
          <p:cNvCxnSpPr>
            <a:cxnSpLocks noChangeAspect="1" noChangeShapeType="1"/>
          </p:cNvCxnSpPr>
          <p:nvPr/>
        </p:nvCxnSpPr>
        <p:spPr bwMode="auto">
          <a:xfrm flipH="1" flipV="1">
            <a:off x="1243013" y="1643063"/>
            <a:ext cx="52387" cy="650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7" name="Line 60"/>
          <p:cNvCxnSpPr>
            <a:cxnSpLocks noChangeAspect="1" noChangeShapeType="1"/>
          </p:cNvCxnSpPr>
          <p:nvPr/>
        </p:nvCxnSpPr>
        <p:spPr bwMode="auto">
          <a:xfrm flipH="1" flipV="1">
            <a:off x="1117600" y="1795463"/>
            <a:ext cx="53975" cy="4603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8" name="Line 61"/>
          <p:cNvCxnSpPr>
            <a:cxnSpLocks noChangeAspect="1" noChangeShapeType="1"/>
          </p:cNvCxnSpPr>
          <p:nvPr/>
        </p:nvCxnSpPr>
        <p:spPr bwMode="auto">
          <a:xfrm flipH="1" flipV="1">
            <a:off x="990600" y="1920875"/>
            <a:ext cx="85725" cy="508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9" name="Line 62"/>
          <p:cNvCxnSpPr>
            <a:cxnSpLocks noChangeAspect="1" noChangeShapeType="1"/>
          </p:cNvCxnSpPr>
          <p:nvPr/>
        </p:nvCxnSpPr>
        <p:spPr bwMode="auto">
          <a:xfrm flipH="1" flipV="1">
            <a:off x="900113" y="2078038"/>
            <a:ext cx="76200" cy="3333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0" name="Line 63"/>
          <p:cNvCxnSpPr>
            <a:cxnSpLocks noChangeAspect="1" noChangeShapeType="1"/>
          </p:cNvCxnSpPr>
          <p:nvPr/>
        </p:nvCxnSpPr>
        <p:spPr bwMode="auto">
          <a:xfrm flipH="1" flipV="1">
            <a:off x="773113" y="2332038"/>
            <a:ext cx="80962" cy="30162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1" name="Line 64"/>
          <p:cNvCxnSpPr>
            <a:cxnSpLocks noChangeAspect="1" noChangeShapeType="1"/>
          </p:cNvCxnSpPr>
          <p:nvPr/>
        </p:nvCxnSpPr>
        <p:spPr bwMode="auto">
          <a:xfrm flipH="1" flipV="1">
            <a:off x="728663" y="2471738"/>
            <a:ext cx="76200" cy="142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Line 65"/>
          <p:cNvCxnSpPr>
            <a:cxnSpLocks noChangeAspect="1" noChangeShapeType="1"/>
          </p:cNvCxnSpPr>
          <p:nvPr/>
        </p:nvCxnSpPr>
        <p:spPr bwMode="auto">
          <a:xfrm flipH="1" flipV="1">
            <a:off x="649288" y="2589213"/>
            <a:ext cx="128587" cy="1428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Line 66"/>
          <p:cNvCxnSpPr>
            <a:cxnSpLocks noChangeAspect="1" noChangeShapeType="1"/>
          </p:cNvCxnSpPr>
          <p:nvPr/>
        </p:nvCxnSpPr>
        <p:spPr bwMode="auto">
          <a:xfrm flipH="1" flipV="1">
            <a:off x="630238" y="2738438"/>
            <a:ext cx="122237" cy="20637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4" name="Line 67"/>
          <p:cNvCxnSpPr>
            <a:cxnSpLocks noChangeAspect="1" noChangeShapeType="1"/>
          </p:cNvCxnSpPr>
          <p:nvPr/>
        </p:nvCxnSpPr>
        <p:spPr bwMode="auto">
          <a:xfrm flipH="1">
            <a:off x="639763" y="3103563"/>
            <a:ext cx="85725" cy="952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5" name="Line 68"/>
          <p:cNvCxnSpPr>
            <a:cxnSpLocks noChangeAspect="1" noChangeShapeType="1"/>
          </p:cNvCxnSpPr>
          <p:nvPr/>
        </p:nvCxnSpPr>
        <p:spPr bwMode="auto">
          <a:xfrm flipH="1">
            <a:off x="687388" y="3251200"/>
            <a:ext cx="73025" cy="2381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6" name="Line 69"/>
          <p:cNvCxnSpPr>
            <a:cxnSpLocks noChangeAspect="1" noChangeShapeType="1"/>
          </p:cNvCxnSpPr>
          <p:nvPr/>
        </p:nvCxnSpPr>
        <p:spPr bwMode="auto">
          <a:xfrm flipH="1">
            <a:off x="723900" y="3394075"/>
            <a:ext cx="87313" cy="4286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7" name="Line 70"/>
          <p:cNvCxnSpPr>
            <a:cxnSpLocks noChangeAspect="1" noChangeShapeType="1"/>
          </p:cNvCxnSpPr>
          <p:nvPr/>
        </p:nvCxnSpPr>
        <p:spPr bwMode="auto">
          <a:xfrm flipH="1">
            <a:off x="804863" y="3548063"/>
            <a:ext cx="68262" cy="4127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8" name="Line 71"/>
          <p:cNvCxnSpPr>
            <a:cxnSpLocks noChangeAspect="1" noChangeShapeType="1"/>
          </p:cNvCxnSpPr>
          <p:nvPr/>
        </p:nvCxnSpPr>
        <p:spPr bwMode="auto">
          <a:xfrm flipH="1">
            <a:off x="958850" y="3806825"/>
            <a:ext cx="69850" cy="508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9" name="Line 72"/>
          <p:cNvCxnSpPr>
            <a:cxnSpLocks noChangeAspect="1" noChangeShapeType="1"/>
          </p:cNvCxnSpPr>
          <p:nvPr/>
        </p:nvCxnSpPr>
        <p:spPr bwMode="auto">
          <a:xfrm flipH="1">
            <a:off x="1063625" y="3913188"/>
            <a:ext cx="52388" cy="55562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0" name="Line 73"/>
          <p:cNvCxnSpPr>
            <a:cxnSpLocks noChangeAspect="1" noChangeShapeType="1"/>
          </p:cNvCxnSpPr>
          <p:nvPr/>
        </p:nvCxnSpPr>
        <p:spPr bwMode="auto">
          <a:xfrm flipH="1">
            <a:off x="1173163" y="4011613"/>
            <a:ext cx="57150" cy="8255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1" name="Line 74"/>
          <p:cNvCxnSpPr>
            <a:cxnSpLocks noChangeAspect="1" noChangeShapeType="1"/>
          </p:cNvCxnSpPr>
          <p:nvPr/>
        </p:nvCxnSpPr>
        <p:spPr bwMode="auto">
          <a:xfrm flipH="1">
            <a:off x="1317625" y="4121150"/>
            <a:ext cx="41275" cy="68263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2" name="Line 75"/>
          <p:cNvCxnSpPr>
            <a:cxnSpLocks noChangeAspect="1" noChangeShapeType="1"/>
          </p:cNvCxnSpPr>
          <p:nvPr/>
        </p:nvCxnSpPr>
        <p:spPr bwMode="auto">
          <a:xfrm flipH="1">
            <a:off x="1570038" y="4267200"/>
            <a:ext cx="41275" cy="76200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3" name="Line 76"/>
          <p:cNvCxnSpPr>
            <a:cxnSpLocks noChangeAspect="1" noChangeShapeType="1"/>
          </p:cNvCxnSpPr>
          <p:nvPr/>
        </p:nvCxnSpPr>
        <p:spPr bwMode="auto">
          <a:xfrm flipH="1">
            <a:off x="1749425" y="4344988"/>
            <a:ext cx="23813" cy="7302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4" name="Line 77"/>
          <p:cNvCxnSpPr>
            <a:cxnSpLocks noChangeAspect="1" noChangeShapeType="1"/>
          </p:cNvCxnSpPr>
          <p:nvPr/>
        </p:nvCxnSpPr>
        <p:spPr bwMode="auto">
          <a:xfrm flipH="1">
            <a:off x="1905000" y="4394200"/>
            <a:ext cx="12700" cy="98425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5" name="Line 78"/>
          <p:cNvCxnSpPr>
            <a:cxnSpLocks noChangeAspect="1" noChangeShapeType="1"/>
          </p:cNvCxnSpPr>
          <p:nvPr/>
        </p:nvCxnSpPr>
        <p:spPr bwMode="auto">
          <a:xfrm>
            <a:off x="2076450" y="4441825"/>
            <a:ext cx="1588" cy="84138"/>
          </a:xfrm>
          <a:prstGeom prst="line">
            <a:avLst/>
          </a:prstGeom>
          <a:noFill/>
          <a:ln w="825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426" name="Group 79"/>
          <p:cNvGrpSpPr>
            <a:grpSpLocks noChangeAspect="1"/>
          </p:cNvGrpSpPr>
          <p:nvPr/>
        </p:nvGrpSpPr>
        <p:grpSpPr bwMode="auto">
          <a:xfrm>
            <a:off x="2203450" y="2916238"/>
            <a:ext cx="93663" cy="87312"/>
            <a:chOff x="0" y="0"/>
            <a:chExt cx="164" cy="128"/>
          </a:xfrm>
        </p:grpSpPr>
        <p:grpSp>
          <p:nvGrpSpPr>
            <p:cNvPr id="15427" name="Group 80"/>
            <p:cNvGrpSpPr>
              <a:grpSpLocks noChangeAspect="1"/>
            </p:cNvGrpSpPr>
            <p:nvPr/>
          </p:nvGrpSpPr>
          <p:grpSpPr bwMode="auto">
            <a:xfrm>
              <a:off x="0" y="0"/>
              <a:ext cx="164" cy="128"/>
              <a:chOff x="0" y="0"/>
              <a:chExt cx="164" cy="128"/>
            </a:xfrm>
          </p:grpSpPr>
          <p:sp>
            <p:nvSpPr>
              <p:cNvPr id="15428" name="Rectangle 8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64" cy="3"/>
              </a:xfrm>
              <a:prstGeom prst="rect">
                <a:avLst/>
              </a:pr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29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0" y="3"/>
                <a:ext cx="164" cy="3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0" name="Rectangle 83"/>
              <p:cNvSpPr>
                <a:spLocks noChangeAspect="1" noChangeArrowheads="1"/>
              </p:cNvSpPr>
              <p:nvPr/>
            </p:nvSpPr>
            <p:spPr bwMode="auto">
              <a:xfrm>
                <a:off x="0" y="6"/>
                <a:ext cx="164" cy="4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1" name="Rectangle 84"/>
              <p:cNvSpPr>
                <a:spLocks noChangeAspect="1" noChangeArrowheads="1"/>
              </p:cNvSpPr>
              <p:nvPr/>
            </p:nvSpPr>
            <p:spPr bwMode="auto">
              <a:xfrm>
                <a:off x="0" y="10"/>
                <a:ext cx="164" cy="3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2" name="Rectangle 85"/>
              <p:cNvSpPr>
                <a:spLocks noChangeAspect="1" noChangeArrowheads="1"/>
              </p:cNvSpPr>
              <p:nvPr/>
            </p:nvSpPr>
            <p:spPr bwMode="auto">
              <a:xfrm>
                <a:off x="0" y="13"/>
                <a:ext cx="164" cy="4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3" name="Rectangle 86"/>
              <p:cNvSpPr>
                <a:spLocks noChangeAspect="1" noChangeArrowheads="1"/>
              </p:cNvSpPr>
              <p:nvPr/>
            </p:nvSpPr>
            <p:spPr bwMode="auto">
              <a:xfrm>
                <a:off x="0" y="17"/>
                <a:ext cx="164" cy="3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4" name="Rectangle 87"/>
              <p:cNvSpPr>
                <a:spLocks noChangeAspect="1" noChangeArrowheads="1"/>
              </p:cNvSpPr>
              <p:nvPr/>
            </p:nvSpPr>
            <p:spPr bwMode="auto">
              <a:xfrm>
                <a:off x="0" y="20"/>
                <a:ext cx="164" cy="4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5" name="Rectangle 88"/>
              <p:cNvSpPr>
                <a:spLocks noChangeAspect="1" noChangeArrowheads="1"/>
              </p:cNvSpPr>
              <p:nvPr/>
            </p:nvSpPr>
            <p:spPr bwMode="auto">
              <a:xfrm>
                <a:off x="0" y="24"/>
                <a:ext cx="164" cy="3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6" name="Rectangle 89"/>
              <p:cNvSpPr>
                <a:spLocks noChangeAspect="1" noChangeArrowheads="1"/>
              </p:cNvSpPr>
              <p:nvPr/>
            </p:nvSpPr>
            <p:spPr bwMode="auto">
              <a:xfrm>
                <a:off x="0" y="27"/>
                <a:ext cx="164" cy="4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7" name="Rectangle 90"/>
              <p:cNvSpPr>
                <a:spLocks noChangeAspect="1" noChangeArrowheads="1"/>
              </p:cNvSpPr>
              <p:nvPr/>
            </p:nvSpPr>
            <p:spPr bwMode="auto">
              <a:xfrm>
                <a:off x="0" y="31"/>
                <a:ext cx="164" cy="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8" name="Rectangle 91"/>
              <p:cNvSpPr>
                <a:spLocks noChangeAspect="1" noChangeArrowheads="1"/>
              </p:cNvSpPr>
              <p:nvPr/>
            </p:nvSpPr>
            <p:spPr bwMode="auto">
              <a:xfrm>
                <a:off x="0" y="34"/>
                <a:ext cx="164" cy="4"/>
              </a:xfrm>
              <a:prstGeom prst="rect">
                <a:avLst/>
              </a:pr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39" name="Rectangle 92"/>
              <p:cNvSpPr>
                <a:spLocks noChangeAspect="1" noChangeArrowheads="1"/>
              </p:cNvSpPr>
              <p:nvPr/>
            </p:nvSpPr>
            <p:spPr bwMode="auto">
              <a:xfrm>
                <a:off x="0" y="38"/>
                <a:ext cx="164" cy="3"/>
              </a:xfrm>
              <a:prstGeom prst="rect">
                <a:avLst/>
              </a:pr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0" name="Rectangle 93"/>
              <p:cNvSpPr>
                <a:spLocks noChangeAspect="1" noChangeArrowheads="1"/>
              </p:cNvSpPr>
              <p:nvPr/>
            </p:nvSpPr>
            <p:spPr bwMode="auto">
              <a:xfrm>
                <a:off x="0" y="41"/>
                <a:ext cx="164" cy="4"/>
              </a:xfrm>
              <a:prstGeom prst="rect">
                <a:avLst/>
              </a:pr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1" name="Rectangle 94"/>
              <p:cNvSpPr>
                <a:spLocks noChangeAspect="1" noChangeArrowheads="1"/>
              </p:cNvSpPr>
              <p:nvPr/>
            </p:nvSpPr>
            <p:spPr bwMode="auto">
              <a:xfrm>
                <a:off x="0" y="45"/>
                <a:ext cx="164" cy="3"/>
              </a:xfrm>
              <a:prstGeom prst="rect">
                <a:avLst/>
              </a:pr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2" name="Rectangle 95"/>
              <p:cNvSpPr>
                <a:spLocks noChangeAspect="1" noChangeArrowheads="1"/>
              </p:cNvSpPr>
              <p:nvPr/>
            </p:nvSpPr>
            <p:spPr bwMode="auto">
              <a:xfrm>
                <a:off x="0" y="48"/>
                <a:ext cx="164" cy="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3" name="Rectangle 96"/>
              <p:cNvSpPr>
                <a:spLocks noChangeAspect="1" noChangeArrowheads="1"/>
              </p:cNvSpPr>
              <p:nvPr/>
            </p:nvSpPr>
            <p:spPr bwMode="auto">
              <a:xfrm>
                <a:off x="0" y="52"/>
                <a:ext cx="164" cy="3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4" name="Rectangle 97"/>
              <p:cNvSpPr>
                <a:spLocks noChangeAspect="1" noChangeArrowheads="1"/>
              </p:cNvSpPr>
              <p:nvPr/>
            </p:nvSpPr>
            <p:spPr bwMode="auto">
              <a:xfrm>
                <a:off x="0" y="55"/>
                <a:ext cx="164" cy="4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5" name="Rectangle 98"/>
              <p:cNvSpPr>
                <a:spLocks noChangeAspect="1" noChangeArrowheads="1"/>
              </p:cNvSpPr>
              <p:nvPr/>
            </p:nvSpPr>
            <p:spPr bwMode="auto">
              <a:xfrm>
                <a:off x="0" y="59"/>
                <a:ext cx="164" cy="3"/>
              </a:xfrm>
              <a:prstGeom prst="rect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6" name="Rectangle 99"/>
              <p:cNvSpPr>
                <a:spLocks noChangeAspect="1" noChangeArrowheads="1"/>
              </p:cNvSpPr>
              <p:nvPr/>
            </p:nvSpPr>
            <p:spPr bwMode="auto">
              <a:xfrm>
                <a:off x="0" y="62"/>
                <a:ext cx="1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7" name="Rectangle 100"/>
              <p:cNvSpPr>
                <a:spLocks noChangeAspect="1" noChangeArrowheads="1"/>
              </p:cNvSpPr>
              <p:nvPr/>
            </p:nvSpPr>
            <p:spPr bwMode="auto">
              <a:xfrm>
                <a:off x="0" y="66"/>
                <a:ext cx="1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8" name="Rectangle 101"/>
              <p:cNvSpPr>
                <a:spLocks noChangeAspect="1" noChangeArrowheads="1"/>
              </p:cNvSpPr>
              <p:nvPr/>
            </p:nvSpPr>
            <p:spPr bwMode="auto">
              <a:xfrm>
                <a:off x="0" y="69"/>
                <a:ext cx="164" cy="4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49" name="Rectangle 102"/>
              <p:cNvSpPr>
                <a:spLocks noChangeAspect="1" noChangeArrowheads="1"/>
              </p:cNvSpPr>
              <p:nvPr/>
            </p:nvSpPr>
            <p:spPr bwMode="auto">
              <a:xfrm>
                <a:off x="0" y="73"/>
                <a:ext cx="164" cy="3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0" name="Rectangle 103"/>
              <p:cNvSpPr>
                <a:spLocks noChangeAspect="1" noChangeArrowheads="1"/>
              </p:cNvSpPr>
              <p:nvPr/>
            </p:nvSpPr>
            <p:spPr bwMode="auto">
              <a:xfrm>
                <a:off x="0" y="76"/>
                <a:ext cx="164" cy="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1" name="Rectangle 104"/>
              <p:cNvSpPr>
                <a:spLocks noChangeAspect="1" noChangeArrowheads="1"/>
              </p:cNvSpPr>
              <p:nvPr/>
            </p:nvSpPr>
            <p:spPr bwMode="auto">
              <a:xfrm>
                <a:off x="0" y="80"/>
                <a:ext cx="164" cy="3"/>
              </a:xfrm>
              <a:prstGeom prst="rect">
                <a:avLst/>
              </a:pr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2" name="Rectangle 105"/>
              <p:cNvSpPr>
                <a:spLocks noChangeAspect="1" noChangeArrowheads="1"/>
              </p:cNvSpPr>
              <p:nvPr/>
            </p:nvSpPr>
            <p:spPr bwMode="auto">
              <a:xfrm>
                <a:off x="0" y="83"/>
                <a:ext cx="164" cy="4"/>
              </a:xfrm>
              <a:prstGeom prst="rect">
                <a:avLst/>
              </a:pr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3" name="Rectangle 106"/>
              <p:cNvSpPr>
                <a:spLocks noChangeAspect="1" noChangeArrowheads="1"/>
              </p:cNvSpPr>
              <p:nvPr/>
            </p:nvSpPr>
            <p:spPr bwMode="auto">
              <a:xfrm>
                <a:off x="0" y="87"/>
                <a:ext cx="164" cy="3"/>
              </a:xfrm>
              <a:prstGeom prst="rect">
                <a:avLst/>
              </a:pr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4" name="Rectangle 107"/>
              <p:cNvSpPr>
                <a:spLocks noChangeAspect="1" noChangeArrowheads="1"/>
              </p:cNvSpPr>
              <p:nvPr/>
            </p:nvSpPr>
            <p:spPr bwMode="auto">
              <a:xfrm>
                <a:off x="0" y="90"/>
                <a:ext cx="164" cy="4"/>
              </a:xfrm>
              <a:prstGeom prst="rect">
                <a:avLst/>
              </a:pr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5" name="Rectangle 108"/>
              <p:cNvSpPr>
                <a:spLocks noChangeAspect="1" noChangeArrowheads="1"/>
              </p:cNvSpPr>
              <p:nvPr/>
            </p:nvSpPr>
            <p:spPr bwMode="auto">
              <a:xfrm>
                <a:off x="0" y="94"/>
                <a:ext cx="164" cy="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6" name="Rectangle 109"/>
              <p:cNvSpPr>
                <a:spLocks noChangeAspect="1" noChangeArrowheads="1"/>
              </p:cNvSpPr>
              <p:nvPr/>
            </p:nvSpPr>
            <p:spPr bwMode="auto">
              <a:xfrm>
                <a:off x="0" y="97"/>
                <a:ext cx="164" cy="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7" name="Rectangle 110"/>
              <p:cNvSpPr>
                <a:spLocks noChangeAspect="1" noChangeArrowheads="1"/>
              </p:cNvSpPr>
              <p:nvPr/>
            </p:nvSpPr>
            <p:spPr bwMode="auto">
              <a:xfrm>
                <a:off x="0" y="100"/>
                <a:ext cx="164" cy="4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8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0" y="104"/>
                <a:ext cx="164" cy="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59" name="Rectangle 112"/>
              <p:cNvSpPr>
                <a:spLocks noChangeAspect="1" noChangeArrowheads="1"/>
              </p:cNvSpPr>
              <p:nvPr/>
            </p:nvSpPr>
            <p:spPr bwMode="auto">
              <a:xfrm>
                <a:off x="0" y="107"/>
                <a:ext cx="164" cy="4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0" name="Rectangle 113"/>
              <p:cNvSpPr>
                <a:spLocks noChangeAspect="1" noChangeArrowheads="1"/>
              </p:cNvSpPr>
              <p:nvPr/>
            </p:nvSpPr>
            <p:spPr bwMode="auto">
              <a:xfrm>
                <a:off x="0" y="111"/>
                <a:ext cx="164" cy="3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1" name="Rectangle 114"/>
              <p:cNvSpPr>
                <a:spLocks noChangeAspect="1" noChangeArrowheads="1"/>
              </p:cNvSpPr>
              <p:nvPr/>
            </p:nvSpPr>
            <p:spPr bwMode="auto">
              <a:xfrm>
                <a:off x="0" y="114"/>
                <a:ext cx="164" cy="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2" name="Rectangle 115"/>
              <p:cNvSpPr>
                <a:spLocks noChangeAspect="1" noChangeArrowheads="1"/>
              </p:cNvSpPr>
              <p:nvPr/>
            </p:nvSpPr>
            <p:spPr bwMode="auto">
              <a:xfrm>
                <a:off x="0" y="118"/>
                <a:ext cx="164" cy="3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3" name="Rectangle 116"/>
              <p:cNvSpPr>
                <a:spLocks noChangeAspect="1" noChangeArrowheads="1"/>
              </p:cNvSpPr>
              <p:nvPr/>
            </p:nvSpPr>
            <p:spPr bwMode="auto">
              <a:xfrm>
                <a:off x="0" y="121"/>
                <a:ext cx="164" cy="4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4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0" y="125"/>
                <a:ext cx="164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5" name="Freeform 118"/>
              <p:cNvSpPr>
                <a:spLocks noChangeAspect="1"/>
              </p:cNvSpPr>
              <p:nvPr/>
            </p:nvSpPr>
            <p:spPr bwMode="auto">
              <a:xfrm>
                <a:off x="0" y="0"/>
                <a:ext cx="155" cy="121"/>
              </a:xfrm>
              <a:custGeom>
                <a:avLst/>
                <a:gdLst>
                  <a:gd name="T0" fmla="*/ 78 w 155"/>
                  <a:gd name="T1" fmla="*/ 0 h 121"/>
                  <a:gd name="T2" fmla="*/ 48 w 155"/>
                  <a:gd name="T3" fmla="*/ 3 h 121"/>
                  <a:gd name="T4" fmla="*/ 22 w 155"/>
                  <a:gd name="T5" fmla="*/ 17 h 121"/>
                  <a:gd name="T6" fmla="*/ 5 w 155"/>
                  <a:gd name="T7" fmla="*/ 38 h 121"/>
                  <a:gd name="T8" fmla="*/ 0 w 155"/>
                  <a:gd name="T9" fmla="*/ 62 h 121"/>
                  <a:gd name="T10" fmla="*/ 5 w 155"/>
                  <a:gd name="T11" fmla="*/ 83 h 121"/>
                  <a:gd name="T12" fmla="*/ 22 w 155"/>
                  <a:gd name="T13" fmla="*/ 104 h 121"/>
                  <a:gd name="T14" fmla="*/ 48 w 155"/>
                  <a:gd name="T15" fmla="*/ 118 h 121"/>
                  <a:gd name="T16" fmla="*/ 78 w 155"/>
                  <a:gd name="T17" fmla="*/ 121 h 121"/>
                  <a:gd name="T18" fmla="*/ 108 w 155"/>
                  <a:gd name="T19" fmla="*/ 118 h 121"/>
                  <a:gd name="T20" fmla="*/ 134 w 155"/>
                  <a:gd name="T21" fmla="*/ 104 h 121"/>
                  <a:gd name="T22" fmla="*/ 151 w 155"/>
                  <a:gd name="T23" fmla="*/ 83 h 121"/>
                  <a:gd name="T24" fmla="*/ 155 w 155"/>
                  <a:gd name="T25" fmla="*/ 62 h 121"/>
                  <a:gd name="T26" fmla="*/ 151 w 155"/>
                  <a:gd name="T27" fmla="*/ 38 h 121"/>
                  <a:gd name="T28" fmla="*/ 134 w 155"/>
                  <a:gd name="T29" fmla="*/ 17 h 121"/>
                  <a:gd name="T30" fmla="*/ 108 w 155"/>
                  <a:gd name="T31" fmla="*/ 3 h 121"/>
                  <a:gd name="T32" fmla="*/ 78 w 155"/>
                  <a:gd name="T3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21">
                    <a:moveTo>
                      <a:pt x="78" y="0"/>
                    </a:moveTo>
                    <a:lnTo>
                      <a:pt x="48" y="3"/>
                    </a:lnTo>
                    <a:lnTo>
                      <a:pt x="22" y="17"/>
                    </a:lnTo>
                    <a:lnTo>
                      <a:pt x="5" y="38"/>
                    </a:lnTo>
                    <a:lnTo>
                      <a:pt x="0" y="62"/>
                    </a:lnTo>
                    <a:lnTo>
                      <a:pt x="5" y="83"/>
                    </a:lnTo>
                    <a:lnTo>
                      <a:pt x="22" y="104"/>
                    </a:lnTo>
                    <a:lnTo>
                      <a:pt x="48" y="118"/>
                    </a:lnTo>
                    <a:lnTo>
                      <a:pt x="78" y="121"/>
                    </a:lnTo>
                    <a:lnTo>
                      <a:pt x="108" y="118"/>
                    </a:lnTo>
                    <a:lnTo>
                      <a:pt x="134" y="104"/>
                    </a:lnTo>
                    <a:lnTo>
                      <a:pt x="151" y="83"/>
                    </a:lnTo>
                    <a:lnTo>
                      <a:pt x="155" y="62"/>
                    </a:lnTo>
                    <a:lnTo>
                      <a:pt x="151" y="38"/>
                    </a:lnTo>
                    <a:lnTo>
                      <a:pt x="134" y="17"/>
                    </a:lnTo>
                    <a:lnTo>
                      <a:pt x="108" y="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 algn="ctr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6" name="Oval 119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60" cy="1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7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64" cy="3"/>
              </a:xfrm>
              <a:prstGeom prst="rect">
                <a:avLst/>
              </a:pr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8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0" y="3"/>
                <a:ext cx="164" cy="3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69" name="Rectangle 122"/>
              <p:cNvSpPr>
                <a:spLocks noChangeAspect="1" noChangeArrowheads="1"/>
              </p:cNvSpPr>
              <p:nvPr/>
            </p:nvSpPr>
            <p:spPr bwMode="auto">
              <a:xfrm>
                <a:off x="0" y="6"/>
                <a:ext cx="164" cy="4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0" name="Rectangle 123"/>
              <p:cNvSpPr>
                <a:spLocks noChangeAspect="1" noChangeArrowheads="1"/>
              </p:cNvSpPr>
              <p:nvPr/>
            </p:nvSpPr>
            <p:spPr bwMode="auto">
              <a:xfrm>
                <a:off x="0" y="10"/>
                <a:ext cx="164" cy="3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1" name="Rectangle 124"/>
              <p:cNvSpPr>
                <a:spLocks noChangeAspect="1" noChangeArrowheads="1"/>
              </p:cNvSpPr>
              <p:nvPr/>
            </p:nvSpPr>
            <p:spPr bwMode="auto">
              <a:xfrm>
                <a:off x="0" y="13"/>
                <a:ext cx="164" cy="4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2" name="Rectangle 125"/>
              <p:cNvSpPr>
                <a:spLocks noChangeAspect="1" noChangeArrowheads="1"/>
              </p:cNvSpPr>
              <p:nvPr/>
            </p:nvSpPr>
            <p:spPr bwMode="auto">
              <a:xfrm>
                <a:off x="0" y="17"/>
                <a:ext cx="164" cy="3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3" name="Rectangle 126"/>
              <p:cNvSpPr>
                <a:spLocks noChangeAspect="1" noChangeArrowheads="1"/>
              </p:cNvSpPr>
              <p:nvPr/>
            </p:nvSpPr>
            <p:spPr bwMode="auto">
              <a:xfrm>
                <a:off x="0" y="20"/>
                <a:ext cx="164" cy="4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4" name="Rectangle 127"/>
              <p:cNvSpPr>
                <a:spLocks noChangeAspect="1" noChangeArrowheads="1"/>
              </p:cNvSpPr>
              <p:nvPr/>
            </p:nvSpPr>
            <p:spPr bwMode="auto">
              <a:xfrm>
                <a:off x="0" y="24"/>
                <a:ext cx="164" cy="3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5" name="Rectangle 128"/>
              <p:cNvSpPr>
                <a:spLocks noChangeAspect="1" noChangeArrowheads="1"/>
              </p:cNvSpPr>
              <p:nvPr/>
            </p:nvSpPr>
            <p:spPr bwMode="auto">
              <a:xfrm>
                <a:off x="0" y="27"/>
                <a:ext cx="164" cy="4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6" name="Rectangle 129"/>
              <p:cNvSpPr>
                <a:spLocks noChangeAspect="1" noChangeArrowheads="1"/>
              </p:cNvSpPr>
              <p:nvPr/>
            </p:nvSpPr>
            <p:spPr bwMode="auto">
              <a:xfrm>
                <a:off x="0" y="31"/>
                <a:ext cx="164" cy="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7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0" y="34"/>
                <a:ext cx="164" cy="4"/>
              </a:xfrm>
              <a:prstGeom prst="rect">
                <a:avLst/>
              </a:pr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8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0" y="38"/>
                <a:ext cx="164" cy="3"/>
              </a:xfrm>
              <a:prstGeom prst="rect">
                <a:avLst/>
              </a:pr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79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0" y="41"/>
                <a:ext cx="164" cy="4"/>
              </a:xfrm>
              <a:prstGeom prst="rect">
                <a:avLst/>
              </a:pr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0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0" y="45"/>
                <a:ext cx="164" cy="3"/>
              </a:xfrm>
              <a:prstGeom prst="rect">
                <a:avLst/>
              </a:pr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1" name="Rectangle 134"/>
              <p:cNvSpPr>
                <a:spLocks noChangeAspect="1" noChangeArrowheads="1"/>
              </p:cNvSpPr>
              <p:nvPr/>
            </p:nvSpPr>
            <p:spPr bwMode="auto">
              <a:xfrm>
                <a:off x="0" y="48"/>
                <a:ext cx="164" cy="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2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0" y="52"/>
                <a:ext cx="164" cy="3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3" name="Rectangle 136"/>
              <p:cNvSpPr>
                <a:spLocks noChangeAspect="1" noChangeArrowheads="1"/>
              </p:cNvSpPr>
              <p:nvPr/>
            </p:nvSpPr>
            <p:spPr bwMode="auto">
              <a:xfrm>
                <a:off x="0" y="55"/>
                <a:ext cx="164" cy="4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4" name="Rectangle 137"/>
              <p:cNvSpPr>
                <a:spLocks noChangeAspect="1" noChangeArrowheads="1"/>
              </p:cNvSpPr>
              <p:nvPr/>
            </p:nvSpPr>
            <p:spPr bwMode="auto">
              <a:xfrm>
                <a:off x="0" y="59"/>
                <a:ext cx="164" cy="3"/>
              </a:xfrm>
              <a:prstGeom prst="rect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5" name="Rectangle 138"/>
              <p:cNvSpPr>
                <a:spLocks noChangeAspect="1" noChangeArrowheads="1"/>
              </p:cNvSpPr>
              <p:nvPr/>
            </p:nvSpPr>
            <p:spPr bwMode="auto">
              <a:xfrm>
                <a:off x="0" y="62"/>
                <a:ext cx="1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6" name="Rectangle 139"/>
              <p:cNvSpPr>
                <a:spLocks noChangeAspect="1" noChangeArrowheads="1"/>
              </p:cNvSpPr>
              <p:nvPr/>
            </p:nvSpPr>
            <p:spPr bwMode="auto">
              <a:xfrm>
                <a:off x="0" y="66"/>
                <a:ext cx="1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7" name="Rectangle 140"/>
              <p:cNvSpPr>
                <a:spLocks noChangeAspect="1" noChangeArrowheads="1"/>
              </p:cNvSpPr>
              <p:nvPr/>
            </p:nvSpPr>
            <p:spPr bwMode="auto">
              <a:xfrm>
                <a:off x="0" y="69"/>
                <a:ext cx="164" cy="4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8" name="Rectangle 141"/>
              <p:cNvSpPr>
                <a:spLocks noChangeAspect="1" noChangeArrowheads="1"/>
              </p:cNvSpPr>
              <p:nvPr/>
            </p:nvSpPr>
            <p:spPr bwMode="auto">
              <a:xfrm>
                <a:off x="0" y="73"/>
                <a:ext cx="164" cy="3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89" name="Rectangle 142"/>
              <p:cNvSpPr>
                <a:spLocks noChangeAspect="1" noChangeArrowheads="1"/>
              </p:cNvSpPr>
              <p:nvPr/>
            </p:nvSpPr>
            <p:spPr bwMode="auto">
              <a:xfrm>
                <a:off x="0" y="76"/>
                <a:ext cx="164" cy="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0" name="Rectangle 143"/>
              <p:cNvSpPr>
                <a:spLocks noChangeAspect="1" noChangeArrowheads="1"/>
              </p:cNvSpPr>
              <p:nvPr/>
            </p:nvSpPr>
            <p:spPr bwMode="auto">
              <a:xfrm>
                <a:off x="0" y="80"/>
                <a:ext cx="164" cy="3"/>
              </a:xfrm>
              <a:prstGeom prst="rect">
                <a:avLst/>
              </a:pr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1" name="Rectangle 144"/>
              <p:cNvSpPr>
                <a:spLocks noChangeAspect="1" noChangeArrowheads="1"/>
              </p:cNvSpPr>
              <p:nvPr/>
            </p:nvSpPr>
            <p:spPr bwMode="auto">
              <a:xfrm>
                <a:off x="0" y="83"/>
                <a:ext cx="164" cy="4"/>
              </a:xfrm>
              <a:prstGeom prst="rect">
                <a:avLst/>
              </a:pr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2" name="Rectangle 145"/>
              <p:cNvSpPr>
                <a:spLocks noChangeAspect="1" noChangeArrowheads="1"/>
              </p:cNvSpPr>
              <p:nvPr/>
            </p:nvSpPr>
            <p:spPr bwMode="auto">
              <a:xfrm>
                <a:off x="0" y="87"/>
                <a:ext cx="164" cy="3"/>
              </a:xfrm>
              <a:prstGeom prst="rect">
                <a:avLst/>
              </a:pr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3" name="Rectangle 146"/>
              <p:cNvSpPr>
                <a:spLocks noChangeAspect="1" noChangeArrowheads="1"/>
              </p:cNvSpPr>
              <p:nvPr/>
            </p:nvSpPr>
            <p:spPr bwMode="auto">
              <a:xfrm>
                <a:off x="0" y="90"/>
                <a:ext cx="164" cy="4"/>
              </a:xfrm>
              <a:prstGeom prst="rect">
                <a:avLst/>
              </a:pr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4" name="Rectangle 147"/>
              <p:cNvSpPr>
                <a:spLocks noChangeAspect="1" noChangeArrowheads="1"/>
              </p:cNvSpPr>
              <p:nvPr/>
            </p:nvSpPr>
            <p:spPr bwMode="auto">
              <a:xfrm>
                <a:off x="0" y="94"/>
                <a:ext cx="164" cy="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5" name="Rectangle 148"/>
              <p:cNvSpPr>
                <a:spLocks noChangeAspect="1" noChangeArrowheads="1"/>
              </p:cNvSpPr>
              <p:nvPr/>
            </p:nvSpPr>
            <p:spPr bwMode="auto">
              <a:xfrm>
                <a:off x="0" y="97"/>
                <a:ext cx="164" cy="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6" name="Rectangle 149"/>
              <p:cNvSpPr>
                <a:spLocks noChangeAspect="1" noChangeArrowheads="1"/>
              </p:cNvSpPr>
              <p:nvPr/>
            </p:nvSpPr>
            <p:spPr bwMode="auto">
              <a:xfrm>
                <a:off x="0" y="100"/>
                <a:ext cx="164" cy="4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7" name="Rectangle 150"/>
              <p:cNvSpPr>
                <a:spLocks noChangeAspect="1" noChangeArrowheads="1"/>
              </p:cNvSpPr>
              <p:nvPr/>
            </p:nvSpPr>
            <p:spPr bwMode="auto">
              <a:xfrm>
                <a:off x="0" y="104"/>
                <a:ext cx="164" cy="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8" name="Rectangle 151"/>
              <p:cNvSpPr>
                <a:spLocks noChangeAspect="1" noChangeArrowheads="1"/>
              </p:cNvSpPr>
              <p:nvPr/>
            </p:nvSpPr>
            <p:spPr bwMode="auto">
              <a:xfrm>
                <a:off x="0" y="107"/>
                <a:ext cx="164" cy="4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499" name="Rectangle 152"/>
              <p:cNvSpPr>
                <a:spLocks noChangeAspect="1" noChangeArrowheads="1"/>
              </p:cNvSpPr>
              <p:nvPr/>
            </p:nvSpPr>
            <p:spPr bwMode="auto">
              <a:xfrm>
                <a:off x="0" y="111"/>
                <a:ext cx="164" cy="3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500" name="Rectangle 153"/>
              <p:cNvSpPr>
                <a:spLocks noChangeAspect="1" noChangeArrowheads="1"/>
              </p:cNvSpPr>
              <p:nvPr/>
            </p:nvSpPr>
            <p:spPr bwMode="auto">
              <a:xfrm>
                <a:off x="0" y="114"/>
                <a:ext cx="164" cy="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501" name="Rectangle 154"/>
              <p:cNvSpPr>
                <a:spLocks noChangeAspect="1" noChangeArrowheads="1"/>
              </p:cNvSpPr>
              <p:nvPr/>
            </p:nvSpPr>
            <p:spPr bwMode="auto">
              <a:xfrm>
                <a:off x="0" y="118"/>
                <a:ext cx="164" cy="3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502" name="Rectangle 155"/>
              <p:cNvSpPr>
                <a:spLocks noChangeAspect="1" noChangeArrowheads="1"/>
              </p:cNvSpPr>
              <p:nvPr/>
            </p:nvSpPr>
            <p:spPr bwMode="auto">
              <a:xfrm>
                <a:off x="0" y="121"/>
                <a:ext cx="164" cy="4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  <p:sp>
            <p:nvSpPr>
              <p:cNvPr id="15503" name="Rectangle 156"/>
              <p:cNvSpPr>
                <a:spLocks noChangeAspect="1" noChangeArrowheads="1"/>
              </p:cNvSpPr>
              <p:nvPr/>
            </p:nvSpPr>
            <p:spPr bwMode="auto">
              <a:xfrm>
                <a:off x="0" y="125"/>
                <a:ext cx="164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zh-CN"/>
              </a:p>
            </p:txBody>
          </p:sp>
        </p:grpSp>
        <p:sp>
          <p:nvSpPr>
            <p:cNvPr id="15504" name="Oval 15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60" cy="125"/>
            </a:xfrm>
            <a:prstGeom prst="ellipse">
              <a:avLst/>
            </a:prstGeom>
            <a:noFill/>
            <a:ln w="825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zh-CN"/>
            </a:p>
          </p:txBody>
        </p:sp>
      </p:grpSp>
      <p:sp>
        <p:nvSpPr>
          <p:cNvPr id="18499" name="Text Box 158"/>
          <p:cNvSpPr>
            <a:spLocks noChangeAspect="1"/>
          </p:cNvSpPr>
          <p:nvPr/>
        </p:nvSpPr>
        <p:spPr>
          <a:xfrm>
            <a:off x="1905000" y="1450975"/>
            <a:ext cx="641350" cy="77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12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0" name="Text Box 159"/>
          <p:cNvSpPr>
            <a:spLocks noChangeAspect="1"/>
          </p:cNvSpPr>
          <p:nvPr/>
        </p:nvSpPr>
        <p:spPr>
          <a:xfrm>
            <a:off x="1477963" y="3840163"/>
            <a:ext cx="401637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7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1" name="Text Box 160"/>
          <p:cNvSpPr>
            <a:spLocks noChangeAspect="1"/>
          </p:cNvSpPr>
          <p:nvPr/>
        </p:nvSpPr>
        <p:spPr>
          <a:xfrm>
            <a:off x="995363" y="3443288"/>
            <a:ext cx="401637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8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2" name="Text Box 161"/>
          <p:cNvSpPr>
            <a:spLocks noChangeAspect="1"/>
          </p:cNvSpPr>
          <p:nvPr/>
        </p:nvSpPr>
        <p:spPr>
          <a:xfrm>
            <a:off x="811213" y="2752725"/>
            <a:ext cx="401637" cy="487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9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3" name="Text Box 162"/>
          <p:cNvSpPr>
            <a:spLocks noChangeAspect="1"/>
          </p:cNvSpPr>
          <p:nvPr/>
        </p:nvSpPr>
        <p:spPr>
          <a:xfrm>
            <a:off x="877888" y="2228850"/>
            <a:ext cx="571500" cy="693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10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4" name="Text Box 163"/>
          <p:cNvSpPr>
            <a:spLocks noChangeAspect="1"/>
          </p:cNvSpPr>
          <p:nvPr/>
        </p:nvSpPr>
        <p:spPr>
          <a:xfrm>
            <a:off x="1343025" y="1703388"/>
            <a:ext cx="400050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11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5" name="Text Box 164"/>
          <p:cNvSpPr>
            <a:spLocks noChangeAspect="1"/>
          </p:cNvSpPr>
          <p:nvPr/>
        </p:nvSpPr>
        <p:spPr>
          <a:xfrm>
            <a:off x="2773363" y="1639888"/>
            <a:ext cx="401637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1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6" name="Text Box 165"/>
          <p:cNvSpPr>
            <a:spLocks noChangeAspect="1"/>
          </p:cNvSpPr>
          <p:nvPr/>
        </p:nvSpPr>
        <p:spPr>
          <a:xfrm>
            <a:off x="3213100" y="2147888"/>
            <a:ext cx="400050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2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7" name="Text Box 166"/>
          <p:cNvSpPr>
            <a:spLocks noChangeAspect="1"/>
          </p:cNvSpPr>
          <p:nvPr/>
        </p:nvSpPr>
        <p:spPr>
          <a:xfrm>
            <a:off x="3389313" y="2765425"/>
            <a:ext cx="401637" cy="487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3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8" name="Text Box 167"/>
          <p:cNvSpPr>
            <a:spLocks noChangeAspect="1"/>
          </p:cNvSpPr>
          <p:nvPr/>
        </p:nvSpPr>
        <p:spPr>
          <a:xfrm>
            <a:off x="3200400" y="3367088"/>
            <a:ext cx="400050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4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09" name="Text Box 168"/>
          <p:cNvSpPr>
            <a:spLocks noChangeAspect="1"/>
          </p:cNvSpPr>
          <p:nvPr/>
        </p:nvSpPr>
        <p:spPr>
          <a:xfrm>
            <a:off x="2773363" y="3867150"/>
            <a:ext cx="401637" cy="487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5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510" name="Text Box 169"/>
          <p:cNvSpPr>
            <a:spLocks noChangeAspect="1"/>
          </p:cNvSpPr>
          <p:nvPr/>
        </p:nvSpPr>
        <p:spPr>
          <a:xfrm>
            <a:off x="2049463" y="4056063"/>
            <a:ext cx="401637" cy="487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lnSpc>
                <a:spcPct val="90000"/>
              </a:lnSpc>
            </a:pPr>
            <a:r>
              <a:rPr altLang="zh-CN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142E1"/>
                </a:solidFill>
                <a:latin typeface="方正舒体" pitchFamily="2" charset="-122"/>
                <a:ea typeface="方正舒体" pitchFamily="2" charset="-122"/>
                <a:sym typeface="Wingdings" panose="05000000000000000000"/>
              </a:rPr>
              <a:t>6</a:t>
            </a:r>
            <a:endParaRPr altLang="zh-CN" sz="2000" b="1">
              <a:solidFill>
                <a:srgbClr val="1142E1"/>
              </a:solidFill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15517" name="Line 170"/>
          <p:cNvCxnSpPr>
            <a:cxnSpLocks noChangeAspect="1" noChangeShapeType="1"/>
          </p:cNvCxnSpPr>
          <p:nvPr/>
        </p:nvCxnSpPr>
        <p:spPr bwMode="auto">
          <a:xfrm flipV="1">
            <a:off x="2254250" y="1733550"/>
            <a:ext cx="0" cy="1255713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18" name="Line 171"/>
          <p:cNvCxnSpPr>
            <a:cxnSpLocks noChangeAspect="1" noChangeShapeType="1"/>
          </p:cNvCxnSpPr>
          <p:nvPr/>
        </p:nvCxnSpPr>
        <p:spPr bwMode="auto">
          <a:xfrm rot="1620000" flipH="1">
            <a:off x="2216150" y="3151188"/>
            <a:ext cx="723900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519" name="标题 10"/>
          <p:cNvSpPr>
            <a:spLocks noGrp="1" noChangeArrowheads="1"/>
          </p:cNvSpPr>
          <p:nvPr>
            <p:ph type="title"/>
          </p:nvPr>
        </p:nvSpPr>
        <p:spPr>
          <a:xfrm>
            <a:off x="381000" y="209550"/>
            <a:ext cx="31242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二、认识钟面</a:t>
            </a:r>
            <a:endParaRPr lang="zh-CN" altLang="en-US" sz="3200" b="1" dirty="0" smtClean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520" name="直接箭头连接符 177"/>
          <p:cNvCxnSpPr>
            <a:cxnSpLocks noChangeShapeType="1"/>
          </p:cNvCxnSpPr>
          <p:nvPr/>
        </p:nvCxnSpPr>
        <p:spPr bwMode="auto">
          <a:xfrm flipV="1">
            <a:off x="2286000" y="1504950"/>
            <a:ext cx="3048000" cy="83820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15" name="TextBox 179"/>
          <p:cNvSpPr/>
          <p:nvPr/>
        </p:nvSpPr>
        <p:spPr>
          <a:xfrm>
            <a:off x="5334000" y="1200150"/>
            <a:ext cx="1066800" cy="584200"/>
          </a:xfrm>
          <a:prstGeom prst="rect">
            <a:avLst/>
          </a:prstGeom>
          <a:noFill/>
          <a:ln w="12700">
            <a:solidFill>
              <a:srgbClr val="091DDD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</a:t>
            </a:r>
            <a:endParaRPr lang="zh-CN" altLang="en-US" sz="3200" b="1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522" name="直接箭头连接符 180"/>
          <p:cNvCxnSpPr>
            <a:cxnSpLocks noChangeShapeType="1"/>
          </p:cNvCxnSpPr>
          <p:nvPr/>
        </p:nvCxnSpPr>
        <p:spPr bwMode="auto">
          <a:xfrm flipV="1">
            <a:off x="2438400" y="2952750"/>
            <a:ext cx="2743200" cy="7620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17" name="TextBox 183"/>
          <p:cNvSpPr/>
          <p:nvPr/>
        </p:nvSpPr>
        <p:spPr>
          <a:xfrm>
            <a:off x="5181600" y="2673350"/>
            <a:ext cx="1066800" cy="584200"/>
          </a:xfrm>
          <a:prstGeom prst="rect">
            <a:avLst/>
          </a:prstGeom>
          <a:noFill/>
          <a:ln w="12700">
            <a:solidFill>
              <a:srgbClr val="091DDD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</a:t>
            </a:r>
            <a:endParaRPr lang="zh-CN" altLang="en-US" sz="3200" b="1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518" name="TextBox 184"/>
          <p:cNvSpPr/>
          <p:nvPr/>
        </p:nvSpPr>
        <p:spPr>
          <a:xfrm>
            <a:off x="4343400" y="3409950"/>
            <a:ext cx="45720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钟面上有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个数字，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个大格；钟面上有两根针，又长又细针的是分针，又短又粗的针是时针。</a:t>
            </a:r>
            <a:endParaRPr lang="zh-CN" altLang="en-US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519" name="Freeform 4"/>
          <p:cNvSpPr/>
          <p:nvPr/>
        </p:nvSpPr>
        <p:spPr bwMode="auto">
          <a:xfrm>
            <a:off x="2286000" y="1352550"/>
            <a:ext cx="7620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5429" y="57150"/>
              </a:cxn>
              <a:cxn ang="0">
                <a:pos x="762000" y="228600"/>
              </a:cxn>
            </a:cxnLst>
            <a:rect l="l" t="t" r="r" b="b"/>
            <a:pathLst>
              <a:path w="1344" h="768">
                <a:moveTo>
                  <a:pt x="0" y="0"/>
                </a:moveTo>
                <a:cubicBezTo>
                  <a:pt x="272" y="32"/>
                  <a:pt x="544" y="64"/>
                  <a:pt x="768" y="192"/>
                </a:cubicBezTo>
                <a:cubicBezTo>
                  <a:pt x="992" y="320"/>
                  <a:pt x="1248" y="672"/>
                  <a:pt x="1344" y="768"/>
                </a:cubicBezTo>
              </a:path>
            </a:pathLst>
          </a:custGeom>
          <a:noFill/>
          <a:ln w="25400" cap="sq">
            <a:solidFill>
              <a:srgbClr val="FF0000"/>
            </a:solidFill>
            <a:round/>
            <a:tailEnd type="arrow" w="sm" len="lg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 fill="hold"/>
                                        <p:tgtEl>
                                          <p:spTgt spid="155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55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 fill="hold"/>
                                        <p:tgtEl>
                                          <p:spTgt spid="155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55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99" grpId="0" animBg="1"/>
      <p:bldP spid="18500" grpId="0" animBg="1"/>
      <p:bldP spid="18501" grpId="0" animBg="1"/>
      <p:bldP spid="18502" grpId="0" animBg="1"/>
      <p:bldP spid="18503" grpId="0" animBg="1"/>
      <p:bldP spid="18504" grpId="0" animBg="1"/>
      <p:bldP spid="18505" grpId="0" animBg="1"/>
      <p:bldP spid="18506" grpId="0" animBg="1"/>
      <p:bldP spid="18507" grpId="0" animBg="1"/>
      <p:bldP spid="18508" grpId="0" animBg="1"/>
      <p:bldP spid="18509" grpId="0" animBg="1"/>
      <p:bldP spid="18510" grpId="0" animBg="1"/>
      <p:bldP spid="18515" grpId="0" animBg="1"/>
      <p:bldP spid="18517" grpId="0" animBg="1"/>
      <p:bldP spid="185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0"/>
          <p:cNvSpPr>
            <a:spLocks noGrp="1" noChangeArrowheads="1"/>
          </p:cNvSpPr>
          <p:nvPr>
            <p:ph type="title"/>
          </p:nvPr>
        </p:nvSpPr>
        <p:spPr>
          <a:xfrm>
            <a:off x="381000" y="209550"/>
            <a:ext cx="31242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三、认识整时</a:t>
            </a:r>
            <a:endParaRPr lang="zh-CN" altLang="en-US" sz="3200" b="1" smtClean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Group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63" y="1079500"/>
            <a:ext cx="45593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grpSp>
        <p:nvGrpSpPr>
          <p:cNvPr id="16388" name="Group 8"/>
          <p:cNvGrpSpPr/>
          <p:nvPr/>
        </p:nvGrpSpPr>
        <p:grpSpPr bwMode="auto">
          <a:xfrm>
            <a:off x="5867400" y="971550"/>
            <a:ext cx="1692275" cy="1676400"/>
            <a:chOff x="443" y="443"/>
            <a:chExt cx="2086" cy="2203"/>
          </a:xfrm>
        </p:grpSpPr>
        <p:pic>
          <p:nvPicPr>
            <p:cNvPr id="16389" name="Picture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" y="443"/>
              <a:ext cx="2086" cy="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Rectangle 10"/>
            <p:cNvSpPr>
              <a:spLocks noChangeArrowheads="1"/>
            </p:cNvSpPr>
            <p:nvPr/>
          </p:nvSpPr>
          <p:spPr bwMode="auto">
            <a:xfrm>
              <a:off x="1451" y="817"/>
              <a:ext cx="27" cy="804"/>
            </a:xfrm>
            <a:prstGeom prst="rect">
              <a:avLst/>
            </a:prstGeom>
            <a:solidFill>
              <a:srgbClr val="1142E1"/>
            </a:solidFill>
            <a:ln w="9525" algn="ctr">
              <a:solidFill>
                <a:srgbClr val="1142E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6391" name="Rectangle 11"/>
            <p:cNvSpPr>
              <a:spLocks noChangeArrowheads="1"/>
            </p:cNvSpPr>
            <p:nvPr/>
          </p:nvSpPr>
          <p:spPr bwMode="auto">
            <a:xfrm rot="19860000" flipV="1">
              <a:off x="1139" y="1578"/>
              <a:ext cx="399" cy="47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85" name="TextBox 15"/>
          <p:cNvSpPr/>
          <p:nvPr/>
        </p:nvSpPr>
        <p:spPr>
          <a:xfrm>
            <a:off x="4953000" y="2782888"/>
            <a:ext cx="34163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汉字表示时间  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440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TextBox 16"/>
          <p:cNvSpPr/>
          <p:nvPr/>
        </p:nvSpPr>
        <p:spPr>
          <a:xfrm>
            <a:off x="4953000" y="3475038"/>
            <a:ext cx="37338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电子表表示时间  </a:t>
            </a: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8:00</a:t>
            </a:r>
            <a:endParaRPr lang="zh-CN" altLang="en-US" sz="440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394" name="直接连接符 18"/>
          <p:cNvCxnSpPr>
            <a:cxnSpLocks noChangeShapeType="1"/>
          </p:cNvCxnSpPr>
          <p:nvPr/>
        </p:nvCxnSpPr>
        <p:spPr bwMode="auto">
          <a:xfrm>
            <a:off x="6946900" y="3549650"/>
            <a:ext cx="1295400" cy="0"/>
          </a:xfrm>
          <a:prstGeom prst="line">
            <a:avLst/>
          </a:prstGeom>
          <a:noFill/>
          <a:ln w="19050" algn="ctr">
            <a:solidFill>
              <a:srgbClr val="1142E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5" name="直接连接符 19"/>
          <p:cNvCxnSpPr>
            <a:cxnSpLocks noChangeShapeType="1"/>
          </p:cNvCxnSpPr>
          <p:nvPr/>
        </p:nvCxnSpPr>
        <p:spPr bwMode="auto">
          <a:xfrm>
            <a:off x="6972300" y="4248150"/>
            <a:ext cx="1295400" cy="0"/>
          </a:xfrm>
          <a:prstGeom prst="line">
            <a:avLst/>
          </a:prstGeom>
          <a:noFill/>
          <a:ln w="19050" algn="ctr">
            <a:solidFill>
              <a:srgbClr val="1142E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 noChangeAspect="1"/>
          </p:cNvGrpSpPr>
          <p:nvPr/>
        </p:nvGrpSpPr>
        <p:grpSpPr bwMode="auto">
          <a:xfrm>
            <a:off x="228600" y="1123950"/>
            <a:ext cx="2782888" cy="3352800"/>
            <a:chOff x="0" y="0"/>
            <a:chExt cx="1836" cy="2102"/>
          </a:xfrm>
        </p:grpSpPr>
        <p:pic>
          <p:nvPicPr>
            <p:cNvPr id="17411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836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179"/>
              <a:ext cx="1836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125538"/>
            <a:ext cx="2724150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470400" y="1657350"/>
            <a:ext cx="41275" cy="671513"/>
          </a:xfrm>
          <a:prstGeom prst="rect">
            <a:avLst/>
          </a:prstGeom>
          <a:solidFill>
            <a:srgbClr val="091DDD"/>
          </a:solidFill>
          <a:ln w="9525" algn="ctr">
            <a:solidFill>
              <a:srgbClr val="091DDD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1142E1"/>
              </a:solidFill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5280000" flipV="1">
            <a:off x="4286250" y="2089151"/>
            <a:ext cx="422275" cy="38100"/>
          </a:xfrm>
          <a:prstGeom prst="rect">
            <a:avLst/>
          </a:prstGeom>
          <a:solidFill>
            <a:srgbClr val="FF0000"/>
          </a:solidFill>
          <a:ln w="38100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Text Box 9"/>
          <p:cNvSpPr/>
          <p:nvPr/>
        </p:nvSpPr>
        <p:spPr>
          <a:xfrm>
            <a:off x="4114800" y="3678238"/>
            <a:ext cx="12192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600" b="1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3600" b="1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7" name="Group 10"/>
          <p:cNvGrpSpPr/>
          <p:nvPr/>
        </p:nvGrpSpPr>
        <p:grpSpPr bwMode="auto">
          <a:xfrm>
            <a:off x="6172200" y="819150"/>
            <a:ext cx="2695575" cy="3933825"/>
            <a:chOff x="2413" y="1467"/>
            <a:chExt cx="5045" cy="5791"/>
          </a:xfrm>
        </p:grpSpPr>
        <p:sp>
          <p:nvSpPr>
            <p:cNvPr id="22538" name="AutoShape 13"/>
            <p:cNvSpPr>
              <a:spLocks noChangeArrowheads="1"/>
            </p:cNvSpPr>
            <p:nvPr/>
          </p:nvSpPr>
          <p:spPr bwMode="auto">
            <a:xfrm>
              <a:off x="2413" y="1467"/>
              <a:ext cx="4421" cy="3029"/>
            </a:xfrm>
            <a:prstGeom prst="cloudCallout">
              <a:avLst>
                <a:gd name="adj1" fmla="val 25410"/>
                <a:gd name="adj2" fmla="val 53513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 cmpd="sng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1142E1"/>
                  </a:solidFill>
                </a:rPr>
                <a:t>分针指着</a:t>
              </a:r>
              <a:r>
                <a:rPr lang="en-US" altLang="zh-CN" sz="2400" b="1" dirty="0">
                  <a:solidFill>
                    <a:srgbClr val="1142E1"/>
                  </a:solidFill>
                </a:rPr>
                <a:t>12</a:t>
              </a:r>
              <a:r>
                <a:rPr lang="zh-CN" altLang="en-US" sz="2400" b="1" dirty="0">
                  <a:solidFill>
                    <a:srgbClr val="1142E1"/>
                  </a:solidFill>
                </a:rPr>
                <a:t>，时针指着</a:t>
              </a:r>
              <a:r>
                <a:rPr lang="en-US" altLang="zh-CN" sz="2400" b="1" dirty="0">
                  <a:solidFill>
                    <a:srgbClr val="1142E1"/>
                  </a:solidFill>
                </a:rPr>
                <a:t>12</a:t>
              </a:r>
              <a:r>
                <a:rPr lang="zh-CN" altLang="en-US" sz="2400" b="1" dirty="0">
                  <a:solidFill>
                    <a:srgbClr val="1142E1"/>
                  </a:solidFill>
                </a:rPr>
                <a:t>，就是</a:t>
              </a:r>
              <a:r>
                <a:rPr lang="en-US" altLang="zh-CN" sz="2400" b="1" dirty="0">
                  <a:solidFill>
                    <a:srgbClr val="1142E1"/>
                  </a:solidFill>
                </a:rPr>
                <a:t>12</a:t>
              </a:r>
              <a:r>
                <a:rPr lang="zh-CN" altLang="en-US" sz="2400" b="1" dirty="0">
                  <a:solidFill>
                    <a:srgbClr val="1142E1"/>
                  </a:solidFill>
                </a:rPr>
                <a:t>时。</a:t>
              </a:r>
              <a:endParaRPr lang="zh-CN" altLang="en-US" sz="2400" b="1" dirty="0">
                <a:solidFill>
                  <a:srgbClr val="1142E1"/>
                </a:solidFill>
              </a:endParaRPr>
            </a:p>
          </p:txBody>
        </p:sp>
        <p:pic>
          <p:nvPicPr>
            <p:cNvPr id="17419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94" y="4457"/>
              <a:ext cx="2764" cy="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20" name="标题 10"/>
          <p:cNvSpPr>
            <a:spLocks noGrp="1" noChangeArrowheads="1"/>
          </p:cNvSpPr>
          <p:nvPr>
            <p:ph type="title"/>
          </p:nvPr>
        </p:nvSpPr>
        <p:spPr>
          <a:xfrm>
            <a:off x="381000" y="209550"/>
            <a:ext cx="31242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三、认识整时</a:t>
            </a:r>
            <a:endParaRPr lang="zh-CN" altLang="en-US" sz="3200" b="1" dirty="0" smtClean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Text Box 9"/>
          <p:cNvSpPr/>
          <p:nvPr/>
        </p:nvSpPr>
        <p:spPr>
          <a:xfrm>
            <a:off x="3962400" y="4211638"/>
            <a:ext cx="15240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12:00</a:t>
            </a:r>
            <a:endParaRPr lang="zh-CN" altLang="en-US" sz="3600" b="1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1600" y="104775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10"/>
          <p:cNvSpPr/>
          <p:nvPr/>
        </p:nvSpPr>
        <p:spPr>
          <a:xfrm>
            <a:off x="2586038" y="1474788"/>
            <a:ext cx="30162" cy="879475"/>
          </a:xfrm>
          <a:prstGeom prst="rect">
            <a:avLst/>
          </a:prstGeom>
          <a:solidFill>
            <a:srgbClr val="1142E1"/>
          </a:solidFill>
          <a:ln>
            <a:solidFill>
              <a:srgbClr val="1142E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1142E1"/>
              </a:solidFill>
            </a:endParaRPr>
          </a:p>
        </p:txBody>
      </p:sp>
      <p:sp>
        <p:nvSpPr>
          <p:cNvPr id="24580" name="Rectangle 11"/>
          <p:cNvSpPr>
            <a:spLocks noChangeArrowheads="1"/>
          </p:cNvSpPr>
          <p:nvPr/>
        </p:nvSpPr>
        <p:spPr bwMode="auto">
          <a:xfrm rot="19860000" flipV="1">
            <a:off x="2106613" y="2403475"/>
            <a:ext cx="546100" cy="52388"/>
          </a:xfrm>
          <a:prstGeom prst="rect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标题 10"/>
          <p:cNvSpPr>
            <a:spLocks noGrp="1" noChangeArrowheads="1"/>
          </p:cNvSpPr>
          <p:nvPr>
            <p:ph type="title"/>
          </p:nvPr>
        </p:nvSpPr>
        <p:spPr>
          <a:xfrm>
            <a:off x="304800" y="209550"/>
            <a:ext cx="54864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三、认识整时，怎么读时间</a:t>
            </a:r>
            <a:endParaRPr lang="zh-CN" altLang="en-US" sz="3200" b="1" dirty="0" smtClean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8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57800" y="104775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Rectangle 10"/>
          <p:cNvSpPr/>
          <p:nvPr/>
        </p:nvSpPr>
        <p:spPr>
          <a:xfrm>
            <a:off x="6472238" y="1474788"/>
            <a:ext cx="30162" cy="879475"/>
          </a:xfrm>
          <a:prstGeom prst="rect">
            <a:avLst/>
          </a:prstGeom>
          <a:solidFill>
            <a:srgbClr val="1142E1"/>
          </a:solidFill>
          <a:ln>
            <a:solidFill>
              <a:srgbClr val="1142E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1142E1"/>
              </a:solidFill>
            </a:endParaRPr>
          </a:p>
        </p:txBody>
      </p:sp>
      <p:sp>
        <p:nvSpPr>
          <p:cNvPr id="24584" name="Rectangle 11"/>
          <p:cNvSpPr>
            <a:spLocks noChangeArrowheads="1"/>
          </p:cNvSpPr>
          <p:nvPr/>
        </p:nvSpPr>
        <p:spPr bwMode="auto">
          <a:xfrm rot="16200000" flipV="1">
            <a:off x="6216650" y="2065338"/>
            <a:ext cx="544513" cy="52387"/>
          </a:xfrm>
          <a:prstGeom prst="rect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TextBox 16"/>
          <p:cNvSpPr/>
          <p:nvPr/>
        </p:nvSpPr>
        <p:spPr>
          <a:xfrm>
            <a:off x="762000" y="3638550"/>
            <a:ext cx="72390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相同点：分针都指着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时时针指着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8,12</a:t>
            </a:r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时时针指着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怎么认整时：分针指着</a:t>
            </a:r>
            <a:r>
              <a:rPr lang="en-US" altLang="zh-CN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，时针指着几就是几时。</a:t>
            </a:r>
            <a:endParaRPr lang="zh-CN" altLang="en-US" sz="2400" b="1" dirty="0">
              <a:solidFill>
                <a:srgbClr val="1142E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45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 fill="hold"/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245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3" grpId="0" animBg="1"/>
      <p:bldP spid="245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0"/>
          <p:cNvSpPr>
            <a:spLocks noGrp="1" noChangeArrowheads="1"/>
          </p:cNvSpPr>
          <p:nvPr>
            <p:ph type="title"/>
          </p:nvPr>
        </p:nvSpPr>
        <p:spPr>
          <a:xfrm>
            <a:off x="304800" y="57150"/>
            <a:ext cx="7848600" cy="704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四、说出整时，并正确书写</a:t>
            </a:r>
            <a:r>
              <a:rPr lang="en-US" altLang="zh-CN" sz="3200" b="1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en-US" sz="3200" b="1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妈妈的一天</a:t>
            </a:r>
            <a:r>
              <a:rPr lang="en-US" altLang="zh-CN" sz="3200" b="1" smtClean="0">
                <a:solidFill>
                  <a:srgbClr val="1142E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图片 4" descr="0000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2313" y="895350"/>
            <a:ext cx="1482725" cy="15621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Group 8"/>
          <p:cNvGrpSpPr/>
          <p:nvPr/>
        </p:nvGrpSpPr>
        <p:grpSpPr bwMode="auto">
          <a:xfrm>
            <a:off x="739775" y="2533650"/>
            <a:ext cx="1447800" cy="1447800"/>
            <a:chOff x="443" y="343"/>
            <a:chExt cx="2086" cy="2203"/>
          </a:xfrm>
        </p:grpSpPr>
        <p:pic>
          <p:nvPicPr>
            <p:cNvPr id="19461" name="Picture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" y="343"/>
              <a:ext cx="2086" cy="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Rectangle 10"/>
            <p:cNvSpPr>
              <a:spLocks noChangeArrowheads="1"/>
            </p:cNvSpPr>
            <p:nvPr/>
          </p:nvSpPr>
          <p:spPr bwMode="auto">
            <a:xfrm>
              <a:off x="1469" y="817"/>
              <a:ext cx="21" cy="771"/>
            </a:xfrm>
            <a:prstGeom prst="rect">
              <a:avLst/>
            </a:prstGeom>
            <a:solidFill>
              <a:srgbClr val="1142E1"/>
            </a:solidFill>
            <a:ln w="9525" algn="ctr">
              <a:solidFill>
                <a:srgbClr val="1142E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1142E1"/>
                </a:solidFill>
              </a:endParaRPr>
            </a:p>
          </p:txBody>
        </p:sp>
        <p:sp>
          <p:nvSpPr>
            <p:cNvPr id="19463" name="Rectangle 11"/>
            <p:cNvSpPr>
              <a:spLocks noChangeArrowheads="1"/>
            </p:cNvSpPr>
            <p:nvPr/>
          </p:nvSpPr>
          <p:spPr bwMode="auto">
            <a:xfrm rot="16200000" flipV="1">
              <a:off x="1197" y="1614"/>
              <a:ext cx="522" cy="66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9464" name="图片 9" descr="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9413" y="933450"/>
            <a:ext cx="2579687" cy="1524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10" descr="3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8238" y="933450"/>
            <a:ext cx="2208212" cy="1524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6" name="Group 8"/>
          <p:cNvGrpSpPr/>
          <p:nvPr/>
        </p:nvGrpSpPr>
        <p:grpSpPr bwMode="auto">
          <a:xfrm>
            <a:off x="3484563" y="2533650"/>
            <a:ext cx="1447800" cy="1447800"/>
            <a:chOff x="443" y="343"/>
            <a:chExt cx="2086" cy="2203"/>
          </a:xfrm>
        </p:grpSpPr>
        <p:pic>
          <p:nvPicPr>
            <p:cNvPr id="19467" name="Picture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" y="343"/>
              <a:ext cx="2086" cy="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8" name="Rectangle 10"/>
            <p:cNvSpPr>
              <a:spLocks noChangeArrowheads="1"/>
            </p:cNvSpPr>
            <p:nvPr/>
          </p:nvSpPr>
          <p:spPr bwMode="auto">
            <a:xfrm>
              <a:off x="1451" y="817"/>
              <a:ext cx="25" cy="771"/>
            </a:xfrm>
            <a:prstGeom prst="rect">
              <a:avLst/>
            </a:prstGeom>
            <a:solidFill>
              <a:srgbClr val="1142E1"/>
            </a:solidFill>
            <a:ln w="9525" algn="ctr">
              <a:solidFill>
                <a:srgbClr val="1142E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1142E1"/>
                </a:solidFill>
              </a:endParaRPr>
            </a:p>
          </p:txBody>
        </p:sp>
        <p:sp>
          <p:nvSpPr>
            <p:cNvPr id="19469" name="Rectangle 11"/>
            <p:cNvSpPr>
              <a:spLocks noChangeArrowheads="1"/>
            </p:cNvSpPr>
            <p:nvPr/>
          </p:nvSpPr>
          <p:spPr bwMode="auto">
            <a:xfrm rot="2460000" flipV="1">
              <a:off x="1087" y="1385"/>
              <a:ext cx="453" cy="45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470" name="Group 8"/>
          <p:cNvGrpSpPr/>
          <p:nvPr/>
        </p:nvGrpSpPr>
        <p:grpSpPr bwMode="auto">
          <a:xfrm>
            <a:off x="6597650" y="2533650"/>
            <a:ext cx="1447800" cy="1447800"/>
            <a:chOff x="443" y="343"/>
            <a:chExt cx="2086" cy="2203"/>
          </a:xfrm>
        </p:grpSpPr>
        <p:pic>
          <p:nvPicPr>
            <p:cNvPr id="19471" name="Picture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3" y="343"/>
              <a:ext cx="2086" cy="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Rectangle 10"/>
            <p:cNvSpPr>
              <a:spLocks noChangeArrowheads="1"/>
            </p:cNvSpPr>
            <p:nvPr/>
          </p:nvSpPr>
          <p:spPr bwMode="auto">
            <a:xfrm>
              <a:off x="1451" y="817"/>
              <a:ext cx="31" cy="685"/>
            </a:xfrm>
            <a:prstGeom prst="rect">
              <a:avLst/>
            </a:prstGeom>
            <a:solidFill>
              <a:srgbClr val="1142E1"/>
            </a:solidFill>
            <a:ln w="9525" algn="ctr">
              <a:solidFill>
                <a:srgbClr val="1142E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1142E1"/>
                </a:solidFill>
              </a:endParaRPr>
            </a:p>
          </p:txBody>
        </p:sp>
        <p:sp>
          <p:nvSpPr>
            <p:cNvPr id="19473" name="Rectangle 11"/>
            <p:cNvSpPr>
              <a:spLocks noChangeArrowheads="1"/>
            </p:cNvSpPr>
            <p:nvPr/>
          </p:nvSpPr>
          <p:spPr bwMode="auto">
            <a:xfrm flipV="1">
              <a:off x="1069" y="1423"/>
              <a:ext cx="453" cy="45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19474" name="直接连接符 20"/>
          <p:cNvCxnSpPr>
            <a:cxnSpLocks noChangeShapeType="1"/>
          </p:cNvCxnSpPr>
          <p:nvPr/>
        </p:nvCxnSpPr>
        <p:spPr bwMode="auto">
          <a:xfrm>
            <a:off x="901700" y="43624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直接连接符 21"/>
          <p:cNvCxnSpPr>
            <a:cxnSpLocks noChangeShapeType="1"/>
          </p:cNvCxnSpPr>
          <p:nvPr/>
        </p:nvCxnSpPr>
        <p:spPr bwMode="auto">
          <a:xfrm>
            <a:off x="901700" y="48196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6" name="直接连接符 22"/>
          <p:cNvCxnSpPr>
            <a:cxnSpLocks noChangeShapeType="1"/>
          </p:cNvCxnSpPr>
          <p:nvPr/>
        </p:nvCxnSpPr>
        <p:spPr bwMode="auto">
          <a:xfrm>
            <a:off x="3657600" y="43624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7" name="直接连接符 23"/>
          <p:cNvCxnSpPr>
            <a:cxnSpLocks noChangeShapeType="1"/>
          </p:cNvCxnSpPr>
          <p:nvPr/>
        </p:nvCxnSpPr>
        <p:spPr bwMode="auto">
          <a:xfrm>
            <a:off x="3657600" y="48196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8" name="直接连接符 24"/>
          <p:cNvCxnSpPr>
            <a:cxnSpLocks noChangeShapeType="1"/>
          </p:cNvCxnSpPr>
          <p:nvPr/>
        </p:nvCxnSpPr>
        <p:spPr bwMode="auto">
          <a:xfrm>
            <a:off x="6845300" y="43624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9" name="直接连接符 25"/>
          <p:cNvCxnSpPr>
            <a:cxnSpLocks noChangeShapeType="1"/>
          </p:cNvCxnSpPr>
          <p:nvPr/>
        </p:nvCxnSpPr>
        <p:spPr bwMode="auto">
          <a:xfrm>
            <a:off x="6845300" y="4819650"/>
            <a:ext cx="1066800" cy="0"/>
          </a:xfrm>
          <a:prstGeom prst="line">
            <a:avLst/>
          </a:prstGeom>
          <a:noFill/>
          <a:ln w="28575" algn="ctr">
            <a:solidFill>
              <a:srgbClr val="091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9" name="文本框 1"/>
          <p:cNvSpPr/>
          <p:nvPr/>
        </p:nvSpPr>
        <p:spPr>
          <a:xfrm>
            <a:off x="901700" y="3981450"/>
            <a:ext cx="1052513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6:00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0" name="文本框 24"/>
          <p:cNvSpPr/>
          <p:nvPr/>
        </p:nvSpPr>
        <p:spPr>
          <a:xfrm>
            <a:off x="893763" y="4410075"/>
            <a:ext cx="10509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1" name="文本框 25"/>
          <p:cNvSpPr/>
          <p:nvPr/>
        </p:nvSpPr>
        <p:spPr>
          <a:xfrm>
            <a:off x="3671888" y="3994150"/>
            <a:ext cx="1052512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10:00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2" name="文本框 26"/>
          <p:cNvSpPr/>
          <p:nvPr/>
        </p:nvSpPr>
        <p:spPr>
          <a:xfrm>
            <a:off x="3663950" y="4411663"/>
            <a:ext cx="1052513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3" name="文本框 27"/>
          <p:cNvSpPr/>
          <p:nvPr/>
        </p:nvSpPr>
        <p:spPr>
          <a:xfrm>
            <a:off x="6872288" y="4019550"/>
            <a:ext cx="1052512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9:00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4" name="文本框 28"/>
          <p:cNvSpPr/>
          <p:nvPr/>
        </p:nvSpPr>
        <p:spPr>
          <a:xfrm>
            <a:off x="6864350" y="4438650"/>
            <a:ext cx="105251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>
                <a:solidFill>
                  <a:srgbClr val="091D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b="1">
              <a:solidFill>
                <a:srgbClr val="091D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 descr="tim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5"/>
          <p:cNvSpPr>
            <a:spLocks noChangeArrowheads="1"/>
          </p:cNvSpPr>
          <p:nvPr/>
        </p:nvSpPr>
        <p:spPr bwMode="auto">
          <a:xfrm>
            <a:off x="2438400" y="1733550"/>
            <a:ext cx="4038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谢谢观看！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8300" y="11506200"/>
            <a:ext cx="3556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37064db-9c38-47ec-b799-32f4bd4a7e9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WPS 演示</Application>
  <PresentationFormat>全屏显示(16:9)</PresentationFormat>
  <Paragraphs>76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楷体</vt:lpstr>
      <vt:lpstr>微软雅黑</vt:lpstr>
      <vt:lpstr>方正舒体</vt:lpstr>
      <vt:lpstr>Wingdings</vt:lpstr>
      <vt:lpstr>Arial</vt:lpstr>
      <vt:lpstr>Arial Unicode MS</vt:lpstr>
      <vt:lpstr>第一PPT模板网-WWW.1PPT.COM</vt:lpstr>
      <vt:lpstr>PowerPoint 演示文稿</vt:lpstr>
      <vt:lpstr>一、钟表的分类</vt:lpstr>
      <vt:lpstr>二、认识钟面</vt:lpstr>
      <vt:lpstr>三、认识整时</vt:lpstr>
      <vt:lpstr>三、认识整时</vt:lpstr>
      <vt:lpstr>三、认识整时，怎么读时间</vt:lpstr>
      <vt:lpstr>四、说出整时，并正确书写&lt;妈妈的一天&gt;</vt:lpstr>
      <vt:lpstr>PowerPoint 演示文稿</vt:lpstr>
    </vt:vector>
  </TitlesOfParts>
  <Company>认识钟表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2021-06-12T14:27:00Z</cp:lastPrinted>
  <dcterms:created xsi:type="dcterms:W3CDTF">2021-06-12T14:27:00Z</dcterms:created>
  <dcterms:modified xsi:type="dcterms:W3CDTF">2023-01-27T10:42:19Z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1436310C10344C3CA798DB76CD5EB3DD</vt:lpwstr>
  </property>
  <property fmtid="{D5CDD505-2E9C-101B-9397-08002B2CF9AE}" pid="7" name="KSOProductBuildVer">
    <vt:lpwstr>2052-11.1.0.13703</vt:lpwstr>
  </property>
</Properties>
</file>