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6"/>
  </p:notesMasterIdLst>
  <p:sldIdLst>
    <p:sldId id="553" r:id="rId3"/>
    <p:sldId id="510" r:id="rId4"/>
    <p:sldId id="472" r:id="rId5"/>
    <p:sldId id="533" r:id="rId7"/>
    <p:sldId id="536" r:id="rId8"/>
    <p:sldId id="538" r:id="rId9"/>
    <p:sldId id="546" r:id="rId10"/>
    <p:sldId id="540" r:id="rId11"/>
    <p:sldId id="541" r:id="rId12"/>
    <p:sldId id="542" r:id="rId13"/>
    <p:sldId id="543" r:id="rId14"/>
    <p:sldId id="544" r:id="rId15"/>
    <p:sldId id="545" r:id="rId16"/>
    <p:sldId id="551" r:id="rId17"/>
    <p:sldId id="552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91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9900"/>
    <a:srgbClr val="FF00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20"/>
        <p:guide pos="291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5.xml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加与减（一） 快乐的小鸭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10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8.png"/><Relationship Id="rId2" Type="http://schemas.openxmlformats.org/officeDocument/2006/relationships/image" Target="../media/image12.pn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slide" Target="slide1.xml"/><Relationship Id="rId4" Type="http://schemas.openxmlformats.org/officeDocument/2006/relationships/image" Target="../media/image7.png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slide" Target="slide1.xml"/><Relationship Id="rId3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slide" Target="slide1.xml"/><Relationship Id="rId1" Type="http://schemas.openxmlformats.org/officeDocument/2006/relationships/image" Target="../media/image13.em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slide" Target="slide1.xml"/><Relationship Id="rId5" Type="http://schemas.openxmlformats.org/officeDocument/2006/relationships/image" Target="../media/image15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0" y="0"/>
            <a:ext cx="3491880" cy="424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 flipH="1">
            <a:off x="0" y="66537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0" y="51470"/>
            <a:ext cx="3275856" cy="276999"/>
            <a:chOff x="0" y="51470"/>
            <a:chExt cx="3275856" cy="276999"/>
          </a:xfrm>
        </p:grpSpPr>
        <p:sp>
          <p:nvSpPr>
            <p:cNvPr id="29" name="文本框 8"/>
            <p:cNvSpPr txBox="1"/>
            <p:nvPr/>
          </p:nvSpPr>
          <p:spPr>
            <a:xfrm>
              <a:off x="179512" y="51470"/>
              <a:ext cx="233910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200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北师大版  </a:t>
              </a:r>
              <a:r>
                <a: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数学  一年级  下册</a:t>
              </a:r>
              <a:endPara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30" name="直线连接符 4"/>
            <p:cNvCxnSpPr/>
            <p:nvPr/>
          </p:nvCxnSpPr>
          <p:spPr>
            <a:xfrm>
              <a:off x="0" y="318537"/>
              <a:ext cx="3275856" cy="0"/>
            </a:xfrm>
            <a:prstGeom prst="line">
              <a:avLst/>
            </a:prstGeom>
            <a:ln w="15875" cmpd="sng">
              <a:gradFill flip="none" rotWithShape="1">
                <a:gsLst>
                  <a:gs pos="10000">
                    <a:schemeClr val="accent1">
                      <a:lumMod val="0"/>
                      <a:lumOff val="100000"/>
                    </a:schemeClr>
                  </a:gs>
                  <a:gs pos="65000">
                    <a:schemeClr val="accent1">
                      <a:lumMod val="100000"/>
                    </a:schemeClr>
                  </a:gs>
                </a:gsLst>
                <a:lin ang="108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矩形 30"/>
          <p:cNvSpPr/>
          <p:nvPr/>
        </p:nvSpPr>
        <p:spPr>
          <a:xfrm>
            <a:off x="918414" y="574739"/>
            <a:ext cx="3200400" cy="68389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加与减（一）</a:t>
            </a:r>
            <a:endParaRPr lang="zh-CN" altLang="en-US" sz="40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51520" y="620878"/>
            <a:ext cx="654821" cy="654728"/>
            <a:chOff x="1306635" y="1440417"/>
            <a:chExt cx="654821" cy="654728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4" name="文本框 14"/>
            <p:cNvSpPr txBox="1"/>
            <p:nvPr/>
          </p:nvSpPr>
          <p:spPr>
            <a:xfrm>
              <a:off x="1436715" y="1464203"/>
              <a:ext cx="43473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0" y="1455461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快乐的小鸭</a:t>
            </a:r>
            <a:endParaRPr lang="zh-CN" altLang="en-US" sz="54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6" name="单圆角矩形 3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单圆角矩形 3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单圆角矩形 3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单圆角矩形 3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单圆角矩形 3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圆角矩形 40">
            <a:hlinkClick r:id="rId3" action="ppaction://hlinksldjump"/>
          </p:cNvPr>
          <p:cNvSpPr/>
          <p:nvPr/>
        </p:nvSpPr>
        <p:spPr>
          <a:xfrm>
            <a:off x="1259632" y="2932252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圆角矩形 41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圆角矩形 42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圆角矩形 44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675104" y="915566"/>
            <a:ext cx="591312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用小棒或计数器做一做，算一算。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10"/>
          <p:cNvSpPr/>
          <p:nvPr/>
        </p:nvSpPr>
        <p:spPr>
          <a:xfrm>
            <a:off x="1391920" y="1537970"/>
            <a:ext cx="2176145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14 - 7 =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10"/>
          <p:cNvSpPr/>
          <p:nvPr/>
        </p:nvSpPr>
        <p:spPr>
          <a:xfrm>
            <a:off x="5492198" y="1394247"/>
            <a:ext cx="2176145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12 - 6 =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15816" y="2816349"/>
            <a:ext cx="876300" cy="1483593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71345" y="2868419"/>
            <a:ext cx="314325" cy="1314450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 rot="19020000">
            <a:off x="2653720" y="3482464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✂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731575" y="2897629"/>
            <a:ext cx="1790700" cy="1314450"/>
            <a:chOff x="2877" y="5426"/>
            <a:chExt cx="2820" cy="2070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77" y="5426"/>
              <a:ext cx="495" cy="207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72" y="5426"/>
              <a:ext cx="495" cy="2070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96" y="5426"/>
              <a:ext cx="495" cy="2070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89" y="5426"/>
              <a:ext cx="495" cy="2070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09" y="5426"/>
              <a:ext cx="495" cy="2070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03" y="5426"/>
              <a:ext cx="495" cy="2070"/>
            </a:xfrm>
            <a:prstGeom prst="rect">
              <a:avLst/>
            </a:prstGeom>
          </p:spPr>
        </p:pic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99415" y="2897629"/>
            <a:ext cx="314325" cy="131445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5325" y="2897629"/>
            <a:ext cx="314325" cy="131445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87425" y="2897629"/>
            <a:ext cx="314325" cy="131445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01115" y="2897629"/>
            <a:ext cx="314325" cy="1314450"/>
          </a:xfrm>
          <a:prstGeom prst="rect">
            <a:avLst/>
          </a:prstGeom>
        </p:spPr>
      </p:pic>
      <p:sp>
        <p:nvSpPr>
          <p:cNvPr id="10" name="圆角矩形 10"/>
          <p:cNvSpPr/>
          <p:nvPr/>
        </p:nvSpPr>
        <p:spPr>
          <a:xfrm>
            <a:off x="611560" y="2787774"/>
            <a:ext cx="2202180" cy="1476375"/>
          </a:xfrm>
          <a:prstGeom prst="roundRect">
            <a:avLst/>
          </a:prstGeom>
          <a:noFill/>
          <a:ln w="28575" cap="flat" cmpd="sng" algn="ctr">
            <a:solidFill>
              <a:srgbClr val="0000FF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56"/>
          <p:cNvSpPr txBox="1">
            <a:spLocks noChangeArrowheads="1"/>
          </p:cNvSpPr>
          <p:nvPr/>
        </p:nvSpPr>
        <p:spPr bwMode="auto">
          <a:xfrm>
            <a:off x="3020060" y="1521460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723255" y="1923678"/>
            <a:ext cx="2049145" cy="2558415"/>
            <a:chOff x="5046" y="2432"/>
            <a:chExt cx="2250" cy="3772"/>
          </a:xfrm>
        </p:grpSpPr>
        <p:grpSp>
          <p:nvGrpSpPr>
            <p:cNvPr id="12" name="组合 11"/>
            <p:cNvGrpSpPr/>
            <p:nvPr/>
          </p:nvGrpSpPr>
          <p:grpSpPr>
            <a:xfrm>
              <a:off x="5046" y="5524"/>
              <a:ext cx="2250" cy="680"/>
              <a:chOff x="5046" y="5524"/>
              <a:chExt cx="2250" cy="68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5046" y="5524"/>
                <a:ext cx="1134" cy="68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十位</a:t>
                </a:r>
                <a:endParaRPr lang="zh-CN" altLang="en-US" sz="1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6162" y="5524"/>
                <a:ext cx="1134" cy="680"/>
              </a:xfrm>
              <a:prstGeom prst="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个位</a:t>
                </a:r>
                <a:endParaRPr lang="zh-CN" altLang="en-US" sz="18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17" name="直接连接符 16"/>
            <p:cNvCxnSpPr/>
            <p:nvPr/>
          </p:nvCxnSpPr>
          <p:spPr>
            <a:xfrm>
              <a:off x="5600" y="2485"/>
              <a:ext cx="0" cy="30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6715" y="2432"/>
              <a:ext cx="0" cy="3015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椭圆 18"/>
          <p:cNvSpPr/>
          <p:nvPr/>
        </p:nvSpPr>
        <p:spPr>
          <a:xfrm>
            <a:off x="6095365" y="3876033"/>
            <a:ext cx="288290" cy="135877"/>
          </a:xfrm>
          <a:prstGeom prst="ellipse">
            <a:avLst/>
          </a:prstGeom>
          <a:solidFill>
            <a:srgbClr val="FF99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7101205" y="3859806"/>
            <a:ext cx="288290" cy="135877"/>
          </a:xfrm>
          <a:prstGeom prst="ellipse">
            <a:avLst/>
          </a:prstGeom>
          <a:solidFill>
            <a:srgbClr val="FF99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101205" y="3704866"/>
            <a:ext cx="288290" cy="135877"/>
          </a:xfrm>
          <a:prstGeom prst="ellipse">
            <a:avLst/>
          </a:prstGeom>
          <a:solidFill>
            <a:srgbClr val="FF9933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100570" y="3588001"/>
            <a:ext cx="288290" cy="1358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123430" y="3443985"/>
            <a:ext cx="288290" cy="1358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7112000" y="3299969"/>
            <a:ext cx="288290" cy="1358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7123430" y="3155953"/>
            <a:ext cx="288290" cy="1358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7112000" y="3011937"/>
            <a:ext cx="288290" cy="1358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134860" y="2869978"/>
            <a:ext cx="288290" cy="1358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7146290" y="2720118"/>
            <a:ext cx="288290" cy="1358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146290" y="2582958"/>
            <a:ext cx="288290" cy="1358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164030" y="2433098"/>
            <a:ext cx="288290" cy="1358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146290" y="2289588"/>
            <a:ext cx="288290" cy="135877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圆角矩形 10"/>
          <p:cNvSpPr/>
          <p:nvPr/>
        </p:nvSpPr>
        <p:spPr>
          <a:xfrm>
            <a:off x="7031990" y="2295277"/>
            <a:ext cx="494030" cy="852537"/>
          </a:xfrm>
          <a:prstGeom prst="roundRect">
            <a:avLst/>
          </a:prstGeom>
          <a:noFill/>
          <a:ln w="28575" cap="flat" cmpd="sng" algn="ctr">
            <a:solidFill>
              <a:srgbClr val="0000FF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56"/>
          <p:cNvSpPr txBox="1">
            <a:spLocks noChangeArrowheads="1"/>
          </p:cNvSpPr>
          <p:nvPr/>
        </p:nvSpPr>
        <p:spPr bwMode="auto">
          <a:xfrm>
            <a:off x="6985977" y="1401708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79955" y="2874134"/>
            <a:ext cx="314325" cy="1314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7135" y="2868419"/>
            <a:ext cx="314325" cy="13144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09240" y="2897629"/>
            <a:ext cx="314325" cy="1314450"/>
          </a:xfrm>
          <a:prstGeom prst="rect">
            <a:avLst/>
          </a:prstGeom>
        </p:spPr>
      </p:pic>
      <p:sp>
        <p:nvSpPr>
          <p:cNvPr id="63" name="文本框 14"/>
          <p:cNvSpPr txBox="1"/>
          <p:nvPr/>
        </p:nvSpPr>
        <p:spPr>
          <a:xfrm>
            <a:off x="683864" y="411510"/>
            <a:ext cx="2159943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en-US" altLang="zh-CN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41982" y="464187"/>
            <a:ext cx="366860" cy="456338"/>
          </a:xfrm>
          <a:prstGeom prst="rect">
            <a:avLst/>
          </a:prstGeom>
        </p:spPr>
      </p:pic>
      <p:grpSp>
        <p:nvGrpSpPr>
          <p:cNvPr id="68" name="组合 6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9" name="图片 6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0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0" grpId="0"/>
      <p:bldP spid="50" grpId="1"/>
      <p:bldP spid="50" grpId="2"/>
      <p:bldP spid="10" grpId="0" bldLvl="0" animBg="1"/>
      <p:bldP spid="10" grpId="1" bldLvl="0" animBg="1"/>
      <p:bldP spid="72" grpId="0"/>
      <p:bldP spid="19" grpId="0" bldLvl="0" animBg="1"/>
      <p:bldP spid="19" grpId="1" bldLvl="0" animBg="1"/>
      <p:bldP spid="23" grpId="0" bldLvl="0" animBg="1"/>
      <p:bldP spid="24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0" grpId="1" bldLvl="0" animBg="1"/>
      <p:bldP spid="31" grpId="0" bldLvl="0" animBg="1"/>
      <p:bldP spid="31" grpId="1" bldLvl="0" animBg="1"/>
      <p:bldP spid="32" grpId="0" bldLvl="0" animBg="1"/>
      <p:bldP spid="32" grpId="1" bldLvl="0" animBg="1"/>
      <p:bldP spid="33" grpId="0" bldLvl="0" animBg="1"/>
      <p:bldP spid="33" grpId="1" bldLvl="0" animBg="1"/>
      <p:bldP spid="34" grpId="0" bldLvl="0" animBg="1"/>
      <p:bldP spid="34" grpId="1" bldLvl="0" animBg="1"/>
      <p:bldP spid="35" grpId="0" bldLvl="0" animBg="1"/>
      <p:bldP spid="35" grpId="1" bldLvl="0" animBg="1"/>
      <p:bldP spid="54" grpId="0" bldLvl="0" animBg="1"/>
      <p:bldP spid="54" grpId="1" bldLvl="0" animBg="1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462608" y="339502"/>
            <a:ext cx="684569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画一画，填一填。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87624" y="2757026"/>
            <a:ext cx="7045960" cy="1038860"/>
          </a:xfrm>
          <a:prstGeom prst="rect">
            <a:avLst/>
          </a:prstGeom>
        </p:spPr>
      </p:pic>
      <p:sp>
        <p:nvSpPr>
          <p:cNvPr id="3" name="圆角矩形 10"/>
          <p:cNvSpPr/>
          <p:nvPr/>
        </p:nvSpPr>
        <p:spPr>
          <a:xfrm>
            <a:off x="1329864" y="1476866"/>
            <a:ext cx="2176145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13 - 6 =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10"/>
          <p:cNvSpPr/>
          <p:nvPr/>
        </p:nvSpPr>
        <p:spPr>
          <a:xfrm>
            <a:off x="5919644" y="2996421"/>
            <a:ext cx="402590" cy="55499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弧形 5"/>
          <p:cNvSpPr/>
          <p:nvPr/>
        </p:nvSpPr>
        <p:spPr>
          <a:xfrm>
            <a:off x="5652120" y="2528426"/>
            <a:ext cx="432000" cy="468003"/>
          </a:xfrm>
          <a:prstGeom prst="arc">
            <a:avLst>
              <a:gd name="adj1" fmla="val 10372499"/>
              <a:gd name="adj2" fmla="val 0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弧形 6"/>
          <p:cNvSpPr/>
          <p:nvPr/>
        </p:nvSpPr>
        <p:spPr>
          <a:xfrm>
            <a:off x="5148064" y="2528426"/>
            <a:ext cx="432000" cy="468003"/>
          </a:xfrm>
          <a:prstGeom prst="arc">
            <a:avLst>
              <a:gd name="adj1" fmla="val 10372499"/>
              <a:gd name="adj2" fmla="val 0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弧形 38"/>
          <p:cNvSpPr/>
          <p:nvPr/>
        </p:nvSpPr>
        <p:spPr>
          <a:xfrm>
            <a:off x="4649644" y="2528426"/>
            <a:ext cx="468000" cy="468003"/>
          </a:xfrm>
          <a:prstGeom prst="arc">
            <a:avLst>
              <a:gd name="adj1" fmla="val 10372499"/>
              <a:gd name="adj2" fmla="val 0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弧形 41"/>
          <p:cNvSpPr/>
          <p:nvPr/>
        </p:nvSpPr>
        <p:spPr>
          <a:xfrm>
            <a:off x="4139952" y="2516996"/>
            <a:ext cx="432000" cy="468003"/>
          </a:xfrm>
          <a:prstGeom prst="arc">
            <a:avLst>
              <a:gd name="adj1" fmla="val 10372499"/>
              <a:gd name="adj2" fmla="val 0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弧形 43"/>
          <p:cNvSpPr/>
          <p:nvPr/>
        </p:nvSpPr>
        <p:spPr>
          <a:xfrm>
            <a:off x="3635896" y="2494136"/>
            <a:ext cx="432000" cy="468003"/>
          </a:xfrm>
          <a:prstGeom prst="arc">
            <a:avLst>
              <a:gd name="adj1" fmla="val 10372499"/>
              <a:gd name="adj2" fmla="val 0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弧形 45"/>
          <p:cNvSpPr/>
          <p:nvPr/>
        </p:nvSpPr>
        <p:spPr>
          <a:xfrm>
            <a:off x="3131888" y="2499742"/>
            <a:ext cx="432000" cy="504000"/>
          </a:xfrm>
          <a:prstGeom prst="arc">
            <a:avLst>
              <a:gd name="adj1" fmla="val 10521700"/>
              <a:gd name="adj2" fmla="val 0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10"/>
          <p:cNvSpPr/>
          <p:nvPr/>
        </p:nvSpPr>
        <p:spPr>
          <a:xfrm>
            <a:off x="2945939" y="2958956"/>
            <a:ext cx="354965" cy="556260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弧形 47"/>
          <p:cNvSpPr/>
          <p:nvPr/>
        </p:nvSpPr>
        <p:spPr>
          <a:xfrm>
            <a:off x="3131840" y="2188823"/>
            <a:ext cx="2736000" cy="467995"/>
          </a:xfrm>
          <a:prstGeom prst="arc">
            <a:avLst>
              <a:gd name="adj1" fmla="val 10892037"/>
              <a:gd name="adj2" fmla="val 66737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56"/>
          <p:cNvSpPr txBox="1">
            <a:spLocks noChangeArrowheads="1"/>
          </p:cNvSpPr>
          <p:nvPr/>
        </p:nvSpPr>
        <p:spPr bwMode="auto">
          <a:xfrm>
            <a:off x="4370244" y="1722611"/>
            <a:ext cx="7626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56"/>
          <p:cNvSpPr txBox="1">
            <a:spLocks noChangeArrowheads="1"/>
          </p:cNvSpPr>
          <p:nvPr/>
        </p:nvSpPr>
        <p:spPr bwMode="auto">
          <a:xfrm>
            <a:off x="3006899" y="1493376"/>
            <a:ext cx="7626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5" grpId="0" bldLvl="0" animBg="1"/>
      <p:bldP spid="6" grpId="0" bldLvl="0" animBg="1"/>
      <p:bldP spid="7" grpId="0" bldLvl="0" animBg="1"/>
      <p:bldP spid="39" grpId="0" bldLvl="0" animBg="1"/>
      <p:bldP spid="42" grpId="0" bldLvl="0" animBg="1"/>
      <p:bldP spid="44" grpId="0" bldLvl="0" animBg="1"/>
      <p:bldP spid="46" grpId="0" bldLvl="0" animBg="1"/>
      <p:bldP spid="47" grpId="0" bldLvl="0" animBg="1"/>
      <p:bldP spid="48" grpId="0" bldLvl="0" animBg="1"/>
      <p:bldP spid="49" grpId="0" uiExpand="1"/>
      <p:bldP spid="9" grpId="0" uiExpan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63806" y="339502"/>
            <a:ext cx="43962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看图列式。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2887" y="1582824"/>
            <a:ext cx="4079240" cy="2553970"/>
            <a:chOff x="1356" y="2911"/>
            <a:chExt cx="6424" cy="4022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356" y="2911"/>
              <a:ext cx="6425" cy="4023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56" y="2911"/>
              <a:ext cx="720" cy="450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1451585"/>
            <a:ext cx="3984625" cy="2632710"/>
          </a:xfrm>
          <a:prstGeom prst="rect">
            <a:avLst/>
          </a:prstGeom>
        </p:spPr>
      </p:pic>
      <p:sp>
        <p:nvSpPr>
          <p:cNvPr id="72" name="TextBox 56"/>
          <p:cNvSpPr txBox="1">
            <a:spLocks noChangeArrowheads="1"/>
          </p:cNvSpPr>
          <p:nvPr/>
        </p:nvSpPr>
        <p:spPr bwMode="auto">
          <a:xfrm>
            <a:off x="2292787" y="2697852"/>
            <a:ext cx="5994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56"/>
          <p:cNvSpPr txBox="1">
            <a:spLocks noChangeArrowheads="1"/>
          </p:cNvSpPr>
          <p:nvPr/>
        </p:nvSpPr>
        <p:spPr bwMode="auto">
          <a:xfrm>
            <a:off x="2464237" y="3345924"/>
            <a:ext cx="5994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56"/>
          <p:cNvSpPr txBox="1">
            <a:spLocks noChangeArrowheads="1"/>
          </p:cNvSpPr>
          <p:nvPr/>
        </p:nvSpPr>
        <p:spPr bwMode="auto">
          <a:xfrm>
            <a:off x="5578346" y="2697852"/>
            <a:ext cx="5994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5272276" y="947395"/>
            <a:ext cx="905510" cy="504190"/>
          </a:xfrm>
          <a:prstGeom prst="wedgeRoundRectCallout">
            <a:avLst>
              <a:gd name="adj1" fmla="val 15276"/>
              <a:gd name="adj2" fmla="val 8740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圆角矩形标注 32"/>
          <p:cNvSpPr/>
          <p:nvPr/>
        </p:nvSpPr>
        <p:spPr>
          <a:xfrm>
            <a:off x="7521446" y="987440"/>
            <a:ext cx="757555" cy="504190"/>
          </a:xfrm>
          <a:prstGeom prst="wedgeRoundRectCallout">
            <a:avLst>
              <a:gd name="adj1" fmla="val 15276"/>
              <a:gd name="adj2" fmla="val 8740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56"/>
          <p:cNvSpPr txBox="1">
            <a:spLocks noChangeArrowheads="1"/>
          </p:cNvSpPr>
          <p:nvPr/>
        </p:nvSpPr>
        <p:spPr bwMode="auto">
          <a:xfrm>
            <a:off x="6253986" y="2697852"/>
            <a:ext cx="5994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56"/>
          <p:cNvSpPr txBox="1">
            <a:spLocks noChangeArrowheads="1"/>
          </p:cNvSpPr>
          <p:nvPr/>
        </p:nvSpPr>
        <p:spPr bwMode="auto">
          <a:xfrm>
            <a:off x="6841996" y="2697852"/>
            <a:ext cx="5994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56"/>
          <p:cNvSpPr txBox="1">
            <a:spLocks noChangeArrowheads="1"/>
          </p:cNvSpPr>
          <p:nvPr/>
        </p:nvSpPr>
        <p:spPr bwMode="auto">
          <a:xfrm>
            <a:off x="5493891" y="3262109"/>
            <a:ext cx="5994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56"/>
          <p:cNvSpPr txBox="1">
            <a:spLocks noChangeArrowheads="1"/>
          </p:cNvSpPr>
          <p:nvPr/>
        </p:nvSpPr>
        <p:spPr bwMode="auto">
          <a:xfrm>
            <a:off x="6251446" y="3258934"/>
            <a:ext cx="5994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6"/>
          <p:cNvSpPr txBox="1">
            <a:spLocks noChangeArrowheads="1"/>
          </p:cNvSpPr>
          <p:nvPr/>
        </p:nvSpPr>
        <p:spPr bwMode="auto">
          <a:xfrm>
            <a:off x="6935341" y="3262109"/>
            <a:ext cx="5994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6"/>
          <p:cNvSpPr txBox="1">
            <a:spLocks noChangeArrowheads="1"/>
          </p:cNvSpPr>
          <p:nvPr/>
        </p:nvSpPr>
        <p:spPr bwMode="auto">
          <a:xfrm>
            <a:off x="4894451" y="3795886"/>
            <a:ext cx="59944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6"/>
          <p:cNvSpPr txBox="1">
            <a:spLocks noChangeArrowheads="1"/>
          </p:cNvSpPr>
          <p:nvPr/>
        </p:nvSpPr>
        <p:spPr bwMode="auto">
          <a:xfrm>
            <a:off x="5528181" y="3777972"/>
            <a:ext cx="266827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14-8=6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（只）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2" grpId="0"/>
      <p:bldP spid="14" grpId="0"/>
      <p:bldP spid="15" grpId="0"/>
      <p:bldP spid="24" grpId="0" bldLvl="0" animBg="1"/>
      <p:bldP spid="33" grpId="0" bldLvl="0" animBg="1"/>
      <p:bldP spid="44" grpId="0"/>
      <p:bldP spid="46" grpId="0"/>
      <p:bldP spid="47" grpId="0"/>
      <p:bldP spid="50" grpId="0"/>
      <p:bldP spid="51" grpId="0"/>
      <p:bldP spid="52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467544" y="339502"/>
            <a:ext cx="31683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小熊射门。</a:t>
            </a:r>
            <a:endParaRPr lang="zh-CN" altLang="en-US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92870" y="1275606"/>
            <a:ext cx="4968000" cy="2520000"/>
            <a:chOff x="2675" y="2408"/>
            <a:chExt cx="10258" cy="468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675" y="2426"/>
              <a:ext cx="10258" cy="4667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675" y="2408"/>
              <a:ext cx="1648" cy="421"/>
            </a:xfrm>
            <a:prstGeom prst="rect">
              <a:avLst/>
            </a:prstGeom>
          </p:spPr>
        </p:pic>
      </p:grpSp>
      <p:sp>
        <p:nvSpPr>
          <p:cNvPr id="13" name="圆角矩形 10"/>
          <p:cNvSpPr/>
          <p:nvPr/>
        </p:nvSpPr>
        <p:spPr>
          <a:xfrm>
            <a:off x="4254170" y="1490276"/>
            <a:ext cx="835579" cy="702418"/>
          </a:xfrm>
          <a:prstGeom prst="roundRect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2843809" y="1419622"/>
            <a:ext cx="864096" cy="423478"/>
          </a:xfrm>
          <a:prstGeom prst="wedgeRoundRectCallout">
            <a:avLst>
              <a:gd name="adj1" fmla="val 96072"/>
              <a:gd name="adj2" fmla="val 30730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8028385" y="2422627"/>
            <a:ext cx="864096" cy="423478"/>
          </a:xfrm>
          <a:prstGeom prst="wedgeRoundRectCallout">
            <a:avLst>
              <a:gd name="adj1" fmla="val -122300"/>
              <a:gd name="adj2" fmla="val 17128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56"/>
          <p:cNvSpPr txBox="1">
            <a:spLocks noChangeArrowheads="1"/>
          </p:cNvSpPr>
          <p:nvPr/>
        </p:nvSpPr>
        <p:spPr bwMode="auto">
          <a:xfrm>
            <a:off x="5271062" y="3179752"/>
            <a:ext cx="453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611560" y="3147814"/>
            <a:ext cx="3545227" cy="1057035"/>
            <a:chOff x="539552" y="1453529"/>
            <a:chExt cx="2937415" cy="931545"/>
          </a:xfrm>
          <a:solidFill>
            <a:srgbClr val="FFFF00"/>
          </a:solidFill>
        </p:grpSpPr>
        <p:sp>
          <p:nvSpPr>
            <p:cNvPr id="29" name="圆角矩形 28"/>
            <p:cNvSpPr>
              <a:spLocks noChangeArrowheads="1"/>
            </p:cNvSpPr>
            <p:nvPr/>
          </p:nvSpPr>
          <p:spPr bwMode="auto">
            <a:xfrm>
              <a:off x="539552" y="1453529"/>
              <a:ext cx="2837180" cy="931545"/>
            </a:xfrm>
            <a:prstGeom prst="roundRect">
              <a:avLst/>
            </a:prstGeom>
            <a:no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4"/>
            <p:cNvSpPr>
              <a:spLocks noChangeArrowheads="1"/>
            </p:cNvSpPr>
            <p:nvPr/>
          </p:nvSpPr>
          <p:spPr bwMode="auto">
            <a:xfrm>
              <a:off x="658877" y="1591195"/>
              <a:ext cx="2818090" cy="6238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答案不唯一，既可以写成加法，也可以写成减法。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1" name="TextBox 56"/>
          <p:cNvSpPr txBox="1">
            <a:spLocks noChangeArrowheads="1"/>
          </p:cNvSpPr>
          <p:nvPr/>
        </p:nvSpPr>
        <p:spPr bwMode="auto">
          <a:xfrm>
            <a:off x="5580112" y="3190205"/>
            <a:ext cx="453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56"/>
          <p:cNvSpPr txBox="1">
            <a:spLocks noChangeArrowheads="1"/>
          </p:cNvSpPr>
          <p:nvPr/>
        </p:nvSpPr>
        <p:spPr bwMode="auto">
          <a:xfrm>
            <a:off x="5919134" y="3190205"/>
            <a:ext cx="4530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56"/>
          <p:cNvSpPr txBox="1">
            <a:spLocks noChangeArrowheads="1"/>
          </p:cNvSpPr>
          <p:nvPr/>
        </p:nvSpPr>
        <p:spPr bwMode="auto">
          <a:xfrm>
            <a:off x="6362788" y="3190205"/>
            <a:ext cx="87350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56"/>
          <p:cNvSpPr txBox="1">
            <a:spLocks noChangeArrowheads="1"/>
          </p:cNvSpPr>
          <p:nvPr/>
        </p:nvSpPr>
        <p:spPr bwMode="auto">
          <a:xfrm>
            <a:off x="683568" y="1635646"/>
            <a:ext cx="17935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7+6=13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56"/>
          <p:cNvSpPr txBox="1">
            <a:spLocks noChangeArrowheads="1"/>
          </p:cNvSpPr>
          <p:nvPr/>
        </p:nvSpPr>
        <p:spPr bwMode="auto">
          <a:xfrm>
            <a:off x="683568" y="2067694"/>
            <a:ext cx="17935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13-6=7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56"/>
          <p:cNvSpPr txBox="1">
            <a:spLocks noChangeArrowheads="1"/>
          </p:cNvSpPr>
          <p:nvPr/>
        </p:nvSpPr>
        <p:spPr bwMode="auto">
          <a:xfrm>
            <a:off x="686837" y="2499742"/>
            <a:ext cx="237299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13-7=6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bldLvl="0" animBg="1"/>
      <p:bldP spid="14" grpId="0" bldLvl="0" animBg="1"/>
      <p:bldP spid="26" grpId="0" bldLvl="0" animBg="1"/>
      <p:bldP spid="27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679766"/>
            <a:ext cx="7500895" cy="2620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7664" y="1896297"/>
            <a:ext cx="3242439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十几减几的方法：</a:t>
            </a:r>
            <a:endParaRPr lang="zh-CN" altLang="en-US" sz="2800" b="1" dirty="0">
              <a:solidFill>
                <a:srgbClr val="0099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21145" y="3444576"/>
            <a:ext cx="5283103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想加算减法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47495" y="2432050"/>
            <a:ext cx="6259195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破十法：把十几拆成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和几，用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先减。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21145" y="2971745"/>
            <a:ext cx="5499127" cy="49911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平十法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把减号后的数拆成两个数。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4620" y="464186"/>
            <a:ext cx="366860" cy="456339"/>
          </a:xfrm>
          <a:prstGeom prst="rect">
            <a:avLst/>
          </a:prstGeom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1403648" y="113933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solidFill>
                  <a:prstClr val="black"/>
                </a:solidFill>
                <a:latin typeface="+mn-ea"/>
              </a:rPr>
              <a:t>这节课你们都学会了哪些知识？</a:t>
            </a:r>
            <a:endParaRPr lang="zh-CN" altLang="en-US" sz="2800" b="1" dirty="0">
              <a:solidFill>
                <a:prstClr val="black"/>
              </a:solidFill>
              <a:latin typeface="+mn-ea"/>
            </a:endParaRPr>
          </a:p>
        </p:txBody>
      </p:sp>
      <p:sp>
        <p:nvSpPr>
          <p:cNvPr id="12" name="文本框 14"/>
          <p:cNvSpPr txBox="1"/>
          <p:nvPr/>
        </p:nvSpPr>
        <p:spPr>
          <a:xfrm>
            <a:off x="683864" y="411510"/>
            <a:ext cx="1943919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en-US" altLang="zh-CN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P3</a:t>
            </a:r>
            <a:r>
              <a:rPr lang="zh-CN" altLang="en-US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14"/>
          <p:cNvSpPr txBox="1"/>
          <p:nvPr/>
        </p:nvSpPr>
        <p:spPr>
          <a:xfrm>
            <a:off x="683864" y="411510"/>
            <a:ext cx="1799903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en-US" altLang="zh-CN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endParaRPr lang="en-US" altLang="zh-CN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P7</a:t>
            </a:r>
            <a:r>
              <a:rPr lang="zh-CN" altLang="en-US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32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8" name="图片 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03848" y="1563894"/>
            <a:ext cx="5586256" cy="230400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63920" y1="36889" x2="58352" y2="45778"/>
                        <a14:foregroundMark x1="42094" y1="33111" x2="34744" y2="34000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204644" y="3377245"/>
            <a:ext cx="1293120" cy="12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539552" y="1995686"/>
            <a:ext cx="2376264" cy="931545"/>
            <a:chOff x="539552" y="1453529"/>
            <a:chExt cx="3351530" cy="931545"/>
          </a:xfrm>
          <a:noFill/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530" cy="931545"/>
            </a:xfrm>
            <a:prstGeom prst="cloudCallout">
              <a:avLst>
                <a:gd name="adj1" fmla="val -29480"/>
                <a:gd name="adj2" fmla="val 111470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83985" y="1525537"/>
              <a:ext cx="2669878" cy="83099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你能想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到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什么问题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7504" y="1059582"/>
            <a:ext cx="3960440" cy="1191816"/>
            <a:chOff x="539552" y="1448970"/>
            <a:chExt cx="2922629" cy="1191816"/>
          </a:xfrm>
          <a:noFill/>
        </p:grpSpPr>
        <p:sp>
          <p:nvSpPr>
            <p:cNvPr id="17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2837180" cy="931545"/>
            </a:xfrm>
            <a:prstGeom prst="roundRect">
              <a:avLst/>
            </a:prstGeom>
            <a:grpFill/>
            <a:ln w="19050" algn="ctr">
              <a:noFill/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4"/>
            <p:cNvSpPr>
              <a:spLocks noChangeArrowheads="1"/>
            </p:cNvSpPr>
            <p:nvPr/>
          </p:nvSpPr>
          <p:spPr bwMode="auto">
            <a:xfrm>
              <a:off x="708590" y="1448970"/>
              <a:ext cx="2753591" cy="1191816"/>
            </a:xfrm>
            <a:prstGeom prst="round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岸上还有几只小鸭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107504" y="3435846"/>
            <a:ext cx="1096473" cy="1304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4"/>
          <p:cNvGrpSpPr/>
          <p:nvPr/>
        </p:nvGrpSpPr>
        <p:grpSpPr bwMode="auto">
          <a:xfrm flipH="1">
            <a:off x="251520" y="1635647"/>
            <a:ext cx="2904075" cy="1712231"/>
            <a:chOff x="2792957" y="1076326"/>
            <a:chExt cx="2657717" cy="667083"/>
          </a:xfrm>
          <a:noFill/>
        </p:grpSpPr>
        <p:sp>
          <p:nvSpPr>
            <p:cNvPr id="8" name="云形标注 82"/>
            <p:cNvSpPr>
              <a:spLocks noChangeArrowheads="1"/>
            </p:cNvSpPr>
            <p:nvPr/>
          </p:nvSpPr>
          <p:spPr bwMode="auto">
            <a:xfrm>
              <a:off x="2792957" y="1076326"/>
              <a:ext cx="2657717" cy="667083"/>
            </a:xfrm>
            <a:prstGeom prst="cloudCallout">
              <a:avLst>
                <a:gd name="adj1" fmla="val 20051"/>
                <a:gd name="adj2" fmla="val 6576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矩形 4"/>
            <p:cNvSpPr>
              <a:spLocks noChangeArrowheads="1"/>
            </p:cNvSpPr>
            <p:nvPr/>
          </p:nvSpPr>
          <p:spPr bwMode="auto">
            <a:xfrm>
              <a:off x="3012395" y="1110035"/>
              <a:ext cx="2241850" cy="611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已知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一共的只数和游泳的只数，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zh-CN" altLang="en-US" sz="2400" b="1" dirty="0" smtClean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岸上的只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数用 </a:t>
              </a:r>
              <a:r>
                <a:rPr lang="zh-CN" altLang="en-US" sz="2400" b="1" dirty="0" smtClean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减法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7504" y="987574"/>
            <a:ext cx="3960440" cy="931545"/>
            <a:chOff x="539552" y="1453529"/>
            <a:chExt cx="3138526" cy="931545"/>
          </a:xfrm>
          <a:noFill/>
        </p:grpSpPr>
        <p:sp>
          <p:nvSpPr>
            <p:cNvPr id="6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2837180" cy="931545"/>
            </a:xfrm>
            <a:prstGeom prst="cloudCallout">
              <a:avLst>
                <a:gd name="adj1" fmla="val -20967"/>
                <a:gd name="adj2" fmla="val 99964"/>
              </a:avLst>
            </a:prstGeom>
            <a:grpFill/>
            <a:ln w="19050" algn="ctr">
              <a:noFill/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 4"/>
            <p:cNvSpPr>
              <a:spLocks noChangeArrowheads="1"/>
            </p:cNvSpPr>
            <p:nvPr/>
          </p:nvSpPr>
          <p:spPr bwMode="auto">
            <a:xfrm>
              <a:off x="924487" y="1525537"/>
              <a:ext cx="2753591" cy="58477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岸上还有几只小鸭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03848" y="1563894"/>
            <a:ext cx="5586256" cy="2304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竖卷形 6"/>
          <p:cNvSpPr/>
          <p:nvPr/>
        </p:nvSpPr>
        <p:spPr>
          <a:xfrm>
            <a:off x="971550" y="2427734"/>
            <a:ext cx="648335" cy="1635125"/>
          </a:xfrm>
          <a:prstGeom prst="verticalScroll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破十法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83155" y="1059582"/>
            <a:ext cx="2769870" cy="492760"/>
            <a:chOff x="3753" y="1865"/>
            <a:chExt cx="4362" cy="776"/>
          </a:xfrm>
        </p:grpSpPr>
        <p:sp>
          <p:nvSpPr>
            <p:cNvPr id="40" name="圆角矩形 10"/>
            <p:cNvSpPr/>
            <p:nvPr/>
          </p:nvSpPr>
          <p:spPr>
            <a:xfrm>
              <a:off x="3753" y="1865"/>
              <a:ext cx="4363" cy="77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只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圆角矩形 10"/>
            <p:cNvSpPr/>
            <p:nvPr/>
          </p:nvSpPr>
          <p:spPr>
            <a:xfrm>
              <a:off x="6020" y="1865"/>
              <a:ext cx="690" cy="776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44008" y="2492102"/>
            <a:ext cx="876300" cy="14478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08015" y="2484120"/>
            <a:ext cx="314325" cy="131445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73775" y="2449830"/>
            <a:ext cx="314325" cy="1314450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 rot="19020000">
            <a:off x="4390390" y="3098165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✂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2468245" y="2513330"/>
            <a:ext cx="1790700" cy="1314450"/>
            <a:chOff x="2877" y="5426"/>
            <a:chExt cx="2820" cy="2070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77" y="5426"/>
              <a:ext cx="495" cy="2070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72" y="5426"/>
              <a:ext cx="495" cy="2070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96" y="5426"/>
              <a:ext cx="495" cy="2070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89" y="5426"/>
              <a:ext cx="495" cy="2070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09" y="5426"/>
              <a:ext cx="495" cy="2070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03" y="5426"/>
              <a:ext cx="495" cy="2070"/>
            </a:xfrm>
            <a:prstGeom prst="rect">
              <a:avLst/>
            </a:prstGeom>
          </p:spPr>
        </p:pic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36085" y="2513330"/>
            <a:ext cx="314325" cy="131445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1995" y="2513330"/>
            <a:ext cx="314325" cy="1314450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24095" y="2513330"/>
            <a:ext cx="314325" cy="1314450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37785" y="2513330"/>
            <a:ext cx="314325" cy="1314450"/>
          </a:xfrm>
          <a:prstGeom prst="rect">
            <a:avLst/>
          </a:prstGeom>
        </p:spPr>
      </p:pic>
      <p:sp>
        <p:nvSpPr>
          <p:cNvPr id="54" name="圆角矩形 10"/>
          <p:cNvSpPr/>
          <p:nvPr/>
        </p:nvSpPr>
        <p:spPr>
          <a:xfrm>
            <a:off x="2348230" y="2403475"/>
            <a:ext cx="2202815" cy="1476375"/>
          </a:xfrm>
          <a:prstGeom prst="roundRect">
            <a:avLst/>
          </a:prstGeom>
          <a:noFill/>
          <a:ln w="28575" cap="flat" cmpd="sng" algn="ctr">
            <a:solidFill>
              <a:srgbClr val="0000FF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 flipH="1">
            <a:off x="2383155" y="1525270"/>
            <a:ext cx="288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2782570" y="1525270"/>
            <a:ext cx="288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6"/>
          <p:cNvSpPr txBox="1">
            <a:spLocks noChangeArrowheads="1"/>
          </p:cNvSpPr>
          <p:nvPr/>
        </p:nvSpPr>
        <p:spPr bwMode="auto">
          <a:xfrm>
            <a:off x="2133600" y="1779270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6"/>
          <p:cNvSpPr txBox="1">
            <a:spLocks noChangeArrowheads="1"/>
          </p:cNvSpPr>
          <p:nvPr/>
        </p:nvSpPr>
        <p:spPr bwMode="auto">
          <a:xfrm>
            <a:off x="2921000" y="1779270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2456815" y="2162810"/>
            <a:ext cx="0" cy="1800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468245" y="2342515"/>
            <a:ext cx="82800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3292475" y="1599565"/>
            <a:ext cx="0" cy="756006"/>
          </a:xfrm>
          <a:prstGeom prst="line">
            <a:avLst/>
          </a:prstGeom>
          <a:ln w="28575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6"/>
          <p:cNvSpPr txBox="1">
            <a:spLocks noChangeArrowheads="1"/>
          </p:cNvSpPr>
          <p:nvPr/>
        </p:nvSpPr>
        <p:spPr bwMode="auto">
          <a:xfrm>
            <a:off x="3844925" y="1041668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56"/>
          <p:cNvSpPr txBox="1">
            <a:spLocks noChangeArrowheads="1"/>
          </p:cNvSpPr>
          <p:nvPr/>
        </p:nvSpPr>
        <p:spPr bwMode="auto">
          <a:xfrm>
            <a:off x="3707904" y="4054400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答：岸上还有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只小鸭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078690" y="1491630"/>
            <a:ext cx="2373630" cy="813435"/>
            <a:chOff x="2901913" y="3733412"/>
            <a:chExt cx="2785058" cy="813414"/>
          </a:xfrm>
          <a:noFill/>
        </p:grpSpPr>
        <p:sp>
          <p:nvSpPr>
            <p:cNvPr id="63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78517"/>
                <a:gd name="adj2" fmla="val 6100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2983312" y="3847808"/>
              <a:ext cx="2630001" cy="46165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先从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里减去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5" name="图片 6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23985" y="1851670"/>
            <a:ext cx="622259" cy="1598389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9" name="图片 6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8" grpId="0"/>
      <p:bldP spid="38" grpId="1"/>
      <p:bldP spid="38" grpId="2"/>
      <p:bldP spid="54" grpId="0" bldLvl="0" animBg="1"/>
      <p:bldP spid="54" grpId="1" bldLvl="0" animBg="1"/>
      <p:bldP spid="55" grpId="0"/>
      <p:bldP spid="56" grpId="0"/>
      <p:bldP spid="60" grpId="0"/>
      <p:bldP spid="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10"/>
          <p:cNvSpPr/>
          <p:nvPr/>
        </p:nvSpPr>
        <p:spPr>
          <a:xfrm>
            <a:off x="1907704" y="1184275"/>
            <a:ext cx="2771140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  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竖卷形 6"/>
          <p:cNvSpPr/>
          <p:nvPr/>
        </p:nvSpPr>
        <p:spPr>
          <a:xfrm>
            <a:off x="827584" y="2283718"/>
            <a:ext cx="648335" cy="1635125"/>
          </a:xfrm>
          <a:prstGeom prst="verticalScroll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平十法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211960" y="2564110"/>
            <a:ext cx="876300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04319" y="2555875"/>
            <a:ext cx="314325" cy="1314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70079" y="2521585"/>
            <a:ext cx="314325" cy="131445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rot="19020000">
            <a:off x="3986694" y="3169920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✂</a:t>
            </a:r>
            <a:endParaRPr lang="zh-CN" altLang="en-US" sz="3200">
              <a:solidFill>
                <a:srgbClr val="FF000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75344" y="2585085"/>
            <a:ext cx="314325" cy="13144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9669" y="2585085"/>
            <a:ext cx="314325" cy="13144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22409" y="2585085"/>
            <a:ext cx="314325" cy="13144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71964" y="2585085"/>
            <a:ext cx="314325" cy="13144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8664" y="2585085"/>
            <a:ext cx="314325" cy="13144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52354" y="2585085"/>
            <a:ext cx="314325" cy="13144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32389" y="2585085"/>
            <a:ext cx="314325" cy="131445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28299" y="2585085"/>
            <a:ext cx="314325" cy="131445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20399" y="2585085"/>
            <a:ext cx="314325" cy="131445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34089" y="2585085"/>
            <a:ext cx="314325" cy="1314450"/>
          </a:xfrm>
          <a:prstGeom prst="rect">
            <a:avLst/>
          </a:prstGeom>
        </p:spPr>
      </p:pic>
      <p:sp>
        <p:nvSpPr>
          <p:cNvPr id="33" name="TextBox 56"/>
          <p:cNvSpPr txBox="1">
            <a:spLocks noChangeArrowheads="1"/>
          </p:cNvSpPr>
          <p:nvPr/>
        </p:nvSpPr>
        <p:spPr bwMode="auto">
          <a:xfrm>
            <a:off x="3369474" y="1169670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10"/>
          <p:cNvSpPr/>
          <p:nvPr/>
        </p:nvSpPr>
        <p:spPr>
          <a:xfrm>
            <a:off x="3347249" y="1184275"/>
            <a:ext cx="438150" cy="492760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915215" y="958806"/>
            <a:ext cx="2681121" cy="1088197"/>
            <a:chOff x="3108836" y="3733411"/>
            <a:chExt cx="2785061" cy="910237"/>
          </a:xfrm>
          <a:noFill/>
        </p:grpSpPr>
        <p:sp>
          <p:nvSpPr>
            <p:cNvPr id="39" name="AutoShape 27"/>
            <p:cNvSpPr>
              <a:spLocks noChangeArrowheads="1"/>
            </p:cNvSpPr>
            <p:nvPr/>
          </p:nvSpPr>
          <p:spPr bwMode="auto">
            <a:xfrm>
              <a:off x="3108836" y="3733411"/>
              <a:ext cx="2785058" cy="910237"/>
            </a:xfrm>
            <a:prstGeom prst="cloudCallout">
              <a:avLst>
                <a:gd name="adj1" fmla="val 70473"/>
                <a:gd name="adj2" fmla="val 54665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257247" y="3845393"/>
              <a:ext cx="2636650" cy="695099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看成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，先减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，再减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4" name="圆角矩形 10"/>
          <p:cNvSpPr/>
          <p:nvPr/>
        </p:nvSpPr>
        <p:spPr>
          <a:xfrm>
            <a:off x="5241454" y="2475230"/>
            <a:ext cx="850900" cy="1476375"/>
          </a:xfrm>
          <a:prstGeom prst="roundRect">
            <a:avLst/>
          </a:prstGeom>
          <a:noFill/>
          <a:ln w="28575" cap="flat" cmpd="sng" algn="ctr">
            <a:solidFill>
              <a:srgbClr val="0000FF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542069" y="1597025"/>
            <a:ext cx="216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869729" y="1597025"/>
            <a:ext cx="216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56"/>
          <p:cNvSpPr txBox="1">
            <a:spLocks noChangeArrowheads="1"/>
          </p:cNvSpPr>
          <p:nvPr/>
        </p:nvSpPr>
        <p:spPr bwMode="auto">
          <a:xfrm>
            <a:off x="2364269" y="1851025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56"/>
          <p:cNvSpPr txBox="1">
            <a:spLocks noChangeArrowheads="1"/>
          </p:cNvSpPr>
          <p:nvPr/>
        </p:nvSpPr>
        <p:spPr bwMode="auto">
          <a:xfrm>
            <a:off x="2864649" y="1851025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2220759" y="1651000"/>
            <a:ext cx="3810" cy="79200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2224569" y="2427605"/>
            <a:ext cx="28829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524289" y="2223135"/>
            <a:ext cx="0" cy="216002"/>
          </a:xfrm>
          <a:prstGeom prst="line">
            <a:avLst/>
          </a:prstGeom>
          <a:ln w="28575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6"/>
          <p:cNvSpPr txBox="1">
            <a:spLocks noChangeArrowheads="1"/>
          </p:cNvSpPr>
          <p:nvPr/>
        </p:nvSpPr>
        <p:spPr bwMode="auto">
          <a:xfrm>
            <a:off x="2987824" y="4054400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答：岸上还有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只小鸭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8123985" y="1477417"/>
            <a:ext cx="622259" cy="1598389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3" grpId="0"/>
      <p:bldP spid="54" grpId="0" bldLvl="0" animBg="1"/>
      <p:bldP spid="54" grpId="1" bldLvl="0" animBg="1"/>
      <p:bldP spid="13" grpId="0"/>
      <p:bldP spid="1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圆角矩形 10"/>
          <p:cNvSpPr/>
          <p:nvPr/>
        </p:nvSpPr>
        <p:spPr>
          <a:xfrm>
            <a:off x="1907704" y="1184275"/>
            <a:ext cx="2771140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   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只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竖卷形 6"/>
          <p:cNvSpPr/>
          <p:nvPr/>
        </p:nvSpPr>
        <p:spPr>
          <a:xfrm>
            <a:off x="755576" y="2139702"/>
            <a:ext cx="648335" cy="1635125"/>
          </a:xfrm>
          <a:prstGeom prst="verticalScroll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想加算减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56"/>
          <p:cNvSpPr txBox="1">
            <a:spLocks noChangeArrowheads="1"/>
          </p:cNvSpPr>
          <p:nvPr/>
        </p:nvSpPr>
        <p:spPr bwMode="auto">
          <a:xfrm>
            <a:off x="3369474" y="1169670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圆角矩形 10"/>
          <p:cNvSpPr/>
          <p:nvPr/>
        </p:nvSpPr>
        <p:spPr>
          <a:xfrm>
            <a:off x="3347249" y="1184275"/>
            <a:ext cx="438150" cy="492760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817705" y="1677035"/>
            <a:ext cx="2634615" cy="813435"/>
            <a:chOff x="2901913" y="3733412"/>
            <a:chExt cx="2785058" cy="813414"/>
          </a:xfrm>
          <a:noFill/>
        </p:grpSpPr>
        <p:sp>
          <p:nvSpPr>
            <p:cNvPr id="49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78517"/>
                <a:gd name="adj2" fmla="val 61007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946657" y="3878426"/>
              <a:ext cx="2693347" cy="46165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想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加几能得到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圆角矩形 10"/>
          <p:cNvSpPr/>
          <p:nvPr/>
        </p:nvSpPr>
        <p:spPr>
          <a:xfrm>
            <a:off x="2051720" y="2355726"/>
            <a:ext cx="2846070" cy="1106805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10"/>
          <p:cNvSpPr/>
          <p:nvPr/>
        </p:nvSpPr>
        <p:spPr>
          <a:xfrm>
            <a:off x="2557180" y="2879601"/>
            <a:ext cx="2771140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6"/>
          <p:cNvSpPr txBox="1">
            <a:spLocks noChangeArrowheads="1"/>
          </p:cNvSpPr>
          <p:nvPr/>
        </p:nvSpPr>
        <p:spPr bwMode="auto">
          <a:xfrm>
            <a:off x="2843808" y="3867894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答：岸上还有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只小鸭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123985" y="1981473"/>
            <a:ext cx="622259" cy="1598389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uiExpand="1"/>
      <p:bldP spid="39" grpId="0" bldLvl="0" animBg="1"/>
      <p:bldP spid="9" grpId="0" bldLvl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5283369" y="894242"/>
            <a:ext cx="2673007" cy="813413"/>
            <a:chOff x="2901913" y="3733412"/>
            <a:chExt cx="2963787" cy="813414"/>
          </a:xfrm>
          <a:noFill/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901913" y="3733412"/>
              <a:ext cx="2785058" cy="813414"/>
            </a:xfrm>
            <a:prstGeom prst="cloudCallout">
              <a:avLst>
                <a:gd name="adj1" fmla="val 66257"/>
                <a:gd name="adj2" fmla="val 66630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2911572" y="3869135"/>
              <a:ext cx="2954128" cy="461666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还有其他方法吗？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竖卷形 6"/>
          <p:cNvSpPr/>
          <p:nvPr/>
        </p:nvSpPr>
        <p:spPr>
          <a:xfrm>
            <a:off x="611560" y="2427734"/>
            <a:ext cx="648335" cy="1635125"/>
          </a:xfrm>
          <a:prstGeom prst="verticalScroll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想一想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383155" y="1184275"/>
            <a:ext cx="2769870" cy="492760"/>
            <a:chOff x="3753" y="1865"/>
            <a:chExt cx="4362" cy="776"/>
          </a:xfrm>
        </p:grpSpPr>
        <p:sp>
          <p:nvSpPr>
            <p:cNvPr id="40" name="圆角矩形 10"/>
            <p:cNvSpPr/>
            <p:nvPr/>
          </p:nvSpPr>
          <p:spPr>
            <a:xfrm>
              <a:off x="3753" y="1865"/>
              <a:ext cx="4363" cy="776"/>
            </a:xfrm>
            <a:prstGeom prst="round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12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－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＝   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只</a:t>
              </a:r>
              <a:r>
                <a:rPr kumimoji="0" lang="en-US" altLang="zh-CN" sz="2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)</a:t>
              </a: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圆角矩形 10"/>
            <p:cNvSpPr/>
            <p:nvPr/>
          </p:nvSpPr>
          <p:spPr>
            <a:xfrm>
              <a:off x="6020" y="1865"/>
              <a:ext cx="690" cy="776"/>
            </a:xfrm>
            <a:prstGeom prst="roundRect">
              <a:avLst/>
            </a:prstGeom>
            <a:noFill/>
            <a:ln w="25400" cap="flat" cmpd="sng" algn="ctr">
              <a:solidFill>
                <a:srgbClr val="0000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l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3" name="TextBox 56"/>
          <p:cNvSpPr txBox="1">
            <a:spLocks noChangeArrowheads="1"/>
          </p:cNvSpPr>
          <p:nvPr/>
        </p:nvSpPr>
        <p:spPr bwMode="auto">
          <a:xfrm>
            <a:off x="3844925" y="1169670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547664" y="2887861"/>
            <a:ext cx="6688455" cy="866775"/>
          </a:xfrm>
          <a:prstGeom prst="rect">
            <a:avLst/>
          </a:prstGeom>
        </p:spPr>
      </p:pic>
      <p:sp>
        <p:nvSpPr>
          <p:cNvPr id="17" name="圆角矩形 10"/>
          <p:cNvSpPr/>
          <p:nvPr/>
        </p:nvSpPr>
        <p:spPr>
          <a:xfrm>
            <a:off x="5283369" y="2887861"/>
            <a:ext cx="323215" cy="50990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弧形 17"/>
          <p:cNvSpPr/>
          <p:nvPr/>
        </p:nvSpPr>
        <p:spPr>
          <a:xfrm>
            <a:off x="5147479" y="2652911"/>
            <a:ext cx="288002" cy="468003"/>
          </a:xfrm>
          <a:prstGeom prst="arc">
            <a:avLst>
              <a:gd name="adj1" fmla="val 10372499"/>
              <a:gd name="adj2" fmla="val 0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弧形 37"/>
          <p:cNvSpPr/>
          <p:nvPr/>
        </p:nvSpPr>
        <p:spPr>
          <a:xfrm>
            <a:off x="4824899" y="2664341"/>
            <a:ext cx="288002" cy="468003"/>
          </a:xfrm>
          <a:prstGeom prst="arc">
            <a:avLst>
              <a:gd name="adj1" fmla="val 10372499"/>
              <a:gd name="adj2" fmla="val 0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弧形 38"/>
          <p:cNvSpPr/>
          <p:nvPr/>
        </p:nvSpPr>
        <p:spPr>
          <a:xfrm>
            <a:off x="4498509" y="2687201"/>
            <a:ext cx="288002" cy="468003"/>
          </a:xfrm>
          <a:prstGeom prst="arc">
            <a:avLst>
              <a:gd name="adj1" fmla="val 10372499"/>
              <a:gd name="adj2" fmla="val 0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弧形 41"/>
          <p:cNvSpPr/>
          <p:nvPr/>
        </p:nvSpPr>
        <p:spPr>
          <a:xfrm>
            <a:off x="4156879" y="2675771"/>
            <a:ext cx="288002" cy="468003"/>
          </a:xfrm>
          <a:prstGeom prst="arc">
            <a:avLst>
              <a:gd name="adj1" fmla="val 10372499"/>
              <a:gd name="adj2" fmla="val 0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弧形 43"/>
          <p:cNvSpPr/>
          <p:nvPr/>
        </p:nvSpPr>
        <p:spPr>
          <a:xfrm>
            <a:off x="3899069" y="2652911"/>
            <a:ext cx="288002" cy="468003"/>
          </a:xfrm>
          <a:prstGeom prst="arc">
            <a:avLst>
              <a:gd name="adj1" fmla="val 10372499"/>
              <a:gd name="adj2" fmla="val 0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弧形 44"/>
          <p:cNvSpPr/>
          <p:nvPr/>
        </p:nvSpPr>
        <p:spPr>
          <a:xfrm>
            <a:off x="3572679" y="2675771"/>
            <a:ext cx="288002" cy="468003"/>
          </a:xfrm>
          <a:prstGeom prst="arc">
            <a:avLst>
              <a:gd name="adj1" fmla="val 10372499"/>
              <a:gd name="adj2" fmla="val 0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弧形 45"/>
          <p:cNvSpPr/>
          <p:nvPr/>
        </p:nvSpPr>
        <p:spPr>
          <a:xfrm>
            <a:off x="3231049" y="2664341"/>
            <a:ext cx="288002" cy="468003"/>
          </a:xfrm>
          <a:prstGeom prst="arc">
            <a:avLst>
              <a:gd name="adj1" fmla="val 10372499"/>
              <a:gd name="adj2" fmla="val 0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10"/>
          <p:cNvSpPr/>
          <p:nvPr/>
        </p:nvSpPr>
        <p:spPr>
          <a:xfrm>
            <a:off x="3062139" y="2830711"/>
            <a:ext cx="323215" cy="509905"/>
          </a:xfrm>
          <a:prstGeom prst="ellipse">
            <a:avLst/>
          </a:prstGeom>
          <a:noFill/>
          <a:ln w="28575" cap="flat" cmpd="sng" algn="ctr">
            <a:solidFill>
              <a:srgbClr val="FF0000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弧形 47"/>
          <p:cNvSpPr/>
          <p:nvPr/>
        </p:nvSpPr>
        <p:spPr>
          <a:xfrm>
            <a:off x="3222159" y="2475111"/>
            <a:ext cx="2508250" cy="467995"/>
          </a:xfrm>
          <a:prstGeom prst="arc">
            <a:avLst>
              <a:gd name="adj1" fmla="val 10892037"/>
              <a:gd name="adj2" fmla="val 523659"/>
            </a:avLst>
          </a:prstGeom>
          <a:ln w="28575">
            <a:solidFill>
              <a:srgbClr val="0000FF"/>
            </a:solidFill>
            <a:headEnd type="arrow" w="med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TextBox 56"/>
          <p:cNvSpPr txBox="1">
            <a:spLocks noChangeArrowheads="1"/>
          </p:cNvSpPr>
          <p:nvPr/>
        </p:nvSpPr>
        <p:spPr bwMode="auto">
          <a:xfrm>
            <a:off x="4135924" y="1995686"/>
            <a:ext cx="7626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-7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6"/>
          <p:cNvSpPr txBox="1">
            <a:spLocks noChangeArrowheads="1"/>
          </p:cNvSpPr>
          <p:nvPr/>
        </p:nvSpPr>
        <p:spPr bwMode="auto">
          <a:xfrm>
            <a:off x="3116253" y="3865051"/>
            <a:ext cx="47148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答：岸上还有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只小鸭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704151" y="1349624"/>
            <a:ext cx="1104039" cy="1582166"/>
          </a:xfrm>
          <a:prstGeom prst="rect">
            <a:avLst/>
          </a:prstGeom>
        </p:spPr>
      </p:pic>
      <p:grpSp>
        <p:nvGrpSpPr>
          <p:cNvPr id="30" name="组合 2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1" name="图片 3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uiExpand="1"/>
      <p:bldP spid="17" grpId="0" bldLvl="0" animBg="1"/>
      <p:bldP spid="18" grpId="0" bldLvl="0" animBg="1"/>
      <p:bldP spid="38" grpId="0" bldLvl="0" animBg="1"/>
      <p:bldP spid="39" grpId="0" bldLvl="0" animBg="1"/>
      <p:bldP spid="42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uiExpand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0"/>
          <p:cNvSpPr/>
          <p:nvPr/>
        </p:nvSpPr>
        <p:spPr>
          <a:xfrm>
            <a:off x="395536" y="339502"/>
            <a:ext cx="4644390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用你喜欢的方法算一算吧。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 10"/>
          <p:cNvSpPr/>
          <p:nvPr/>
        </p:nvSpPr>
        <p:spPr>
          <a:xfrm>
            <a:off x="1427659" y="1304816"/>
            <a:ext cx="2176145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11 - 6 =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10"/>
          <p:cNvSpPr/>
          <p:nvPr/>
        </p:nvSpPr>
        <p:spPr>
          <a:xfrm>
            <a:off x="5036999" y="1304816"/>
            <a:ext cx="2176145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14 - 6 =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31840" y="2715766"/>
            <a:ext cx="876300" cy="1512168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187369" y="2759601"/>
            <a:ext cx="314325" cy="1314450"/>
          </a:xfrm>
          <a:prstGeom prst="rect">
            <a:avLst/>
          </a:prstGeom>
        </p:spPr>
      </p:pic>
      <p:sp>
        <p:nvSpPr>
          <p:cNvPr id="50" name="文本框 49"/>
          <p:cNvSpPr txBox="1"/>
          <p:nvPr/>
        </p:nvSpPr>
        <p:spPr>
          <a:xfrm rot="19020000">
            <a:off x="2869744" y="3373646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✂</a:t>
            </a:r>
            <a:endParaRPr lang="zh-CN" altLang="en-US" sz="3200">
              <a:solidFill>
                <a:srgbClr val="FF0000"/>
              </a:solidFill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947599" y="2788811"/>
            <a:ext cx="1790700" cy="1314450"/>
            <a:chOff x="2877" y="5426"/>
            <a:chExt cx="2820" cy="2070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77" y="5426"/>
              <a:ext cx="495" cy="207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372" y="5426"/>
              <a:ext cx="495" cy="2070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96" y="5426"/>
              <a:ext cx="495" cy="2070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89" y="5426"/>
              <a:ext cx="495" cy="2070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709" y="5426"/>
              <a:ext cx="495" cy="2070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03" y="5426"/>
              <a:ext cx="495" cy="2070"/>
            </a:xfrm>
            <a:prstGeom prst="rect">
              <a:avLst/>
            </a:prstGeom>
          </p:spPr>
        </p:pic>
      </p:grpSp>
      <p:pic>
        <p:nvPicPr>
          <p:cNvPr id="59" name="图片 5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15439" y="2788811"/>
            <a:ext cx="314325" cy="131445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11349" y="2788811"/>
            <a:ext cx="314325" cy="1314450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03449" y="2788811"/>
            <a:ext cx="314325" cy="131445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17139" y="2788811"/>
            <a:ext cx="314325" cy="1314450"/>
          </a:xfrm>
          <a:prstGeom prst="rect">
            <a:avLst/>
          </a:prstGeom>
        </p:spPr>
      </p:pic>
      <p:sp>
        <p:nvSpPr>
          <p:cNvPr id="63" name="圆角矩形 10"/>
          <p:cNvSpPr/>
          <p:nvPr/>
        </p:nvSpPr>
        <p:spPr>
          <a:xfrm>
            <a:off x="827584" y="2678956"/>
            <a:ext cx="1922145" cy="1476375"/>
          </a:xfrm>
          <a:prstGeom prst="roundRect">
            <a:avLst/>
          </a:prstGeom>
          <a:noFill/>
          <a:ln w="28575" cap="flat" cmpd="sng" algn="ctr">
            <a:solidFill>
              <a:srgbClr val="0000FF"/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5" name="直接连接符 64"/>
          <p:cNvCxnSpPr/>
          <p:nvPr/>
        </p:nvCxnSpPr>
        <p:spPr>
          <a:xfrm flipH="1">
            <a:off x="1381939" y="1723281"/>
            <a:ext cx="288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781354" y="1723281"/>
            <a:ext cx="288002" cy="28800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56"/>
          <p:cNvSpPr txBox="1">
            <a:spLocks noChangeArrowheads="1"/>
          </p:cNvSpPr>
          <p:nvPr/>
        </p:nvSpPr>
        <p:spPr bwMode="auto">
          <a:xfrm>
            <a:off x="1132384" y="1977281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56"/>
          <p:cNvSpPr txBox="1">
            <a:spLocks noChangeArrowheads="1"/>
          </p:cNvSpPr>
          <p:nvPr/>
        </p:nvSpPr>
        <p:spPr bwMode="auto">
          <a:xfrm>
            <a:off x="1919784" y="1977281"/>
            <a:ext cx="69786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1455599" y="2360821"/>
            <a:ext cx="0" cy="18000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>
            <a:off x="1467029" y="2540526"/>
            <a:ext cx="104400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接连接符 70"/>
          <p:cNvCxnSpPr/>
          <p:nvPr/>
        </p:nvCxnSpPr>
        <p:spPr>
          <a:xfrm>
            <a:off x="2516049" y="1777256"/>
            <a:ext cx="0" cy="756006"/>
          </a:xfrm>
          <a:prstGeom prst="line">
            <a:avLst/>
          </a:prstGeom>
          <a:ln w="28575">
            <a:solidFill>
              <a:srgbClr val="FF0000"/>
            </a:solidFill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56"/>
          <p:cNvSpPr txBox="1">
            <a:spLocks noChangeArrowheads="1"/>
          </p:cNvSpPr>
          <p:nvPr/>
        </p:nvSpPr>
        <p:spPr bwMode="auto">
          <a:xfrm>
            <a:off x="3029764" y="1290211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圆角矩形 10"/>
          <p:cNvSpPr/>
          <p:nvPr/>
        </p:nvSpPr>
        <p:spPr>
          <a:xfrm>
            <a:off x="5152569" y="2144286"/>
            <a:ext cx="2846070" cy="1106805"/>
          </a:xfrm>
          <a:prstGeom prst="roundRect">
            <a:avLst/>
          </a:prstGeom>
          <a:noFill/>
          <a:ln w="25400" cap="flat" cmpd="sng" algn="ctr">
            <a:solidFill>
              <a:srgbClr val="0000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圆角矩形 10"/>
          <p:cNvSpPr/>
          <p:nvPr/>
        </p:nvSpPr>
        <p:spPr>
          <a:xfrm>
            <a:off x="5658029" y="2668161"/>
            <a:ext cx="2771140" cy="49276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l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kumimoji="0" lang="en-US" altLang="zh-CN" sz="28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56"/>
          <p:cNvSpPr txBox="1">
            <a:spLocks noChangeArrowheads="1"/>
          </p:cNvSpPr>
          <p:nvPr/>
        </p:nvSpPr>
        <p:spPr bwMode="auto">
          <a:xfrm>
            <a:off x="6630214" y="1275606"/>
            <a:ext cx="3943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5" name="图片 3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0" grpId="1"/>
      <p:bldP spid="50" grpId="2"/>
      <p:bldP spid="63" grpId="0" bldLvl="0" animBg="1"/>
      <p:bldP spid="63" grpId="1" bldLvl="0" animBg="1"/>
      <p:bldP spid="67" grpId="0"/>
      <p:bldP spid="68" grpId="0"/>
      <p:bldP spid="72" grpId="0"/>
      <p:bldP spid="73" grpId="0" bldLvl="0" animBg="1"/>
      <p:bldP spid="74" grpId="0" bldLvl="0" animBg="1"/>
      <p:bldP spid="7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4628220" y="2262912"/>
            <a:ext cx="2968116" cy="1284558"/>
            <a:chOff x="2843139" y="3712898"/>
            <a:chExt cx="2785058" cy="813414"/>
          </a:xfrm>
          <a:noFill/>
        </p:grpSpPr>
        <p:sp>
          <p:nvSpPr>
            <p:cNvPr id="36" name="AutoShape 27"/>
            <p:cNvSpPr>
              <a:spLocks noChangeArrowheads="1"/>
            </p:cNvSpPr>
            <p:nvPr/>
          </p:nvSpPr>
          <p:spPr bwMode="auto">
            <a:xfrm>
              <a:off x="2843139" y="3712898"/>
              <a:ext cx="2785058" cy="813414"/>
            </a:xfrm>
            <a:prstGeom prst="cloudCallout">
              <a:avLst>
                <a:gd name="adj1" fmla="val 75750"/>
                <a:gd name="adj2" fmla="val 25953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077728" y="3838226"/>
              <a:ext cx="2550469" cy="526208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现在你知道怎么算十几减几了吗？</a:t>
              </a:r>
              <a:endPara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任意多边形 29"/>
          <p:cNvSpPr/>
          <p:nvPr>
            <p:custDataLst>
              <p:tags r:id="rId1"/>
            </p:custDataLst>
          </p:nvPr>
        </p:nvSpPr>
        <p:spPr bwMode="auto">
          <a:xfrm>
            <a:off x="611560" y="817865"/>
            <a:ext cx="6644005" cy="558800"/>
          </a:xfrm>
          <a:custGeom>
            <a:avLst/>
            <a:gdLst>
              <a:gd name="connsiteX0" fmla="*/ 8653590 w 9040730"/>
              <a:gd name="connsiteY0" fmla="*/ 443714 h 979708"/>
              <a:gd name="connsiteX1" fmla="*/ 0 w 9040730"/>
              <a:gd name="connsiteY1" fmla="*/ 443714 h 979708"/>
              <a:gd name="connsiteX2" fmla="*/ 0 w 9040730"/>
              <a:gd name="connsiteY2" fmla="*/ 332875 h 979708"/>
              <a:gd name="connsiteX3" fmla="*/ 8421127 w 9040730"/>
              <a:gd name="connsiteY3" fmla="*/ 332875 h 979708"/>
              <a:gd name="connsiteX4" fmla="*/ 8395561 w 9040730"/>
              <a:gd name="connsiteY4" fmla="*/ 313673 h 979708"/>
              <a:gd name="connsiteX5" fmla="*/ 8389119 w 9040730"/>
              <a:gd name="connsiteY5" fmla="*/ 306607 h 979708"/>
              <a:gd name="connsiteX6" fmla="*/ 8382676 w 9040730"/>
              <a:gd name="connsiteY6" fmla="*/ 299541 h 979708"/>
              <a:gd name="connsiteX7" fmla="*/ 8377154 w 9040730"/>
              <a:gd name="connsiteY7" fmla="*/ 292475 h 979708"/>
              <a:gd name="connsiteX8" fmla="*/ 8372245 w 9040730"/>
              <a:gd name="connsiteY8" fmla="*/ 284487 h 979708"/>
              <a:gd name="connsiteX9" fmla="*/ 8367337 w 9040730"/>
              <a:gd name="connsiteY9" fmla="*/ 276807 h 979708"/>
              <a:gd name="connsiteX10" fmla="*/ 8362735 w 9040730"/>
              <a:gd name="connsiteY10" fmla="*/ 269126 h 979708"/>
              <a:gd name="connsiteX11" fmla="*/ 8358747 w 9040730"/>
              <a:gd name="connsiteY11" fmla="*/ 260831 h 979708"/>
              <a:gd name="connsiteX12" fmla="*/ 8355372 w 9040730"/>
              <a:gd name="connsiteY12" fmla="*/ 252844 h 979708"/>
              <a:gd name="connsiteX13" fmla="*/ 8351998 w 9040730"/>
              <a:gd name="connsiteY13" fmla="*/ 244241 h 979708"/>
              <a:gd name="connsiteX14" fmla="*/ 8349237 w 9040730"/>
              <a:gd name="connsiteY14" fmla="*/ 235639 h 979708"/>
              <a:gd name="connsiteX15" fmla="*/ 8347089 w 9040730"/>
              <a:gd name="connsiteY15" fmla="*/ 227344 h 979708"/>
              <a:gd name="connsiteX16" fmla="*/ 8344942 w 9040730"/>
              <a:gd name="connsiteY16" fmla="*/ 218742 h 979708"/>
              <a:gd name="connsiteX17" fmla="*/ 8343714 w 9040730"/>
              <a:gd name="connsiteY17" fmla="*/ 209832 h 979708"/>
              <a:gd name="connsiteX18" fmla="*/ 8342487 w 9040730"/>
              <a:gd name="connsiteY18" fmla="*/ 201230 h 979708"/>
              <a:gd name="connsiteX19" fmla="*/ 8342180 w 9040730"/>
              <a:gd name="connsiteY19" fmla="*/ 192321 h 979708"/>
              <a:gd name="connsiteX20" fmla="*/ 8341874 w 9040730"/>
              <a:gd name="connsiteY20" fmla="*/ 183719 h 979708"/>
              <a:gd name="connsiteX21" fmla="*/ 8342180 w 9040730"/>
              <a:gd name="connsiteY21" fmla="*/ 175116 h 979708"/>
              <a:gd name="connsiteX22" fmla="*/ 8342487 w 9040730"/>
              <a:gd name="connsiteY22" fmla="*/ 166207 h 979708"/>
              <a:gd name="connsiteX23" fmla="*/ 8343714 w 9040730"/>
              <a:gd name="connsiteY23" fmla="*/ 157298 h 979708"/>
              <a:gd name="connsiteX24" fmla="*/ 8344942 w 9040730"/>
              <a:gd name="connsiteY24" fmla="*/ 148388 h 979708"/>
              <a:gd name="connsiteX25" fmla="*/ 8347089 w 9040730"/>
              <a:gd name="connsiteY25" fmla="*/ 140093 h 979708"/>
              <a:gd name="connsiteX26" fmla="*/ 8349237 w 9040730"/>
              <a:gd name="connsiteY26" fmla="*/ 131491 h 979708"/>
              <a:gd name="connsiteX27" fmla="*/ 8351998 w 9040730"/>
              <a:gd name="connsiteY27" fmla="*/ 122889 h 979708"/>
              <a:gd name="connsiteX28" fmla="*/ 8355372 w 9040730"/>
              <a:gd name="connsiteY28" fmla="*/ 114594 h 979708"/>
              <a:gd name="connsiteX29" fmla="*/ 8358747 w 9040730"/>
              <a:gd name="connsiteY29" fmla="*/ 106299 h 979708"/>
              <a:gd name="connsiteX30" fmla="*/ 8362735 w 9040730"/>
              <a:gd name="connsiteY30" fmla="*/ 98311 h 979708"/>
              <a:gd name="connsiteX31" fmla="*/ 8367337 w 9040730"/>
              <a:gd name="connsiteY31" fmla="*/ 90630 h 979708"/>
              <a:gd name="connsiteX32" fmla="*/ 8372245 w 9040730"/>
              <a:gd name="connsiteY32" fmla="*/ 82643 h 979708"/>
              <a:gd name="connsiteX33" fmla="*/ 8377154 w 9040730"/>
              <a:gd name="connsiteY33" fmla="*/ 75269 h 979708"/>
              <a:gd name="connsiteX34" fmla="*/ 8382676 w 9040730"/>
              <a:gd name="connsiteY34" fmla="*/ 67896 h 979708"/>
              <a:gd name="connsiteX35" fmla="*/ 8389119 w 9040730"/>
              <a:gd name="connsiteY35" fmla="*/ 60830 h 979708"/>
              <a:gd name="connsiteX36" fmla="*/ 8395561 w 9040730"/>
              <a:gd name="connsiteY36" fmla="*/ 53764 h 979708"/>
              <a:gd name="connsiteX37" fmla="*/ 8402310 w 9040730"/>
              <a:gd name="connsiteY37" fmla="*/ 47312 h 979708"/>
              <a:gd name="connsiteX38" fmla="*/ 8409673 w 9040730"/>
              <a:gd name="connsiteY38" fmla="*/ 41475 h 979708"/>
              <a:gd name="connsiteX39" fmla="*/ 8416729 w 9040730"/>
              <a:gd name="connsiteY39" fmla="*/ 35638 h 979708"/>
              <a:gd name="connsiteX40" fmla="*/ 8424399 w 9040730"/>
              <a:gd name="connsiteY40" fmla="*/ 30415 h 979708"/>
              <a:gd name="connsiteX41" fmla="*/ 8431762 w 9040730"/>
              <a:gd name="connsiteY41" fmla="*/ 25499 h 979708"/>
              <a:gd name="connsiteX42" fmla="*/ 8440045 w 9040730"/>
              <a:gd name="connsiteY42" fmla="*/ 21198 h 979708"/>
              <a:gd name="connsiteX43" fmla="*/ 8448021 w 9040730"/>
              <a:gd name="connsiteY43" fmla="*/ 16897 h 979708"/>
              <a:gd name="connsiteX44" fmla="*/ 8456304 w 9040730"/>
              <a:gd name="connsiteY44" fmla="*/ 13518 h 979708"/>
              <a:gd name="connsiteX45" fmla="*/ 8464281 w 9040730"/>
              <a:gd name="connsiteY45" fmla="*/ 10138 h 979708"/>
              <a:gd name="connsiteX46" fmla="*/ 8472871 w 9040730"/>
              <a:gd name="connsiteY46" fmla="*/ 7680 h 979708"/>
              <a:gd name="connsiteX47" fmla="*/ 8481461 w 9040730"/>
              <a:gd name="connsiteY47" fmla="*/ 5223 h 979708"/>
              <a:gd name="connsiteX48" fmla="*/ 8490051 w 9040730"/>
              <a:gd name="connsiteY48" fmla="*/ 3687 h 979708"/>
              <a:gd name="connsiteX49" fmla="*/ 8498948 w 9040730"/>
              <a:gd name="connsiteY49" fmla="*/ 2150 h 979708"/>
              <a:gd name="connsiteX50" fmla="*/ 8507231 w 9040730"/>
              <a:gd name="connsiteY50" fmla="*/ 1229 h 979708"/>
              <a:gd name="connsiteX51" fmla="*/ 8516128 w 9040730"/>
              <a:gd name="connsiteY51" fmla="*/ 307 h 979708"/>
              <a:gd name="connsiteX52" fmla="*/ 8525024 w 9040730"/>
              <a:gd name="connsiteY52" fmla="*/ 0 h 979708"/>
              <a:gd name="connsiteX53" fmla="*/ 8533921 w 9040730"/>
              <a:gd name="connsiteY53" fmla="*/ 307 h 979708"/>
              <a:gd name="connsiteX54" fmla="*/ 8542511 w 9040730"/>
              <a:gd name="connsiteY54" fmla="*/ 1229 h 979708"/>
              <a:gd name="connsiteX55" fmla="*/ 8551408 w 9040730"/>
              <a:gd name="connsiteY55" fmla="*/ 2150 h 979708"/>
              <a:gd name="connsiteX56" fmla="*/ 8559998 w 9040730"/>
              <a:gd name="connsiteY56" fmla="*/ 3687 h 979708"/>
              <a:gd name="connsiteX57" fmla="*/ 8568895 w 9040730"/>
              <a:gd name="connsiteY57" fmla="*/ 5223 h 979708"/>
              <a:gd name="connsiteX58" fmla="*/ 8577178 w 9040730"/>
              <a:gd name="connsiteY58" fmla="*/ 7680 h 979708"/>
              <a:gd name="connsiteX59" fmla="*/ 8585768 w 9040730"/>
              <a:gd name="connsiteY59" fmla="*/ 10138 h 979708"/>
              <a:gd name="connsiteX60" fmla="*/ 8594051 w 9040730"/>
              <a:gd name="connsiteY60" fmla="*/ 13518 h 979708"/>
              <a:gd name="connsiteX61" fmla="*/ 8602334 w 9040730"/>
              <a:gd name="connsiteY61" fmla="*/ 16897 h 979708"/>
              <a:gd name="connsiteX62" fmla="*/ 8610311 w 9040730"/>
              <a:gd name="connsiteY62" fmla="*/ 21198 h 979708"/>
              <a:gd name="connsiteX63" fmla="*/ 8618287 w 9040730"/>
              <a:gd name="connsiteY63" fmla="*/ 25499 h 979708"/>
              <a:gd name="connsiteX64" fmla="*/ 8625957 w 9040730"/>
              <a:gd name="connsiteY64" fmla="*/ 30415 h 979708"/>
              <a:gd name="connsiteX65" fmla="*/ 8633320 w 9040730"/>
              <a:gd name="connsiteY65" fmla="*/ 35638 h 979708"/>
              <a:gd name="connsiteX66" fmla="*/ 8640682 w 9040730"/>
              <a:gd name="connsiteY66" fmla="*/ 41475 h 979708"/>
              <a:gd name="connsiteX67" fmla="*/ 8647738 w 9040730"/>
              <a:gd name="connsiteY67" fmla="*/ 47312 h 979708"/>
              <a:gd name="connsiteX68" fmla="*/ 8654488 w 9040730"/>
              <a:gd name="connsiteY68" fmla="*/ 53764 h 979708"/>
              <a:gd name="connsiteX69" fmla="*/ 8987043 w 9040730"/>
              <a:gd name="connsiteY69" fmla="*/ 386793 h 979708"/>
              <a:gd name="connsiteX70" fmla="*/ 8992872 w 9040730"/>
              <a:gd name="connsiteY70" fmla="*/ 392937 h 979708"/>
              <a:gd name="connsiteX71" fmla="*/ 8998700 w 9040730"/>
              <a:gd name="connsiteY71" fmla="*/ 399696 h 979708"/>
              <a:gd name="connsiteX72" fmla="*/ 9004223 w 9040730"/>
              <a:gd name="connsiteY72" fmla="*/ 406455 h 979708"/>
              <a:gd name="connsiteX73" fmla="*/ 9009131 w 9040730"/>
              <a:gd name="connsiteY73" fmla="*/ 413828 h 979708"/>
              <a:gd name="connsiteX74" fmla="*/ 9014040 w 9040730"/>
              <a:gd name="connsiteY74" fmla="*/ 421509 h 979708"/>
              <a:gd name="connsiteX75" fmla="*/ 9018335 w 9040730"/>
              <a:gd name="connsiteY75" fmla="*/ 428882 h 979708"/>
              <a:gd name="connsiteX76" fmla="*/ 9022323 w 9040730"/>
              <a:gd name="connsiteY76" fmla="*/ 436870 h 979708"/>
              <a:gd name="connsiteX77" fmla="*/ 9026311 w 9040730"/>
              <a:gd name="connsiteY77" fmla="*/ 445165 h 979708"/>
              <a:gd name="connsiteX78" fmla="*/ 9029379 w 9040730"/>
              <a:gd name="connsiteY78" fmla="*/ 453153 h 979708"/>
              <a:gd name="connsiteX79" fmla="*/ 9032140 w 9040730"/>
              <a:gd name="connsiteY79" fmla="*/ 461755 h 979708"/>
              <a:gd name="connsiteX80" fmla="*/ 9034594 w 9040730"/>
              <a:gd name="connsiteY80" fmla="*/ 470357 h 979708"/>
              <a:gd name="connsiteX81" fmla="*/ 9036742 w 9040730"/>
              <a:gd name="connsiteY81" fmla="*/ 479266 h 979708"/>
              <a:gd name="connsiteX82" fmla="*/ 9038582 w 9040730"/>
              <a:gd name="connsiteY82" fmla="*/ 488483 h 979708"/>
              <a:gd name="connsiteX83" fmla="*/ 9039503 w 9040730"/>
              <a:gd name="connsiteY83" fmla="*/ 497700 h 979708"/>
              <a:gd name="connsiteX84" fmla="*/ 9040423 w 9040730"/>
              <a:gd name="connsiteY84" fmla="*/ 506916 h 979708"/>
              <a:gd name="connsiteX85" fmla="*/ 9040730 w 9040730"/>
              <a:gd name="connsiteY85" fmla="*/ 516440 h 979708"/>
              <a:gd name="connsiteX86" fmla="*/ 9040423 w 9040730"/>
              <a:gd name="connsiteY86" fmla="*/ 525964 h 979708"/>
              <a:gd name="connsiteX87" fmla="*/ 9039503 w 9040730"/>
              <a:gd name="connsiteY87" fmla="*/ 535181 h 979708"/>
              <a:gd name="connsiteX88" fmla="*/ 9038582 w 9040730"/>
              <a:gd name="connsiteY88" fmla="*/ 544397 h 979708"/>
              <a:gd name="connsiteX89" fmla="*/ 9036742 w 9040730"/>
              <a:gd name="connsiteY89" fmla="*/ 553307 h 979708"/>
              <a:gd name="connsiteX90" fmla="*/ 9034594 w 9040730"/>
              <a:gd name="connsiteY90" fmla="*/ 562524 h 979708"/>
              <a:gd name="connsiteX91" fmla="*/ 9032140 w 9040730"/>
              <a:gd name="connsiteY91" fmla="*/ 570819 h 979708"/>
              <a:gd name="connsiteX92" fmla="*/ 9029379 w 9040730"/>
              <a:gd name="connsiteY92" fmla="*/ 579421 h 979708"/>
              <a:gd name="connsiteX93" fmla="*/ 9026311 w 9040730"/>
              <a:gd name="connsiteY93" fmla="*/ 587716 h 979708"/>
              <a:gd name="connsiteX94" fmla="*/ 9022323 w 9040730"/>
              <a:gd name="connsiteY94" fmla="*/ 596011 h 979708"/>
              <a:gd name="connsiteX95" fmla="*/ 9018335 w 9040730"/>
              <a:gd name="connsiteY95" fmla="*/ 603691 h 979708"/>
              <a:gd name="connsiteX96" fmla="*/ 9014040 w 9040730"/>
              <a:gd name="connsiteY96" fmla="*/ 611679 h 979708"/>
              <a:gd name="connsiteX97" fmla="*/ 9009131 w 9040730"/>
              <a:gd name="connsiteY97" fmla="*/ 619052 h 979708"/>
              <a:gd name="connsiteX98" fmla="*/ 9004223 w 9040730"/>
              <a:gd name="connsiteY98" fmla="*/ 626426 h 979708"/>
              <a:gd name="connsiteX99" fmla="*/ 8998700 w 9040730"/>
              <a:gd name="connsiteY99" fmla="*/ 633185 h 979708"/>
              <a:gd name="connsiteX100" fmla="*/ 8992872 w 9040730"/>
              <a:gd name="connsiteY100" fmla="*/ 639943 h 979708"/>
              <a:gd name="connsiteX101" fmla="*/ 8987043 w 9040730"/>
              <a:gd name="connsiteY101" fmla="*/ 646088 h 979708"/>
              <a:gd name="connsiteX102" fmla="*/ 8654488 w 9040730"/>
              <a:gd name="connsiteY102" fmla="*/ 978809 h 979708"/>
              <a:gd name="connsiteX103" fmla="*/ 8653590 w 9040730"/>
              <a:gd name="connsiteY103" fmla="*/ 979708 h 979708"/>
              <a:gd name="connsiteX104" fmla="*/ 8745030 w 9040730"/>
              <a:gd name="connsiteY104" fmla="*/ 535154 h 979708"/>
              <a:gd name="connsiteX0-1" fmla="*/ 8653590 w 9040730"/>
              <a:gd name="connsiteY0-2" fmla="*/ 443714 h 979708"/>
              <a:gd name="connsiteX1-3" fmla="*/ 0 w 9040730"/>
              <a:gd name="connsiteY1-4" fmla="*/ 443714 h 979708"/>
              <a:gd name="connsiteX2-5" fmla="*/ 0 w 9040730"/>
              <a:gd name="connsiteY2-6" fmla="*/ 332875 h 979708"/>
              <a:gd name="connsiteX3-7" fmla="*/ 8421127 w 9040730"/>
              <a:gd name="connsiteY3-8" fmla="*/ 332875 h 979708"/>
              <a:gd name="connsiteX4-9" fmla="*/ 8395561 w 9040730"/>
              <a:gd name="connsiteY4-10" fmla="*/ 313673 h 979708"/>
              <a:gd name="connsiteX5-11" fmla="*/ 8389119 w 9040730"/>
              <a:gd name="connsiteY5-12" fmla="*/ 306607 h 979708"/>
              <a:gd name="connsiteX6-13" fmla="*/ 8382676 w 9040730"/>
              <a:gd name="connsiteY6-14" fmla="*/ 299541 h 979708"/>
              <a:gd name="connsiteX7-15" fmla="*/ 8377154 w 9040730"/>
              <a:gd name="connsiteY7-16" fmla="*/ 292475 h 979708"/>
              <a:gd name="connsiteX8-17" fmla="*/ 8372245 w 9040730"/>
              <a:gd name="connsiteY8-18" fmla="*/ 284487 h 979708"/>
              <a:gd name="connsiteX9-19" fmla="*/ 8367337 w 9040730"/>
              <a:gd name="connsiteY9-20" fmla="*/ 276807 h 979708"/>
              <a:gd name="connsiteX10-21" fmla="*/ 8362735 w 9040730"/>
              <a:gd name="connsiteY10-22" fmla="*/ 269126 h 979708"/>
              <a:gd name="connsiteX11-23" fmla="*/ 8358747 w 9040730"/>
              <a:gd name="connsiteY11-24" fmla="*/ 260831 h 979708"/>
              <a:gd name="connsiteX12-25" fmla="*/ 8355372 w 9040730"/>
              <a:gd name="connsiteY12-26" fmla="*/ 252844 h 979708"/>
              <a:gd name="connsiteX13-27" fmla="*/ 8351998 w 9040730"/>
              <a:gd name="connsiteY13-28" fmla="*/ 244241 h 979708"/>
              <a:gd name="connsiteX14-29" fmla="*/ 8349237 w 9040730"/>
              <a:gd name="connsiteY14-30" fmla="*/ 235639 h 979708"/>
              <a:gd name="connsiteX15-31" fmla="*/ 8347089 w 9040730"/>
              <a:gd name="connsiteY15-32" fmla="*/ 227344 h 979708"/>
              <a:gd name="connsiteX16-33" fmla="*/ 8344942 w 9040730"/>
              <a:gd name="connsiteY16-34" fmla="*/ 218742 h 979708"/>
              <a:gd name="connsiteX17-35" fmla="*/ 8343714 w 9040730"/>
              <a:gd name="connsiteY17-36" fmla="*/ 209832 h 979708"/>
              <a:gd name="connsiteX18-37" fmla="*/ 8342487 w 9040730"/>
              <a:gd name="connsiteY18-38" fmla="*/ 201230 h 979708"/>
              <a:gd name="connsiteX19-39" fmla="*/ 8342180 w 9040730"/>
              <a:gd name="connsiteY19-40" fmla="*/ 192321 h 979708"/>
              <a:gd name="connsiteX20-41" fmla="*/ 8341874 w 9040730"/>
              <a:gd name="connsiteY20-42" fmla="*/ 183719 h 979708"/>
              <a:gd name="connsiteX21-43" fmla="*/ 8342180 w 9040730"/>
              <a:gd name="connsiteY21-44" fmla="*/ 175116 h 979708"/>
              <a:gd name="connsiteX22-45" fmla="*/ 8342487 w 9040730"/>
              <a:gd name="connsiteY22-46" fmla="*/ 166207 h 979708"/>
              <a:gd name="connsiteX23-47" fmla="*/ 8343714 w 9040730"/>
              <a:gd name="connsiteY23-48" fmla="*/ 157298 h 979708"/>
              <a:gd name="connsiteX24-49" fmla="*/ 8344942 w 9040730"/>
              <a:gd name="connsiteY24-50" fmla="*/ 148388 h 979708"/>
              <a:gd name="connsiteX25-51" fmla="*/ 8347089 w 9040730"/>
              <a:gd name="connsiteY25-52" fmla="*/ 140093 h 979708"/>
              <a:gd name="connsiteX26-53" fmla="*/ 8349237 w 9040730"/>
              <a:gd name="connsiteY26-54" fmla="*/ 131491 h 979708"/>
              <a:gd name="connsiteX27-55" fmla="*/ 8351998 w 9040730"/>
              <a:gd name="connsiteY27-56" fmla="*/ 122889 h 979708"/>
              <a:gd name="connsiteX28-57" fmla="*/ 8355372 w 9040730"/>
              <a:gd name="connsiteY28-58" fmla="*/ 114594 h 979708"/>
              <a:gd name="connsiteX29-59" fmla="*/ 8358747 w 9040730"/>
              <a:gd name="connsiteY29-60" fmla="*/ 106299 h 979708"/>
              <a:gd name="connsiteX30-61" fmla="*/ 8362735 w 9040730"/>
              <a:gd name="connsiteY30-62" fmla="*/ 98311 h 979708"/>
              <a:gd name="connsiteX31-63" fmla="*/ 8367337 w 9040730"/>
              <a:gd name="connsiteY31-64" fmla="*/ 90630 h 979708"/>
              <a:gd name="connsiteX32-65" fmla="*/ 8372245 w 9040730"/>
              <a:gd name="connsiteY32-66" fmla="*/ 82643 h 979708"/>
              <a:gd name="connsiteX33-67" fmla="*/ 8377154 w 9040730"/>
              <a:gd name="connsiteY33-68" fmla="*/ 75269 h 979708"/>
              <a:gd name="connsiteX34-69" fmla="*/ 8382676 w 9040730"/>
              <a:gd name="connsiteY34-70" fmla="*/ 67896 h 979708"/>
              <a:gd name="connsiteX35-71" fmla="*/ 8389119 w 9040730"/>
              <a:gd name="connsiteY35-72" fmla="*/ 60830 h 979708"/>
              <a:gd name="connsiteX36-73" fmla="*/ 8395561 w 9040730"/>
              <a:gd name="connsiteY36-74" fmla="*/ 53764 h 979708"/>
              <a:gd name="connsiteX37-75" fmla="*/ 8402310 w 9040730"/>
              <a:gd name="connsiteY37-76" fmla="*/ 47312 h 979708"/>
              <a:gd name="connsiteX38-77" fmla="*/ 8409673 w 9040730"/>
              <a:gd name="connsiteY38-78" fmla="*/ 41475 h 979708"/>
              <a:gd name="connsiteX39-79" fmla="*/ 8416729 w 9040730"/>
              <a:gd name="connsiteY39-80" fmla="*/ 35638 h 979708"/>
              <a:gd name="connsiteX40-81" fmla="*/ 8424399 w 9040730"/>
              <a:gd name="connsiteY40-82" fmla="*/ 30415 h 979708"/>
              <a:gd name="connsiteX41-83" fmla="*/ 8431762 w 9040730"/>
              <a:gd name="connsiteY41-84" fmla="*/ 25499 h 979708"/>
              <a:gd name="connsiteX42-85" fmla="*/ 8440045 w 9040730"/>
              <a:gd name="connsiteY42-86" fmla="*/ 21198 h 979708"/>
              <a:gd name="connsiteX43-87" fmla="*/ 8448021 w 9040730"/>
              <a:gd name="connsiteY43-88" fmla="*/ 16897 h 979708"/>
              <a:gd name="connsiteX44-89" fmla="*/ 8456304 w 9040730"/>
              <a:gd name="connsiteY44-90" fmla="*/ 13518 h 979708"/>
              <a:gd name="connsiteX45-91" fmla="*/ 8464281 w 9040730"/>
              <a:gd name="connsiteY45-92" fmla="*/ 10138 h 979708"/>
              <a:gd name="connsiteX46-93" fmla="*/ 8472871 w 9040730"/>
              <a:gd name="connsiteY46-94" fmla="*/ 7680 h 979708"/>
              <a:gd name="connsiteX47-95" fmla="*/ 8481461 w 9040730"/>
              <a:gd name="connsiteY47-96" fmla="*/ 5223 h 979708"/>
              <a:gd name="connsiteX48-97" fmla="*/ 8490051 w 9040730"/>
              <a:gd name="connsiteY48-98" fmla="*/ 3687 h 979708"/>
              <a:gd name="connsiteX49-99" fmla="*/ 8498948 w 9040730"/>
              <a:gd name="connsiteY49-100" fmla="*/ 2150 h 979708"/>
              <a:gd name="connsiteX50-101" fmla="*/ 8507231 w 9040730"/>
              <a:gd name="connsiteY50-102" fmla="*/ 1229 h 979708"/>
              <a:gd name="connsiteX51-103" fmla="*/ 8516128 w 9040730"/>
              <a:gd name="connsiteY51-104" fmla="*/ 307 h 979708"/>
              <a:gd name="connsiteX52-105" fmla="*/ 8525024 w 9040730"/>
              <a:gd name="connsiteY52-106" fmla="*/ 0 h 979708"/>
              <a:gd name="connsiteX53-107" fmla="*/ 8533921 w 9040730"/>
              <a:gd name="connsiteY53-108" fmla="*/ 307 h 979708"/>
              <a:gd name="connsiteX54-109" fmla="*/ 8542511 w 9040730"/>
              <a:gd name="connsiteY54-110" fmla="*/ 1229 h 979708"/>
              <a:gd name="connsiteX55-111" fmla="*/ 8551408 w 9040730"/>
              <a:gd name="connsiteY55-112" fmla="*/ 2150 h 979708"/>
              <a:gd name="connsiteX56-113" fmla="*/ 8559998 w 9040730"/>
              <a:gd name="connsiteY56-114" fmla="*/ 3687 h 979708"/>
              <a:gd name="connsiteX57-115" fmla="*/ 8568895 w 9040730"/>
              <a:gd name="connsiteY57-116" fmla="*/ 5223 h 979708"/>
              <a:gd name="connsiteX58-117" fmla="*/ 8577178 w 9040730"/>
              <a:gd name="connsiteY58-118" fmla="*/ 7680 h 979708"/>
              <a:gd name="connsiteX59-119" fmla="*/ 8585768 w 9040730"/>
              <a:gd name="connsiteY59-120" fmla="*/ 10138 h 979708"/>
              <a:gd name="connsiteX60-121" fmla="*/ 8594051 w 9040730"/>
              <a:gd name="connsiteY60-122" fmla="*/ 13518 h 979708"/>
              <a:gd name="connsiteX61-123" fmla="*/ 8602334 w 9040730"/>
              <a:gd name="connsiteY61-124" fmla="*/ 16897 h 979708"/>
              <a:gd name="connsiteX62-125" fmla="*/ 8610311 w 9040730"/>
              <a:gd name="connsiteY62-126" fmla="*/ 21198 h 979708"/>
              <a:gd name="connsiteX63-127" fmla="*/ 8618287 w 9040730"/>
              <a:gd name="connsiteY63-128" fmla="*/ 25499 h 979708"/>
              <a:gd name="connsiteX64-129" fmla="*/ 8625957 w 9040730"/>
              <a:gd name="connsiteY64-130" fmla="*/ 30415 h 979708"/>
              <a:gd name="connsiteX65-131" fmla="*/ 8633320 w 9040730"/>
              <a:gd name="connsiteY65-132" fmla="*/ 35638 h 979708"/>
              <a:gd name="connsiteX66-133" fmla="*/ 8640682 w 9040730"/>
              <a:gd name="connsiteY66-134" fmla="*/ 41475 h 979708"/>
              <a:gd name="connsiteX67-135" fmla="*/ 8647738 w 9040730"/>
              <a:gd name="connsiteY67-136" fmla="*/ 47312 h 979708"/>
              <a:gd name="connsiteX68-137" fmla="*/ 8654488 w 9040730"/>
              <a:gd name="connsiteY68-138" fmla="*/ 53764 h 979708"/>
              <a:gd name="connsiteX69-139" fmla="*/ 8987043 w 9040730"/>
              <a:gd name="connsiteY69-140" fmla="*/ 386793 h 979708"/>
              <a:gd name="connsiteX70-141" fmla="*/ 8992872 w 9040730"/>
              <a:gd name="connsiteY70-142" fmla="*/ 392937 h 979708"/>
              <a:gd name="connsiteX71-143" fmla="*/ 8998700 w 9040730"/>
              <a:gd name="connsiteY71-144" fmla="*/ 399696 h 979708"/>
              <a:gd name="connsiteX72-145" fmla="*/ 9004223 w 9040730"/>
              <a:gd name="connsiteY72-146" fmla="*/ 406455 h 979708"/>
              <a:gd name="connsiteX73-147" fmla="*/ 9009131 w 9040730"/>
              <a:gd name="connsiteY73-148" fmla="*/ 413828 h 979708"/>
              <a:gd name="connsiteX74-149" fmla="*/ 9014040 w 9040730"/>
              <a:gd name="connsiteY74-150" fmla="*/ 421509 h 979708"/>
              <a:gd name="connsiteX75-151" fmla="*/ 9018335 w 9040730"/>
              <a:gd name="connsiteY75-152" fmla="*/ 428882 h 979708"/>
              <a:gd name="connsiteX76-153" fmla="*/ 9022323 w 9040730"/>
              <a:gd name="connsiteY76-154" fmla="*/ 436870 h 979708"/>
              <a:gd name="connsiteX77-155" fmla="*/ 9026311 w 9040730"/>
              <a:gd name="connsiteY77-156" fmla="*/ 445165 h 979708"/>
              <a:gd name="connsiteX78-157" fmla="*/ 9029379 w 9040730"/>
              <a:gd name="connsiteY78-158" fmla="*/ 453153 h 979708"/>
              <a:gd name="connsiteX79-159" fmla="*/ 9032140 w 9040730"/>
              <a:gd name="connsiteY79-160" fmla="*/ 461755 h 979708"/>
              <a:gd name="connsiteX80-161" fmla="*/ 9034594 w 9040730"/>
              <a:gd name="connsiteY80-162" fmla="*/ 470357 h 979708"/>
              <a:gd name="connsiteX81-163" fmla="*/ 9036742 w 9040730"/>
              <a:gd name="connsiteY81-164" fmla="*/ 479266 h 979708"/>
              <a:gd name="connsiteX82-165" fmla="*/ 9038582 w 9040730"/>
              <a:gd name="connsiteY82-166" fmla="*/ 488483 h 979708"/>
              <a:gd name="connsiteX83-167" fmla="*/ 9039503 w 9040730"/>
              <a:gd name="connsiteY83-168" fmla="*/ 497700 h 979708"/>
              <a:gd name="connsiteX84-169" fmla="*/ 9040423 w 9040730"/>
              <a:gd name="connsiteY84-170" fmla="*/ 506916 h 979708"/>
              <a:gd name="connsiteX85-171" fmla="*/ 9040730 w 9040730"/>
              <a:gd name="connsiteY85-172" fmla="*/ 516440 h 979708"/>
              <a:gd name="connsiteX86-173" fmla="*/ 9040423 w 9040730"/>
              <a:gd name="connsiteY86-174" fmla="*/ 525964 h 979708"/>
              <a:gd name="connsiteX87-175" fmla="*/ 9039503 w 9040730"/>
              <a:gd name="connsiteY87-176" fmla="*/ 535181 h 979708"/>
              <a:gd name="connsiteX88-177" fmla="*/ 9038582 w 9040730"/>
              <a:gd name="connsiteY88-178" fmla="*/ 544397 h 979708"/>
              <a:gd name="connsiteX89-179" fmla="*/ 9036742 w 9040730"/>
              <a:gd name="connsiteY89-180" fmla="*/ 553307 h 979708"/>
              <a:gd name="connsiteX90-181" fmla="*/ 9034594 w 9040730"/>
              <a:gd name="connsiteY90-182" fmla="*/ 562524 h 979708"/>
              <a:gd name="connsiteX91-183" fmla="*/ 9032140 w 9040730"/>
              <a:gd name="connsiteY91-184" fmla="*/ 570819 h 979708"/>
              <a:gd name="connsiteX92-185" fmla="*/ 9029379 w 9040730"/>
              <a:gd name="connsiteY92-186" fmla="*/ 579421 h 979708"/>
              <a:gd name="connsiteX93-187" fmla="*/ 9026311 w 9040730"/>
              <a:gd name="connsiteY93-188" fmla="*/ 587716 h 979708"/>
              <a:gd name="connsiteX94-189" fmla="*/ 9022323 w 9040730"/>
              <a:gd name="connsiteY94-190" fmla="*/ 596011 h 979708"/>
              <a:gd name="connsiteX95-191" fmla="*/ 9018335 w 9040730"/>
              <a:gd name="connsiteY95-192" fmla="*/ 603691 h 979708"/>
              <a:gd name="connsiteX96-193" fmla="*/ 9014040 w 9040730"/>
              <a:gd name="connsiteY96-194" fmla="*/ 611679 h 979708"/>
              <a:gd name="connsiteX97-195" fmla="*/ 9009131 w 9040730"/>
              <a:gd name="connsiteY97-196" fmla="*/ 619052 h 979708"/>
              <a:gd name="connsiteX98-197" fmla="*/ 9004223 w 9040730"/>
              <a:gd name="connsiteY98-198" fmla="*/ 626426 h 979708"/>
              <a:gd name="connsiteX99-199" fmla="*/ 8998700 w 9040730"/>
              <a:gd name="connsiteY99-200" fmla="*/ 633185 h 979708"/>
              <a:gd name="connsiteX100-201" fmla="*/ 8992872 w 9040730"/>
              <a:gd name="connsiteY100-202" fmla="*/ 639943 h 979708"/>
              <a:gd name="connsiteX101-203" fmla="*/ 8987043 w 9040730"/>
              <a:gd name="connsiteY101-204" fmla="*/ 646088 h 979708"/>
              <a:gd name="connsiteX102-205" fmla="*/ 8654488 w 9040730"/>
              <a:gd name="connsiteY102-206" fmla="*/ 978809 h 979708"/>
              <a:gd name="connsiteX103-207" fmla="*/ 8653590 w 9040730"/>
              <a:gd name="connsiteY103-208" fmla="*/ 979708 h 979708"/>
              <a:gd name="connsiteX0-209" fmla="*/ 0 w 9040730"/>
              <a:gd name="connsiteY0-210" fmla="*/ 443714 h 979708"/>
              <a:gd name="connsiteX1-211" fmla="*/ 0 w 9040730"/>
              <a:gd name="connsiteY1-212" fmla="*/ 332875 h 979708"/>
              <a:gd name="connsiteX2-213" fmla="*/ 8421127 w 9040730"/>
              <a:gd name="connsiteY2-214" fmla="*/ 332875 h 979708"/>
              <a:gd name="connsiteX3-215" fmla="*/ 8395561 w 9040730"/>
              <a:gd name="connsiteY3-216" fmla="*/ 313673 h 979708"/>
              <a:gd name="connsiteX4-217" fmla="*/ 8389119 w 9040730"/>
              <a:gd name="connsiteY4-218" fmla="*/ 306607 h 979708"/>
              <a:gd name="connsiteX5-219" fmla="*/ 8382676 w 9040730"/>
              <a:gd name="connsiteY5-220" fmla="*/ 299541 h 979708"/>
              <a:gd name="connsiteX6-221" fmla="*/ 8377154 w 9040730"/>
              <a:gd name="connsiteY6-222" fmla="*/ 292475 h 979708"/>
              <a:gd name="connsiteX7-223" fmla="*/ 8372245 w 9040730"/>
              <a:gd name="connsiteY7-224" fmla="*/ 284487 h 979708"/>
              <a:gd name="connsiteX8-225" fmla="*/ 8367337 w 9040730"/>
              <a:gd name="connsiteY8-226" fmla="*/ 276807 h 979708"/>
              <a:gd name="connsiteX9-227" fmla="*/ 8362735 w 9040730"/>
              <a:gd name="connsiteY9-228" fmla="*/ 269126 h 979708"/>
              <a:gd name="connsiteX10-229" fmla="*/ 8358747 w 9040730"/>
              <a:gd name="connsiteY10-230" fmla="*/ 260831 h 979708"/>
              <a:gd name="connsiteX11-231" fmla="*/ 8355372 w 9040730"/>
              <a:gd name="connsiteY11-232" fmla="*/ 252844 h 979708"/>
              <a:gd name="connsiteX12-233" fmla="*/ 8351998 w 9040730"/>
              <a:gd name="connsiteY12-234" fmla="*/ 244241 h 979708"/>
              <a:gd name="connsiteX13-235" fmla="*/ 8349237 w 9040730"/>
              <a:gd name="connsiteY13-236" fmla="*/ 235639 h 979708"/>
              <a:gd name="connsiteX14-237" fmla="*/ 8347089 w 9040730"/>
              <a:gd name="connsiteY14-238" fmla="*/ 227344 h 979708"/>
              <a:gd name="connsiteX15-239" fmla="*/ 8344942 w 9040730"/>
              <a:gd name="connsiteY15-240" fmla="*/ 218742 h 979708"/>
              <a:gd name="connsiteX16-241" fmla="*/ 8343714 w 9040730"/>
              <a:gd name="connsiteY16-242" fmla="*/ 209832 h 979708"/>
              <a:gd name="connsiteX17-243" fmla="*/ 8342487 w 9040730"/>
              <a:gd name="connsiteY17-244" fmla="*/ 201230 h 979708"/>
              <a:gd name="connsiteX18-245" fmla="*/ 8342180 w 9040730"/>
              <a:gd name="connsiteY18-246" fmla="*/ 192321 h 979708"/>
              <a:gd name="connsiteX19-247" fmla="*/ 8341874 w 9040730"/>
              <a:gd name="connsiteY19-248" fmla="*/ 183719 h 979708"/>
              <a:gd name="connsiteX20-249" fmla="*/ 8342180 w 9040730"/>
              <a:gd name="connsiteY20-250" fmla="*/ 175116 h 979708"/>
              <a:gd name="connsiteX21-251" fmla="*/ 8342487 w 9040730"/>
              <a:gd name="connsiteY21-252" fmla="*/ 166207 h 979708"/>
              <a:gd name="connsiteX22-253" fmla="*/ 8343714 w 9040730"/>
              <a:gd name="connsiteY22-254" fmla="*/ 157298 h 979708"/>
              <a:gd name="connsiteX23-255" fmla="*/ 8344942 w 9040730"/>
              <a:gd name="connsiteY23-256" fmla="*/ 148388 h 979708"/>
              <a:gd name="connsiteX24-257" fmla="*/ 8347089 w 9040730"/>
              <a:gd name="connsiteY24-258" fmla="*/ 140093 h 979708"/>
              <a:gd name="connsiteX25-259" fmla="*/ 8349237 w 9040730"/>
              <a:gd name="connsiteY25-260" fmla="*/ 131491 h 979708"/>
              <a:gd name="connsiteX26-261" fmla="*/ 8351998 w 9040730"/>
              <a:gd name="connsiteY26-262" fmla="*/ 122889 h 979708"/>
              <a:gd name="connsiteX27-263" fmla="*/ 8355372 w 9040730"/>
              <a:gd name="connsiteY27-264" fmla="*/ 114594 h 979708"/>
              <a:gd name="connsiteX28-265" fmla="*/ 8358747 w 9040730"/>
              <a:gd name="connsiteY28-266" fmla="*/ 106299 h 979708"/>
              <a:gd name="connsiteX29-267" fmla="*/ 8362735 w 9040730"/>
              <a:gd name="connsiteY29-268" fmla="*/ 98311 h 979708"/>
              <a:gd name="connsiteX30-269" fmla="*/ 8367337 w 9040730"/>
              <a:gd name="connsiteY30-270" fmla="*/ 90630 h 979708"/>
              <a:gd name="connsiteX31-271" fmla="*/ 8372245 w 9040730"/>
              <a:gd name="connsiteY31-272" fmla="*/ 82643 h 979708"/>
              <a:gd name="connsiteX32-273" fmla="*/ 8377154 w 9040730"/>
              <a:gd name="connsiteY32-274" fmla="*/ 75269 h 979708"/>
              <a:gd name="connsiteX33-275" fmla="*/ 8382676 w 9040730"/>
              <a:gd name="connsiteY33-276" fmla="*/ 67896 h 979708"/>
              <a:gd name="connsiteX34-277" fmla="*/ 8389119 w 9040730"/>
              <a:gd name="connsiteY34-278" fmla="*/ 60830 h 979708"/>
              <a:gd name="connsiteX35-279" fmla="*/ 8395561 w 9040730"/>
              <a:gd name="connsiteY35-280" fmla="*/ 53764 h 979708"/>
              <a:gd name="connsiteX36-281" fmla="*/ 8402310 w 9040730"/>
              <a:gd name="connsiteY36-282" fmla="*/ 47312 h 979708"/>
              <a:gd name="connsiteX37-283" fmla="*/ 8409673 w 9040730"/>
              <a:gd name="connsiteY37-284" fmla="*/ 41475 h 979708"/>
              <a:gd name="connsiteX38-285" fmla="*/ 8416729 w 9040730"/>
              <a:gd name="connsiteY38-286" fmla="*/ 35638 h 979708"/>
              <a:gd name="connsiteX39-287" fmla="*/ 8424399 w 9040730"/>
              <a:gd name="connsiteY39-288" fmla="*/ 30415 h 979708"/>
              <a:gd name="connsiteX40-289" fmla="*/ 8431762 w 9040730"/>
              <a:gd name="connsiteY40-290" fmla="*/ 25499 h 979708"/>
              <a:gd name="connsiteX41-291" fmla="*/ 8440045 w 9040730"/>
              <a:gd name="connsiteY41-292" fmla="*/ 21198 h 979708"/>
              <a:gd name="connsiteX42-293" fmla="*/ 8448021 w 9040730"/>
              <a:gd name="connsiteY42-294" fmla="*/ 16897 h 979708"/>
              <a:gd name="connsiteX43-295" fmla="*/ 8456304 w 9040730"/>
              <a:gd name="connsiteY43-296" fmla="*/ 13518 h 979708"/>
              <a:gd name="connsiteX44-297" fmla="*/ 8464281 w 9040730"/>
              <a:gd name="connsiteY44-298" fmla="*/ 10138 h 979708"/>
              <a:gd name="connsiteX45-299" fmla="*/ 8472871 w 9040730"/>
              <a:gd name="connsiteY45-300" fmla="*/ 7680 h 979708"/>
              <a:gd name="connsiteX46-301" fmla="*/ 8481461 w 9040730"/>
              <a:gd name="connsiteY46-302" fmla="*/ 5223 h 979708"/>
              <a:gd name="connsiteX47-303" fmla="*/ 8490051 w 9040730"/>
              <a:gd name="connsiteY47-304" fmla="*/ 3687 h 979708"/>
              <a:gd name="connsiteX48-305" fmla="*/ 8498948 w 9040730"/>
              <a:gd name="connsiteY48-306" fmla="*/ 2150 h 979708"/>
              <a:gd name="connsiteX49-307" fmla="*/ 8507231 w 9040730"/>
              <a:gd name="connsiteY49-308" fmla="*/ 1229 h 979708"/>
              <a:gd name="connsiteX50-309" fmla="*/ 8516128 w 9040730"/>
              <a:gd name="connsiteY50-310" fmla="*/ 307 h 979708"/>
              <a:gd name="connsiteX51-311" fmla="*/ 8525024 w 9040730"/>
              <a:gd name="connsiteY51-312" fmla="*/ 0 h 979708"/>
              <a:gd name="connsiteX52-313" fmla="*/ 8533921 w 9040730"/>
              <a:gd name="connsiteY52-314" fmla="*/ 307 h 979708"/>
              <a:gd name="connsiteX53-315" fmla="*/ 8542511 w 9040730"/>
              <a:gd name="connsiteY53-316" fmla="*/ 1229 h 979708"/>
              <a:gd name="connsiteX54-317" fmla="*/ 8551408 w 9040730"/>
              <a:gd name="connsiteY54-318" fmla="*/ 2150 h 979708"/>
              <a:gd name="connsiteX55-319" fmla="*/ 8559998 w 9040730"/>
              <a:gd name="connsiteY55-320" fmla="*/ 3687 h 979708"/>
              <a:gd name="connsiteX56-321" fmla="*/ 8568895 w 9040730"/>
              <a:gd name="connsiteY56-322" fmla="*/ 5223 h 979708"/>
              <a:gd name="connsiteX57-323" fmla="*/ 8577178 w 9040730"/>
              <a:gd name="connsiteY57-324" fmla="*/ 7680 h 979708"/>
              <a:gd name="connsiteX58-325" fmla="*/ 8585768 w 9040730"/>
              <a:gd name="connsiteY58-326" fmla="*/ 10138 h 979708"/>
              <a:gd name="connsiteX59-327" fmla="*/ 8594051 w 9040730"/>
              <a:gd name="connsiteY59-328" fmla="*/ 13518 h 979708"/>
              <a:gd name="connsiteX60-329" fmla="*/ 8602334 w 9040730"/>
              <a:gd name="connsiteY60-330" fmla="*/ 16897 h 979708"/>
              <a:gd name="connsiteX61-331" fmla="*/ 8610311 w 9040730"/>
              <a:gd name="connsiteY61-332" fmla="*/ 21198 h 979708"/>
              <a:gd name="connsiteX62-333" fmla="*/ 8618287 w 9040730"/>
              <a:gd name="connsiteY62-334" fmla="*/ 25499 h 979708"/>
              <a:gd name="connsiteX63-335" fmla="*/ 8625957 w 9040730"/>
              <a:gd name="connsiteY63-336" fmla="*/ 30415 h 979708"/>
              <a:gd name="connsiteX64-337" fmla="*/ 8633320 w 9040730"/>
              <a:gd name="connsiteY64-338" fmla="*/ 35638 h 979708"/>
              <a:gd name="connsiteX65-339" fmla="*/ 8640682 w 9040730"/>
              <a:gd name="connsiteY65-340" fmla="*/ 41475 h 979708"/>
              <a:gd name="connsiteX66-341" fmla="*/ 8647738 w 9040730"/>
              <a:gd name="connsiteY66-342" fmla="*/ 47312 h 979708"/>
              <a:gd name="connsiteX67-343" fmla="*/ 8654488 w 9040730"/>
              <a:gd name="connsiteY67-344" fmla="*/ 53764 h 979708"/>
              <a:gd name="connsiteX68-345" fmla="*/ 8987043 w 9040730"/>
              <a:gd name="connsiteY68-346" fmla="*/ 386793 h 979708"/>
              <a:gd name="connsiteX69-347" fmla="*/ 8992872 w 9040730"/>
              <a:gd name="connsiteY69-348" fmla="*/ 392937 h 979708"/>
              <a:gd name="connsiteX70-349" fmla="*/ 8998700 w 9040730"/>
              <a:gd name="connsiteY70-350" fmla="*/ 399696 h 979708"/>
              <a:gd name="connsiteX71-351" fmla="*/ 9004223 w 9040730"/>
              <a:gd name="connsiteY71-352" fmla="*/ 406455 h 979708"/>
              <a:gd name="connsiteX72-353" fmla="*/ 9009131 w 9040730"/>
              <a:gd name="connsiteY72-354" fmla="*/ 413828 h 979708"/>
              <a:gd name="connsiteX73-355" fmla="*/ 9014040 w 9040730"/>
              <a:gd name="connsiteY73-356" fmla="*/ 421509 h 979708"/>
              <a:gd name="connsiteX74-357" fmla="*/ 9018335 w 9040730"/>
              <a:gd name="connsiteY74-358" fmla="*/ 428882 h 979708"/>
              <a:gd name="connsiteX75-359" fmla="*/ 9022323 w 9040730"/>
              <a:gd name="connsiteY75-360" fmla="*/ 436870 h 979708"/>
              <a:gd name="connsiteX76-361" fmla="*/ 9026311 w 9040730"/>
              <a:gd name="connsiteY76-362" fmla="*/ 445165 h 979708"/>
              <a:gd name="connsiteX77-363" fmla="*/ 9029379 w 9040730"/>
              <a:gd name="connsiteY77-364" fmla="*/ 453153 h 979708"/>
              <a:gd name="connsiteX78-365" fmla="*/ 9032140 w 9040730"/>
              <a:gd name="connsiteY78-366" fmla="*/ 461755 h 979708"/>
              <a:gd name="connsiteX79-367" fmla="*/ 9034594 w 9040730"/>
              <a:gd name="connsiteY79-368" fmla="*/ 470357 h 979708"/>
              <a:gd name="connsiteX80-369" fmla="*/ 9036742 w 9040730"/>
              <a:gd name="connsiteY80-370" fmla="*/ 479266 h 979708"/>
              <a:gd name="connsiteX81-371" fmla="*/ 9038582 w 9040730"/>
              <a:gd name="connsiteY81-372" fmla="*/ 488483 h 979708"/>
              <a:gd name="connsiteX82-373" fmla="*/ 9039503 w 9040730"/>
              <a:gd name="connsiteY82-374" fmla="*/ 497700 h 979708"/>
              <a:gd name="connsiteX83-375" fmla="*/ 9040423 w 9040730"/>
              <a:gd name="connsiteY83-376" fmla="*/ 506916 h 979708"/>
              <a:gd name="connsiteX84-377" fmla="*/ 9040730 w 9040730"/>
              <a:gd name="connsiteY84-378" fmla="*/ 516440 h 979708"/>
              <a:gd name="connsiteX85-379" fmla="*/ 9040423 w 9040730"/>
              <a:gd name="connsiteY85-380" fmla="*/ 525964 h 979708"/>
              <a:gd name="connsiteX86-381" fmla="*/ 9039503 w 9040730"/>
              <a:gd name="connsiteY86-382" fmla="*/ 535181 h 979708"/>
              <a:gd name="connsiteX87-383" fmla="*/ 9038582 w 9040730"/>
              <a:gd name="connsiteY87-384" fmla="*/ 544397 h 979708"/>
              <a:gd name="connsiteX88-385" fmla="*/ 9036742 w 9040730"/>
              <a:gd name="connsiteY88-386" fmla="*/ 553307 h 979708"/>
              <a:gd name="connsiteX89-387" fmla="*/ 9034594 w 9040730"/>
              <a:gd name="connsiteY89-388" fmla="*/ 562524 h 979708"/>
              <a:gd name="connsiteX90-389" fmla="*/ 9032140 w 9040730"/>
              <a:gd name="connsiteY90-390" fmla="*/ 570819 h 979708"/>
              <a:gd name="connsiteX91-391" fmla="*/ 9029379 w 9040730"/>
              <a:gd name="connsiteY91-392" fmla="*/ 579421 h 979708"/>
              <a:gd name="connsiteX92-393" fmla="*/ 9026311 w 9040730"/>
              <a:gd name="connsiteY92-394" fmla="*/ 587716 h 979708"/>
              <a:gd name="connsiteX93-395" fmla="*/ 9022323 w 9040730"/>
              <a:gd name="connsiteY93-396" fmla="*/ 596011 h 979708"/>
              <a:gd name="connsiteX94-397" fmla="*/ 9018335 w 9040730"/>
              <a:gd name="connsiteY94-398" fmla="*/ 603691 h 979708"/>
              <a:gd name="connsiteX95-399" fmla="*/ 9014040 w 9040730"/>
              <a:gd name="connsiteY95-400" fmla="*/ 611679 h 979708"/>
              <a:gd name="connsiteX96-401" fmla="*/ 9009131 w 9040730"/>
              <a:gd name="connsiteY96-402" fmla="*/ 619052 h 979708"/>
              <a:gd name="connsiteX97-403" fmla="*/ 9004223 w 9040730"/>
              <a:gd name="connsiteY97-404" fmla="*/ 626426 h 979708"/>
              <a:gd name="connsiteX98-405" fmla="*/ 8998700 w 9040730"/>
              <a:gd name="connsiteY98-406" fmla="*/ 633185 h 979708"/>
              <a:gd name="connsiteX99-407" fmla="*/ 8992872 w 9040730"/>
              <a:gd name="connsiteY99-408" fmla="*/ 639943 h 979708"/>
              <a:gd name="connsiteX100-409" fmla="*/ 8987043 w 9040730"/>
              <a:gd name="connsiteY100-410" fmla="*/ 646088 h 979708"/>
              <a:gd name="connsiteX101-411" fmla="*/ 8654488 w 9040730"/>
              <a:gd name="connsiteY101-412" fmla="*/ 978809 h 979708"/>
              <a:gd name="connsiteX102-413" fmla="*/ 8653590 w 9040730"/>
              <a:gd name="connsiteY102-414" fmla="*/ 979708 h 979708"/>
              <a:gd name="connsiteX0-415" fmla="*/ 0 w 9040730"/>
              <a:gd name="connsiteY0-416" fmla="*/ 332875 h 979708"/>
              <a:gd name="connsiteX1-417" fmla="*/ 8421127 w 9040730"/>
              <a:gd name="connsiteY1-418" fmla="*/ 332875 h 979708"/>
              <a:gd name="connsiteX2-419" fmla="*/ 8395561 w 9040730"/>
              <a:gd name="connsiteY2-420" fmla="*/ 313673 h 979708"/>
              <a:gd name="connsiteX3-421" fmla="*/ 8389119 w 9040730"/>
              <a:gd name="connsiteY3-422" fmla="*/ 306607 h 979708"/>
              <a:gd name="connsiteX4-423" fmla="*/ 8382676 w 9040730"/>
              <a:gd name="connsiteY4-424" fmla="*/ 299541 h 979708"/>
              <a:gd name="connsiteX5-425" fmla="*/ 8377154 w 9040730"/>
              <a:gd name="connsiteY5-426" fmla="*/ 292475 h 979708"/>
              <a:gd name="connsiteX6-427" fmla="*/ 8372245 w 9040730"/>
              <a:gd name="connsiteY6-428" fmla="*/ 284487 h 979708"/>
              <a:gd name="connsiteX7-429" fmla="*/ 8367337 w 9040730"/>
              <a:gd name="connsiteY7-430" fmla="*/ 276807 h 979708"/>
              <a:gd name="connsiteX8-431" fmla="*/ 8362735 w 9040730"/>
              <a:gd name="connsiteY8-432" fmla="*/ 269126 h 979708"/>
              <a:gd name="connsiteX9-433" fmla="*/ 8358747 w 9040730"/>
              <a:gd name="connsiteY9-434" fmla="*/ 260831 h 979708"/>
              <a:gd name="connsiteX10-435" fmla="*/ 8355372 w 9040730"/>
              <a:gd name="connsiteY10-436" fmla="*/ 252844 h 979708"/>
              <a:gd name="connsiteX11-437" fmla="*/ 8351998 w 9040730"/>
              <a:gd name="connsiteY11-438" fmla="*/ 244241 h 979708"/>
              <a:gd name="connsiteX12-439" fmla="*/ 8349237 w 9040730"/>
              <a:gd name="connsiteY12-440" fmla="*/ 235639 h 979708"/>
              <a:gd name="connsiteX13-441" fmla="*/ 8347089 w 9040730"/>
              <a:gd name="connsiteY13-442" fmla="*/ 227344 h 979708"/>
              <a:gd name="connsiteX14-443" fmla="*/ 8344942 w 9040730"/>
              <a:gd name="connsiteY14-444" fmla="*/ 218742 h 979708"/>
              <a:gd name="connsiteX15-445" fmla="*/ 8343714 w 9040730"/>
              <a:gd name="connsiteY15-446" fmla="*/ 209832 h 979708"/>
              <a:gd name="connsiteX16-447" fmla="*/ 8342487 w 9040730"/>
              <a:gd name="connsiteY16-448" fmla="*/ 201230 h 979708"/>
              <a:gd name="connsiteX17-449" fmla="*/ 8342180 w 9040730"/>
              <a:gd name="connsiteY17-450" fmla="*/ 192321 h 979708"/>
              <a:gd name="connsiteX18-451" fmla="*/ 8341874 w 9040730"/>
              <a:gd name="connsiteY18-452" fmla="*/ 183719 h 979708"/>
              <a:gd name="connsiteX19-453" fmla="*/ 8342180 w 9040730"/>
              <a:gd name="connsiteY19-454" fmla="*/ 175116 h 979708"/>
              <a:gd name="connsiteX20-455" fmla="*/ 8342487 w 9040730"/>
              <a:gd name="connsiteY20-456" fmla="*/ 166207 h 979708"/>
              <a:gd name="connsiteX21-457" fmla="*/ 8343714 w 9040730"/>
              <a:gd name="connsiteY21-458" fmla="*/ 157298 h 979708"/>
              <a:gd name="connsiteX22-459" fmla="*/ 8344942 w 9040730"/>
              <a:gd name="connsiteY22-460" fmla="*/ 148388 h 979708"/>
              <a:gd name="connsiteX23-461" fmla="*/ 8347089 w 9040730"/>
              <a:gd name="connsiteY23-462" fmla="*/ 140093 h 979708"/>
              <a:gd name="connsiteX24-463" fmla="*/ 8349237 w 9040730"/>
              <a:gd name="connsiteY24-464" fmla="*/ 131491 h 979708"/>
              <a:gd name="connsiteX25-465" fmla="*/ 8351998 w 9040730"/>
              <a:gd name="connsiteY25-466" fmla="*/ 122889 h 979708"/>
              <a:gd name="connsiteX26-467" fmla="*/ 8355372 w 9040730"/>
              <a:gd name="connsiteY26-468" fmla="*/ 114594 h 979708"/>
              <a:gd name="connsiteX27-469" fmla="*/ 8358747 w 9040730"/>
              <a:gd name="connsiteY27-470" fmla="*/ 106299 h 979708"/>
              <a:gd name="connsiteX28-471" fmla="*/ 8362735 w 9040730"/>
              <a:gd name="connsiteY28-472" fmla="*/ 98311 h 979708"/>
              <a:gd name="connsiteX29-473" fmla="*/ 8367337 w 9040730"/>
              <a:gd name="connsiteY29-474" fmla="*/ 90630 h 979708"/>
              <a:gd name="connsiteX30-475" fmla="*/ 8372245 w 9040730"/>
              <a:gd name="connsiteY30-476" fmla="*/ 82643 h 979708"/>
              <a:gd name="connsiteX31-477" fmla="*/ 8377154 w 9040730"/>
              <a:gd name="connsiteY31-478" fmla="*/ 75269 h 979708"/>
              <a:gd name="connsiteX32-479" fmla="*/ 8382676 w 9040730"/>
              <a:gd name="connsiteY32-480" fmla="*/ 67896 h 979708"/>
              <a:gd name="connsiteX33-481" fmla="*/ 8389119 w 9040730"/>
              <a:gd name="connsiteY33-482" fmla="*/ 60830 h 979708"/>
              <a:gd name="connsiteX34-483" fmla="*/ 8395561 w 9040730"/>
              <a:gd name="connsiteY34-484" fmla="*/ 53764 h 979708"/>
              <a:gd name="connsiteX35-485" fmla="*/ 8402310 w 9040730"/>
              <a:gd name="connsiteY35-486" fmla="*/ 47312 h 979708"/>
              <a:gd name="connsiteX36-487" fmla="*/ 8409673 w 9040730"/>
              <a:gd name="connsiteY36-488" fmla="*/ 41475 h 979708"/>
              <a:gd name="connsiteX37-489" fmla="*/ 8416729 w 9040730"/>
              <a:gd name="connsiteY37-490" fmla="*/ 35638 h 979708"/>
              <a:gd name="connsiteX38-491" fmla="*/ 8424399 w 9040730"/>
              <a:gd name="connsiteY38-492" fmla="*/ 30415 h 979708"/>
              <a:gd name="connsiteX39-493" fmla="*/ 8431762 w 9040730"/>
              <a:gd name="connsiteY39-494" fmla="*/ 25499 h 979708"/>
              <a:gd name="connsiteX40-495" fmla="*/ 8440045 w 9040730"/>
              <a:gd name="connsiteY40-496" fmla="*/ 21198 h 979708"/>
              <a:gd name="connsiteX41-497" fmla="*/ 8448021 w 9040730"/>
              <a:gd name="connsiteY41-498" fmla="*/ 16897 h 979708"/>
              <a:gd name="connsiteX42-499" fmla="*/ 8456304 w 9040730"/>
              <a:gd name="connsiteY42-500" fmla="*/ 13518 h 979708"/>
              <a:gd name="connsiteX43-501" fmla="*/ 8464281 w 9040730"/>
              <a:gd name="connsiteY43-502" fmla="*/ 10138 h 979708"/>
              <a:gd name="connsiteX44-503" fmla="*/ 8472871 w 9040730"/>
              <a:gd name="connsiteY44-504" fmla="*/ 7680 h 979708"/>
              <a:gd name="connsiteX45-505" fmla="*/ 8481461 w 9040730"/>
              <a:gd name="connsiteY45-506" fmla="*/ 5223 h 979708"/>
              <a:gd name="connsiteX46-507" fmla="*/ 8490051 w 9040730"/>
              <a:gd name="connsiteY46-508" fmla="*/ 3687 h 979708"/>
              <a:gd name="connsiteX47-509" fmla="*/ 8498948 w 9040730"/>
              <a:gd name="connsiteY47-510" fmla="*/ 2150 h 979708"/>
              <a:gd name="connsiteX48-511" fmla="*/ 8507231 w 9040730"/>
              <a:gd name="connsiteY48-512" fmla="*/ 1229 h 979708"/>
              <a:gd name="connsiteX49-513" fmla="*/ 8516128 w 9040730"/>
              <a:gd name="connsiteY49-514" fmla="*/ 307 h 979708"/>
              <a:gd name="connsiteX50-515" fmla="*/ 8525024 w 9040730"/>
              <a:gd name="connsiteY50-516" fmla="*/ 0 h 979708"/>
              <a:gd name="connsiteX51-517" fmla="*/ 8533921 w 9040730"/>
              <a:gd name="connsiteY51-518" fmla="*/ 307 h 979708"/>
              <a:gd name="connsiteX52-519" fmla="*/ 8542511 w 9040730"/>
              <a:gd name="connsiteY52-520" fmla="*/ 1229 h 979708"/>
              <a:gd name="connsiteX53-521" fmla="*/ 8551408 w 9040730"/>
              <a:gd name="connsiteY53-522" fmla="*/ 2150 h 979708"/>
              <a:gd name="connsiteX54-523" fmla="*/ 8559998 w 9040730"/>
              <a:gd name="connsiteY54-524" fmla="*/ 3687 h 979708"/>
              <a:gd name="connsiteX55-525" fmla="*/ 8568895 w 9040730"/>
              <a:gd name="connsiteY55-526" fmla="*/ 5223 h 979708"/>
              <a:gd name="connsiteX56-527" fmla="*/ 8577178 w 9040730"/>
              <a:gd name="connsiteY56-528" fmla="*/ 7680 h 979708"/>
              <a:gd name="connsiteX57-529" fmla="*/ 8585768 w 9040730"/>
              <a:gd name="connsiteY57-530" fmla="*/ 10138 h 979708"/>
              <a:gd name="connsiteX58-531" fmla="*/ 8594051 w 9040730"/>
              <a:gd name="connsiteY58-532" fmla="*/ 13518 h 979708"/>
              <a:gd name="connsiteX59-533" fmla="*/ 8602334 w 9040730"/>
              <a:gd name="connsiteY59-534" fmla="*/ 16897 h 979708"/>
              <a:gd name="connsiteX60-535" fmla="*/ 8610311 w 9040730"/>
              <a:gd name="connsiteY60-536" fmla="*/ 21198 h 979708"/>
              <a:gd name="connsiteX61-537" fmla="*/ 8618287 w 9040730"/>
              <a:gd name="connsiteY61-538" fmla="*/ 25499 h 979708"/>
              <a:gd name="connsiteX62-539" fmla="*/ 8625957 w 9040730"/>
              <a:gd name="connsiteY62-540" fmla="*/ 30415 h 979708"/>
              <a:gd name="connsiteX63-541" fmla="*/ 8633320 w 9040730"/>
              <a:gd name="connsiteY63-542" fmla="*/ 35638 h 979708"/>
              <a:gd name="connsiteX64-543" fmla="*/ 8640682 w 9040730"/>
              <a:gd name="connsiteY64-544" fmla="*/ 41475 h 979708"/>
              <a:gd name="connsiteX65-545" fmla="*/ 8647738 w 9040730"/>
              <a:gd name="connsiteY65-546" fmla="*/ 47312 h 979708"/>
              <a:gd name="connsiteX66-547" fmla="*/ 8654488 w 9040730"/>
              <a:gd name="connsiteY66-548" fmla="*/ 53764 h 979708"/>
              <a:gd name="connsiteX67-549" fmla="*/ 8987043 w 9040730"/>
              <a:gd name="connsiteY67-550" fmla="*/ 386793 h 979708"/>
              <a:gd name="connsiteX68-551" fmla="*/ 8992872 w 9040730"/>
              <a:gd name="connsiteY68-552" fmla="*/ 392937 h 979708"/>
              <a:gd name="connsiteX69-553" fmla="*/ 8998700 w 9040730"/>
              <a:gd name="connsiteY69-554" fmla="*/ 399696 h 979708"/>
              <a:gd name="connsiteX70-555" fmla="*/ 9004223 w 9040730"/>
              <a:gd name="connsiteY70-556" fmla="*/ 406455 h 979708"/>
              <a:gd name="connsiteX71-557" fmla="*/ 9009131 w 9040730"/>
              <a:gd name="connsiteY71-558" fmla="*/ 413828 h 979708"/>
              <a:gd name="connsiteX72-559" fmla="*/ 9014040 w 9040730"/>
              <a:gd name="connsiteY72-560" fmla="*/ 421509 h 979708"/>
              <a:gd name="connsiteX73-561" fmla="*/ 9018335 w 9040730"/>
              <a:gd name="connsiteY73-562" fmla="*/ 428882 h 979708"/>
              <a:gd name="connsiteX74-563" fmla="*/ 9022323 w 9040730"/>
              <a:gd name="connsiteY74-564" fmla="*/ 436870 h 979708"/>
              <a:gd name="connsiteX75-565" fmla="*/ 9026311 w 9040730"/>
              <a:gd name="connsiteY75-566" fmla="*/ 445165 h 979708"/>
              <a:gd name="connsiteX76-567" fmla="*/ 9029379 w 9040730"/>
              <a:gd name="connsiteY76-568" fmla="*/ 453153 h 979708"/>
              <a:gd name="connsiteX77-569" fmla="*/ 9032140 w 9040730"/>
              <a:gd name="connsiteY77-570" fmla="*/ 461755 h 979708"/>
              <a:gd name="connsiteX78-571" fmla="*/ 9034594 w 9040730"/>
              <a:gd name="connsiteY78-572" fmla="*/ 470357 h 979708"/>
              <a:gd name="connsiteX79-573" fmla="*/ 9036742 w 9040730"/>
              <a:gd name="connsiteY79-574" fmla="*/ 479266 h 979708"/>
              <a:gd name="connsiteX80-575" fmla="*/ 9038582 w 9040730"/>
              <a:gd name="connsiteY80-576" fmla="*/ 488483 h 979708"/>
              <a:gd name="connsiteX81-577" fmla="*/ 9039503 w 9040730"/>
              <a:gd name="connsiteY81-578" fmla="*/ 497700 h 979708"/>
              <a:gd name="connsiteX82-579" fmla="*/ 9040423 w 9040730"/>
              <a:gd name="connsiteY82-580" fmla="*/ 506916 h 979708"/>
              <a:gd name="connsiteX83-581" fmla="*/ 9040730 w 9040730"/>
              <a:gd name="connsiteY83-582" fmla="*/ 516440 h 979708"/>
              <a:gd name="connsiteX84-583" fmla="*/ 9040423 w 9040730"/>
              <a:gd name="connsiteY84-584" fmla="*/ 525964 h 979708"/>
              <a:gd name="connsiteX85-585" fmla="*/ 9039503 w 9040730"/>
              <a:gd name="connsiteY85-586" fmla="*/ 535181 h 979708"/>
              <a:gd name="connsiteX86-587" fmla="*/ 9038582 w 9040730"/>
              <a:gd name="connsiteY86-588" fmla="*/ 544397 h 979708"/>
              <a:gd name="connsiteX87-589" fmla="*/ 9036742 w 9040730"/>
              <a:gd name="connsiteY87-590" fmla="*/ 553307 h 979708"/>
              <a:gd name="connsiteX88-591" fmla="*/ 9034594 w 9040730"/>
              <a:gd name="connsiteY88-592" fmla="*/ 562524 h 979708"/>
              <a:gd name="connsiteX89-593" fmla="*/ 9032140 w 9040730"/>
              <a:gd name="connsiteY89-594" fmla="*/ 570819 h 979708"/>
              <a:gd name="connsiteX90-595" fmla="*/ 9029379 w 9040730"/>
              <a:gd name="connsiteY90-596" fmla="*/ 579421 h 979708"/>
              <a:gd name="connsiteX91-597" fmla="*/ 9026311 w 9040730"/>
              <a:gd name="connsiteY91-598" fmla="*/ 587716 h 979708"/>
              <a:gd name="connsiteX92-599" fmla="*/ 9022323 w 9040730"/>
              <a:gd name="connsiteY92-600" fmla="*/ 596011 h 979708"/>
              <a:gd name="connsiteX93-601" fmla="*/ 9018335 w 9040730"/>
              <a:gd name="connsiteY93-602" fmla="*/ 603691 h 979708"/>
              <a:gd name="connsiteX94-603" fmla="*/ 9014040 w 9040730"/>
              <a:gd name="connsiteY94-604" fmla="*/ 611679 h 979708"/>
              <a:gd name="connsiteX95-605" fmla="*/ 9009131 w 9040730"/>
              <a:gd name="connsiteY95-606" fmla="*/ 619052 h 979708"/>
              <a:gd name="connsiteX96-607" fmla="*/ 9004223 w 9040730"/>
              <a:gd name="connsiteY96-608" fmla="*/ 626426 h 979708"/>
              <a:gd name="connsiteX97-609" fmla="*/ 8998700 w 9040730"/>
              <a:gd name="connsiteY97-610" fmla="*/ 633185 h 979708"/>
              <a:gd name="connsiteX98-611" fmla="*/ 8992872 w 9040730"/>
              <a:gd name="connsiteY98-612" fmla="*/ 639943 h 979708"/>
              <a:gd name="connsiteX99-613" fmla="*/ 8987043 w 9040730"/>
              <a:gd name="connsiteY99-614" fmla="*/ 646088 h 979708"/>
              <a:gd name="connsiteX100-615" fmla="*/ 8654488 w 9040730"/>
              <a:gd name="connsiteY100-616" fmla="*/ 978809 h 979708"/>
              <a:gd name="connsiteX101-617" fmla="*/ 8653590 w 9040730"/>
              <a:gd name="connsiteY101-618" fmla="*/ 979708 h 979708"/>
            </a:gdLst>
            <a:ahLst/>
            <a:cxnLst>
              <a:cxn ang="0">
                <a:pos x="connsiteX0-415" y="connsiteY0-416"/>
              </a:cxn>
              <a:cxn ang="0">
                <a:pos x="connsiteX1-417" y="connsiteY1-418"/>
              </a:cxn>
              <a:cxn ang="0">
                <a:pos x="connsiteX2-419" y="connsiteY2-420"/>
              </a:cxn>
              <a:cxn ang="0">
                <a:pos x="connsiteX3-421" y="connsiteY3-422"/>
              </a:cxn>
              <a:cxn ang="0">
                <a:pos x="connsiteX4-423" y="connsiteY4-424"/>
              </a:cxn>
              <a:cxn ang="0">
                <a:pos x="connsiteX5-425" y="connsiteY5-426"/>
              </a:cxn>
              <a:cxn ang="0">
                <a:pos x="connsiteX6-427" y="connsiteY6-428"/>
              </a:cxn>
              <a:cxn ang="0">
                <a:pos x="connsiteX7-429" y="connsiteY7-430"/>
              </a:cxn>
              <a:cxn ang="0">
                <a:pos x="connsiteX8-431" y="connsiteY8-432"/>
              </a:cxn>
              <a:cxn ang="0">
                <a:pos x="connsiteX9-433" y="connsiteY9-434"/>
              </a:cxn>
              <a:cxn ang="0">
                <a:pos x="connsiteX10-435" y="connsiteY10-436"/>
              </a:cxn>
              <a:cxn ang="0">
                <a:pos x="connsiteX11-437" y="connsiteY11-438"/>
              </a:cxn>
              <a:cxn ang="0">
                <a:pos x="connsiteX12-439" y="connsiteY12-440"/>
              </a:cxn>
              <a:cxn ang="0">
                <a:pos x="connsiteX13-441" y="connsiteY13-442"/>
              </a:cxn>
              <a:cxn ang="0">
                <a:pos x="connsiteX14-443" y="connsiteY14-444"/>
              </a:cxn>
              <a:cxn ang="0">
                <a:pos x="connsiteX15-445" y="connsiteY15-446"/>
              </a:cxn>
              <a:cxn ang="0">
                <a:pos x="connsiteX16-447" y="connsiteY16-448"/>
              </a:cxn>
              <a:cxn ang="0">
                <a:pos x="connsiteX17-449" y="connsiteY17-450"/>
              </a:cxn>
              <a:cxn ang="0">
                <a:pos x="connsiteX18-451" y="connsiteY18-452"/>
              </a:cxn>
              <a:cxn ang="0">
                <a:pos x="connsiteX19-453" y="connsiteY19-454"/>
              </a:cxn>
              <a:cxn ang="0">
                <a:pos x="connsiteX20-455" y="connsiteY20-456"/>
              </a:cxn>
              <a:cxn ang="0">
                <a:pos x="connsiteX21-457" y="connsiteY21-458"/>
              </a:cxn>
              <a:cxn ang="0">
                <a:pos x="connsiteX22-459" y="connsiteY22-460"/>
              </a:cxn>
              <a:cxn ang="0">
                <a:pos x="connsiteX23-461" y="connsiteY23-462"/>
              </a:cxn>
              <a:cxn ang="0">
                <a:pos x="connsiteX24-463" y="connsiteY24-464"/>
              </a:cxn>
              <a:cxn ang="0">
                <a:pos x="connsiteX25-465" y="connsiteY25-466"/>
              </a:cxn>
              <a:cxn ang="0">
                <a:pos x="connsiteX26-467" y="connsiteY26-468"/>
              </a:cxn>
              <a:cxn ang="0">
                <a:pos x="connsiteX27-469" y="connsiteY27-470"/>
              </a:cxn>
              <a:cxn ang="0">
                <a:pos x="connsiteX28-471" y="connsiteY28-472"/>
              </a:cxn>
              <a:cxn ang="0">
                <a:pos x="connsiteX29-473" y="connsiteY29-474"/>
              </a:cxn>
              <a:cxn ang="0">
                <a:pos x="connsiteX30-475" y="connsiteY30-476"/>
              </a:cxn>
              <a:cxn ang="0">
                <a:pos x="connsiteX31-477" y="connsiteY31-478"/>
              </a:cxn>
              <a:cxn ang="0">
                <a:pos x="connsiteX32-479" y="connsiteY32-480"/>
              </a:cxn>
              <a:cxn ang="0">
                <a:pos x="connsiteX33-481" y="connsiteY33-482"/>
              </a:cxn>
              <a:cxn ang="0">
                <a:pos x="connsiteX34-483" y="connsiteY34-484"/>
              </a:cxn>
              <a:cxn ang="0">
                <a:pos x="connsiteX35-485" y="connsiteY35-486"/>
              </a:cxn>
              <a:cxn ang="0">
                <a:pos x="connsiteX36-487" y="connsiteY36-488"/>
              </a:cxn>
              <a:cxn ang="0">
                <a:pos x="connsiteX37-489" y="connsiteY37-490"/>
              </a:cxn>
              <a:cxn ang="0">
                <a:pos x="connsiteX38-491" y="connsiteY38-492"/>
              </a:cxn>
              <a:cxn ang="0">
                <a:pos x="connsiteX39-493" y="connsiteY39-494"/>
              </a:cxn>
              <a:cxn ang="0">
                <a:pos x="connsiteX40-495" y="connsiteY40-496"/>
              </a:cxn>
              <a:cxn ang="0">
                <a:pos x="connsiteX41-497" y="connsiteY41-498"/>
              </a:cxn>
              <a:cxn ang="0">
                <a:pos x="connsiteX42-499" y="connsiteY42-500"/>
              </a:cxn>
              <a:cxn ang="0">
                <a:pos x="connsiteX43-501" y="connsiteY43-502"/>
              </a:cxn>
              <a:cxn ang="0">
                <a:pos x="connsiteX44-503" y="connsiteY44-504"/>
              </a:cxn>
              <a:cxn ang="0">
                <a:pos x="connsiteX45-505" y="connsiteY45-506"/>
              </a:cxn>
              <a:cxn ang="0">
                <a:pos x="connsiteX46-507" y="connsiteY46-508"/>
              </a:cxn>
              <a:cxn ang="0">
                <a:pos x="connsiteX47-509" y="connsiteY47-510"/>
              </a:cxn>
              <a:cxn ang="0">
                <a:pos x="connsiteX48-511" y="connsiteY48-512"/>
              </a:cxn>
              <a:cxn ang="0">
                <a:pos x="connsiteX49-513" y="connsiteY49-514"/>
              </a:cxn>
              <a:cxn ang="0">
                <a:pos x="connsiteX50-515" y="connsiteY50-516"/>
              </a:cxn>
              <a:cxn ang="0">
                <a:pos x="connsiteX51-517" y="connsiteY51-518"/>
              </a:cxn>
              <a:cxn ang="0">
                <a:pos x="connsiteX52-519" y="connsiteY52-520"/>
              </a:cxn>
              <a:cxn ang="0">
                <a:pos x="connsiteX53-521" y="connsiteY53-522"/>
              </a:cxn>
              <a:cxn ang="0">
                <a:pos x="connsiteX54-523" y="connsiteY54-524"/>
              </a:cxn>
              <a:cxn ang="0">
                <a:pos x="connsiteX55-525" y="connsiteY55-526"/>
              </a:cxn>
              <a:cxn ang="0">
                <a:pos x="connsiteX56-527" y="connsiteY56-528"/>
              </a:cxn>
              <a:cxn ang="0">
                <a:pos x="connsiteX57-529" y="connsiteY57-530"/>
              </a:cxn>
              <a:cxn ang="0">
                <a:pos x="connsiteX58-531" y="connsiteY58-532"/>
              </a:cxn>
              <a:cxn ang="0">
                <a:pos x="connsiteX59-533" y="connsiteY59-534"/>
              </a:cxn>
              <a:cxn ang="0">
                <a:pos x="connsiteX60-535" y="connsiteY60-536"/>
              </a:cxn>
              <a:cxn ang="0">
                <a:pos x="connsiteX61-537" y="connsiteY61-538"/>
              </a:cxn>
              <a:cxn ang="0">
                <a:pos x="connsiteX62-539" y="connsiteY62-540"/>
              </a:cxn>
              <a:cxn ang="0">
                <a:pos x="connsiteX63-541" y="connsiteY63-542"/>
              </a:cxn>
              <a:cxn ang="0">
                <a:pos x="connsiteX64-543" y="connsiteY64-544"/>
              </a:cxn>
              <a:cxn ang="0">
                <a:pos x="connsiteX65-545" y="connsiteY65-546"/>
              </a:cxn>
              <a:cxn ang="0">
                <a:pos x="connsiteX66-547" y="connsiteY66-548"/>
              </a:cxn>
              <a:cxn ang="0">
                <a:pos x="connsiteX67-549" y="connsiteY67-550"/>
              </a:cxn>
              <a:cxn ang="0">
                <a:pos x="connsiteX68-551" y="connsiteY68-552"/>
              </a:cxn>
              <a:cxn ang="0">
                <a:pos x="connsiteX69-553" y="connsiteY69-554"/>
              </a:cxn>
              <a:cxn ang="0">
                <a:pos x="connsiteX70-555" y="connsiteY70-556"/>
              </a:cxn>
              <a:cxn ang="0">
                <a:pos x="connsiteX71-557" y="connsiteY71-558"/>
              </a:cxn>
              <a:cxn ang="0">
                <a:pos x="connsiteX72-559" y="connsiteY72-560"/>
              </a:cxn>
              <a:cxn ang="0">
                <a:pos x="connsiteX73-561" y="connsiteY73-562"/>
              </a:cxn>
              <a:cxn ang="0">
                <a:pos x="connsiteX74-563" y="connsiteY74-564"/>
              </a:cxn>
              <a:cxn ang="0">
                <a:pos x="connsiteX75-565" y="connsiteY75-566"/>
              </a:cxn>
              <a:cxn ang="0">
                <a:pos x="connsiteX76-567" y="connsiteY76-568"/>
              </a:cxn>
              <a:cxn ang="0">
                <a:pos x="connsiteX77-569" y="connsiteY77-570"/>
              </a:cxn>
              <a:cxn ang="0">
                <a:pos x="connsiteX78-571" y="connsiteY78-572"/>
              </a:cxn>
              <a:cxn ang="0">
                <a:pos x="connsiteX79-573" y="connsiteY79-574"/>
              </a:cxn>
              <a:cxn ang="0">
                <a:pos x="connsiteX80-575" y="connsiteY80-576"/>
              </a:cxn>
              <a:cxn ang="0">
                <a:pos x="connsiteX81-577" y="connsiteY81-578"/>
              </a:cxn>
              <a:cxn ang="0">
                <a:pos x="connsiteX82-579" y="connsiteY82-580"/>
              </a:cxn>
              <a:cxn ang="0">
                <a:pos x="connsiteX83-581" y="connsiteY83-582"/>
              </a:cxn>
              <a:cxn ang="0">
                <a:pos x="connsiteX84-583" y="connsiteY84-584"/>
              </a:cxn>
              <a:cxn ang="0">
                <a:pos x="connsiteX85-585" y="connsiteY85-586"/>
              </a:cxn>
              <a:cxn ang="0">
                <a:pos x="connsiteX86-587" y="connsiteY86-588"/>
              </a:cxn>
              <a:cxn ang="0">
                <a:pos x="connsiteX87-589" y="connsiteY87-590"/>
              </a:cxn>
              <a:cxn ang="0">
                <a:pos x="connsiteX88-591" y="connsiteY88-592"/>
              </a:cxn>
              <a:cxn ang="0">
                <a:pos x="connsiteX89-593" y="connsiteY89-594"/>
              </a:cxn>
              <a:cxn ang="0">
                <a:pos x="connsiteX90-595" y="connsiteY90-596"/>
              </a:cxn>
              <a:cxn ang="0">
                <a:pos x="connsiteX91-597" y="connsiteY91-598"/>
              </a:cxn>
              <a:cxn ang="0">
                <a:pos x="connsiteX92-599" y="connsiteY92-600"/>
              </a:cxn>
              <a:cxn ang="0">
                <a:pos x="connsiteX93-601" y="connsiteY93-602"/>
              </a:cxn>
              <a:cxn ang="0">
                <a:pos x="connsiteX94-603" y="connsiteY94-604"/>
              </a:cxn>
              <a:cxn ang="0">
                <a:pos x="connsiteX95-605" y="connsiteY95-606"/>
              </a:cxn>
              <a:cxn ang="0">
                <a:pos x="connsiteX96-607" y="connsiteY96-608"/>
              </a:cxn>
              <a:cxn ang="0">
                <a:pos x="connsiteX97-609" y="connsiteY97-610"/>
              </a:cxn>
              <a:cxn ang="0">
                <a:pos x="connsiteX98-611" y="connsiteY98-612"/>
              </a:cxn>
              <a:cxn ang="0">
                <a:pos x="connsiteX99-613" y="connsiteY99-614"/>
              </a:cxn>
              <a:cxn ang="0">
                <a:pos x="connsiteX100-615" y="connsiteY100-616"/>
              </a:cxn>
              <a:cxn ang="0">
                <a:pos x="connsiteX101-617" y="connsiteY101-618"/>
              </a:cxn>
            </a:cxnLst>
            <a:rect l="l" t="t" r="r" b="b"/>
            <a:pathLst>
              <a:path w="9040730" h="979708">
                <a:moveTo>
                  <a:pt x="0" y="332875"/>
                </a:moveTo>
                <a:lnTo>
                  <a:pt x="8421127" y="332875"/>
                </a:lnTo>
                <a:lnTo>
                  <a:pt x="8395561" y="313673"/>
                </a:lnTo>
                <a:lnTo>
                  <a:pt x="8389119" y="306607"/>
                </a:lnTo>
                <a:lnTo>
                  <a:pt x="8382676" y="299541"/>
                </a:lnTo>
                <a:lnTo>
                  <a:pt x="8377154" y="292475"/>
                </a:lnTo>
                <a:lnTo>
                  <a:pt x="8372245" y="284487"/>
                </a:lnTo>
                <a:lnTo>
                  <a:pt x="8367337" y="276807"/>
                </a:lnTo>
                <a:lnTo>
                  <a:pt x="8362735" y="269126"/>
                </a:lnTo>
                <a:lnTo>
                  <a:pt x="8358747" y="260831"/>
                </a:lnTo>
                <a:lnTo>
                  <a:pt x="8355372" y="252844"/>
                </a:lnTo>
                <a:lnTo>
                  <a:pt x="8351998" y="244241"/>
                </a:lnTo>
                <a:lnTo>
                  <a:pt x="8349237" y="235639"/>
                </a:lnTo>
                <a:lnTo>
                  <a:pt x="8347089" y="227344"/>
                </a:lnTo>
                <a:lnTo>
                  <a:pt x="8344942" y="218742"/>
                </a:lnTo>
                <a:lnTo>
                  <a:pt x="8343714" y="209832"/>
                </a:lnTo>
                <a:lnTo>
                  <a:pt x="8342487" y="201230"/>
                </a:lnTo>
                <a:cubicBezTo>
                  <a:pt x="8342385" y="198260"/>
                  <a:pt x="8342282" y="195291"/>
                  <a:pt x="8342180" y="192321"/>
                </a:cubicBezTo>
                <a:lnTo>
                  <a:pt x="8341874" y="183719"/>
                </a:lnTo>
                <a:lnTo>
                  <a:pt x="8342180" y="175116"/>
                </a:lnTo>
                <a:cubicBezTo>
                  <a:pt x="8342282" y="172146"/>
                  <a:pt x="8342385" y="169177"/>
                  <a:pt x="8342487" y="166207"/>
                </a:cubicBezTo>
                <a:lnTo>
                  <a:pt x="8343714" y="157298"/>
                </a:lnTo>
                <a:lnTo>
                  <a:pt x="8344942" y="148388"/>
                </a:lnTo>
                <a:lnTo>
                  <a:pt x="8347089" y="140093"/>
                </a:lnTo>
                <a:lnTo>
                  <a:pt x="8349237" y="131491"/>
                </a:lnTo>
                <a:lnTo>
                  <a:pt x="8351998" y="122889"/>
                </a:lnTo>
                <a:lnTo>
                  <a:pt x="8355372" y="114594"/>
                </a:lnTo>
                <a:lnTo>
                  <a:pt x="8358747" y="106299"/>
                </a:lnTo>
                <a:lnTo>
                  <a:pt x="8362735" y="98311"/>
                </a:lnTo>
                <a:lnTo>
                  <a:pt x="8367337" y="90630"/>
                </a:lnTo>
                <a:lnTo>
                  <a:pt x="8372245" y="82643"/>
                </a:lnTo>
                <a:lnTo>
                  <a:pt x="8377154" y="75269"/>
                </a:lnTo>
                <a:lnTo>
                  <a:pt x="8382676" y="67896"/>
                </a:lnTo>
                <a:lnTo>
                  <a:pt x="8389119" y="60830"/>
                </a:lnTo>
                <a:lnTo>
                  <a:pt x="8395561" y="53764"/>
                </a:lnTo>
                <a:lnTo>
                  <a:pt x="8402310" y="47312"/>
                </a:lnTo>
                <a:lnTo>
                  <a:pt x="8409673" y="41475"/>
                </a:lnTo>
                <a:lnTo>
                  <a:pt x="8416729" y="35638"/>
                </a:lnTo>
                <a:lnTo>
                  <a:pt x="8424399" y="30415"/>
                </a:lnTo>
                <a:lnTo>
                  <a:pt x="8431762" y="25499"/>
                </a:lnTo>
                <a:lnTo>
                  <a:pt x="8440045" y="21198"/>
                </a:lnTo>
                <a:lnTo>
                  <a:pt x="8448021" y="16897"/>
                </a:lnTo>
                <a:lnTo>
                  <a:pt x="8456304" y="13518"/>
                </a:lnTo>
                <a:lnTo>
                  <a:pt x="8464281" y="10138"/>
                </a:lnTo>
                <a:lnTo>
                  <a:pt x="8472871" y="7680"/>
                </a:lnTo>
                <a:lnTo>
                  <a:pt x="8481461" y="5223"/>
                </a:lnTo>
                <a:lnTo>
                  <a:pt x="8490051" y="3687"/>
                </a:lnTo>
                <a:lnTo>
                  <a:pt x="8498948" y="2150"/>
                </a:lnTo>
                <a:lnTo>
                  <a:pt x="8507231" y="1229"/>
                </a:lnTo>
                <a:lnTo>
                  <a:pt x="8516128" y="307"/>
                </a:lnTo>
                <a:lnTo>
                  <a:pt x="8525024" y="0"/>
                </a:lnTo>
                <a:lnTo>
                  <a:pt x="8533921" y="307"/>
                </a:lnTo>
                <a:lnTo>
                  <a:pt x="8542511" y="1229"/>
                </a:lnTo>
                <a:lnTo>
                  <a:pt x="8551408" y="2150"/>
                </a:lnTo>
                <a:lnTo>
                  <a:pt x="8559998" y="3687"/>
                </a:lnTo>
                <a:lnTo>
                  <a:pt x="8568895" y="5223"/>
                </a:lnTo>
                <a:lnTo>
                  <a:pt x="8577178" y="7680"/>
                </a:lnTo>
                <a:lnTo>
                  <a:pt x="8585768" y="10138"/>
                </a:lnTo>
                <a:lnTo>
                  <a:pt x="8594051" y="13518"/>
                </a:lnTo>
                <a:lnTo>
                  <a:pt x="8602334" y="16897"/>
                </a:lnTo>
                <a:lnTo>
                  <a:pt x="8610311" y="21198"/>
                </a:lnTo>
                <a:lnTo>
                  <a:pt x="8618287" y="25499"/>
                </a:lnTo>
                <a:lnTo>
                  <a:pt x="8625957" y="30415"/>
                </a:lnTo>
                <a:lnTo>
                  <a:pt x="8633320" y="35638"/>
                </a:lnTo>
                <a:lnTo>
                  <a:pt x="8640682" y="41475"/>
                </a:lnTo>
                <a:lnTo>
                  <a:pt x="8647738" y="47312"/>
                </a:lnTo>
                <a:lnTo>
                  <a:pt x="8654488" y="53764"/>
                </a:lnTo>
                <a:lnTo>
                  <a:pt x="8987043" y="386793"/>
                </a:lnTo>
                <a:lnTo>
                  <a:pt x="8992872" y="392937"/>
                </a:lnTo>
                <a:lnTo>
                  <a:pt x="8998700" y="399696"/>
                </a:lnTo>
                <a:lnTo>
                  <a:pt x="9004223" y="406455"/>
                </a:lnTo>
                <a:lnTo>
                  <a:pt x="9009131" y="413828"/>
                </a:lnTo>
                <a:lnTo>
                  <a:pt x="9014040" y="421509"/>
                </a:lnTo>
                <a:lnTo>
                  <a:pt x="9018335" y="428882"/>
                </a:lnTo>
                <a:lnTo>
                  <a:pt x="9022323" y="436870"/>
                </a:lnTo>
                <a:lnTo>
                  <a:pt x="9026311" y="445165"/>
                </a:lnTo>
                <a:lnTo>
                  <a:pt x="9029379" y="453153"/>
                </a:lnTo>
                <a:lnTo>
                  <a:pt x="9032140" y="461755"/>
                </a:lnTo>
                <a:lnTo>
                  <a:pt x="9034594" y="470357"/>
                </a:lnTo>
                <a:lnTo>
                  <a:pt x="9036742" y="479266"/>
                </a:lnTo>
                <a:lnTo>
                  <a:pt x="9038582" y="488483"/>
                </a:lnTo>
                <a:lnTo>
                  <a:pt x="9039503" y="497700"/>
                </a:lnTo>
                <a:cubicBezTo>
                  <a:pt x="9039810" y="500772"/>
                  <a:pt x="9040116" y="503844"/>
                  <a:pt x="9040423" y="506916"/>
                </a:cubicBezTo>
                <a:cubicBezTo>
                  <a:pt x="9040525" y="510091"/>
                  <a:pt x="9040628" y="513265"/>
                  <a:pt x="9040730" y="516440"/>
                </a:cubicBezTo>
                <a:cubicBezTo>
                  <a:pt x="9040628" y="519615"/>
                  <a:pt x="9040525" y="522789"/>
                  <a:pt x="9040423" y="525964"/>
                </a:cubicBezTo>
                <a:cubicBezTo>
                  <a:pt x="9040116" y="529036"/>
                  <a:pt x="9039810" y="532109"/>
                  <a:pt x="9039503" y="535181"/>
                </a:cubicBezTo>
                <a:lnTo>
                  <a:pt x="9038582" y="544397"/>
                </a:lnTo>
                <a:lnTo>
                  <a:pt x="9036742" y="553307"/>
                </a:lnTo>
                <a:lnTo>
                  <a:pt x="9034594" y="562524"/>
                </a:lnTo>
                <a:lnTo>
                  <a:pt x="9032140" y="570819"/>
                </a:lnTo>
                <a:lnTo>
                  <a:pt x="9029379" y="579421"/>
                </a:lnTo>
                <a:lnTo>
                  <a:pt x="9026311" y="587716"/>
                </a:lnTo>
                <a:lnTo>
                  <a:pt x="9022323" y="596011"/>
                </a:lnTo>
                <a:lnTo>
                  <a:pt x="9018335" y="603691"/>
                </a:lnTo>
                <a:lnTo>
                  <a:pt x="9014040" y="611679"/>
                </a:lnTo>
                <a:lnTo>
                  <a:pt x="9009131" y="619052"/>
                </a:lnTo>
                <a:lnTo>
                  <a:pt x="9004223" y="626426"/>
                </a:lnTo>
                <a:lnTo>
                  <a:pt x="8998700" y="633185"/>
                </a:lnTo>
                <a:lnTo>
                  <a:pt x="8992872" y="639943"/>
                </a:lnTo>
                <a:lnTo>
                  <a:pt x="8987043" y="646088"/>
                </a:lnTo>
                <a:lnTo>
                  <a:pt x="8654488" y="978809"/>
                </a:lnTo>
                <a:lnTo>
                  <a:pt x="8653590" y="979708"/>
                </a:lnTo>
              </a:path>
            </a:pathLst>
          </a:custGeom>
          <a:noFill/>
          <a:ln w="28575">
            <a:solidFill>
              <a:srgbClr val="ED5113"/>
            </a:solidFill>
          </a:ln>
        </p:spPr>
        <p:txBody>
          <a:bodyPr wrap="square" tIns="2700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将十几拆成十和几，用十减先减再加拆分的几。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1" name="任意多边形 30"/>
          <p:cNvSpPr/>
          <p:nvPr>
            <p:custDataLst>
              <p:tags r:id="rId2"/>
            </p:custDataLst>
          </p:nvPr>
        </p:nvSpPr>
        <p:spPr bwMode="auto">
          <a:xfrm>
            <a:off x="647120" y="1597645"/>
            <a:ext cx="6288405" cy="558800"/>
          </a:xfrm>
          <a:custGeom>
            <a:avLst/>
            <a:gdLst>
              <a:gd name="connsiteX0" fmla="*/ 8135062 w 8522202"/>
              <a:gd name="connsiteY0" fmla="*/ 443714 h 979708"/>
              <a:gd name="connsiteX1" fmla="*/ 0 w 8522202"/>
              <a:gd name="connsiteY1" fmla="*/ 443714 h 979708"/>
              <a:gd name="connsiteX2" fmla="*/ 0 w 8522202"/>
              <a:gd name="connsiteY2" fmla="*/ 332875 h 979708"/>
              <a:gd name="connsiteX3" fmla="*/ 7902599 w 8522202"/>
              <a:gd name="connsiteY3" fmla="*/ 332875 h 979708"/>
              <a:gd name="connsiteX4" fmla="*/ 7877033 w 8522202"/>
              <a:gd name="connsiteY4" fmla="*/ 313673 h 979708"/>
              <a:gd name="connsiteX5" fmla="*/ 7870591 w 8522202"/>
              <a:gd name="connsiteY5" fmla="*/ 306607 h 979708"/>
              <a:gd name="connsiteX6" fmla="*/ 7864148 w 8522202"/>
              <a:gd name="connsiteY6" fmla="*/ 299541 h 979708"/>
              <a:gd name="connsiteX7" fmla="*/ 7858626 w 8522202"/>
              <a:gd name="connsiteY7" fmla="*/ 292475 h 979708"/>
              <a:gd name="connsiteX8" fmla="*/ 7853717 w 8522202"/>
              <a:gd name="connsiteY8" fmla="*/ 284487 h 979708"/>
              <a:gd name="connsiteX9" fmla="*/ 7848809 w 8522202"/>
              <a:gd name="connsiteY9" fmla="*/ 276807 h 979708"/>
              <a:gd name="connsiteX10" fmla="*/ 7844207 w 8522202"/>
              <a:gd name="connsiteY10" fmla="*/ 269126 h 979708"/>
              <a:gd name="connsiteX11" fmla="*/ 7840219 w 8522202"/>
              <a:gd name="connsiteY11" fmla="*/ 260831 h 979708"/>
              <a:gd name="connsiteX12" fmla="*/ 7836844 w 8522202"/>
              <a:gd name="connsiteY12" fmla="*/ 252844 h 979708"/>
              <a:gd name="connsiteX13" fmla="*/ 7833470 w 8522202"/>
              <a:gd name="connsiteY13" fmla="*/ 244241 h 979708"/>
              <a:gd name="connsiteX14" fmla="*/ 7830709 w 8522202"/>
              <a:gd name="connsiteY14" fmla="*/ 235639 h 979708"/>
              <a:gd name="connsiteX15" fmla="*/ 7828561 w 8522202"/>
              <a:gd name="connsiteY15" fmla="*/ 227344 h 979708"/>
              <a:gd name="connsiteX16" fmla="*/ 7826414 w 8522202"/>
              <a:gd name="connsiteY16" fmla="*/ 218742 h 979708"/>
              <a:gd name="connsiteX17" fmla="*/ 7825186 w 8522202"/>
              <a:gd name="connsiteY17" fmla="*/ 209832 h 979708"/>
              <a:gd name="connsiteX18" fmla="*/ 7823959 w 8522202"/>
              <a:gd name="connsiteY18" fmla="*/ 201230 h 979708"/>
              <a:gd name="connsiteX19" fmla="*/ 7823652 w 8522202"/>
              <a:gd name="connsiteY19" fmla="*/ 192321 h 979708"/>
              <a:gd name="connsiteX20" fmla="*/ 7823346 w 8522202"/>
              <a:gd name="connsiteY20" fmla="*/ 183719 h 979708"/>
              <a:gd name="connsiteX21" fmla="*/ 7823652 w 8522202"/>
              <a:gd name="connsiteY21" fmla="*/ 175116 h 979708"/>
              <a:gd name="connsiteX22" fmla="*/ 7823959 w 8522202"/>
              <a:gd name="connsiteY22" fmla="*/ 166207 h 979708"/>
              <a:gd name="connsiteX23" fmla="*/ 7825186 w 8522202"/>
              <a:gd name="connsiteY23" fmla="*/ 157298 h 979708"/>
              <a:gd name="connsiteX24" fmla="*/ 7826414 w 8522202"/>
              <a:gd name="connsiteY24" fmla="*/ 148388 h 979708"/>
              <a:gd name="connsiteX25" fmla="*/ 7828561 w 8522202"/>
              <a:gd name="connsiteY25" fmla="*/ 140093 h 979708"/>
              <a:gd name="connsiteX26" fmla="*/ 7830709 w 8522202"/>
              <a:gd name="connsiteY26" fmla="*/ 131491 h 979708"/>
              <a:gd name="connsiteX27" fmla="*/ 7833470 w 8522202"/>
              <a:gd name="connsiteY27" fmla="*/ 122889 h 979708"/>
              <a:gd name="connsiteX28" fmla="*/ 7836844 w 8522202"/>
              <a:gd name="connsiteY28" fmla="*/ 114594 h 979708"/>
              <a:gd name="connsiteX29" fmla="*/ 7840219 w 8522202"/>
              <a:gd name="connsiteY29" fmla="*/ 106299 h 979708"/>
              <a:gd name="connsiteX30" fmla="*/ 7844207 w 8522202"/>
              <a:gd name="connsiteY30" fmla="*/ 98311 h 979708"/>
              <a:gd name="connsiteX31" fmla="*/ 7848809 w 8522202"/>
              <a:gd name="connsiteY31" fmla="*/ 90630 h 979708"/>
              <a:gd name="connsiteX32" fmla="*/ 7853717 w 8522202"/>
              <a:gd name="connsiteY32" fmla="*/ 82643 h 979708"/>
              <a:gd name="connsiteX33" fmla="*/ 7858626 w 8522202"/>
              <a:gd name="connsiteY33" fmla="*/ 75269 h 979708"/>
              <a:gd name="connsiteX34" fmla="*/ 7864148 w 8522202"/>
              <a:gd name="connsiteY34" fmla="*/ 67896 h 979708"/>
              <a:gd name="connsiteX35" fmla="*/ 7870591 w 8522202"/>
              <a:gd name="connsiteY35" fmla="*/ 60830 h 979708"/>
              <a:gd name="connsiteX36" fmla="*/ 7877033 w 8522202"/>
              <a:gd name="connsiteY36" fmla="*/ 53764 h 979708"/>
              <a:gd name="connsiteX37" fmla="*/ 7883782 w 8522202"/>
              <a:gd name="connsiteY37" fmla="*/ 47312 h 979708"/>
              <a:gd name="connsiteX38" fmla="*/ 7891145 w 8522202"/>
              <a:gd name="connsiteY38" fmla="*/ 41475 h 979708"/>
              <a:gd name="connsiteX39" fmla="*/ 7898201 w 8522202"/>
              <a:gd name="connsiteY39" fmla="*/ 35638 h 979708"/>
              <a:gd name="connsiteX40" fmla="*/ 7905871 w 8522202"/>
              <a:gd name="connsiteY40" fmla="*/ 30415 h 979708"/>
              <a:gd name="connsiteX41" fmla="*/ 7913234 w 8522202"/>
              <a:gd name="connsiteY41" fmla="*/ 25499 h 979708"/>
              <a:gd name="connsiteX42" fmla="*/ 7921517 w 8522202"/>
              <a:gd name="connsiteY42" fmla="*/ 21198 h 979708"/>
              <a:gd name="connsiteX43" fmla="*/ 7929493 w 8522202"/>
              <a:gd name="connsiteY43" fmla="*/ 16897 h 979708"/>
              <a:gd name="connsiteX44" fmla="*/ 7937776 w 8522202"/>
              <a:gd name="connsiteY44" fmla="*/ 13518 h 979708"/>
              <a:gd name="connsiteX45" fmla="*/ 7945753 w 8522202"/>
              <a:gd name="connsiteY45" fmla="*/ 10138 h 979708"/>
              <a:gd name="connsiteX46" fmla="*/ 7954343 w 8522202"/>
              <a:gd name="connsiteY46" fmla="*/ 7680 h 979708"/>
              <a:gd name="connsiteX47" fmla="*/ 7962933 w 8522202"/>
              <a:gd name="connsiteY47" fmla="*/ 5223 h 979708"/>
              <a:gd name="connsiteX48" fmla="*/ 7971523 w 8522202"/>
              <a:gd name="connsiteY48" fmla="*/ 3687 h 979708"/>
              <a:gd name="connsiteX49" fmla="*/ 7980420 w 8522202"/>
              <a:gd name="connsiteY49" fmla="*/ 2150 h 979708"/>
              <a:gd name="connsiteX50" fmla="*/ 7988703 w 8522202"/>
              <a:gd name="connsiteY50" fmla="*/ 1229 h 979708"/>
              <a:gd name="connsiteX51" fmla="*/ 7997600 w 8522202"/>
              <a:gd name="connsiteY51" fmla="*/ 307 h 979708"/>
              <a:gd name="connsiteX52" fmla="*/ 8006496 w 8522202"/>
              <a:gd name="connsiteY52" fmla="*/ 0 h 979708"/>
              <a:gd name="connsiteX53" fmla="*/ 8015393 w 8522202"/>
              <a:gd name="connsiteY53" fmla="*/ 307 h 979708"/>
              <a:gd name="connsiteX54" fmla="*/ 8023983 w 8522202"/>
              <a:gd name="connsiteY54" fmla="*/ 1229 h 979708"/>
              <a:gd name="connsiteX55" fmla="*/ 8032880 w 8522202"/>
              <a:gd name="connsiteY55" fmla="*/ 2150 h 979708"/>
              <a:gd name="connsiteX56" fmla="*/ 8041470 w 8522202"/>
              <a:gd name="connsiteY56" fmla="*/ 3687 h 979708"/>
              <a:gd name="connsiteX57" fmla="*/ 8050367 w 8522202"/>
              <a:gd name="connsiteY57" fmla="*/ 5223 h 979708"/>
              <a:gd name="connsiteX58" fmla="*/ 8058650 w 8522202"/>
              <a:gd name="connsiteY58" fmla="*/ 7680 h 979708"/>
              <a:gd name="connsiteX59" fmla="*/ 8067240 w 8522202"/>
              <a:gd name="connsiteY59" fmla="*/ 10138 h 979708"/>
              <a:gd name="connsiteX60" fmla="*/ 8075523 w 8522202"/>
              <a:gd name="connsiteY60" fmla="*/ 13518 h 979708"/>
              <a:gd name="connsiteX61" fmla="*/ 8083806 w 8522202"/>
              <a:gd name="connsiteY61" fmla="*/ 16897 h 979708"/>
              <a:gd name="connsiteX62" fmla="*/ 8091783 w 8522202"/>
              <a:gd name="connsiteY62" fmla="*/ 21198 h 979708"/>
              <a:gd name="connsiteX63" fmla="*/ 8099759 w 8522202"/>
              <a:gd name="connsiteY63" fmla="*/ 25499 h 979708"/>
              <a:gd name="connsiteX64" fmla="*/ 8107429 w 8522202"/>
              <a:gd name="connsiteY64" fmla="*/ 30415 h 979708"/>
              <a:gd name="connsiteX65" fmla="*/ 8114792 w 8522202"/>
              <a:gd name="connsiteY65" fmla="*/ 35638 h 979708"/>
              <a:gd name="connsiteX66" fmla="*/ 8122154 w 8522202"/>
              <a:gd name="connsiteY66" fmla="*/ 41475 h 979708"/>
              <a:gd name="connsiteX67" fmla="*/ 8129210 w 8522202"/>
              <a:gd name="connsiteY67" fmla="*/ 47312 h 979708"/>
              <a:gd name="connsiteX68" fmla="*/ 8135960 w 8522202"/>
              <a:gd name="connsiteY68" fmla="*/ 53764 h 979708"/>
              <a:gd name="connsiteX69" fmla="*/ 8468515 w 8522202"/>
              <a:gd name="connsiteY69" fmla="*/ 386793 h 979708"/>
              <a:gd name="connsiteX70" fmla="*/ 8474344 w 8522202"/>
              <a:gd name="connsiteY70" fmla="*/ 392937 h 979708"/>
              <a:gd name="connsiteX71" fmla="*/ 8480172 w 8522202"/>
              <a:gd name="connsiteY71" fmla="*/ 399696 h 979708"/>
              <a:gd name="connsiteX72" fmla="*/ 8485695 w 8522202"/>
              <a:gd name="connsiteY72" fmla="*/ 406455 h 979708"/>
              <a:gd name="connsiteX73" fmla="*/ 8490603 w 8522202"/>
              <a:gd name="connsiteY73" fmla="*/ 413828 h 979708"/>
              <a:gd name="connsiteX74" fmla="*/ 8495512 w 8522202"/>
              <a:gd name="connsiteY74" fmla="*/ 421509 h 979708"/>
              <a:gd name="connsiteX75" fmla="*/ 8499807 w 8522202"/>
              <a:gd name="connsiteY75" fmla="*/ 428882 h 979708"/>
              <a:gd name="connsiteX76" fmla="*/ 8503795 w 8522202"/>
              <a:gd name="connsiteY76" fmla="*/ 436870 h 979708"/>
              <a:gd name="connsiteX77" fmla="*/ 8507783 w 8522202"/>
              <a:gd name="connsiteY77" fmla="*/ 445165 h 979708"/>
              <a:gd name="connsiteX78" fmla="*/ 8510851 w 8522202"/>
              <a:gd name="connsiteY78" fmla="*/ 453153 h 979708"/>
              <a:gd name="connsiteX79" fmla="*/ 8513612 w 8522202"/>
              <a:gd name="connsiteY79" fmla="*/ 461755 h 979708"/>
              <a:gd name="connsiteX80" fmla="*/ 8516066 w 8522202"/>
              <a:gd name="connsiteY80" fmla="*/ 470357 h 979708"/>
              <a:gd name="connsiteX81" fmla="*/ 8518214 w 8522202"/>
              <a:gd name="connsiteY81" fmla="*/ 479266 h 979708"/>
              <a:gd name="connsiteX82" fmla="*/ 8520054 w 8522202"/>
              <a:gd name="connsiteY82" fmla="*/ 488483 h 979708"/>
              <a:gd name="connsiteX83" fmla="*/ 8520975 w 8522202"/>
              <a:gd name="connsiteY83" fmla="*/ 497700 h 979708"/>
              <a:gd name="connsiteX84" fmla="*/ 8521895 w 8522202"/>
              <a:gd name="connsiteY84" fmla="*/ 506916 h 979708"/>
              <a:gd name="connsiteX85" fmla="*/ 8522202 w 8522202"/>
              <a:gd name="connsiteY85" fmla="*/ 516440 h 979708"/>
              <a:gd name="connsiteX86" fmla="*/ 8521895 w 8522202"/>
              <a:gd name="connsiteY86" fmla="*/ 525964 h 979708"/>
              <a:gd name="connsiteX87" fmla="*/ 8520975 w 8522202"/>
              <a:gd name="connsiteY87" fmla="*/ 535181 h 979708"/>
              <a:gd name="connsiteX88" fmla="*/ 8520054 w 8522202"/>
              <a:gd name="connsiteY88" fmla="*/ 544397 h 979708"/>
              <a:gd name="connsiteX89" fmla="*/ 8518214 w 8522202"/>
              <a:gd name="connsiteY89" fmla="*/ 553307 h 979708"/>
              <a:gd name="connsiteX90" fmla="*/ 8516066 w 8522202"/>
              <a:gd name="connsiteY90" fmla="*/ 562524 h 979708"/>
              <a:gd name="connsiteX91" fmla="*/ 8513612 w 8522202"/>
              <a:gd name="connsiteY91" fmla="*/ 570819 h 979708"/>
              <a:gd name="connsiteX92" fmla="*/ 8510851 w 8522202"/>
              <a:gd name="connsiteY92" fmla="*/ 579421 h 979708"/>
              <a:gd name="connsiteX93" fmla="*/ 8507783 w 8522202"/>
              <a:gd name="connsiteY93" fmla="*/ 587716 h 979708"/>
              <a:gd name="connsiteX94" fmla="*/ 8503795 w 8522202"/>
              <a:gd name="connsiteY94" fmla="*/ 596011 h 979708"/>
              <a:gd name="connsiteX95" fmla="*/ 8499807 w 8522202"/>
              <a:gd name="connsiteY95" fmla="*/ 603691 h 979708"/>
              <a:gd name="connsiteX96" fmla="*/ 8495512 w 8522202"/>
              <a:gd name="connsiteY96" fmla="*/ 611679 h 979708"/>
              <a:gd name="connsiteX97" fmla="*/ 8490603 w 8522202"/>
              <a:gd name="connsiteY97" fmla="*/ 619052 h 979708"/>
              <a:gd name="connsiteX98" fmla="*/ 8485695 w 8522202"/>
              <a:gd name="connsiteY98" fmla="*/ 626426 h 979708"/>
              <a:gd name="connsiteX99" fmla="*/ 8480172 w 8522202"/>
              <a:gd name="connsiteY99" fmla="*/ 633185 h 979708"/>
              <a:gd name="connsiteX100" fmla="*/ 8474344 w 8522202"/>
              <a:gd name="connsiteY100" fmla="*/ 639943 h 979708"/>
              <a:gd name="connsiteX101" fmla="*/ 8468515 w 8522202"/>
              <a:gd name="connsiteY101" fmla="*/ 646088 h 979708"/>
              <a:gd name="connsiteX102" fmla="*/ 8135960 w 8522202"/>
              <a:gd name="connsiteY102" fmla="*/ 978809 h 979708"/>
              <a:gd name="connsiteX103" fmla="*/ 8135062 w 8522202"/>
              <a:gd name="connsiteY103" fmla="*/ 979708 h 979708"/>
              <a:gd name="connsiteX104" fmla="*/ 8226502 w 8522202"/>
              <a:gd name="connsiteY104" fmla="*/ 535154 h 979708"/>
              <a:gd name="connsiteX0-1" fmla="*/ 8135062 w 8522202"/>
              <a:gd name="connsiteY0-2" fmla="*/ 443714 h 979708"/>
              <a:gd name="connsiteX1-3" fmla="*/ 0 w 8522202"/>
              <a:gd name="connsiteY1-4" fmla="*/ 443714 h 979708"/>
              <a:gd name="connsiteX2-5" fmla="*/ 0 w 8522202"/>
              <a:gd name="connsiteY2-6" fmla="*/ 332875 h 979708"/>
              <a:gd name="connsiteX3-7" fmla="*/ 7902599 w 8522202"/>
              <a:gd name="connsiteY3-8" fmla="*/ 332875 h 979708"/>
              <a:gd name="connsiteX4-9" fmla="*/ 7877033 w 8522202"/>
              <a:gd name="connsiteY4-10" fmla="*/ 313673 h 979708"/>
              <a:gd name="connsiteX5-11" fmla="*/ 7870591 w 8522202"/>
              <a:gd name="connsiteY5-12" fmla="*/ 306607 h 979708"/>
              <a:gd name="connsiteX6-13" fmla="*/ 7864148 w 8522202"/>
              <a:gd name="connsiteY6-14" fmla="*/ 299541 h 979708"/>
              <a:gd name="connsiteX7-15" fmla="*/ 7858626 w 8522202"/>
              <a:gd name="connsiteY7-16" fmla="*/ 292475 h 979708"/>
              <a:gd name="connsiteX8-17" fmla="*/ 7853717 w 8522202"/>
              <a:gd name="connsiteY8-18" fmla="*/ 284487 h 979708"/>
              <a:gd name="connsiteX9-19" fmla="*/ 7848809 w 8522202"/>
              <a:gd name="connsiteY9-20" fmla="*/ 276807 h 979708"/>
              <a:gd name="connsiteX10-21" fmla="*/ 7844207 w 8522202"/>
              <a:gd name="connsiteY10-22" fmla="*/ 269126 h 979708"/>
              <a:gd name="connsiteX11-23" fmla="*/ 7840219 w 8522202"/>
              <a:gd name="connsiteY11-24" fmla="*/ 260831 h 979708"/>
              <a:gd name="connsiteX12-25" fmla="*/ 7836844 w 8522202"/>
              <a:gd name="connsiteY12-26" fmla="*/ 252844 h 979708"/>
              <a:gd name="connsiteX13-27" fmla="*/ 7833470 w 8522202"/>
              <a:gd name="connsiteY13-28" fmla="*/ 244241 h 979708"/>
              <a:gd name="connsiteX14-29" fmla="*/ 7830709 w 8522202"/>
              <a:gd name="connsiteY14-30" fmla="*/ 235639 h 979708"/>
              <a:gd name="connsiteX15-31" fmla="*/ 7828561 w 8522202"/>
              <a:gd name="connsiteY15-32" fmla="*/ 227344 h 979708"/>
              <a:gd name="connsiteX16-33" fmla="*/ 7826414 w 8522202"/>
              <a:gd name="connsiteY16-34" fmla="*/ 218742 h 979708"/>
              <a:gd name="connsiteX17-35" fmla="*/ 7825186 w 8522202"/>
              <a:gd name="connsiteY17-36" fmla="*/ 209832 h 979708"/>
              <a:gd name="connsiteX18-37" fmla="*/ 7823959 w 8522202"/>
              <a:gd name="connsiteY18-38" fmla="*/ 201230 h 979708"/>
              <a:gd name="connsiteX19-39" fmla="*/ 7823652 w 8522202"/>
              <a:gd name="connsiteY19-40" fmla="*/ 192321 h 979708"/>
              <a:gd name="connsiteX20-41" fmla="*/ 7823346 w 8522202"/>
              <a:gd name="connsiteY20-42" fmla="*/ 183719 h 979708"/>
              <a:gd name="connsiteX21-43" fmla="*/ 7823652 w 8522202"/>
              <a:gd name="connsiteY21-44" fmla="*/ 175116 h 979708"/>
              <a:gd name="connsiteX22-45" fmla="*/ 7823959 w 8522202"/>
              <a:gd name="connsiteY22-46" fmla="*/ 166207 h 979708"/>
              <a:gd name="connsiteX23-47" fmla="*/ 7825186 w 8522202"/>
              <a:gd name="connsiteY23-48" fmla="*/ 157298 h 979708"/>
              <a:gd name="connsiteX24-49" fmla="*/ 7826414 w 8522202"/>
              <a:gd name="connsiteY24-50" fmla="*/ 148388 h 979708"/>
              <a:gd name="connsiteX25-51" fmla="*/ 7828561 w 8522202"/>
              <a:gd name="connsiteY25-52" fmla="*/ 140093 h 979708"/>
              <a:gd name="connsiteX26-53" fmla="*/ 7830709 w 8522202"/>
              <a:gd name="connsiteY26-54" fmla="*/ 131491 h 979708"/>
              <a:gd name="connsiteX27-55" fmla="*/ 7833470 w 8522202"/>
              <a:gd name="connsiteY27-56" fmla="*/ 122889 h 979708"/>
              <a:gd name="connsiteX28-57" fmla="*/ 7836844 w 8522202"/>
              <a:gd name="connsiteY28-58" fmla="*/ 114594 h 979708"/>
              <a:gd name="connsiteX29-59" fmla="*/ 7840219 w 8522202"/>
              <a:gd name="connsiteY29-60" fmla="*/ 106299 h 979708"/>
              <a:gd name="connsiteX30-61" fmla="*/ 7844207 w 8522202"/>
              <a:gd name="connsiteY30-62" fmla="*/ 98311 h 979708"/>
              <a:gd name="connsiteX31-63" fmla="*/ 7848809 w 8522202"/>
              <a:gd name="connsiteY31-64" fmla="*/ 90630 h 979708"/>
              <a:gd name="connsiteX32-65" fmla="*/ 7853717 w 8522202"/>
              <a:gd name="connsiteY32-66" fmla="*/ 82643 h 979708"/>
              <a:gd name="connsiteX33-67" fmla="*/ 7858626 w 8522202"/>
              <a:gd name="connsiteY33-68" fmla="*/ 75269 h 979708"/>
              <a:gd name="connsiteX34-69" fmla="*/ 7864148 w 8522202"/>
              <a:gd name="connsiteY34-70" fmla="*/ 67896 h 979708"/>
              <a:gd name="connsiteX35-71" fmla="*/ 7870591 w 8522202"/>
              <a:gd name="connsiteY35-72" fmla="*/ 60830 h 979708"/>
              <a:gd name="connsiteX36-73" fmla="*/ 7877033 w 8522202"/>
              <a:gd name="connsiteY36-74" fmla="*/ 53764 h 979708"/>
              <a:gd name="connsiteX37-75" fmla="*/ 7883782 w 8522202"/>
              <a:gd name="connsiteY37-76" fmla="*/ 47312 h 979708"/>
              <a:gd name="connsiteX38-77" fmla="*/ 7891145 w 8522202"/>
              <a:gd name="connsiteY38-78" fmla="*/ 41475 h 979708"/>
              <a:gd name="connsiteX39-79" fmla="*/ 7898201 w 8522202"/>
              <a:gd name="connsiteY39-80" fmla="*/ 35638 h 979708"/>
              <a:gd name="connsiteX40-81" fmla="*/ 7905871 w 8522202"/>
              <a:gd name="connsiteY40-82" fmla="*/ 30415 h 979708"/>
              <a:gd name="connsiteX41-83" fmla="*/ 7913234 w 8522202"/>
              <a:gd name="connsiteY41-84" fmla="*/ 25499 h 979708"/>
              <a:gd name="connsiteX42-85" fmla="*/ 7921517 w 8522202"/>
              <a:gd name="connsiteY42-86" fmla="*/ 21198 h 979708"/>
              <a:gd name="connsiteX43-87" fmla="*/ 7929493 w 8522202"/>
              <a:gd name="connsiteY43-88" fmla="*/ 16897 h 979708"/>
              <a:gd name="connsiteX44-89" fmla="*/ 7937776 w 8522202"/>
              <a:gd name="connsiteY44-90" fmla="*/ 13518 h 979708"/>
              <a:gd name="connsiteX45-91" fmla="*/ 7945753 w 8522202"/>
              <a:gd name="connsiteY45-92" fmla="*/ 10138 h 979708"/>
              <a:gd name="connsiteX46-93" fmla="*/ 7954343 w 8522202"/>
              <a:gd name="connsiteY46-94" fmla="*/ 7680 h 979708"/>
              <a:gd name="connsiteX47-95" fmla="*/ 7962933 w 8522202"/>
              <a:gd name="connsiteY47-96" fmla="*/ 5223 h 979708"/>
              <a:gd name="connsiteX48-97" fmla="*/ 7971523 w 8522202"/>
              <a:gd name="connsiteY48-98" fmla="*/ 3687 h 979708"/>
              <a:gd name="connsiteX49-99" fmla="*/ 7980420 w 8522202"/>
              <a:gd name="connsiteY49-100" fmla="*/ 2150 h 979708"/>
              <a:gd name="connsiteX50-101" fmla="*/ 7988703 w 8522202"/>
              <a:gd name="connsiteY50-102" fmla="*/ 1229 h 979708"/>
              <a:gd name="connsiteX51-103" fmla="*/ 7997600 w 8522202"/>
              <a:gd name="connsiteY51-104" fmla="*/ 307 h 979708"/>
              <a:gd name="connsiteX52-105" fmla="*/ 8006496 w 8522202"/>
              <a:gd name="connsiteY52-106" fmla="*/ 0 h 979708"/>
              <a:gd name="connsiteX53-107" fmla="*/ 8015393 w 8522202"/>
              <a:gd name="connsiteY53-108" fmla="*/ 307 h 979708"/>
              <a:gd name="connsiteX54-109" fmla="*/ 8023983 w 8522202"/>
              <a:gd name="connsiteY54-110" fmla="*/ 1229 h 979708"/>
              <a:gd name="connsiteX55-111" fmla="*/ 8032880 w 8522202"/>
              <a:gd name="connsiteY55-112" fmla="*/ 2150 h 979708"/>
              <a:gd name="connsiteX56-113" fmla="*/ 8041470 w 8522202"/>
              <a:gd name="connsiteY56-114" fmla="*/ 3687 h 979708"/>
              <a:gd name="connsiteX57-115" fmla="*/ 8050367 w 8522202"/>
              <a:gd name="connsiteY57-116" fmla="*/ 5223 h 979708"/>
              <a:gd name="connsiteX58-117" fmla="*/ 8058650 w 8522202"/>
              <a:gd name="connsiteY58-118" fmla="*/ 7680 h 979708"/>
              <a:gd name="connsiteX59-119" fmla="*/ 8067240 w 8522202"/>
              <a:gd name="connsiteY59-120" fmla="*/ 10138 h 979708"/>
              <a:gd name="connsiteX60-121" fmla="*/ 8075523 w 8522202"/>
              <a:gd name="connsiteY60-122" fmla="*/ 13518 h 979708"/>
              <a:gd name="connsiteX61-123" fmla="*/ 8083806 w 8522202"/>
              <a:gd name="connsiteY61-124" fmla="*/ 16897 h 979708"/>
              <a:gd name="connsiteX62-125" fmla="*/ 8091783 w 8522202"/>
              <a:gd name="connsiteY62-126" fmla="*/ 21198 h 979708"/>
              <a:gd name="connsiteX63-127" fmla="*/ 8099759 w 8522202"/>
              <a:gd name="connsiteY63-128" fmla="*/ 25499 h 979708"/>
              <a:gd name="connsiteX64-129" fmla="*/ 8107429 w 8522202"/>
              <a:gd name="connsiteY64-130" fmla="*/ 30415 h 979708"/>
              <a:gd name="connsiteX65-131" fmla="*/ 8114792 w 8522202"/>
              <a:gd name="connsiteY65-132" fmla="*/ 35638 h 979708"/>
              <a:gd name="connsiteX66-133" fmla="*/ 8122154 w 8522202"/>
              <a:gd name="connsiteY66-134" fmla="*/ 41475 h 979708"/>
              <a:gd name="connsiteX67-135" fmla="*/ 8129210 w 8522202"/>
              <a:gd name="connsiteY67-136" fmla="*/ 47312 h 979708"/>
              <a:gd name="connsiteX68-137" fmla="*/ 8135960 w 8522202"/>
              <a:gd name="connsiteY68-138" fmla="*/ 53764 h 979708"/>
              <a:gd name="connsiteX69-139" fmla="*/ 8468515 w 8522202"/>
              <a:gd name="connsiteY69-140" fmla="*/ 386793 h 979708"/>
              <a:gd name="connsiteX70-141" fmla="*/ 8474344 w 8522202"/>
              <a:gd name="connsiteY70-142" fmla="*/ 392937 h 979708"/>
              <a:gd name="connsiteX71-143" fmla="*/ 8480172 w 8522202"/>
              <a:gd name="connsiteY71-144" fmla="*/ 399696 h 979708"/>
              <a:gd name="connsiteX72-145" fmla="*/ 8485695 w 8522202"/>
              <a:gd name="connsiteY72-146" fmla="*/ 406455 h 979708"/>
              <a:gd name="connsiteX73-147" fmla="*/ 8490603 w 8522202"/>
              <a:gd name="connsiteY73-148" fmla="*/ 413828 h 979708"/>
              <a:gd name="connsiteX74-149" fmla="*/ 8495512 w 8522202"/>
              <a:gd name="connsiteY74-150" fmla="*/ 421509 h 979708"/>
              <a:gd name="connsiteX75-151" fmla="*/ 8499807 w 8522202"/>
              <a:gd name="connsiteY75-152" fmla="*/ 428882 h 979708"/>
              <a:gd name="connsiteX76-153" fmla="*/ 8503795 w 8522202"/>
              <a:gd name="connsiteY76-154" fmla="*/ 436870 h 979708"/>
              <a:gd name="connsiteX77-155" fmla="*/ 8507783 w 8522202"/>
              <a:gd name="connsiteY77-156" fmla="*/ 445165 h 979708"/>
              <a:gd name="connsiteX78-157" fmla="*/ 8510851 w 8522202"/>
              <a:gd name="connsiteY78-158" fmla="*/ 453153 h 979708"/>
              <a:gd name="connsiteX79-159" fmla="*/ 8513612 w 8522202"/>
              <a:gd name="connsiteY79-160" fmla="*/ 461755 h 979708"/>
              <a:gd name="connsiteX80-161" fmla="*/ 8516066 w 8522202"/>
              <a:gd name="connsiteY80-162" fmla="*/ 470357 h 979708"/>
              <a:gd name="connsiteX81-163" fmla="*/ 8518214 w 8522202"/>
              <a:gd name="connsiteY81-164" fmla="*/ 479266 h 979708"/>
              <a:gd name="connsiteX82-165" fmla="*/ 8520054 w 8522202"/>
              <a:gd name="connsiteY82-166" fmla="*/ 488483 h 979708"/>
              <a:gd name="connsiteX83-167" fmla="*/ 8520975 w 8522202"/>
              <a:gd name="connsiteY83-168" fmla="*/ 497700 h 979708"/>
              <a:gd name="connsiteX84-169" fmla="*/ 8521895 w 8522202"/>
              <a:gd name="connsiteY84-170" fmla="*/ 506916 h 979708"/>
              <a:gd name="connsiteX85-171" fmla="*/ 8522202 w 8522202"/>
              <a:gd name="connsiteY85-172" fmla="*/ 516440 h 979708"/>
              <a:gd name="connsiteX86-173" fmla="*/ 8521895 w 8522202"/>
              <a:gd name="connsiteY86-174" fmla="*/ 525964 h 979708"/>
              <a:gd name="connsiteX87-175" fmla="*/ 8520975 w 8522202"/>
              <a:gd name="connsiteY87-176" fmla="*/ 535181 h 979708"/>
              <a:gd name="connsiteX88-177" fmla="*/ 8520054 w 8522202"/>
              <a:gd name="connsiteY88-178" fmla="*/ 544397 h 979708"/>
              <a:gd name="connsiteX89-179" fmla="*/ 8518214 w 8522202"/>
              <a:gd name="connsiteY89-180" fmla="*/ 553307 h 979708"/>
              <a:gd name="connsiteX90-181" fmla="*/ 8516066 w 8522202"/>
              <a:gd name="connsiteY90-182" fmla="*/ 562524 h 979708"/>
              <a:gd name="connsiteX91-183" fmla="*/ 8513612 w 8522202"/>
              <a:gd name="connsiteY91-184" fmla="*/ 570819 h 979708"/>
              <a:gd name="connsiteX92-185" fmla="*/ 8510851 w 8522202"/>
              <a:gd name="connsiteY92-186" fmla="*/ 579421 h 979708"/>
              <a:gd name="connsiteX93-187" fmla="*/ 8507783 w 8522202"/>
              <a:gd name="connsiteY93-188" fmla="*/ 587716 h 979708"/>
              <a:gd name="connsiteX94-189" fmla="*/ 8503795 w 8522202"/>
              <a:gd name="connsiteY94-190" fmla="*/ 596011 h 979708"/>
              <a:gd name="connsiteX95-191" fmla="*/ 8499807 w 8522202"/>
              <a:gd name="connsiteY95-192" fmla="*/ 603691 h 979708"/>
              <a:gd name="connsiteX96-193" fmla="*/ 8495512 w 8522202"/>
              <a:gd name="connsiteY96-194" fmla="*/ 611679 h 979708"/>
              <a:gd name="connsiteX97-195" fmla="*/ 8490603 w 8522202"/>
              <a:gd name="connsiteY97-196" fmla="*/ 619052 h 979708"/>
              <a:gd name="connsiteX98-197" fmla="*/ 8485695 w 8522202"/>
              <a:gd name="connsiteY98-198" fmla="*/ 626426 h 979708"/>
              <a:gd name="connsiteX99-199" fmla="*/ 8480172 w 8522202"/>
              <a:gd name="connsiteY99-200" fmla="*/ 633185 h 979708"/>
              <a:gd name="connsiteX100-201" fmla="*/ 8474344 w 8522202"/>
              <a:gd name="connsiteY100-202" fmla="*/ 639943 h 979708"/>
              <a:gd name="connsiteX101-203" fmla="*/ 8468515 w 8522202"/>
              <a:gd name="connsiteY101-204" fmla="*/ 646088 h 979708"/>
              <a:gd name="connsiteX102-205" fmla="*/ 8135960 w 8522202"/>
              <a:gd name="connsiteY102-206" fmla="*/ 978809 h 979708"/>
              <a:gd name="connsiteX103-207" fmla="*/ 8135062 w 8522202"/>
              <a:gd name="connsiteY103-208" fmla="*/ 979708 h 979708"/>
              <a:gd name="connsiteX0-209" fmla="*/ 0 w 8522202"/>
              <a:gd name="connsiteY0-210" fmla="*/ 443714 h 979708"/>
              <a:gd name="connsiteX1-211" fmla="*/ 0 w 8522202"/>
              <a:gd name="connsiteY1-212" fmla="*/ 332875 h 979708"/>
              <a:gd name="connsiteX2-213" fmla="*/ 7902599 w 8522202"/>
              <a:gd name="connsiteY2-214" fmla="*/ 332875 h 979708"/>
              <a:gd name="connsiteX3-215" fmla="*/ 7877033 w 8522202"/>
              <a:gd name="connsiteY3-216" fmla="*/ 313673 h 979708"/>
              <a:gd name="connsiteX4-217" fmla="*/ 7870591 w 8522202"/>
              <a:gd name="connsiteY4-218" fmla="*/ 306607 h 979708"/>
              <a:gd name="connsiteX5-219" fmla="*/ 7864148 w 8522202"/>
              <a:gd name="connsiteY5-220" fmla="*/ 299541 h 979708"/>
              <a:gd name="connsiteX6-221" fmla="*/ 7858626 w 8522202"/>
              <a:gd name="connsiteY6-222" fmla="*/ 292475 h 979708"/>
              <a:gd name="connsiteX7-223" fmla="*/ 7853717 w 8522202"/>
              <a:gd name="connsiteY7-224" fmla="*/ 284487 h 979708"/>
              <a:gd name="connsiteX8-225" fmla="*/ 7848809 w 8522202"/>
              <a:gd name="connsiteY8-226" fmla="*/ 276807 h 979708"/>
              <a:gd name="connsiteX9-227" fmla="*/ 7844207 w 8522202"/>
              <a:gd name="connsiteY9-228" fmla="*/ 269126 h 979708"/>
              <a:gd name="connsiteX10-229" fmla="*/ 7840219 w 8522202"/>
              <a:gd name="connsiteY10-230" fmla="*/ 260831 h 979708"/>
              <a:gd name="connsiteX11-231" fmla="*/ 7836844 w 8522202"/>
              <a:gd name="connsiteY11-232" fmla="*/ 252844 h 979708"/>
              <a:gd name="connsiteX12-233" fmla="*/ 7833470 w 8522202"/>
              <a:gd name="connsiteY12-234" fmla="*/ 244241 h 979708"/>
              <a:gd name="connsiteX13-235" fmla="*/ 7830709 w 8522202"/>
              <a:gd name="connsiteY13-236" fmla="*/ 235639 h 979708"/>
              <a:gd name="connsiteX14-237" fmla="*/ 7828561 w 8522202"/>
              <a:gd name="connsiteY14-238" fmla="*/ 227344 h 979708"/>
              <a:gd name="connsiteX15-239" fmla="*/ 7826414 w 8522202"/>
              <a:gd name="connsiteY15-240" fmla="*/ 218742 h 979708"/>
              <a:gd name="connsiteX16-241" fmla="*/ 7825186 w 8522202"/>
              <a:gd name="connsiteY16-242" fmla="*/ 209832 h 979708"/>
              <a:gd name="connsiteX17-243" fmla="*/ 7823959 w 8522202"/>
              <a:gd name="connsiteY17-244" fmla="*/ 201230 h 979708"/>
              <a:gd name="connsiteX18-245" fmla="*/ 7823652 w 8522202"/>
              <a:gd name="connsiteY18-246" fmla="*/ 192321 h 979708"/>
              <a:gd name="connsiteX19-247" fmla="*/ 7823346 w 8522202"/>
              <a:gd name="connsiteY19-248" fmla="*/ 183719 h 979708"/>
              <a:gd name="connsiteX20-249" fmla="*/ 7823652 w 8522202"/>
              <a:gd name="connsiteY20-250" fmla="*/ 175116 h 979708"/>
              <a:gd name="connsiteX21-251" fmla="*/ 7823959 w 8522202"/>
              <a:gd name="connsiteY21-252" fmla="*/ 166207 h 979708"/>
              <a:gd name="connsiteX22-253" fmla="*/ 7825186 w 8522202"/>
              <a:gd name="connsiteY22-254" fmla="*/ 157298 h 979708"/>
              <a:gd name="connsiteX23-255" fmla="*/ 7826414 w 8522202"/>
              <a:gd name="connsiteY23-256" fmla="*/ 148388 h 979708"/>
              <a:gd name="connsiteX24-257" fmla="*/ 7828561 w 8522202"/>
              <a:gd name="connsiteY24-258" fmla="*/ 140093 h 979708"/>
              <a:gd name="connsiteX25-259" fmla="*/ 7830709 w 8522202"/>
              <a:gd name="connsiteY25-260" fmla="*/ 131491 h 979708"/>
              <a:gd name="connsiteX26-261" fmla="*/ 7833470 w 8522202"/>
              <a:gd name="connsiteY26-262" fmla="*/ 122889 h 979708"/>
              <a:gd name="connsiteX27-263" fmla="*/ 7836844 w 8522202"/>
              <a:gd name="connsiteY27-264" fmla="*/ 114594 h 979708"/>
              <a:gd name="connsiteX28-265" fmla="*/ 7840219 w 8522202"/>
              <a:gd name="connsiteY28-266" fmla="*/ 106299 h 979708"/>
              <a:gd name="connsiteX29-267" fmla="*/ 7844207 w 8522202"/>
              <a:gd name="connsiteY29-268" fmla="*/ 98311 h 979708"/>
              <a:gd name="connsiteX30-269" fmla="*/ 7848809 w 8522202"/>
              <a:gd name="connsiteY30-270" fmla="*/ 90630 h 979708"/>
              <a:gd name="connsiteX31-271" fmla="*/ 7853717 w 8522202"/>
              <a:gd name="connsiteY31-272" fmla="*/ 82643 h 979708"/>
              <a:gd name="connsiteX32-273" fmla="*/ 7858626 w 8522202"/>
              <a:gd name="connsiteY32-274" fmla="*/ 75269 h 979708"/>
              <a:gd name="connsiteX33-275" fmla="*/ 7864148 w 8522202"/>
              <a:gd name="connsiteY33-276" fmla="*/ 67896 h 979708"/>
              <a:gd name="connsiteX34-277" fmla="*/ 7870591 w 8522202"/>
              <a:gd name="connsiteY34-278" fmla="*/ 60830 h 979708"/>
              <a:gd name="connsiteX35-279" fmla="*/ 7877033 w 8522202"/>
              <a:gd name="connsiteY35-280" fmla="*/ 53764 h 979708"/>
              <a:gd name="connsiteX36-281" fmla="*/ 7883782 w 8522202"/>
              <a:gd name="connsiteY36-282" fmla="*/ 47312 h 979708"/>
              <a:gd name="connsiteX37-283" fmla="*/ 7891145 w 8522202"/>
              <a:gd name="connsiteY37-284" fmla="*/ 41475 h 979708"/>
              <a:gd name="connsiteX38-285" fmla="*/ 7898201 w 8522202"/>
              <a:gd name="connsiteY38-286" fmla="*/ 35638 h 979708"/>
              <a:gd name="connsiteX39-287" fmla="*/ 7905871 w 8522202"/>
              <a:gd name="connsiteY39-288" fmla="*/ 30415 h 979708"/>
              <a:gd name="connsiteX40-289" fmla="*/ 7913234 w 8522202"/>
              <a:gd name="connsiteY40-290" fmla="*/ 25499 h 979708"/>
              <a:gd name="connsiteX41-291" fmla="*/ 7921517 w 8522202"/>
              <a:gd name="connsiteY41-292" fmla="*/ 21198 h 979708"/>
              <a:gd name="connsiteX42-293" fmla="*/ 7929493 w 8522202"/>
              <a:gd name="connsiteY42-294" fmla="*/ 16897 h 979708"/>
              <a:gd name="connsiteX43-295" fmla="*/ 7937776 w 8522202"/>
              <a:gd name="connsiteY43-296" fmla="*/ 13518 h 979708"/>
              <a:gd name="connsiteX44-297" fmla="*/ 7945753 w 8522202"/>
              <a:gd name="connsiteY44-298" fmla="*/ 10138 h 979708"/>
              <a:gd name="connsiteX45-299" fmla="*/ 7954343 w 8522202"/>
              <a:gd name="connsiteY45-300" fmla="*/ 7680 h 979708"/>
              <a:gd name="connsiteX46-301" fmla="*/ 7962933 w 8522202"/>
              <a:gd name="connsiteY46-302" fmla="*/ 5223 h 979708"/>
              <a:gd name="connsiteX47-303" fmla="*/ 7971523 w 8522202"/>
              <a:gd name="connsiteY47-304" fmla="*/ 3687 h 979708"/>
              <a:gd name="connsiteX48-305" fmla="*/ 7980420 w 8522202"/>
              <a:gd name="connsiteY48-306" fmla="*/ 2150 h 979708"/>
              <a:gd name="connsiteX49-307" fmla="*/ 7988703 w 8522202"/>
              <a:gd name="connsiteY49-308" fmla="*/ 1229 h 979708"/>
              <a:gd name="connsiteX50-309" fmla="*/ 7997600 w 8522202"/>
              <a:gd name="connsiteY50-310" fmla="*/ 307 h 979708"/>
              <a:gd name="connsiteX51-311" fmla="*/ 8006496 w 8522202"/>
              <a:gd name="connsiteY51-312" fmla="*/ 0 h 979708"/>
              <a:gd name="connsiteX52-313" fmla="*/ 8015393 w 8522202"/>
              <a:gd name="connsiteY52-314" fmla="*/ 307 h 979708"/>
              <a:gd name="connsiteX53-315" fmla="*/ 8023983 w 8522202"/>
              <a:gd name="connsiteY53-316" fmla="*/ 1229 h 979708"/>
              <a:gd name="connsiteX54-317" fmla="*/ 8032880 w 8522202"/>
              <a:gd name="connsiteY54-318" fmla="*/ 2150 h 979708"/>
              <a:gd name="connsiteX55-319" fmla="*/ 8041470 w 8522202"/>
              <a:gd name="connsiteY55-320" fmla="*/ 3687 h 979708"/>
              <a:gd name="connsiteX56-321" fmla="*/ 8050367 w 8522202"/>
              <a:gd name="connsiteY56-322" fmla="*/ 5223 h 979708"/>
              <a:gd name="connsiteX57-323" fmla="*/ 8058650 w 8522202"/>
              <a:gd name="connsiteY57-324" fmla="*/ 7680 h 979708"/>
              <a:gd name="connsiteX58-325" fmla="*/ 8067240 w 8522202"/>
              <a:gd name="connsiteY58-326" fmla="*/ 10138 h 979708"/>
              <a:gd name="connsiteX59-327" fmla="*/ 8075523 w 8522202"/>
              <a:gd name="connsiteY59-328" fmla="*/ 13518 h 979708"/>
              <a:gd name="connsiteX60-329" fmla="*/ 8083806 w 8522202"/>
              <a:gd name="connsiteY60-330" fmla="*/ 16897 h 979708"/>
              <a:gd name="connsiteX61-331" fmla="*/ 8091783 w 8522202"/>
              <a:gd name="connsiteY61-332" fmla="*/ 21198 h 979708"/>
              <a:gd name="connsiteX62-333" fmla="*/ 8099759 w 8522202"/>
              <a:gd name="connsiteY62-334" fmla="*/ 25499 h 979708"/>
              <a:gd name="connsiteX63-335" fmla="*/ 8107429 w 8522202"/>
              <a:gd name="connsiteY63-336" fmla="*/ 30415 h 979708"/>
              <a:gd name="connsiteX64-337" fmla="*/ 8114792 w 8522202"/>
              <a:gd name="connsiteY64-338" fmla="*/ 35638 h 979708"/>
              <a:gd name="connsiteX65-339" fmla="*/ 8122154 w 8522202"/>
              <a:gd name="connsiteY65-340" fmla="*/ 41475 h 979708"/>
              <a:gd name="connsiteX66-341" fmla="*/ 8129210 w 8522202"/>
              <a:gd name="connsiteY66-342" fmla="*/ 47312 h 979708"/>
              <a:gd name="connsiteX67-343" fmla="*/ 8135960 w 8522202"/>
              <a:gd name="connsiteY67-344" fmla="*/ 53764 h 979708"/>
              <a:gd name="connsiteX68-345" fmla="*/ 8468515 w 8522202"/>
              <a:gd name="connsiteY68-346" fmla="*/ 386793 h 979708"/>
              <a:gd name="connsiteX69-347" fmla="*/ 8474344 w 8522202"/>
              <a:gd name="connsiteY69-348" fmla="*/ 392937 h 979708"/>
              <a:gd name="connsiteX70-349" fmla="*/ 8480172 w 8522202"/>
              <a:gd name="connsiteY70-350" fmla="*/ 399696 h 979708"/>
              <a:gd name="connsiteX71-351" fmla="*/ 8485695 w 8522202"/>
              <a:gd name="connsiteY71-352" fmla="*/ 406455 h 979708"/>
              <a:gd name="connsiteX72-353" fmla="*/ 8490603 w 8522202"/>
              <a:gd name="connsiteY72-354" fmla="*/ 413828 h 979708"/>
              <a:gd name="connsiteX73-355" fmla="*/ 8495512 w 8522202"/>
              <a:gd name="connsiteY73-356" fmla="*/ 421509 h 979708"/>
              <a:gd name="connsiteX74-357" fmla="*/ 8499807 w 8522202"/>
              <a:gd name="connsiteY74-358" fmla="*/ 428882 h 979708"/>
              <a:gd name="connsiteX75-359" fmla="*/ 8503795 w 8522202"/>
              <a:gd name="connsiteY75-360" fmla="*/ 436870 h 979708"/>
              <a:gd name="connsiteX76-361" fmla="*/ 8507783 w 8522202"/>
              <a:gd name="connsiteY76-362" fmla="*/ 445165 h 979708"/>
              <a:gd name="connsiteX77-363" fmla="*/ 8510851 w 8522202"/>
              <a:gd name="connsiteY77-364" fmla="*/ 453153 h 979708"/>
              <a:gd name="connsiteX78-365" fmla="*/ 8513612 w 8522202"/>
              <a:gd name="connsiteY78-366" fmla="*/ 461755 h 979708"/>
              <a:gd name="connsiteX79-367" fmla="*/ 8516066 w 8522202"/>
              <a:gd name="connsiteY79-368" fmla="*/ 470357 h 979708"/>
              <a:gd name="connsiteX80-369" fmla="*/ 8518214 w 8522202"/>
              <a:gd name="connsiteY80-370" fmla="*/ 479266 h 979708"/>
              <a:gd name="connsiteX81-371" fmla="*/ 8520054 w 8522202"/>
              <a:gd name="connsiteY81-372" fmla="*/ 488483 h 979708"/>
              <a:gd name="connsiteX82-373" fmla="*/ 8520975 w 8522202"/>
              <a:gd name="connsiteY82-374" fmla="*/ 497700 h 979708"/>
              <a:gd name="connsiteX83-375" fmla="*/ 8521895 w 8522202"/>
              <a:gd name="connsiteY83-376" fmla="*/ 506916 h 979708"/>
              <a:gd name="connsiteX84-377" fmla="*/ 8522202 w 8522202"/>
              <a:gd name="connsiteY84-378" fmla="*/ 516440 h 979708"/>
              <a:gd name="connsiteX85-379" fmla="*/ 8521895 w 8522202"/>
              <a:gd name="connsiteY85-380" fmla="*/ 525964 h 979708"/>
              <a:gd name="connsiteX86-381" fmla="*/ 8520975 w 8522202"/>
              <a:gd name="connsiteY86-382" fmla="*/ 535181 h 979708"/>
              <a:gd name="connsiteX87-383" fmla="*/ 8520054 w 8522202"/>
              <a:gd name="connsiteY87-384" fmla="*/ 544397 h 979708"/>
              <a:gd name="connsiteX88-385" fmla="*/ 8518214 w 8522202"/>
              <a:gd name="connsiteY88-386" fmla="*/ 553307 h 979708"/>
              <a:gd name="connsiteX89-387" fmla="*/ 8516066 w 8522202"/>
              <a:gd name="connsiteY89-388" fmla="*/ 562524 h 979708"/>
              <a:gd name="connsiteX90-389" fmla="*/ 8513612 w 8522202"/>
              <a:gd name="connsiteY90-390" fmla="*/ 570819 h 979708"/>
              <a:gd name="connsiteX91-391" fmla="*/ 8510851 w 8522202"/>
              <a:gd name="connsiteY91-392" fmla="*/ 579421 h 979708"/>
              <a:gd name="connsiteX92-393" fmla="*/ 8507783 w 8522202"/>
              <a:gd name="connsiteY92-394" fmla="*/ 587716 h 979708"/>
              <a:gd name="connsiteX93-395" fmla="*/ 8503795 w 8522202"/>
              <a:gd name="connsiteY93-396" fmla="*/ 596011 h 979708"/>
              <a:gd name="connsiteX94-397" fmla="*/ 8499807 w 8522202"/>
              <a:gd name="connsiteY94-398" fmla="*/ 603691 h 979708"/>
              <a:gd name="connsiteX95-399" fmla="*/ 8495512 w 8522202"/>
              <a:gd name="connsiteY95-400" fmla="*/ 611679 h 979708"/>
              <a:gd name="connsiteX96-401" fmla="*/ 8490603 w 8522202"/>
              <a:gd name="connsiteY96-402" fmla="*/ 619052 h 979708"/>
              <a:gd name="connsiteX97-403" fmla="*/ 8485695 w 8522202"/>
              <a:gd name="connsiteY97-404" fmla="*/ 626426 h 979708"/>
              <a:gd name="connsiteX98-405" fmla="*/ 8480172 w 8522202"/>
              <a:gd name="connsiteY98-406" fmla="*/ 633185 h 979708"/>
              <a:gd name="connsiteX99-407" fmla="*/ 8474344 w 8522202"/>
              <a:gd name="connsiteY99-408" fmla="*/ 639943 h 979708"/>
              <a:gd name="connsiteX100-409" fmla="*/ 8468515 w 8522202"/>
              <a:gd name="connsiteY100-410" fmla="*/ 646088 h 979708"/>
              <a:gd name="connsiteX101-411" fmla="*/ 8135960 w 8522202"/>
              <a:gd name="connsiteY101-412" fmla="*/ 978809 h 979708"/>
              <a:gd name="connsiteX102-413" fmla="*/ 8135062 w 8522202"/>
              <a:gd name="connsiteY102-414" fmla="*/ 979708 h 979708"/>
              <a:gd name="connsiteX0-415" fmla="*/ 0 w 8522202"/>
              <a:gd name="connsiteY0-416" fmla="*/ 332875 h 979708"/>
              <a:gd name="connsiteX1-417" fmla="*/ 7902599 w 8522202"/>
              <a:gd name="connsiteY1-418" fmla="*/ 332875 h 979708"/>
              <a:gd name="connsiteX2-419" fmla="*/ 7877033 w 8522202"/>
              <a:gd name="connsiteY2-420" fmla="*/ 313673 h 979708"/>
              <a:gd name="connsiteX3-421" fmla="*/ 7870591 w 8522202"/>
              <a:gd name="connsiteY3-422" fmla="*/ 306607 h 979708"/>
              <a:gd name="connsiteX4-423" fmla="*/ 7864148 w 8522202"/>
              <a:gd name="connsiteY4-424" fmla="*/ 299541 h 979708"/>
              <a:gd name="connsiteX5-425" fmla="*/ 7858626 w 8522202"/>
              <a:gd name="connsiteY5-426" fmla="*/ 292475 h 979708"/>
              <a:gd name="connsiteX6-427" fmla="*/ 7853717 w 8522202"/>
              <a:gd name="connsiteY6-428" fmla="*/ 284487 h 979708"/>
              <a:gd name="connsiteX7-429" fmla="*/ 7848809 w 8522202"/>
              <a:gd name="connsiteY7-430" fmla="*/ 276807 h 979708"/>
              <a:gd name="connsiteX8-431" fmla="*/ 7844207 w 8522202"/>
              <a:gd name="connsiteY8-432" fmla="*/ 269126 h 979708"/>
              <a:gd name="connsiteX9-433" fmla="*/ 7840219 w 8522202"/>
              <a:gd name="connsiteY9-434" fmla="*/ 260831 h 979708"/>
              <a:gd name="connsiteX10-435" fmla="*/ 7836844 w 8522202"/>
              <a:gd name="connsiteY10-436" fmla="*/ 252844 h 979708"/>
              <a:gd name="connsiteX11-437" fmla="*/ 7833470 w 8522202"/>
              <a:gd name="connsiteY11-438" fmla="*/ 244241 h 979708"/>
              <a:gd name="connsiteX12-439" fmla="*/ 7830709 w 8522202"/>
              <a:gd name="connsiteY12-440" fmla="*/ 235639 h 979708"/>
              <a:gd name="connsiteX13-441" fmla="*/ 7828561 w 8522202"/>
              <a:gd name="connsiteY13-442" fmla="*/ 227344 h 979708"/>
              <a:gd name="connsiteX14-443" fmla="*/ 7826414 w 8522202"/>
              <a:gd name="connsiteY14-444" fmla="*/ 218742 h 979708"/>
              <a:gd name="connsiteX15-445" fmla="*/ 7825186 w 8522202"/>
              <a:gd name="connsiteY15-446" fmla="*/ 209832 h 979708"/>
              <a:gd name="connsiteX16-447" fmla="*/ 7823959 w 8522202"/>
              <a:gd name="connsiteY16-448" fmla="*/ 201230 h 979708"/>
              <a:gd name="connsiteX17-449" fmla="*/ 7823652 w 8522202"/>
              <a:gd name="connsiteY17-450" fmla="*/ 192321 h 979708"/>
              <a:gd name="connsiteX18-451" fmla="*/ 7823346 w 8522202"/>
              <a:gd name="connsiteY18-452" fmla="*/ 183719 h 979708"/>
              <a:gd name="connsiteX19-453" fmla="*/ 7823652 w 8522202"/>
              <a:gd name="connsiteY19-454" fmla="*/ 175116 h 979708"/>
              <a:gd name="connsiteX20-455" fmla="*/ 7823959 w 8522202"/>
              <a:gd name="connsiteY20-456" fmla="*/ 166207 h 979708"/>
              <a:gd name="connsiteX21-457" fmla="*/ 7825186 w 8522202"/>
              <a:gd name="connsiteY21-458" fmla="*/ 157298 h 979708"/>
              <a:gd name="connsiteX22-459" fmla="*/ 7826414 w 8522202"/>
              <a:gd name="connsiteY22-460" fmla="*/ 148388 h 979708"/>
              <a:gd name="connsiteX23-461" fmla="*/ 7828561 w 8522202"/>
              <a:gd name="connsiteY23-462" fmla="*/ 140093 h 979708"/>
              <a:gd name="connsiteX24-463" fmla="*/ 7830709 w 8522202"/>
              <a:gd name="connsiteY24-464" fmla="*/ 131491 h 979708"/>
              <a:gd name="connsiteX25-465" fmla="*/ 7833470 w 8522202"/>
              <a:gd name="connsiteY25-466" fmla="*/ 122889 h 979708"/>
              <a:gd name="connsiteX26-467" fmla="*/ 7836844 w 8522202"/>
              <a:gd name="connsiteY26-468" fmla="*/ 114594 h 979708"/>
              <a:gd name="connsiteX27-469" fmla="*/ 7840219 w 8522202"/>
              <a:gd name="connsiteY27-470" fmla="*/ 106299 h 979708"/>
              <a:gd name="connsiteX28-471" fmla="*/ 7844207 w 8522202"/>
              <a:gd name="connsiteY28-472" fmla="*/ 98311 h 979708"/>
              <a:gd name="connsiteX29-473" fmla="*/ 7848809 w 8522202"/>
              <a:gd name="connsiteY29-474" fmla="*/ 90630 h 979708"/>
              <a:gd name="connsiteX30-475" fmla="*/ 7853717 w 8522202"/>
              <a:gd name="connsiteY30-476" fmla="*/ 82643 h 979708"/>
              <a:gd name="connsiteX31-477" fmla="*/ 7858626 w 8522202"/>
              <a:gd name="connsiteY31-478" fmla="*/ 75269 h 979708"/>
              <a:gd name="connsiteX32-479" fmla="*/ 7864148 w 8522202"/>
              <a:gd name="connsiteY32-480" fmla="*/ 67896 h 979708"/>
              <a:gd name="connsiteX33-481" fmla="*/ 7870591 w 8522202"/>
              <a:gd name="connsiteY33-482" fmla="*/ 60830 h 979708"/>
              <a:gd name="connsiteX34-483" fmla="*/ 7877033 w 8522202"/>
              <a:gd name="connsiteY34-484" fmla="*/ 53764 h 979708"/>
              <a:gd name="connsiteX35-485" fmla="*/ 7883782 w 8522202"/>
              <a:gd name="connsiteY35-486" fmla="*/ 47312 h 979708"/>
              <a:gd name="connsiteX36-487" fmla="*/ 7891145 w 8522202"/>
              <a:gd name="connsiteY36-488" fmla="*/ 41475 h 979708"/>
              <a:gd name="connsiteX37-489" fmla="*/ 7898201 w 8522202"/>
              <a:gd name="connsiteY37-490" fmla="*/ 35638 h 979708"/>
              <a:gd name="connsiteX38-491" fmla="*/ 7905871 w 8522202"/>
              <a:gd name="connsiteY38-492" fmla="*/ 30415 h 979708"/>
              <a:gd name="connsiteX39-493" fmla="*/ 7913234 w 8522202"/>
              <a:gd name="connsiteY39-494" fmla="*/ 25499 h 979708"/>
              <a:gd name="connsiteX40-495" fmla="*/ 7921517 w 8522202"/>
              <a:gd name="connsiteY40-496" fmla="*/ 21198 h 979708"/>
              <a:gd name="connsiteX41-497" fmla="*/ 7929493 w 8522202"/>
              <a:gd name="connsiteY41-498" fmla="*/ 16897 h 979708"/>
              <a:gd name="connsiteX42-499" fmla="*/ 7937776 w 8522202"/>
              <a:gd name="connsiteY42-500" fmla="*/ 13518 h 979708"/>
              <a:gd name="connsiteX43-501" fmla="*/ 7945753 w 8522202"/>
              <a:gd name="connsiteY43-502" fmla="*/ 10138 h 979708"/>
              <a:gd name="connsiteX44-503" fmla="*/ 7954343 w 8522202"/>
              <a:gd name="connsiteY44-504" fmla="*/ 7680 h 979708"/>
              <a:gd name="connsiteX45-505" fmla="*/ 7962933 w 8522202"/>
              <a:gd name="connsiteY45-506" fmla="*/ 5223 h 979708"/>
              <a:gd name="connsiteX46-507" fmla="*/ 7971523 w 8522202"/>
              <a:gd name="connsiteY46-508" fmla="*/ 3687 h 979708"/>
              <a:gd name="connsiteX47-509" fmla="*/ 7980420 w 8522202"/>
              <a:gd name="connsiteY47-510" fmla="*/ 2150 h 979708"/>
              <a:gd name="connsiteX48-511" fmla="*/ 7988703 w 8522202"/>
              <a:gd name="connsiteY48-512" fmla="*/ 1229 h 979708"/>
              <a:gd name="connsiteX49-513" fmla="*/ 7997600 w 8522202"/>
              <a:gd name="connsiteY49-514" fmla="*/ 307 h 979708"/>
              <a:gd name="connsiteX50-515" fmla="*/ 8006496 w 8522202"/>
              <a:gd name="connsiteY50-516" fmla="*/ 0 h 979708"/>
              <a:gd name="connsiteX51-517" fmla="*/ 8015393 w 8522202"/>
              <a:gd name="connsiteY51-518" fmla="*/ 307 h 979708"/>
              <a:gd name="connsiteX52-519" fmla="*/ 8023983 w 8522202"/>
              <a:gd name="connsiteY52-520" fmla="*/ 1229 h 979708"/>
              <a:gd name="connsiteX53-521" fmla="*/ 8032880 w 8522202"/>
              <a:gd name="connsiteY53-522" fmla="*/ 2150 h 979708"/>
              <a:gd name="connsiteX54-523" fmla="*/ 8041470 w 8522202"/>
              <a:gd name="connsiteY54-524" fmla="*/ 3687 h 979708"/>
              <a:gd name="connsiteX55-525" fmla="*/ 8050367 w 8522202"/>
              <a:gd name="connsiteY55-526" fmla="*/ 5223 h 979708"/>
              <a:gd name="connsiteX56-527" fmla="*/ 8058650 w 8522202"/>
              <a:gd name="connsiteY56-528" fmla="*/ 7680 h 979708"/>
              <a:gd name="connsiteX57-529" fmla="*/ 8067240 w 8522202"/>
              <a:gd name="connsiteY57-530" fmla="*/ 10138 h 979708"/>
              <a:gd name="connsiteX58-531" fmla="*/ 8075523 w 8522202"/>
              <a:gd name="connsiteY58-532" fmla="*/ 13518 h 979708"/>
              <a:gd name="connsiteX59-533" fmla="*/ 8083806 w 8522202"/>
              <a:gd name="connsiteY59-534" fmla="*/ 16897 h 979708"/>
              <a:gd name="connsiteX60-535" fmla="*/ 8091783 w 8522202"/>
              <a:gd name="connsiteY60-536" fmla="*/ 21198 h 979708"/>
              <a:gd name="connsiteX61-537" fmla="*/ 8099759 w 8522202"/>
              <a:gd name="connsiteY61-538" fmla="*/ 25499 h 979708"/>
              <a:gd name="connsiteX62-539" fmla="*/ 8107429 w 8522202"/>
              <a:gd name="connsiteY62-540" fmla="*/ 30415 h 979708"/>
              <a:gd name="connsiteX63-541" fmla="*/ 8114792 w 8522202"/>
              <a:gd name="connsiteY63-542" fmla="*/ 35638 h 979708"/>
              <a:gd name="connsiteX64-543" fmla="*/ 8122154 w 8522202"/>
              <a:gd name="connsiteY64-544" fmla="*/ 41475 h 979708"/>
              <a:gd name="connsiteX65-545" fmla="*/ 8129210 w 8522202"/>
              <a:gd name="connsiteY65-546" fmla="*/ 47312 h 979708"/>
              <a:gd name="connsiteX66-547" fmla="*/ 8135960 w 8522202"/>
              <a:gd name="connsiteY66-548" fmla="*/ 53764 h 979708"/>
              <a:gd name="connsiteX67-549" fmla="*/ 8468515 w 8522202"/>
              <a:gd name="connsiteY67-550" fmla="*/ 386793 h 979708"/>
              <a:gd name="connsiteX68-551" fmla="*/ 8474344 w 8522202"/>
              <a:gd name="connsiteY68-552" fmla="*/ 392937 h 979708"/>
              <a:gd name="connsiteX69-553" fmla="*/ 8480172 w 8522202"/>
              <a:gd name="connsiteY69-554" fmla="*/ 399696 h 979708"/>
              <a:gd name="connsiteX70-555" fmla="*/ 8485695 w 8522202"/>
              <a:gd name="connsiteY70-556" fmla="*/ 406455 h 979708"/>
              <a:gd name="connsiteX71-557" fmla="*/ 8490603 w 8522202"/>
              <a:gd name="connsiteY71-558" fmla="*/ 413828 h 979708"/>
              <a:gd name="connsiteX72-559" fmla="*/ 8495512 w 8522202"/>
              <a:gd name="connsiteY72-560" fmla="*/ 421509 h 979708"/>
              <a:gd name="connsiteX73-561" fmla="*/ 8499807 w 8522202"/>
              <a:gd name="connsiteY73-562" fmla="*/ 428882 h 979708"/>
              <a:gd name="connsiteX74-563" fmla="*/ 8503795 w 8522202"/>
              <a:gd name="connsiteY74-564" fmla="*/ 436870 h 979708"/>
              <a:gd name="connsiteX75-565" fmla="*/ 8507783 w 8522202"/>
              <a:gd name="connsiteY75-566" fmla="*/ 445165 h 979708"/>
              <a:gd name="connsiteX76-567" fmla="*/ 8510851 w 8522202"/>
              <a:gd name="connsiteY76-568" fmla="*/ 453153 h 979708"/>
              <a:gd name="connsiteX77-569" fmla="*/ 8513612 w 8522202"/>
              <a:gd name="connsiteY77-570" fmla="*/ 461755 h 979708"/>
              <a:gd name="connsiteX78-571" fmla="*/ 8516066 w 8522202"/>
              <a:gd name="connsiteY78-572" fmla="*/ 470357 h 979708"/>
              <a:gd name="connsiteX79-573" fmla="*/ 8518214 w 8522202"/>
              <a:gd name="connsiteY79-574" fmla="*/ 479266 h 979708"/>
              <a:gd name="connsiteX80-575" fmla="*/ 8520054 w 8522202"/>
              <a:gd name="connsiteY80-576" fmla="*/ 488483 h 979708"/>
              <a:gd name="connsiteX81-577" fmla="*/ 8520975 w 8522202"/>
              <a:gd name="connsiteY81-578" fmla="*/ 497700 h 979708"/>
              <a:gd name="connsiteX82-579" fmla="*/ 8521895 w 8522202"/>
              <a:gd name="connsiteY82-580" fmla="*/ 506916 h 979708"/>
              <a:gd name="connsiteX83-581" fmla="*/ 8522202 w 8522202"/>
              <a:gd name="connsiteY83-582" fmla="*/ 516440 h 979708"/>
              <a:gd name="connsiteX84-583" fmla="*/ 8521895 w 8522202"/>
              <a:gd name="connsiteY84-584" fmla="*/ 525964 h 979708"/>
              <a:gd name="connsiteX85-585" fmla="*/ 8520975 w 8522202"/>
              <a:gd name="connsiteY85-586" fmla="*/ 535181 h 979708"/>
              <a:gd name="connsiteX86-587" fmla="*/ 8520054 w 8522202"/>
              <a:gd name="connsiteY86-588" fmla="*/ 544397 h 979708"/>
              <a:gd name="connsiteX87-589" fmla="*/ 8518214 w 8522202"/>
              <a:gd name="connsiteY87-590" fmla="*/ 553307 h 979708"/>
              <a:gd name="connsiteX88-591" fmla="*/ 8516066 w 8522202"/>
              <a:gd name="connsiteY88-592" fmla="*/ 562524 h 979708"/>
              <a:gd name="connsiteX89-593" fmla="*/ 8513612 w 8522202"/>
              <a:gd name="connsiteY89-594" fmla="*/ 570819 h 979708"/>
              <a:gd name="connsiteX90-595" fmla="*/ 8510851 w 8522202"/>
              <a:gd name="connsiteY90-596" fmla="*/ 579421 h 979708"/>
              <a:gd name="connsiteX91-597" fmla="*/ 8507783 w 8522202"/>
              <a:gd name="connsiteY91-598" fmla="*/ 587716 h 979708"/>
              <a:gd name="connsiteX92-599" fmla="*/ 8503795 w 8522202"/>
              <a:gd name="connsiteY92-600" fmla="*/ 596011 h 979708"/>
              <a:gd name="connsiteX93-601" fmla="*/ 8499807 w 8522202"/>
              <a:gd name="connsiteY93-602" fmla="*/ 603691 h 979708"/>
              <a:gd name="connsiteX94-603" fmla="*/ 8495512 w 8522202"/>
              <a:gd name="connsiteY94-604" fmla="*/ 611679 h 979708"/>
              <a:gd name="connsiteX95-605" fmla="*/ 8490603 w 8522202"/>
              <a:gd name="connsiteY95-606" fmla="*/ 619052 h 979708"/>
              <a:gd name="connsiteX96-607" fmla="*/ 8485695 w 8522202"/>
              <a:gd name="connsiteY96-608" fmla="*/ 626426 h 979708"/>
              <a:gd name="connsiteX97-609" fmla="*/ 8480172 w 8522202"/>
              <a:gd name="connsiteY97-610" fmla="*/ 633185 h 979708"/>
              <a:gd name="connsiteX98-611" fmla="*/ 8474344 w 8522202"/>
              <a:gd name="connsiteY98-612" fmla="*/ 639943 h 979708"/>
              <a:gd name="connsiteX99-613" fmla="*/ 8468515 w 8522202"/>
              <a:gd name="connsiteY99-614" fmla="*/ 646088 h 979708"/>
              <a:gd name="connsiteX100-615" fmla="*/ 8135960 w 8522202"/>
              <a:gd name="connsiteY100-616" fmla="*/ 978809 h 979708"/>
              <a:gd name="connsiteX101-617" fmla="*/ 8135062 w 8522202"/>
              <a:gd name="connsiteY101-618" fmla="*/ 979708 h 979708"/>
            </a:gdLst>
            <a:ahLst/>
            <a:cxnLst>
              <a:cxn ang="0">
                <a:pos x="connsiteX0-415" y="connsiteY0-416"/>
              </a:cxn>
              <a:cxn ang="0">
                <a:pos x="connsiteX1-417" y="connsiteY1-418"/>
              </a:cxn>
              <a:cxn ang="0">
                <a:pos x="connsiteX2-419" y="connsiteY2-420"/>
              </a:cxn>
              <a:cxn ang="0">
                <a:pos x="connsiteX3-421" y="connsiteY3-422"/>
              </a:cxn>
              <a:cxn ang="0">
                <a:pos x="connsiteX4-423" y="connsiteY4-424"/>
              </a:cxn>
              <a:cxn ang="0">
                <a:pos x="connsiteX5-425" y="connsiteY5-426"/>
              </a:cxn>
              <a:cxn ang="0">
                <a:pos x="connsiteX6-427" y="connsiteY6-428"/>
              </a:cxn>
              <a:cxn ang="0">
                <a:pos x="connsiteX7-429" y="connsiteY7-430"/>
              </a:cxn>
              <a:cxn ang="0">
                <a:pos x="connsiteX8-431" y="connsiteY8-432"/>
              </a:cxn>
              <a:cxn ang="0">
                <a:pos x="connsiteX9-433" y="connsiteY9-434"/>
              </a:cxn>
              <a:cxn ang="0">
                <a:pos x="connsiteX10-435" y="connsiteY10-436"/>
              </a:cxn>
              <a:cxn ang="0">
                <a:pos x="connsiteX11-437" y="connsiteY11-438"/>
              </a:cxn>
              <a:cxn ang="0">
                <a:pos x="connsiteX12-439" y="connsiteY12-440"/>
              </a:cxn>
              <a:cxn ang="0">
                <a:pos x="connsiteX13-441" y="connsiteY13-442"/>
              </a:cxn>
              <a:cxn ang="0">
                <a:pos x="connsiteX14-443" y="connsiteY14-444"/>
              </a:cxn>
              <a:cxn ang="0">
                <a:pos x="connsiteX15-445" y="connsiteY15-446"/>
              </a:cxn>
              <a:cxn ang="0">
                <a:pos x="connsiteX16-447" y="connsiteY16-448"/>
              </a:cxn>
              <a:cxn ang="0">
                <a:pos x="connsiteX17-449" y="connsiteY17-450"/>
              </a:cxn>
              <a:cxn ang="0">
                <a:pos x="connsiteX18-451" y="connsiteY18-452"/>
              </a:cxn>
              <a:cxn ang="0">
                <a:pos x="connsiteX19-453" y="connsiteY19-454"/>
              </a:cxn>
              <a:cxn ang="0">
                <a:pos x="connsiteX20-455" y="connsiteY20-456"/>
              </a:cxn>
              <a:cxn ang="0">
                <a:pos x="connsiteX21-457" y="connsiteY21-458"/>
              </a:cxn>
              <a:cxn ang="0">
                <a:pos x="connsiteX22-459" y="connsiteY22-460"/>
              </a:cxn>
              <a:cxn ang="0">
                <a:pos x="connsiteX23-461" y="connsiteY23-462"/>
              </a:cxn>
              <a:cxn ang="0">
                <a:pos x="connsiteX24-463" y="connsiteY24-464"/>
              </a:cxn>
              <a:cxn ang="0">
                <a:pos x="connsiteX25-465" y="connsiteY25-466"/>
              </a:cxn>
              <a:cxn ang="0">
                <a:pos x="connsiteX26-467" y="connsiteY26-468"/>
              </a:cxn>
              <a:cxn ang="0">
                <a:pos x="connsiteX27-469" y="connsiteY27-470"/>
              </a:cxn>
              <a:cxn ang="0">
                <a:pos x="connsiteX28-471" y="connsiteY28-472"/>
              </a:cxn>
              <a:cxn ang="0">
                <a:pos x="connsiteX29-473" y="connsiteY29-474"/>
              </a:cxn>
              <a:cxn ang="0">
                <a:pos x="connsiteX30-475" y="connsiteY30-476"/>
              </a:cxn>
              <a:cxn ang="0">
                <a:pos x="connsiteX31-477" y="connsiteY31-478"/>
              </a:cxn>
              <a:cxn ang="0">
                <a:pos x="connsiteX32-479" y="connsiteY32-480"/>
              </a:cxn>
              <a:cxn ang="0">
                <a:pos x="connsiteX33-481" y="connsiteY33-482"/>
              </a:cxn>
              <a:cxn ang="0">
                <a:pos x="connsiteX34-483" y="connsiteY34-484"/>
              </a:cxn>
              <a:cxn ang="0">
                <a:pos x="connsiteX35-485" y="connsiteY35-486"/>
              </a:cxn>
              <a:cxn ang="0">
                <a:pos x="connsiteX36-487" y="connsiteY36-488"/>
              </a:cxn>
              <a:cxn ang="0">
                <a:pos x="connsiteX37-489" y="connsiteY37-490"/>
              </a:cxn>
              <a:cxn ang="0">
                <a:pos x="connsiteX38-491" y="connsiteY38-492"/>
              </a:cxn>
              <a:cxn ang="0">
                <a:pos x="connsiteX39-493" y="connsiteY39-494"/>
              </a:cxn>
              <a:cxn ang="0">
                <a:pos x="connsiteX40-495" y="connsiteY40-496"/>
              </a:cxn>
              <a:cxn ang="0">
                <a:pos x="connsiteX41-497" y="connsiteY41-498"/>
              </a:cxn>
              <a:cxn ang="0">
                <a:pos x="connsiteX42-499" y="connsiteY42-500"/>
              </a:cxn>
              <a:cxn ang="0">
                <a:pos x="connsiteX43-501" y="connsiteY43-502"/>
              </a:cxn>
              <a:cxn ang="0">
                <a:pos x="connsiteX44-503" y="connsiteY44-504"/>
              </a:cxn>
              <a:cxn ang="0">
                <a:pos x="connsiteX45-505" y="connsiteY45-506"/>
              </a:cxn>
              <a:cxn ang="0">
                <a:pos x="connsiteX46-507" y="connsiteY46-508"/>
              </a:cxn>
              <a:cxn ang="0">
                <a:pos x="connsiteX47-509" y="connsiteY47-510"/>
              </a:cxn>
              <a:cxn ang="0">
                <a:pos x="connsiteX48-511" y="connsiteY48-512"/>
              </a:cxn>
              <a:cxn ang="0">
                <a:pos x="connsiteX49-513" y="connsiteY49-514"/>
              </a:cxn>
              <a:cxn ang="0">
                <a:pos x="connsiteX50-515" y="connsiteY50-516"/>
              </a:cxn>
              <a:cxn ang="0">
                <a:pos x="connsiteX51-517" y="connsiteY51-518"/>
              </a:cxn>
              <a:cxn ang="0">
                <a:pos x="connsiteX52-519" y="connsiteY52-520"/>
              </a:cxn>
              <a:cxn ang="0">
                <a:pos x="connsiteX53-521" y="connsiteY53-522"/>
              </a:cxn>
              <a:cxn ang="0">
                <a:pos x="connsiteX54-523" y="connsiteY54-524"/>
              </a:cxn>
              <a:cxn ang="0">
                <a:pos x="connsiteX55-525" y="connsiteY55-526"/>
              </a:cxn>
              <a:cxn ang="0">
                <a:pos x="connsiteX56-527" y="connsiteY56-528"/>
              </a:cxn>
              <a:cxn ang="0">
                <a:pos x="connsiteX57-529" y="connsiteY57-530"/>
              </a:cxn>
              <a:cxn ang="0">
                <a:pos x="connsiteX58-531" y="connsiteY58-532"/>
              </a:cxn>
              <a:cxn ang="0">
                <a:pos x="connsiteX59-533" y="connsiteY59-534"/>
              </a:cxn>
              <a:cxn ang="0">
                <a:pos x="connsiteX60-535" y="connsiteY60-536"/>
              </a:cxn>
              <a:cxn ang="0">
                <a:pos x="connsiteX61-537" y="connsiteY61-538"/>
              </a:cxn>
              <a:cxn ang="0">
                <a:pos x="connsiteX62-539" y="connsiteY62-540"/>
              </a:cxn>
              <a:cxn ang="0">
                <a:pos x="connsiteX63-541" y="connsiteY63-542"/>
              </a:cxn>
              <a:cxn ang="0">
                <a:pos x="connsiteX64-543" y="connsiteY64-544"/>
              </a:cxn>
              <a:cxn ang="0">
                <a:pos x="connsiteX65-545" y="connsiteY65-546"/>
              </a:cxn>
              <a:cxn ang="0">
                <a:pos x="connsiteX66-547" y="connsiteY66-548"/>
              </a:cxn>
              <a:cxn ang="0">
                <a:pos x="connsiteX67-549" y="connsiteY67-550"/>
              </a:cxn>
              <a:cxn ang="0">
                <a:pos x="connsiteX68-551" y="connsiteY68-552"/>
              </a:cxn>
              <a:cxn ang="0">
                <a:pos x="connsiteX69-553" y="connsiteY69-554"/>
              </a:cxn>
              <a:cxn ang="0">
                <a:pos x="connsiteX70-555" y="connsiteY70-556"/>
              </a:cxn>
              <a:cxn ang="0">
                <a:pos x="connsiteX71-557" y="connsiteY71-558"/>
              </a:cxn>
              <a:cxn ang="0">
                <a:pos x="connsiteX72-559" y="connsiteY72-560"/>
              </a:cxn>
              <a:cxn ang="0">
                <a:pos x="connsiteX73-561" y="connsiteY73-562"/>
              </a:cxn>
              <a:cxn ang="0">
                <a:pos x="connsiteX74-563" y="connsiteY74-564"/>
              </a:cxn>
              <a:cxn ang="0">
                <a:pos x="connsiteX75-565" y="connsiteY75-566"/>
              </a:cxn>
              <a:cxn ang="0">
                <a:pos x="connsiteX76-567" y="connsiteY76-568"/>
              </a:cxn>
              <a:cxn ang="0">
                <a:pos x="connsiteX77-569" y="connsiteY77-570"/>
              </a:cxn>
              <a:cxn ang="0">
                <a:pos x="connsiteX78-571" y="connsiteY78-572"/>
              </a:cxn>
              <a:cxn ang="0">
                <a:pos x="connsiteX79-573" y="connsiteY79-574"/>
              </a:cxn>
              <a:cxn ang="0">
                <a:pos x="connsiteX80-575" y="connsiteY80-576"/>
              </a:cxn>
              <a:cxn ang="0">
                <a:pos x="connsiteX81-577" y="connsiteY81-578"/>
              </a:cxn>
              <a:cxn ang="0">
                <a:pos x="connsiteX82-579" y="connsiteY82-580"/>
              </a:cxn>
              <a:cxn ang="0">
                <a:pos x="connsiteX83-581" y="connsiteY83-582"/>
              </a:cxn>
              <a:cxn ang="0">
                <a:pos x="connsiteX84-583" y="connsiteY84-584"/>
              </a:cxn>
              <a:cxn ang="0">
                <a:pos x="connsiteX85-585" y="connsiteY85-586"/>
              </a:cxn>
              <a:cxn ang="0">
                <a:pos x="connsiteX86-587" y="connsiteY86-588"/>
              </a:cxn>
              <a:cxn ang="0">
                <a:pos x="connsiteX87-589" y="connsiteY87-590"/>
              </a:cxn>
              <a:cxn ang="0">
                <a:pos x="connsiteX88-591" y="connsiteY88-592"/>
              </a:cxn>
              <a:cxn ang="0">
                <a:pos x="connsiteX89-593" y="connsiteY89-594"/>
              </a:cxn>
              <a:cxn ang="0">
                <a:pos x="connsiteX90-595" y="connsiteY90-596"/>
              </a:cxn>
              <a:cxn ang="0">
                <a:pos x="connsiteX91-597" y="connsiteY91-598"/>
              </a:cxn>
              <a:cxn ang="0">
                <a:pos x="connsiteX92-599" y="connsiteY92-600"/>
              </a:cxn>
              <a:cxn ang="0">
                <a:pos x="connsiteX93-601" y="connsiteY93-602"/>
              </a:cxn>
              <a:cxn ang="0">
                <a:pos x="connsiteX94-603" y="connsiteY94-604"/>
              </a:cxn>
              <a:cxn ang="0">
                <a:pos x="connsiteX95-605" y="connsiteY95-606"/>
              </a:cxn>
              <a:cxn ang="0">
                <a:pos x="connsiteX96-607" y="connsiteY96-608"/>
              </a:cxn>
              <a:cxn ang="0">
                <a:pos x="connsiteX97-609" y="connsiteY97-610"/>
              </a:cxn>
              <a:cxn ang="0">
                <a:pos x="connsiteX98-611" y="connsiteY98-612"/>
              </a:cxn>
              <a:cxn ang="0">
                <a:pos x="connsiteX99-613" y="connsiteY99-614"/>
              </a:cxn>
              <a:cxn ang="0">
                <a:pos x="connsiteX100-615" y="connsiteY100-616"/>
              </a:cxn>
              <a:cxn ang="0">
                <a:pos x="connsiteX101-617" y="connsiteY101-618"/>
              </a:cxn>
            </a:cxnLst>
            <a:rect l="l" t="t" r="r" b="b"/>
            <a:pathLst>
              <a:path w="8522202" h="979708">
                <a:moveTo>
                  <a:pt x="0" y="332875"/>
                </a:moveTo>
                <a:lnTo>
                  <a:pt x="7902599" y="332875"/>
                </a:lnTo>
                <a:lnTo>
                  <a:pt x="7877033" y="313673"/>
                </a:lnTo>
                <a:lnTo>
                  <a:pt x="7870591" y="306607"/>
                </a:lnTo>
                <a:lnTo>
                  <a:pt x="7864148" y="299541"/>
                </a:lnTo>
                <a:lnTo>
                  <a:pt x="7858626" y="292475"/>
                </a:lnTo>
                <a:lnTo>
                  <a:pt x="7853717" y="284487"/>
                </a:lnTo>
                <a:lnTo>
                  <a:pt x="7848809" y="276807"/>
                </a:lnTo>
                <a:lnTo>
                  <a:pt x="7844207" y="269126"/>
                </a:lnTo>
                <a:lnTo>
                  <a:pt x="7840219" y="260831"/>
                </a:lnTo>
                <a:lnTo>
                  <a:pt x="7836844" y="252844"/>
                </a:lnTo>
                <a:lnTo>
                  <a:pt x="7833470" y="244241"/>
                </a:lnTo>
                <a:lnTo>
                  <a:pt x="7830709" y="235639"/>
                </a:lnTo>
                <a:lnTo>
                  <a:pt x="7828561" y="227344"/>
                </a:lnTo>
                <a:lnTo>
                  <a:pt x="7826414" y="218742"/>
                </a:lnTo>
                <a:lnTo>
                  <a:pt x="7825186" y="209832"/>
                </a:lnTo>
                <a:lnTo>
                  <a:pt x="7823959" y="201230"/>
                </a:lnTo>
                <a:cubicBezTo>
                  <a:pt x="7823857" y="198260"/>
                  <a:pt x="7823754" y="195291"/>
                  <a:pt x="7823652" y="192321"/>
                </a:cubicBezTo>
                <a:lnTo>
                  <a:pt x="7823346" y="183719"/>
                </a:lnTo>
                <a:lnTo>
                  <a:pt x="7823652" y="175116"/>
                </a:lnTo>
                <a:cubicBezTo>
                  <a:pt x="7823754" y="172146"/>
                  <a:pt x="7823857" y="169177"/>
                  <a:pt x="7823959" y="166207"/>
                </a:cubicBezTo>
                <a:lnTo>
                  <a:pt x="7825186" y="157298"/>
                </a:lnTo>
                <a:lnTo>
                  <a:pt x="7826414" y="148388"/>
                </a:lnTo>
                <a:lnTo>
                  <a:pt x="7828561" y="140093"/>
                </a:lnTo>
                <a:lnTo>
                  <a:pt x="7830709" y="131491"/>
                </a:lnTo>
                <a:lnTo>
                  <a:pt x="7833470" y="122889"/>
                </a:lnTo>
                <a:lnTo>
                  <a:pt x="7836844" y="114594"/>
                </a:lnTo>
                <a:lnTo>
                  <a:pt x="7840219" y="106299"/>
                </a:lnTo>
                <a:lnTo>
                  <a:pt x="7844207" y="98311"/>
                </a:lnTo>
                <a:lnTo>
                  <a:pt x="7848809" y="90630"/>
                </a:lnTo>
                <a:lnTo>
                  <a:pt x="7853717" y="82643"/>
                </a:lnTo>
                <a:lnTo>
                  <a:pt x="7858626" y="75269"/>
                </a:lnTo>
                <a:lnTo>
                  <a:pt x="7864148" y="67896"/>
                </a:lnTo>
                <a:lnTo>
                  <a:pt x="7870591" y="60830"/>
                </a:lnTo>
                <a:lnTo>
                  <a:pt x="7877033" y="53764"/>
                </a:lnTo>
                <a:lnTo>
                  <a:pt x="7883782" y="47312"/>
                </a:lnTo>
                <a:lnTo>
                  <a:pt x="7891145" y="41475"/>
                </a:lnTo>
                <a:lnTo>
                  <a:pt x="7898201" y="35638"/>
                </a:lnTo>
                <a:lnTo>
                  <a:pt x="7905871" y="30415"/>
                </a:lnTo>
                <a:lnTo>
                  <a:pt x="7913234" y="25499"/>
                </a:lnTo>
                <a:lnTo>
                  <a:pt x="7921517" y="21198"/>
                </a:lnTo>
                <a:lnTo>
                  <a:pt x="7929493" y="16897"/>
                </a:lnTo>
                <a:lnTo>
                  <a:pt x="7937776" y="13518"/>
                </a:lnTo>
                <a:lnTo>
                  <a:pt x="7945753" y="10138"/>
                </a:lnTo>
                <a:lnTo>
                  <a:pt x="7954343" y="7680"/>
                </a:lnTo>
                <a:lnTo>
                  <a:pt x="7962933" y="5223"/>
                </a:lnTo>
                <a:lnTo>
                  <a:pt x="7971523" y="3687"/>
                </a:lnTo>
                <a:lnTo>
                  <a:pt x="7980420" y="2150"/>
                </a:lnTo>
                <a:lnTo>
                  <a:pt x="7988703" y="1229"/>
                </a:lnTo>
                <a:lnTo>
                  <a:pt x="7997600" y="307"/>
                </a:lnTo>
                <a:lnTo>
                  <a:pt x="8006496" y="0"/>
                </a:lnTo>
                <a:lnTo>
                  <a:pt x="8015393" y="307"/>
                </a:lnTo>
                <a:lnTo>
                  <a:pt x="8023983" y="1229"/>
                </a:lnTo>
                <a:lnTo>
                  <a:pt x="8032880" y="2150"/>
                </a:lnTo>
                <a:lnTo>
                  <a:pt x="8041470" y="3687"/>
                </a:lnTo>
                <a:lnTo>
                  <a:pt x="8050367" y="5223"/>
                </a:lnTo>
                <a:lnTo>
                  <a:pt x="8058650" y="7680"/>
                </a:lnTo>
                <a:lnTo>
                  <a:pt x="8067240" y="10138"/>
                </a:lnTo>
                <a:lnTo>
                  <a:pt x="8075523" y="13518"/>
                </a:lnTo>
                <a:lnTo>
                  <a:pt x="8083806" y="16897"/>
                </a:lnTo>
                <a:lnTo>
                  <a:pt x="8091783" y="21198"/>
                </a:lnTo>
                <a:lnTo>
                  <a:pt x="8099759" y="25499"/>
                </a:lnTo>
                <a:lnTo>
                  <a:pt x="8107429" y="30415"/>
                </a:lnTo>
                <a:lnTo>
                  <a:pt x="8114792" y="35638"/>
                </a:lnTo>
                <a:lnTo>
                  <a:pt x="8122154" y="41475"/>
                </a:lnTo>
                <a:lnTo>
                  <a:pt x="8129210" y="47312"/>
                </a:lnTo>
                <a:lnTo>
                  <a:pt x="8135960" y="53764"/>
                </a:lnTo>
                <a:lnTo>
                  <a:pt x="8468515" y="386793"/>
                </a:lnTo>
                <a:lnTo>
                  <a:pt x="8474344" y="392937"/>
                </a:lnTo>
                <a:lnTo>
                  <a:pt x="8480172" y="399696"/>
                </a:lnTo>
                <a:lnTo>
                  <a:pt x="8485695" y="406455"/>
                </a:lnTo>
                <a:lnTo>
                  <a:pt x="8490603" y="413828"/>
                </a:lnTo>
                <a:lnTo>
                  <a:pt x="8495512" y="421509"/>
                </a:lnTo>
                <a:lnTo>
                  <a:pt x="8499807" y="428882"/>
                </a:lnTo>
                <a:lnTo>
                  <a:pt x="8503795" y="436870"/>
                </a:lnTo>
                <a:lnTo>
                  <a:pt x="8507783" y="445165"/>
                </a:lnTo>
                <a:lnTo>
                  <a:pt x="8510851" y="453153"/>
                </a:lnTo>
                <a:lnTo>
                  <a:pt x="8513612" y="461755"/>
                </a:lnTo>
                <a:lnTo>
                  <a:pt x="8516066" y="470357"/>
                </a:lnTo>
                <a:lnTo>
                  <a:pt x="8518214" y="479266"/>
                </a:lnTo>
                <a:lnTo>
                  <a:pt x="8520054" y="488483"/>
                </a:lnTo>
                <a:lnTo>
                  <a:pt x="8520975" y="497700"/>
                </a:lnTo>
                <a:cubicBezTo>
                  <a:pt x="8521282" y="500772"/>
                  <a:pt x="8521588" y="503844"/>
                  <a:pt x="8521895" y="506916"/>
                </a:cubicBezTo>
                <a:cubicBezTo>
                  <a:pt x="8521997" y="510091"/>
                  <a:pt x="8522100" y="513265"/>
                  <a:pt x="8522202" y="516440"/>
                </a:cubicBezTo>
                <a:cubicBezTo>
                  <a:pt x="8522100" y="519615"/>
                  <a:pt x="8521997" y="522789"/>
                  <a:pt x="8521895" y="525964"/>
                </a:cubicBezTo>
                <a:cubicBezTo>
                  <a:pt x="8521588" y="529036"/>
                  <a:pt x="8521282" y="532109"/>
                  <a:pt x="8520975" y="535181"/>
                </a:cubicBezTo>
                <a:lnTo>
                  <a:pt x="8520054" y="544397"/>
                </a:lnTo>
                <a:lnTo>
                  <a:pt x="8518214" y="553307"/>
                </a:lnTo>
                <a:lnTo>
                  <a:pt x="8516066" y="562524"/>
                </a:lnTo>
                <a:lnTo>
                  <a:pt x="8513612" y="570819"/>
                </a:lnTo>
                <a:lnTo>
                  <a:pt x="8510851" y="579421"/>
                </a:lnTo>
                <a:lnTo>
                  <a:pt x="8507783" y="587716"/>
                </a:lnTo>
                <a:lnTo>
                  <a:pt x="8503795" y="596011"/>
                </a:lnTo>
                <a:lnTo>
                  <a:pt x="8499807" y="603691"/>
                </a:lnTo>
                <a:lnTo>
                  <a:pt x="8495512" y="611679"/>
                </a:lnTo>
                <a:lnTo>
                  <a:pt x="8490603" y="619052"/>
                </a:lnTo>
                <a:lnTo>
                  <a:pt x="8485695" y="626426"/>
                </a:lnTo>
                <a:lnTo>
                  <a:pt x="8480172" y="633185"/>
                </a:lnTo>
                <a:lnTo>
                  <a:pt x="8474344" y="639943"/>
                </a:lnTo>
                <a:lnTo>
                  <a:pt x="8468515" y="646088"/>
                </a:lnTo>
                <a:lnTo>
                  <a:pt x="8135960" y="978809"/>
                </a:lnTo>
                <a:lnTo>
                  <a:pt x="8135062" y="979708"/>
                </a:lnTo>
              </a:path>
            </a:pathLst>
          </a:custGeom>
          <a:noFill/>
          <a:ln w="28575">
            <a:solidFill>
              <a:srgbClr val="ED5113"/>
            </a:solidFill>
          </a:ln>
        </p:spPr>
        <p:txBody>
          <a:bodyPr wrap="square" tIns="2700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将减数拆成与十几个位相同的数和另一个数。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7" name="任意多边形 16"/>
          <p:cNvSpPr/>
          <p:nvPr>
            <p:custDataLst>
              <p:tags r:id="rId3"/>
            </p:custDataLst>
          </p:nvPr>
        </p:nvSpPr>
        <p:spPr bwMode="auto">
          <a:xfrm>
            <a:off x="681410" y="2385045"/>
            <a:ext cx="2576195" cy="558800"/>
          </a:xfrm>
          <a:custGeom>
            <a:avLst/>
            <a:gdLst>
              <a:gd name="connsiteX0" fmla="*/ 8135062 w 8522202"/>
              <a:gd name="connsiteY0" fmla="*/ 443714 h 979708"/>
              <a:gd name="connsiteX1" fmla="*/ 0 w 8522202"/>
              <a:gd name="connsiteY1" fmla="*/ 443714 h 979708"/>
              <a:gd name="connsiteX2" fmla="*/ 0 w 8522202"/>
              <a:gd name="connsiteY2" fmla="*/ 332875 h 979708"/>
              <a:gd name="connsiteX3" fmla="*/ 7902599 w 8522202"/>
              <a:gd name="connsiteY3" fmla="*/ 332875 h 979708"/>
              <a:gd name="connsiteX4" fmla="*/ 7877033 w 8522202"/>
              <a:gd name="connsiteY4" fmla="*/ 313673 h 979708"/>
              <a:gd name="connsiteX5" fmla="*/ 7870591 w 8522202"/>
              <a:gd name="connsiteY5" fmla="*/ 306607 h 979708"/>
              <a:gd name="connsiteX6" fmla="*/ 7864148 w 8522202"/>
              <a:gd name="connsiteY6" fmla="*/ 299541 h 979708"/>
              <a:gd name="connsiteX7" fmla="*/ 7858626 w 8522202"/>
              <a:gd name="connsiteY7" fmla="*/ 292475 h 979708"/>
              <a:gd name="connsiteX8" fmla="*/ 7853717 w 8522202"/>
              <a:gd name="connsiteY8" fmla="*/ 284487 h 979708"/>
              <a:gd name="connsiteX9" fmla="*/ 7848809 w 8522202"/>
              <a:gd name="connsiteY9" fmla="*/ 276807 h 979708"/>
              <a:gd name="connsiteX10" fmla="*/ 7844207 w 8522202"/>
              <a:gd name="connsiteY10" fmla="*/ 269126 h 979708"/>
              <a:gd name="connsiteX11" fmla="*/ 7840219 w 8522202"/>
              <a:gd name="connsiteY11" fmla="*/ 260831 h 979708"/>
              <a:gd name="connsiteX12" fmla="*/ 7836844 w 8522202"/>
              <a:gd name="connsiteY12" fmla="*/ 252844 h 979708"/>
              <a:gd name="connsiteX13" fmla="*/ 7833470 w 8522202"/>
              <a:gd name="connsiteY13" fmla="*/ 244241 h 979708"/>
              <a:gd name="connsiteX14" fmla="*/ 7830709 w 8522202"/>
              <a:gd name="connsiteY14" fmla="*/ 235639 h 979708"/>
              <a:gd name="connsiteX15" fmla="*/ 7828561 w 8522202"/>
              <a:gd name="connsiteY15" fmla="*/ 227344 h 979708"/>
              <a:gd name="connsiteX16" fmla="*/ 7826414 w 8522202"/>
              <a:gd name="connsiteY16" fmla="*/ 218742 h 979708"/>
              <a:gd name="connsiteX17" fmla="*/ 7825186 w 8522202"/>
              <a:gd name="connsiteY17" fmla="*/ 209832 h 979708"/>
              <a:gd name="connsiteX18" fmla="*/ 7823959 w 8522202"/>
              <a:gd name="connsiteY18" fmla="*/ 201230 h 979708"/>
              <a:gd name="connsiteX19" fmla="*/ 7823652 w 8522202"/>
              <a:gd name="connsiteY19" fmla="*/ 192321 h 979708"/>
              <a:gd name="connsiteX20" fmla="*/ 7823346 w 8522202"/>
              <a:gd name="connsiteY20" fmla="*/ 183719 h 979708"/>
              <a:gd name="connsiteX21" fmla="*/ 7823652 w 8522202"/>
              <a:gd name="connsiteY21" fmla="*/ 175116 h 979708"/>
              <a:gd name="connsiteX22" fmla="*/ 7823959 w 8522202"/>
              <a:gd name="connsiteY22" fmla="*/ 166207 h 979708"/>
              <a:gd name="connsiteX23" fmla="*/ 7825186 w 8522202"/>
              <a:gd name="connsiteY23" fmla="*/ 157298 h 979708"/>
              <a:gd name="connsiteX24" fmla="*/ 7826414 w 8522202"/>
              <a:gd name="connsiteY24" fmla="*/ 148388 h 979708"/>
              <a:gd name="connsiteX25" fmla="*/ 7828561 w 8522202"/>
              <a:gd name="connsiteY25" fmla="*/ 140093 h 979708"/>
              <a:gd name="connsiteX26" fmla="*/ 7830709 w 8522202"/>
              <a:gd name="connsiteY26" fmla="*/ 131491 h 979708"/>
              <a:gd name="connsiteX27" fmla="*/ 7833470 w 8522202"/>
              <a:gd name="connsiteY27" fmla="*/ 122889 h 979708"/>
              <a:gd name="connsiteX28" fmla="*/ 7836844 w 8522202"/>
              <a:gd name="connsiteY28" fmla="*/ 114594 h 979708"/>
              <a:gd name="connsiteX29" fmla="*/ 7840219 w 8522202"/>
              <a:gd name="connsiteY29" fmla="*/ 106299 h 979708"/>
              <a:gd name="connsiteX30" fmla="*/ 7844207 w 8522202"/>
              <a:gd name="connsiteY30" fmla="*/ 98311 h 979708"/>
              <a:gd name="connsiteX31" fmla="*/ 7848809 w 8522202"/>
              <a:gd name="connsiteY31" fmla="*/ 90630 h 979708"/>
              <a:gd name="connsiteX32" fmla="*/ 7853717 w 8522202"/>
              <a:gd name="connsiteY32" fmla="*/ 82643 h 979708"/>
              <a:gd name="connsiteX33" fmla="*/ 7858626 w 8522202"/>
              <a:gd name="connsiteY33" fmla="*/ 75269 h 979708"/>
              <a:gd name="connsiteX34" fmla="*/ 7864148 w 8522202"/>
              <a:gd name="connsiteY34" fmla="*/ 67896 h 979708"/>
              <a:gd name="connsiteX35" fmla="*/ 7870591 w 8522202"/>
              <a:gd name="connsiteY35" fmla="*/ 60830 h 979708"/>
              <a:gd name="connsiteX36" fmla="*/ 7877033 w 8522202"/>
              <a:gd name="connsiteY36" fmla="*/ 53764 h 979708"/>
              <a:gd name="connsiteX37" fmla="*/ 7883782 w 8522202"/>
              <a:gd name="connsiteY37" fmla="*/ 47312 h 979708"/>
              <a:gd name="connsiteX38" fmla="*/ 7891145 w 8522202"/>
              <a:gd name="connsiteY38" fmla="*/ 41475 h 979708"/>
              <a:gd name="connsiteX39" fmla="*/ 7898201 w 8522202"/>
              <a:gd name="connsiteY39" fmla="*/ 35638 h 979708"/>
              <a:gd name="connsiteX40" fmla="*/ 7905871 w 8522202"/>
              <a:gd name="connsiteY40" fmla="*/ 30415 h 979708"/>
              <a:gd name="connsiteX41" fmla="*/ 7913234 w 8522202"/>
              <a:gd name="connsiteY41" fmla="*/ 25499 h 979708"/>
              <a:gd name="connsiteX42" fmla="*/ 7921517 w 8522202"/>
              <a:gd name="connsiteY42" fmla="*/ 21198 h 979708"/>
              <a:gd name="connsiteX43" fmla="*/ 7929493 w 8522202"/>
              <a:gd name="connsiteY43" fmla="*/ 16897 h 979708"/>
              <a:gd name="connsiteX44" fmla="*/ 7937776 w 8522202"/>
              <a:gd name="connsiteY44" fmla="*/ 13518 h 979708"/>
              <a:gd name="connsiteX45" fmla="*/ 7945753 w 8522202"/>
              <a:gd name="connsiteY45" fmla="*/ 10138 h 979708"/>
              <a:gd name="connsiteX46" fmla="*/ 7954343 w 8522202"/>
              <a:gd name="connsiteY46" fmla="*/ 7680 h 979708"/>
              <a:gd name="connsiteX47" fmla="*/ 7962933 w 8522202"/>
              <a:gd name="connsiteY47" fmla="*/ 5223 h 979708"/>
              <a:gd name="connsiteX48" fmla="*/ 7971523 w 8522202"/>
              <a:gd name="connsiteY48" fmla="*/ 3687 h 979708"/>
              <a:gd name="connsiteX49" fmla="*/ 7980420 w 8522202"/>
              <a:gd name="connsiteY49" fmla="*/ 2150 h 979708"/>
              <a:gd name="connsiteX50" fmla="*/ 7988703 w 8522202"/>
              <a:gd name="connsiteY50" fmla="*/ 1229 h 979708"/>
              <a:gd name="connsiteX51" fmla="*/ 7997600 w 8522202"/>
              <a:gd name="connsiteY51" fmla="*/ 307 h 979708"/>
              <a:gd name="connsiteX52" fmla="*/ 8006496 w 8522202"/>
              <a:gd name="connsiteY52" fmla="*/ 0 h 979708"/>
              <a:gd name="connsiteX53" fmla="*/ 8015393 w 8522202"/>
              <a:gd name="connsiteY53" fmla="*/ 307 h 979708"/>
              <a:gd name="connsiteX54" fmla="*/ 8023983 w 8522202"/>
              <a:gd name="connsiteY54" fmla="*/ 1229 h 979708"/>
              <a:gd name="connsiteX55" fmla="*/ 8032880 w 8522202"/>
              <a:gd name="connsiteY55" fmla="*/ 2150 h 979708"/>
              <a:gd name="connsiteX56" fmla="*/ 8041470 w 8522202"/>
              <a:gd name="connsiteY56" fmla="*/ 3687 h 979708"/>
              <a:gd name="connsiteX57" fmla="*/ 8050367 w 8522202"/>
              <a:gd name="connsiteY57" fmla="*/ 5223 h 979708"/>
              <a:gd name="connsiteX58" fmla="*/ 8058650 w 8522202"/>
              <a:gd name="connsiteY58" fmla="*/ 7680 h 979708"/>
              <a:gd name="connsiteX59" fmla="*/ 8067240 w 8522202"/>
              <a:gd name="connsiteY59" fmla="*/ 10138 h 979708"/>
              <a:gd name="connsiteX60" fmla="*/ 8075523 w 8522202"/>
              <a:gd name="connsiteY60" fmla="*/ 13518 h 979708"/>
              <a:gd name="connsiteX61" fmla="*/ 8083806 w 8522202"/>
              <a:gd name="connsiteY61" fmla="*/ 16897 h 979708"/>
              <a:gd name="connsiteX62" fmla="*/ 8091783 w 8522202"/>
              <a:gd name="connsiteY62" fmla="*/ 21198 h 979708"/>
              <a:gd name="connsiteX63" fmla="*/ 8099759 w 8522202"/>
              <a:gd name="connsiteY63" fmla="*/ 25499 h 979708"/>
              <a:gd name="connsiteX64" fmla="*/ 8107429 w 8522202"/>
              <a:gd name="connsiteY64" fmla="*/ 30415 h 979708"/>
              <a:gd name="connsiteX65" fmla="*/ 8114792 w 8522202"/>
              <a:gd name="connsiteY65" fmla="*/ 35638 h 979708"/>
              <a:gd name="connsiteX66" fmla="*/ 8122154 w 8522202"/>
              <a:gd name="connsiteY66" fmla="*/ 41475 h 979708"/>
              <a:gd name="connsiteX67" fmla="*/ 8129210 w 8522202"/>
              <a:gd name="connsiteY67" fmla="*/ 47312 h 979708"/>
              <a:gd name="connsiteX68" fmla="*/ 8135960 w 8522202"/>
              <a:gd name="connsiteY68" fmla="*/ 53764 h 979708"/>
              <a:gd name="connsiteX69" fmla="*/ 8468515 w 8522202"/>
              <a:gd name="connsiteY69" fmla="*/ 386793 h 979708"/>
              <a:gd name="connsiteX70" fmla="*/ 8474344 w 8522202"/>
              <a:gd name="connsiteY70" fmla="*/ 392937 h 979708"/>
              <a:gd name="connsiteX71" fmla="*/ 8480172 w 8522202"/>
              <a:gd name="connsiteY71" fmla="*/ 399696 h 979708"/>
              <a:gd name="connsiteX72" fmla="*/ 8485695 w 8522202"/>
              <a:gd name="connsiteY72" fmla="*/ 406455 h 979708"/>
              <a:gd name="connsiteX73" fmla="*/ 8490603 w 8522202"/>
              <a:gd name="connsiteY73" fmla="*/ 413828 h 979708"/>
              <a:gd name="connsiteX74" fmla="*/ 8495512 w 8522202"/>
              <a:gd name="connsiteY74" fmla="*/ 421509 h 979708"/>
              <a:gd name="connsiteX75" fmla="*/ 8499807 w 8522202"/>
              <a:gd name="connsiteY75" fmla="*/ 428882 h 979708"/>
              <a:gd name="connsiteX76" fmla="*/ 8503795 w 8522202"/>
              <a:gd name="connsiteY76" fmla="*/ 436870 h 979708"/>
              <a:gd name="connsiteX77" fmla="*/ 8507783 w 8522202"/>
              <a:gd name="connsiteY77" fmla="*/ 445165 h 979708"/>
              <a:gd name="connsiteX78" fmla="*/ 8510851 w 8522202"/>
              <a:gd name="connsiteY78" fmla="*/ 453153 h 979708"/>
              <a:gd name="connsiteX79" fmla="*/ 8513612 w 8522202"/>
              <a:gd name="connsiteY79" fmla="*/ 461755 h 979708"/>
              <a:gd name="connsiteX80" fmla="*/ 8516066 w 8522202"/>
              <a:gd name="connsiteY80" fmla="*/ 470357 h 979708"/>
              <a:gd name="connsiteX81" fmla="*/ 8518214 w 8522202"/>
              <a:gd name="connsiteY81" fmla="*/ 479266 h 979708"/>
              <a:gd name="connsiteX82" fmla="*/ 8520054 w 8522202"/>
              <a:gd name="connsiteY82" fmla="*/ 488483 h 979708"/>
              <a:gd name="connsiteX83" fmla="*/ 8520975 w 8522202"/>
              <a:gd name="connsiteY83" fmla="*/ 497700 h 979708"/>
              <a:gd name="connsiteX84" fmla="*/ 8521895 w 8522202"/>
              <a:gd name="connsiteY84" fmla="*/ 506916 h 979708"/>
              <a:gd name="connsiteX85" fmla="*/ 8522202 w 8522202"/>
              <a:gd name="connsiteY85" fmla="*/ 516440 h 979708"/>
              <a:gd name="connsiteX86" fmla="*/ 8521895 w 8522202"/>
              <a:gd name="connsiteY86" fmla="*/ 525964 h 979708"/>
              <a:gd name="connsiteX87" fmla="*/ 8520975 w 8522202"/>
              <a:gd name="connsiteY87" fmla="*/ 535181 h 979708"/>
              <a:gd name="connsiteX88" fmla="*/ 8520054 w 8522202"/>
              <a:gd name="connsiteY88" fmla="*/ 544397 h 979708"/>
              <a:gd name="connsiteX89" fmla="*/ 8518214 w 8522202"/>
              <a:gd name="connsiteY89" fmla="*/ 553307 h 979708"/>
              <a:gd name="connsiteX90" fmla="*/ 8516066 w 8522202"/>
              <a:gd name="connsiteY90" fmla="*/ 562524 h 979708"/>
              <a:gd name="connsiteX91" fmla="*/ 8513612 w 8522202"/>
              <a:gd name="connsiteY91" fmla="*/ 570819 h 979708"/>
              <a:gd name="connsiteX92" fmla="*/ 8510851 w 8522202"/>
              <a:gd name="connsiteY92" fmla="*/ 579421 h 979708"/>
              <a:gd name="connsiteX93" fmla="*/ 8507783 w 8522202"/>
              <a:gd name="connsiteY93" fmla="*/ 587716 h 979708"/>
              <a:gd name="connsiteX94" fmla="*/ 8503795 w 8522202"/>
              <a:gd name="connsiteY94" fmla="*/ 596011 h 979708"/>
              <a:gd name="connsiteX95" fmla="*/ 8499807 w 8522202"/>
              <a:gd name="connsiteY95" fmla="*/ 603691 h 979708"/>
              <a:gd name="connsiteX96" fmla="*/ 8495512 w 8522202"/>
              <a:gd name="connsiteY96" fmla="*/ 611679 h 979708"/>
              <a:gd name="connsiteX97" fmla="*/ 8490603 w 8522202"/>
              <a:gd name="connsiteY97" fmla="*/ 619052 h 979708"/>
              <a:gd name="connsiteX98" fmla="*/ 8485695 w 8522202"/>
              <a:gd name="connsiteY98" fmla="*/ 626426 h 979708"/>
              <a:gd name="connsiteX99" fmla="*/ 8480172 w 8522202"/>
              <a:gd name="connsiteY99" fmla="*/ 633185 h 979708"/>
              <a:gd name="connsiteX100" fmla="*/ 8474344 w 8522202"/>
              <a:gd name="connsiteY100" fmla="*/ 639943 h 979708"/>
              <a:gd name="connsiteX101" fmla="*/ 8468515 w 8522202"/>
              <a:gd name="connsiteY101" fmla="*/ 646088 h 979708"/>
              <a:gd name="connsiteX102" fmla="*/ 8135960 w 8522202"/>
              <a:gd name="connsiteY102" fmla="*/ 978809 h 979708"/>
              <a:gd name="connsiteX103" fmla="*/ 8135062 w 8522202"/>
              <a:gd name="connsiteY103" fmla="*/ 979708 h 979708"/>
              <a:gd name="connsiteX104" fmla="*/ 8226502 w 8522202"/>
              <a:gd name="connsiteY104" fmla="*/ 535154 h 979708"/>
              <a:gd name="connsiteX0-1" fmla="*/ 8135062 w 8522202"/>
              <a:gd name="connsiteY0-2" fmla="*/ 443714 h 979708"/>
              <a:gd name="connsiteX1-3" fmla="*/ 0 w 8522202"/>
              <a:gd name="connsiteY1-4" fmla="*/ 443714 h 979708"/>
              <a:gd name="connsiteX2-5" fmla="*/ 0 w 8522202"/>
              <a:gd name="connsiteY2-6" fmla="*/ 332875 h 979708"/>
              <a:gd name="connsiteX3-7" fmla="*/ 7902599 w 8522202"/>
              <a:gd name="connsiteY3-8" fmla="*/ 332875 h 979708"/>
              <a:gd name="connsiteX4-9" fmla="*/ 7877033 w 8522202"/>
              <a:gd name="connsiteY4-10" fmla="*/ 313673 h 979708"/>
              <a:gd name="connsiteX5-11" fmla="*/ 7870591 w 8522202"/>
              <a:gd name="connsiteY5-12" fmla="*/ 306607 h 979708"/>
              <a:gd name="connsiteX6-13" fmla="*/ 7864148 w 8522202"/>
              <a:gd name="connsiteY6-14" fmla="*/ 299541 h 979708"/>
              <a:gd name="connsiteX7-15" fmla="*/ 7858626 w 8522202"/>
              <a:gd name="connsiteY7-16" fmla="*/ 292475 h 979708"/>
              <a:gd name="connsiteX8-17" fmla="*/ 7853717 w 8522202"/>
              <a:gd name="connsiteY8-18" fmla="*/ 284487 h 979708"/>
              <a:gd name="connsiteX9-19" fmla="*/ 7848809 w 8522202"/>
              <a:gd name="connsiteY9-20" fmla="*/ 276807 h 979708"/>
              <a:gd name="connsiteX10-21" fmla="*/ 7844207 w 8522202"/>
              <a:gd name="connsiteY10-22" fmla="*/ 269126 h 979708"/>
              <a:gd name="connsiteX11-23" fmla="*/ 7840219 w 8522202"/>
              <a:gd name="connsiteY11-24" fmla="*/ 260831 h 979708"/>
              <a:gd name="connsiteX12-25" fmla="*/ 7836844 w 8522202"/>
              <a:gd name="connsiteY12-26" fmla="*/ 252844 h 979708"/>
              <a:gd name="connsiteX13-27" fmla="*/ 7833470 w 8522202"/>
              <a:gd name="connsiteY13-28" fmla="*/ 244241 h 979708"/>
              <a:gd name="connsiteX14-29" fmla="*/ 7830709 w 8522202"/>
              <a:gd name="connsiteY14-30" fmla="*/ 235639 h 979708"/>
              <a:gd name="connsiteX15-31" fmla="*/ 7828561 w 8522202"/>
              <a:gd name="connsiteY15-32" fmla="*/ 227344 h 979708"/>
              <a:gd name="connsiteX16-33" fmla="*/ 7826414 w 8522202"/>
              <a:gd name="connsiteY16-34" fmla="*/ 218742 h 979708"/>
              <a:gd name="connsiteX17-35" fmla="*/ 7825186 w 8522202"/>
              <a:gd name="connsiteY17-36" fmla="*/ 209832 h 979708"/>
              <a:gd name="connsiteX18-37" fmla="*/ 7823959 w 8522202"/>
              <a:gd name="connsiteY18-38" fmla="*/ 201230 h 979708"/>
              <a:gd name="connsiteX19-39" fmla="*/ 7823652 w 8522202"/>
              <a:gd name="connsiteY19-40" fmla="*/ 192321 h 979708"/>
              <a:gd name="connsiteX20-41" fmla="*/ 7823346 w 8522202"/>
              <a:gd name="connsiteY20-42" fmla="*/ 183719 h 979708"/>
              <a:gd name="connsiteX21-43" fmla="*/ 7823652 w 8522202"/>
              <a:gd name="connsiteY21-44" fmla="*/ 175116 h 979708"/>
              <a:gd name="connsiteX22-45" fmla="*/ 7823959 w 8522202"/>
              <a:gd name="connsiteY22-46" fmla="*/ 166207 h 979708"/>
              <a:gd name="connsiteX23-47" fmla="*/ 7825186 w 8522202"/>
              <a:gd name="connsiteY23-48" fmla="*/ 157298 h 979708"/>
              <a:gd name="connsiteX24-49" fmla="*/ 7826414 w 8522202"/>
              <a:gd name="connsiteY24-50" fmla="*/ 148388 h 979708"/>
              <a:gd name="connsiteX25-51" fmla="*/ 7828561 w 8522202"/>
              <a:gd name="connsiteY25-52" fmla="*/ 140093 h 979708"/>
              <a:gd name="connsiteX26-53" fmla="*/ 7830709 w 8522202"/>
              <a:gd name="connsiteY26-54" fmla="*/ 131491 h 979708"/>
              <a:gd name="connsiteX27-55" fmla="*/ 7833470 w 8522202"/>
              <a:gd name="connsiteY27-56" fmla="*/ 122889 h 979708"/>
              <a:gd name="connsiteX28-57" fmla="*/ 7836844 w 8522202"/>
              <a:gd name="connsiteY28-58" fmla="*/ 114594 h 979708"/>
              <a:gd name="connsiteX29-59" fmla="*/ 7840219 w 8522202"/>
              <a:gd name="connsiteY29-60" fmla="*/ 106299 h 979708"/>
              <a:gd name="connsiteX30-61" fmla="*/ 7844207 w 8522202"/>
              <a:gd name="connsiteY30-62" fmla="*/ 98311 h 979708"/>
              <a:gd name="connsiteX31-63" fmla="*/ 7848809 w 8522202"/>
              <a:gd name="connsiteY31-64" fmla="*/ 90630 h 979708"/>
              <a:gd name="connsiteX32-65" fmla="*/ 7853717 w 8522202"/>
              <a:gd name="connsiteY32-66" fmla="*/ 82643 h 979708"/>
              <a:gd name="connsiteX33-67" fmla="*/ 7858626 w 8522202"/>
              <a:gd name="connsiteY33-68" fmla="*/ 75269 h 979708"/>
              <a:gd name="connsiteX34-69" fmla="*/ 7864148 w 8522202"/>
              <a:gd name="connsiteY34-70" fmla="*/ 67896 h 979708"/>
              <a:gd name="connsiteX35-71" fmla="*/ 7870591 w 8522202"/>
              <a:gd name="connsiteY35-72" fmla="*/ 60830 h 979708"/>
              <a:gd name="connsiteX36-73" fmla="*/ 7877033 w 8522202"/>
              <a:gd name="connsiteY36-74" fmla="*/ 53764 h 979708"/>
              <a:gd name="connsiteX37-75" fmla="*/ 7883782 w 8522202"/>
              <a:gd name="connsiteY37-76" fmla="*/ 47312 h 979708"/>
              <a:gd name="connsiteX38-77" fmla="*/ 7891145 w 8522202"/>
              <a:gd name="connsiteY38-78" fmla="*/ 41475 h 979708"/>
              <a:gd name="connsiteX39-79" fmla="*/ 7898201 w 8522202"/>
              <a:gd name="connsiteY39-80" fmla="*/ 35638 h 979708"/>
              <a:gd name="connsiteX40-81" fmla="*/ 7905871 w 8522202"/>
              <a:gd name="connsiteY40-82" fmla="*/ 30415 h 979708"/>
              <a:gd name="connsiteX41-83" fmla="*/ 7913234 w 8522202"/>
              <a:gd name="connsiteY41-84" fmla="*/ 25499 h 979708"/>
              <a:gd name="connsiteX42-85" fmla="*/ 7921517 w 8522202"/>
              <a:gd name="connsiteY42-86" fmla="*/ 21198 h 979708"/>
              <a:gd name="connsiteX43-87" fmla="*/ 7929493 w 8522202"/>
              <a:gd name="connsiteY43-88" fmla="*/ 16897 h 979708"/>
              <a:gd name="connsiteX44-89" fmla="*/ 7937776 w 8522202"/>
              <a:gd name="connsiteY44-90" fmla="*/ 13518 h 979708"/>
              <a:gd name="connsiteX45-91" fmla="*/ 7945753 w 8522202"/>
              <a:gd name="connsiteY45-92" fmla="*/ 10138 h 979708"/>
              <a:gd name="connsiteX46-93" fmla="*/ 7954343 w 8522202"/>
              <a:gd name="connsiteY46-94" fmla="*/ 7680 h 979708"/>
              <a:gd name="connsiteX47-95" fmla="*/ 7962933 w 8522202"/>
              <a:gd name="connsiteY47-96" fmla="*/ 5223 h 979708"/>
              <a:gd name="connsiteX48-97" fmla="*/ 7971523 w 8522202"/>
              <a:gd name="connsiteY48-98" fmla="*/ 3687 h 979708"/>
              <a:gd name="connsiteX49-99" fmla="*/ 7980420 w 8522202"/>
              <a:gd name="connsiteY49-100" fmla="*/ 2150 h 979708"/>
              <a:gd name="connsiteX50-101" fmla="*/ 7988703 w 8522202"/>
              <a:gd name="connsiteY50-102" fmla="*/ 1229 h 979708"/>
              <a:gd name="connsiteX51-103" fmla="*/ 7997600 w 8522202"/>
              <a:gd name="connsiteY51-104" fmla="*/ 307 h 979708"/>
              <a:gd name="connsiteX52-105" fmla="*/ 8006496 w 8522202"/>
              <a:gd name="connsiteY52-106" fmla="*/ 0 h 979708"/>
              <a:gd name="connsiteX53-107" fmla="*/ 8015393 w 8522202"/>
              <a:gd name="connsiteY53-108" fmla="*/ 307 h 979708"/>
              <a:gd name="connsiteX54-109" fmla="*/ 8023983 w 8522202"/>
              <a:gd name="connsiteY54-110" fmla="*/ 1229 h 979708"/>
              <a:gd name="connsiteX55-111" fmla="*/ 8032880 w 8522202"/>
              <a:gd name="connsiteY55-112" fmla="*/ 2150 h 979708"/>
              <a:gd name="connsiteX56-113" fmla="*/ 8041470 w 8522202"/>
              <a:gd name="connsiteY56-114" fmla="*/ 3687 h 979708"/>
              <a:gd name="connsiteX57-115" fmla="*/ 8050367 w 8522202"/>
              <a:gd name="connsiteY57-116" fmla="*/ 5223 h 979708"/>
              <a:gd name="connsiteX58-117" fmla="*/ 8058650 w 8522202"/>
              <a:gd name="connsiteY58-118" fmla="*/ 7680 h 979708"/>
              <a:gd name="connsiteX59-119" fmla="*/ 8067240 w 8522202"/>
              <a:gd name="connsiteY59-120" fmla="*/ 10138 h 979708"/>
              <a:gd name="connsiteX60-121" fmla="*/ 8075523 w 8522202"/>
              <a:gd name="connsiteY60-122" fmla="*/ 13518 h 979708"/>
              <a:gd name="connsiteX61-123" fmla="*/ 8083806 w 8522202"/>
              <a:gd name="connsiteY61-124" fmla="*/ 16897 h 979708"/>
              <a:gd name="connsiteX62-125" fmla="*/ 8091783 w 8522202"/>
              <a:gd name="connsiteY62-126" fmla="*/ 21198 h 979708"/>
              <a:gd name="connsiteX63-127" fmla="*/ 8099759 w 8522202"/>
              <a:gd name="connsiteY63-128" fmla="*/ 25499 h 979708"/>
              <a:gd name="connsiteX64-129" fmla="*/ 8107429 w 8522202"/>
              <a:gd name="connsiteY64-130" fmla="*/ 30415 h 979708"/>
              <a:gd name="connsiteX65-131" fmla="*/ 8114792 w 8522202"/>
              <a:gd name="connsiteY65-132" fmla="*/ 35638 h 979708"/>
              <a:gd name="connsiteX66-133" fmla="*/ 8122154 w 8522202"/>
              <a:gd name="connsiteY66-134" fmla="*/ 41475 h 979708"/>
              <a:gd name="connsiteX67-135" fmla="*/ 8129210 w 8522202"/>
              <a:gd name="connsiteY67-136" fmla="*/ 47312 h 979708"/>
              <a:gd name="connsiteX68-137" fmla="*/ 8135960 w 8522202"/>
              <a:gd name="connsiteY68-138" fmla="*/ 53764 h 979708"/>
              <a:gd name="connsiteX69-139" fmla="*/ 8468515 w 8522202"/>
              <a:gd name="connsiteY69-140" fmla="*/ 386793 h 979708"/>
              <a:gd name="connsiteX70-141" fmla="*/ 8474344 w 8522202"/>
              <a:gd name="connsiteY70-142" fmla="*/ 392937 h 979708"/>
              <a:gd name="connsiteX71-143" fmla="*/ 8480172 w 8522202"/>
              <a:gd name="connsiteY71-144" fmla="*/ 399696 h 979708"/>
              <a:gd name="connsiteX72-145" fmla="*/ 8485695 w 8522202"/>
              <a:gd name="connsiteY72-146" fmla="*/ 406455 h 979708"/>
              <a:gd name="connsiteX73-147" fmla="*/ 8490603 w 8522202"/>
              <a:gd name="connsiteY73-148" fmla="*/ 413828 h 979708"/>
              <a:gd name="connsiteX74-149" fmla="*/ 8495512 w 8522202"/>
              <a:gd name="connsiteY74-150" fmla="*/ 421509 h 979708"/>
              <a:gd name="connsiteX75-151" fmla="*/ 8499807 w 8522202"/>
              <a:gd name="connsiteY75-152" fmla="*/ 428882 h 979708"/>
              <a:gd name="connsiteX76-153" fmla="*/ 8503795 w 8522202"/>
              <a:gd name="connsiteY76-154" fmla="*/ 436870 h 979708"/>
              <a:gd name="connsiteX77-155" fmla="*/ 8507783 w 8522202"/>
              <a:gd name="connsiteY77-156" fmla="*/ 445165 h 979708"/>
              <a:gd name="connsiteX78-157" fmla="*/ 8510851 w 8522202"/>
              <a:gd name="connsiteY78-158" fmla="*/ 453153 h 979708"/>
              <a:gd name="connsiteX79-159" fmla="*/ 8513612 w 8522202"/>
              <a:gd name="connsiteY79-160" fmla="*/ 461755 h 979708"/>
              <a:gd name="connsiteX80-161" fmla="*/ 8516066 w 8522202"/>
              <a:gd name="connsiteY80-162" fmla="*/ 470357 h 979708"/>
              <a:gd name="connsiteX81-163" fmla="*/ 8518214 w 8522202"/>
              <a:gd name="connsiteY81-164" fmla="*/ 479266 h 979708"/>
              <a:gd name="connsiteX82-165" fmla="*/ 8520054 w 8522202"/>
              <a:gd name="connsiteY82-166" fmla="*/ 488483 h 979708"/>
              <a:gd name="connsiteX83-167" fmla="*/ 8520975 w 8522202"/>
              <a:gd name="connsiteY83-168" fmla="*/ 497700 h 979708"/>
              <a:gd name="connsiteX84-169" fmla="*/ 8521895 w 8522202"/>
              <a:gd name="connsiteY84-170" fmla="*/ 506916 h 979708"/>
              <a:gd name="connsiteX85-171" fmla="*/ 8522202 w 8522202"/>
              <a:gd name="connsiteY85-172" fmla="*/ 516440 h 979708"/>
              <a:gd name="connsiteX86-173" fmla="*/ 8521895 w 8522202"/>
              <a:gd name="connsiteY86-174" fmla="*/ 525964 h 979708"/>
              <a:gd name="connsiteX87-175" fmla="*/ 8520975 w 8522202"/>
              <a:gd name="connsiteY87-176" fmla="*/ 535181 h 979708"/>
              <a:gd name="connsiteX88-177" fmla="*/ 8520054 w 8522202"/>
              <a:gd name="connsiteY88-178" fmla="*/ 544397 h 979708"/>
              <a:gd name="connsiteX89-179" fmla="*/ 8518214 w 8522202"/>
              <a:gd name="connsiteY89-180" fmla="*/ 553307 h 979708"/>
              <a:gd name="connsiteX90-181" fmla="*/ 8516066 w 8522202"/>
              <a:gd name="connsiteY90-182" fmla="*/ 562524 h 979708"/>
              <a:gd name="connsiteX91-183" fmla="*/ 8513612 w 8522202"/>
              <a:gd name="connsiteY91-184" fmla="*/ 570819 h 979708"/>
              <a:gd name="connsiteX92-185" fmla="*/ 8510851 w 8522202"/>
              <a:gd name="connsiteY92-186" fmla="*/ 579421 h 979708"/>
              <a:gd name="connsiteX93-187" fmla="*/ 8507783 w 8522202"/>
              <a:gd name="connsiteY93-188" fmla="*/ 587716 h 979708"/>
              <a:gd name="connsiteX94-189" fmla="*/ 8503795 w 8522202"/>
              <a:gd name="connsiteY94-190" fmla="*/ 596011 h 979708"/>
              <a:gd name="connsiteX95-191" fmla="*/ 8499807 w 8522202"/>
              <a:gd name="connsiteY95-192" fmla="*/ 603691 h 979708"/>
              <a:gd name="connsiteX96-193" fmla="*/ 8495512 w 8522202"/>
              <a:gd name="connsiteY96-194" fmla="*/ 611679 h 979708"/>
              <a:gd name="connsiteX97-195" fmla="*/ 8490603 w 8522202"/>
              <a:gd name="connsiteY97-196" fmla="*/ 619052 h 979708"/>
              <a:gd name="connsiteX98-197" fmla="*/ 8485695 w 8522202"/>
              <a:gd name="connsiteY98-198" fmla="*/ 626426 h 979708"/>
              <a:gd name="connsiteX99-199" fmla="*/ 8480172 w 8522202"/>
              <a:gd name="connsiteY99-200" fmla="*/ 633185 h 979708"/>
              <a:gd name="connsiteX100-201" fmla="*/ 8474344 w 8522202"/>
              <a:gd name="connsiteY100-202" fmla="*/ 639943 h 979708"/>
              <a:gd name="connsiteX101-203" fmla="*/ 8468515 w 8522202"/>
              <a:gd name="connsiteY101-204" fmla="*/ 646088 h 979708"/>
              <a:gd name="connsiteX102-205" fmla="*/ 8135960 w 8522202"/>
              <a:gd name="connsiteY102-206" fmla="*/ 978809 h 979708"/>
              <a:gd name="connsiteX103-207" fmla="*/ 8135062 w 8522202"/>
              <a:gd name="connsiteY103-208" fmla="*/ 979708 h 979708"/>
              <a:gd name="connsiteX0-209" fmla="*/ 0 w 8522202"/>
              <a:gd name="connsiteY0-210" fmla="*/ 443714 h 979708"/>
              <a:gd name="connsiteX1-211" fmla="*/ 0 w 8522202"/>
              <a:gd name="connsiteY1-212" fmla="*/ 332875 h 979708"/>
              <a:gd name="connsiteX2-213" fmla="*/ 7902599 w 8522202"/>
              <a:gd name="connsiteY2-214" fmla="*/ 332875 h 979708"/>
              <a:gd name="connsiteX3-215" fmla="*/ 7877033 w 8522202"/>
              <a:gd name="connsiteY3-216" fmla="*/ 313673 h 979708"/>
              <a:gd name="connsiteX4-217" fmla="*/ 7870591 w 8522202"/>
              <a:gd name="connsiteY4-218" fmla="*/ 306607 h 979708"/>
              <a:gd name="connsiteX5-219" fmla="*/ 7864148 w 8522202"/>
              <a:gd name="connsiteY5-220" fmla="*/ 299541 h 979708"/>
              <a:gd name="connsiteX6-221" fmla="*/ 7858626 w 8522202"/>
              <a:gd name="connsiteY6-222" fmla="*/ 292475 h 979708"/>
              <a:gd name="connsiteX7-223" fmla="*/ 7853717 w 8522202"/>
              <a:gd name="connsiteY7-224" fmla="*/ 284487 h 979708"/>
              <a:gd name="connsiteX8-225" fmla="*/ 7848809 w 8522202"/>
              <a:gd name="connsiteY8-226" fmla="*/ 276807 h 979708"/>
              <a:gd name="connsiteX9-227" fmla="*/ 7844207 w 8522202"/>
              <a:gd name="connsiteY9-228" fmla="*/ 269126 h 979708"/>
              <a:gd name="connsiteX10-229" fmla="*/ 7840219 w 8522202"/>
              <a:gd name="connsiteY10-230" fmla="*/ 260831 h 979708"/>
              <a:gd name="connsiteX11-231" fmla="*/ 7836844 w 8522202"/>
              <a:gd name="connsiteY11-232" fmla="*/ 252844 h 979708"/>
              <a:gd name="connsiteX12-233" fmla="*/ 7833470 w 8522202"/>
              <a:gd name="connsiteY12-234" fmla="*/ 244241 h 979708"/>
              <a:gd name="connsiteX13-235" fmla="*/ 7830709 w 8522202"/>
              <a:gd name="connsiteY13-236" fmla="*/ 235639 h 979708"/>
              <a:gd name="connsiteX14-237" fmla="*/ 7828561 w 8522202"/>
              <a:gd name="connsiteY14-238" fmla="*/ 227344 h 979708"/>
              <a:gd name="connsiteX15-239" fmla="*/ 7826414 w 8522202"/>
              <a:gd name="connsiteY15-240" fmla="*/ 218742 h 979708"/>
              <a:gd name="connsiteX16-241" fmla="*/ 7825186 w 8522202"/>
              <a:gd name="connsiteY16-242" fmla="*/ 209832 h 979708"/>
              <a:gd name="connsiteX17-243" fmla="*/ 7823959 w 8522202"/>
              <a:gd name="connsiteY17-244" fmla="*/ 201230 h 979708"/>
              <a:gd name="connsiteX18-245" fmla="*/ 7823652 w 8522202"/>
              <a:gd name="connsiteY18-246" fmla="*/ 192321 h 979708"/>
              <a:gd name="connsiteX19-247" fmla="*/ 7823346 w 8522202"/>
              <a:gd name="connsiteY19-248" fmla="*/ 183719 h 979708"/>
              <a:gd name="connsiteX20-249" fmla="*/ 7823652 w 8522202"/>
              <a:gd name="connsiteY20-250" fmla="*/ 175116 h 979708"/>
              <a:gd name="connsiteX21-251" fmla="*/ 7823959 w 8522202"/>
              <a:gd name="connsiteY21-252" fmla="*/ 166207 h 979708"/>
              <a:gd name="connsiteX22-253" fmla="*/ 7825186 w 8522202"/>
              <a:gd name="connsiteY22-254" fmla="*/ 157298 h 979708"/>
              <a:gd name="connsiteX23-255" fmla="*/ 7826414 w 8522202"/>
              <a:gd name="connsiteY23-256" fmla="*/ 148388 h 979708"/>
              <a:gd name="connsiteX24-257" fmla="*/ 7828561 w 8522202"/>
              <a:gd name="connsiteY24-258" fmla="*/ 140093 h 979708"/>
              <a:gd name="connsiteX25-259" fmla="*/ 7830709 w 8522202"/>
              <a:gd name="connsiteY25-260" fmla="*/ 131491 h 979708"/>
              <a:gd name="connsiteX26-261" fmla="*/ 7833470 w 8522202"/>
              <a:gd name="connsiteY26-262" fmla="*/ 122889 h 979708"/>
              <a:gd name="connsiteX27-263" fmla="*/ 7836844 w 8522202"/>
              <a:gd name="connsiteY27-264" fmla="*/ 114594 h 979708"/>
              <a:gd name="connsiteX28-265" fmla="*/ 7840219 w 8522202"/>
              <a:gd name="connsiteY28-266" fmla="*/ 106299 h 979708"/>
              <a:gd name="connsiteX29-267" fmla="*/ 7844207 w 8522202"/>
              <a:gd name="connsiteY29-268" fmla="*/ 98311 h 979708"/>
              <a:gd name="connsiteX30-269" fmla="*/ 7848809 w 8522202"/>
              <a:gd name="connsiteY30-270" fmla="*/ 90630 h 979708"/>
              <a:gd name="connsiteX31-271" fmla="*/ 7853717 w 8522202"/>
              <a:gd name="connsiteY31-272" fmla="*/ 82643 h 979708"/>
              <a:gd name="connsiteX32-273" fmla="*/ 7858626 w 8522202"/>
              <a:gd name="connsiteY32-274" fmla="*/ 75269 h 979708"/>
              <a:gd name="connsiteX33-275" fmla="*/ 7864148 w 8522202"/>
              <a:gd name="connsiteY33-276" fmla="*/ 67896 h 979708"/>
              <a:gd name="connsiteX34-277" fmla="*/ 7870591 w 8522202"/>
              <a:gd name="connsiteY34-278" fmla="*/ 60830 h 979708"/>
              <a:gd name="connsiteX35-279" fmla="*/ 7877033 w 8522202"/>
              <a:gd name="connsiteY35-280" fmla="*/ 53764 h 979708"/>
              <a:gd name="connsiteX36-281" fmla="*/ 7883782 w 8522202"/>
              <a:gd name="connsiteY36-282" fmla="*/ 47312 h 979708"/>
              <a:gd name="connsiteX37-283" fmla="*/ 7891145 w 8522202"/>
              <a:gd name="connsiteY37-284" fmla="*/ 41475 h 979708"/>
              <a:gd name="connsiteX38-285" fmla="*/ 7898201 w 8522202"/>
              <a:gd name="connsiteY38-286" fmla="*/ 35638 h 979708"/>
              <a:gd name="connsiteX39-287" fmla="*/ 7905871 w 8522202"/>
              <a:gd name="connsiteY39-288" fmla="*/ 30415 h 979708"/>
              <a:gd name="connsiteX40-289" fmla="*/ 7913234 w 8522202"/>
              <a:gd name="connsiteY40-290" fmla="*/ 25499 h 979708"/>
              <a:gd name="connsiteX41-291" fmla="*/ 7921517 w 8522202"/>
              <a:gd name="connsiteY41-292" fmla="*/ 21198 h 979708"/>
              <a:gd name="connsiteX42-293" fmla="*/ 7929493 w 8522202"/>
              <a:gd name="connsiteY42-294" fmla="*/ 16897 h 979708"/>
              <a:gd name="connsiteX43-295" fmla="*/ 7937776 w 8522202"/>
              <a:gd name="connsiteY43-296" fmla="*/ 13518 h 979708"/>
              <a:gd name="connsiteX44-297" fmla="*/ 7945753 w 8522202"/>
              <a:gd name="connsiteY44-298" fmla="*/ 10138 h 979708"/>
              <a:gd name="connsiteX45-299" fmla="*/ 7954343 w 8522202"/>
              <a:gd name="connsiteY45-300" fmla="*/ 7680 h 979708"/>
              <a:gd name="connsiteX46-301" fmla="*/ 7962933 w 8522202"/>
              <a:gd name="connsiteY46-302" fmla="*/ 5223 h 979708"/>
              <a:gd name="connsiteX47-303" fmla="*/ 7971523 w 8522202"/>
              <a:gd name="connsiteY47-304" fmla="*/ 3687 h 979708"/>
              <a:gd name="connsiteX48-305" fmla="*/ 7980420 w 8522202"/>
              <a:gd name="connsiteY48-306" fmla="*/ 2150 h 979708"/>
              <a:gd name="connsiteX49-307" fmla="*/ 7988703 w 8522202"/>
              <a:gd name="connsiteY49-308" fmla="*/ 1229 h 979708"/>
              <a:gd name="connsiteX50-309" fmla="*/ 7997600 w 8522202"/>
              <a:gd name="connsiteY50-310" fmla="*/ 307 h 979708"/>
              <a:gd name="connsiteX51-311" fmla="*/ 8006496 w 8522202"/>
              <a:gd name="connsiteY51-312" fmla="*/ 0 h 979708"/>
              <a:gd name="connsiteX52-313" fmla="*/ 8015393 w 8522202"/>
              <a:gd name="connsiteY52-314" fmla="*/ 307 h 979708"/>
              <a:gd name="connsiteX53-315" fmla="*/ 8023983 w 8522202"/>
              <a:gd name="connsiteY53-316" fmla="*/ 1229 h 979708"/>
              <a:gd name="connsiteX54-317" fmla="*/ 8032880 w 8522202"/>
              <a:gd name="connsiteY54-318" fmla="*/ 2150 h 979708"/>
              <a:gd name="connsiteX55-319" fmla="*/ 8041470 w 8522202"/>
              <a:gd name="connsiteY55-320" fmla="*/ 3687 h 979708"/>
              <a:gd name="connsiteX56-321" fmla="*/ 8050367 w 8522202"/>
              <a:gd name="connsiteY56-322" fmla="*/ 5223 h 979708"/>
              <a:gd name="connsiteX57-323" fmla="*/ 8058650 w 8522202"/>
              <a:gd name="connsiteY57-324" fmla="*/ 7680 h 979708"/>
              <a:gd name="connsiteX58-325" fmla="*/ 8067240 w 8522202"/>
              <a:gd name="connsiteY58-326" fmla="*/ 10138 h 979708"/>
              <a:gd name="connsiteX59-327" fmla="*/ 8075523 w 8522202"/>
              <a:gd name="connsiteY59-328" fmla="*/ 13518 h 979708"/>
              <a:gd name="connsiteX60-329" fmla="*/ 8083806 w 8522202"/>
              <a:gd name="connsiteY60-330" fmla="*/ 16897 h 979708"/>
              <a:gd name="connsiteX61-331" fmla="*/ 8091783 w 8522202"/>
              <a:gd name="connsiteY61-332" fmla="*/ 21198 h 979708"/>
              <a:gd name="connsiteX62-333" fmla="*/ 8099759 w 8522202"/>
              <a:gd name="connsiteY62-334" fmla="*/ 25499 h 979708"/>
              <a:gd name="connsiteX63-335" fmla="*/ 8107429 w 8522202"/>
              <a:gd name="connsiteY63-336" fmla="*/ 30415 h 979708"/>
              <a:gd name="connsiteX64-337" fmla="*/ 8114792 w 8522202"/>
              <a:gd name="connsiteY64-338" fmla="*/ 35638 h 979708"/>
              <a:gd name="connsiteX65-339" fmla="*/ 8122154 w 8522202"/>
              <a:gd name="connsiteY65-340" fmla="*/ 41475 h 979708"/>
              <a:gd name="connsiteX66-341" fmla="*/ 8129210 w 8522202"/>
              <a:gd name="connsiteY66-342" fmla="*/ 47312 h 979708"/>
              <a:gd name="connsiteX67-343" fmla="*/ 8135960 w 8522202"/>
              <a:gd name="connsiteY67-344" fmla="*/ 53764 h 979708"/>
              <a:gd name="connsiteX68-345" fmla="*/ 8468515 w 8522202"/>
              <a:gd name="connsiteY68-346" fmla="*/ 386793 h 979708"/>
              <a:gd name="connsiteX69-347" fmla="*/ 8474344 w 8522202"/>
              <a:gd name="connsiteY69-348" fmla="*/ 392937 h 979708"/>
              <a:gd name="connsiteX70-349" fmla="*/ 8480172 w 8522202"/>
              <a:gd name="connsiteY70-350" fmla="*/ 399696 h 979708"/>
              <a:gd name="connsiteX71-351" fmla="*/ 8485695 w 8522202"/>
              <a:gd name="connsiteY71-352" fmla="*/ 406455 h 979708"/>
              <a:gd name="connsiteX72-353" fmla="*/ 8490603 w 8522202"/>
              <a:gd name="connsiteY72-354" fmla="*/ 413828 h 979708"/>
              <a:gd name="connsiteX73-355" fmla="*/ 8495512 w 8522202"/>
              <a:gd name="connsiteY73-356" fmla="*/ 421509 h 979708"/>
              <a:gd name="connsiteX74-357" fmla="*/ 8499807 w 8522202"/>
              <a:gd name="connsiteY74-358" fmla="*/ 428882 h 979708"/>
              <a:gd name="connsiteX75-359" fmla="*/ 8503795 w 8522202"/>
              <a:gd name="connsiteY75-360" fmla="*/ 436870 h 979708"/>
              <a:gd name="connsiteX76-361" fmla="*/ 8507783 w 8522202"/>
              <a:gd name="connsiteY76-362" fmla="*/ 445165 h 979708"/>
              <a:gd name="connsiteX77-363" fmla="*/ 8510851 w 8522202"/>
              <a:gd name="connsiteY77-364" fmla="*/ 453153 h 979708"/>
              <a:gd name="connsiteX78-365" fmla="*/ 8513612 w 8522202"/>
              <a:gd name="connsiteY78-366" fmla="*/ 461755 h 979708"/>
              <a:gd name="connsiteX79-367" fmla="*/ 8516066 w 8522202"/>
              <a:gd name="connsiteY79-368" fmla="*/ 470357 h 979708"/>
              <a:gd name="connsiteX80-369" fmla="*/ 8518214 w 8522202"/>
              <a:gd name="connsiteY80-370" fmla="*/ 479266 h 979708"/>
              <a:gd name="connsiteX81-371" fmla="*/ 8520054 w 8522202"/>
              <a:gd name="connsiteY81-372" fmla="*/ 488483 h 979708"/>
              <a:gd name="connsiteX82-373" fmla="*/ 8520975 w 8522202"/>
              <a:gd name="connsiteY82-374" fmla="*/ 497700 h 979708"/>
              <a:gd name="connsiteX83-375" fmla="*/ 8521895 w 8522202"/>
              <a:gd name="connsiteY83-376" fmla="*/ 506916 h 979708"/>
              <a:gd name="connsiteX84-377" fmla="*/ 8522202 w 8522202"/>
              <a:gd name="connsiteY84-378" fmla="*/ 516440 h 979708"/>
              <a:gd name="connsiteX85-379" fmla="*/ 8521895 w 8522202"/>
              <a:gd name="connsiteY85-380" fmla="*/ 525964 h 979708"/>
              <a:gd name="connsiteX86-381" fmla="*/ 8520975 w 8522202"/>
              <a:gd name="connsiteY86-382" fmla="*/ 535181 h 979708"/>
              <a:gd name="connsiteX87-383" fmla="*/ 8520054 w 8522202"/>
              <a:gd name="connsiteY87-384" fmla="*/ 544397 h 979708"/>
              <a:gd name="connsiteX88-385" fmla="*/ 8518214 w 8522202"/>
              <a:gd name="connsiteY88-386" fmla="*/ 553307 h 979708"/>
              <a:gd name="connsiteX89-387" fmla="*/ 8516066 w 8522202"/>
              <a:gd name="connsiteY89-388" fmla="*/ 562524 h 979708"/>
              <a:gd name="connsiteX90-389" fmla="*/ 8513612 w 8522202"/>
              <a:gd name="connsiteY90-390" fmla="*/ 570819 h 979708"/>
              <a:gd name="connsiteX91-391" fmla="*/ 8510851 w 8522202"/>
              <a:gd name="connsiteY91-392" fmla="*/ 579421 h 979708"/>
              <a:gd name="connsiteX92-393" fmla="*/ 8507783 w 8522202"/>
              <a:gd name="connsiteY92-394" fmla="*/ 587716 h 979708"/>
              <a:gd name="connsiteX93-395" fmla="*/ 8503795 w 8522202"/>
              <a:gd name="connsiteY93-396" fmla="*/ 596011 h 979708"/>
              <a:gd name="connsiteX94-397" fmla="*/ 8499807 w 8522202"/>
              <a:gd name="connsiteY94-398" fmla="*/ 603691 h 979708"/>
              <a:gd name="connsiteX95-399" fmla="*/ 8495512 w 8522202"/>
              <a:gd name="connsiteY95-400" fmla="*/ 611679 h 979708"/>
              <a:gd name="connsiteX96-401" fmla="*/ 8490603 w 8522202"/>
              <a:gd name="connsiteY96-402" fmla="*/ 619052 h 979708"/>
              <a:gd name="connsiteX97-403" fmla="*/ 8485695 w 8522202"/>
              <a:gd name="connsiteY97-404" fmla="*/ 626426 h 979708"/>
              <a:gd name="connsiteX98-405" fmla="*/ 8480172 w 8522202"/>
              <a:gd name="connsiteY98-406" fmla="*/ 633185 h 979708"/>
              <a:gd name="connsiteX99-407" fmla="*/ 8474344 w 8522202"/>
              <a:gd name="connsiteY99-408" fmla="*/ 639943 h 979708"/>
              <a:gd name="connsiteX100-409" fmla="*/ 8468515 w 8522202"/>
              <a:gd name="connsiteY100-410" fmla="*/ 646088 h 979708"/>
              <a:gd name="connsiteX101-411" fmla="*/ 8135960 w 8522202"/>
              <a:gd name="connsiteY101-412" fmla="*/ 978809 h 979708"/>
              <a:gd name="connsiteX102-413" fmla="*/ 8135062 w 8522202"/>
              <a:gd name="connsiteY102-414" fmla="*/ 979708 h 979708"/>
              <a:gd name="connsiteX0-415" fmla="*/ 0 w 8522202"/>
              <a:gd name="connsiteY0-416" fmla="*/ 332875 h 979708"/>
              <a:gd name="connsiteX1-417" fmla="*/ 7902599 w 8522202"/>
              <a:gd name="connsiteY1-418" fmla="*/ 332875 h 979708"/>
              <a:gd name="connsiteX2-419" fmla="*/ 7877033 w 8522202"/>
              <a:gd name="connsiteY2-420" fmla="*/ 313673 h 979708"/>
              <a:gd name="connsiteX3-421" fmla="*/ 7870591 w 8522202"/>
              <a:gd name="connsiteY3-422" fmla="*/ 306607 h 979708"/>
              <a:gd name="connsiteX4-423" fmla="*/ 7864148 w 8522202"/>
              <a:gd name="connsiteY4-424" fmla="*/ 299541 h 979708"/>
              <a:gd name="connsiteX5-425" fmla="*/ 7858626 w 8522202"/>
              <a:gd name="connsiteY5-426" fmla="*/ 292475 h 979708"/>
              <a:gd name="connsiteX6-427" fmla="*/ 7853717 w 8522202"/>
              <a:gd name="connsiteY6-428" fmla="*/ 284487 h 979708"/>
              <a:gd name="connsiteX7-429" fmla="*/ 7848809 w 8522202"/>
              <a:gd name="connsiteY7-430" fmla="*/ 276807 h 979708"/>
              <a:gd name="connsiteX8-431" fmla="*/ 7844207 w 8522202"/>
              <a:gd name="connsiteY8-432" fmla="*/ 269126 h 979708"/>
              <a:gd name="connsiteX9-433" fmla="*/ 7840219 w 8522202"/>
              <a:gd name="connsiteY9-434" fmla="*/ 260831 h 979708"/>
              <a:gd name="connsiteX10-435" fmla="*/ 7836844 w 8522202"/>
              <a:gd name="connsiteY10-436" fmla="*/ 252844 h 979708"/>
              <a:gd name="connsiteX11-437" fmla="*/ 7833470 w 8522202"/>
              <a:gd name="connsiteY11-438" fmla="*/ 244241 h 979708"/>
              <a:gd name="connsiteX12-439" fmla="*/ 7830709 w 8522202"/>
              <a:gd name="connsiteY12-440" fmla="*/ 235639 h 979708"/>
              <a:gd name="connsiteX13-441" fmla="*/ 7828561 w 8522202"/>
              <a:gd name="connsiteY13-442" fmla="*/ 227344 h 979708"/>
              <a:gd name="connsiteX14-443" fmla="*/ 7826414 w 8522202"/>
              <a:gd name="connsiteY14-444" fmla="*/ 218742 h 979708"/>
              <a:gd name="connsiteX15-445" fmla="*/ 7825186 w 8522202"/>
              <a:gd name="connsiteY15-446" fmla="*/ 209832 h 979708"/>
              <a:gd name="connsiteX16-447" fmla="*/ 7823959 w 8522202"/>
              <a:gd name="connsiteY16-448" fmla="*/ 201230 h 979708"/>
              <a:gd name="connsiteX17-449" fmla="*/ 7823652 w 8522202"/>
              <a:gd name="connsiteY17-450" fmla="*/ 192321 h 979708"/>
              <a:gd name="connsiteX18-451" fmla="*/ 7823346 w 8522202"/>
              <a:gd name="connsiteY18-452" fmla="*/ 183719 h 979708"/>
              <a:gd name="connsiteX19-453" fmla="*/ 7823652 w 8522202"/>
              <a:gd name="connsiteY19-454" fmla="*/ 175116 h 979708"/>
              <a:gd name="connsiteX20-455" fmla="*/ 7823959 w 8522202"/>
              <a:gd name="connsiteY20-456" fmla="*/ 166207 h 979708"/>
              <a:gd name="connsiteX21-457" fmla="*/ 7825186 w 8522202"/>
              <a:gd name="connsiteY21-458" fmla="*/ 157298 h 979708"/>
              <a:gd name="connsiteX22-459" fmla="*/ 7826414 w 8522202"/>
              <a:gd name="connsiteY22-460" fmla="*/ 148388 h 979708"/>
              <a:gd name="connsiteX23-461" fmla="*/ 7828561 w 8522202"/>
              <a:gd name="connsiteY23-462" fmla="*/ 140093 h 979708"/>
              <a:gd name="connsiteX24-463" fmla="*/ 7830709 w 8522202"/>
              <a:gd name="connsiteY24-464" fmla="*/ 131491 h 979708"/>
              <a:gd name="connsiteX25-465" fmla="*/ 7833470 w 8522202"/>
              <a:gd name="connsiteY25-466" fmla="*/ 122889 h 979708"/>
              <a:gd name="connsiteX26-467" fmla="*/ 7836844 w 8522202"/>
              <a:gd name="connsiteY26-468" fmla="*/ 114594 h 979708"/>
              <a:gd name="connsiteX27-469" fmla="*/ 7840219 w 8522202"/>
              <a:gd name="connsiteY27-470" fmla="*/ 106299 h 979708"/>
              <a:gd name="connsiteX28-471" fmla="*/ 7844207 w 8522202"/>
              <a:gd name="connsiteY28-472" fmla="*/ 98311 h 979708"/>
              <a:gd name="connsiteX29-473" fmla="*/ 7848809 w 8522202"/>
              <a:gd name="connsiteY29-474" fmla="*/ 90630 h 979708"/>
              <a:gd name="connsiteX30-475" fmla="*/ 7853717 w 8522202"/>
              <a:gd name="connsiteY30-476" fmla="*/ 82643 h 979708"/>
              <a:gd name="connsiteX31-477" fmla="*/ 7858626 w 8522202"/>
              <a:gd name="connsiteY31-478" fmla="*/ 75269 h 979708"/>
              <a:gd name="connsiteX32-479" fmla="*/ 7864148 w 8522202"/>
              <a:gd name="connsiteY32-480" fmla="*/ 67896 h 979708"/>
              <a:gd name="connsiteX33-481" fmla="*/ 7870591 w 8522202"/>
              <a:gd name="connsiteY33-482" fmla="*/ 60830 h 979708"/>
              <a:gd name="connsiteX34-483" fmla="*/ 7877033 w 8522202"/>
              <a:gd name="connsiteY34-484" fmla="*/ 53764 h 979708"/>
              <a:gd name="connsiteX35-485" fmla="*/ 7883782 w 8522202"/>
              <a:gd name="connsiteY35-486" fmla="*/ 47312 h 979708"/>
              <a:gd name="connsiteX36-487" fmla="*/ 7891145 w 8522202"/>
              <a:gd name="connsiteY36-488" fmla="*/ 41475 h 979708"/>
              <a:gd name="connsiteX37-489" fmla="*/ 7898201 w 8522202"/>
              <a:gd name="connsiteY37-490" fmla="*/ 35638 h 979708"/>
              <a:gd name="connsiteX38-491" fmla="*/ 7905871 w 8522202"/>
              <a:gd name="connsiteY38-492" fmla="*/ 30415 h 979708"/>
              <a:gd name="connsiteX39-493" fmla="*/ 7913234 w 8522202"/>
              <a:gd name="connsiteY39-494" fmla="*/ 25499 h 979708"/>
              <a:gd name="connsiteX40-495" fmla="*/ 7921517 w 8522202"/>
              <a:gd name="connsiteY40-496" fmla="*/ 21198 h 979708"/>
              <a:gd name="connsiteX41-497" fmla="*/ 7929493 w 8522202"/>
              <a:gd name="connsiteY41-498" fmla="*/ 16897 h 979708"/>
              <a:gd name="connsiteX42-499" fmla="*/ 7937776 w 8522202"/>
              <a:gd name="connsiteY42-500" fmla="*/ 13518 h 979708"/>
              <a:gd name="connsiteX43-501" fmla="*/ 7945753 w 8522202"/>
              <a:gd name="connsiteY43-502" fmla="*/ 10138 h 979708"/>
              <a:gd name="connsiteX44-503" fmla="*/ 7954343 w 8522202"/>
              <a:gd name="connsiteY44-504" fmla="*/ 7680 h 979708"/>
              <a:gd name="connsiteX45-505" fmla="*/ 7962933 w 8522202"/>
              <a:gd name="connsiteY45-506" fmla="*/ 5223 h 979708"/>
              <a:gd name="connsiteX46-507" fmla="*/ 7971523 w 8522202"/>
              <a:gd name="connsiteY46-508" fmla="*/ 3687 h 979708"/>
              <a:gd name="connsiteX47-509" fmla="*/ 7980420 w 8522202"/>
              <a:gd name="connsiteY47-510" fmla="*/ 2150 h 979708"/>
              <a:gd name="connsiteX48-511" fmla="*/ 7988703 w 8522202"/>
              <a:gd name="connsiteY48-512" fmla="*/ 1229 h 979708"/>
              <a:gd name="connsiteX49-513" fmla="*/ 7997600 w 8522202"/>
              <a:gd name="connsiteY49-514" fmla="*/ 307 h 979708"/>
              <a:gd name="connsiteX50-515" fmla="*/ 8006496 w 8522202"/>
              <a:gd name="connsiteY50-516" fmla="*/ 0 h 979708"/>
              <a:gd name="connsiteX51-517" fmla="*/ 8015393 w 8522202"/>
              <a:gd name="connsiteY51-518" fmla="*/ 307 h 979708"/>
              <a:gd name="connsiteX52-519" fmla="*/ 8023983 w 8522202"/>
              <a:gd name="connsiteY52-520" fmla="*/ 1229 h 979708"/>
              <a:gd name="connsiteX53-521" fmla="*/ 8032880 w 8522202"/>
              <a:gd name="connsiteY53-522" fmla="*/ 2150 h 979708"/>
              <a:gd name="connsiteX54-523" fmla="*/ 8041470 w 8522202"/>
              <a:gd name="connsiteY54-524" fmla="*/ 3687 h 979708"/>
              <a:gd name="connsiteX55-525" fmla="*/ 8050367 w 8522202"/>
              <a:gd name="connsiteY55-526" fmla="*/ 5223 h 979708"/>
              <a:gd name="connsiteX56-527" fmla="*/ 8058650 w 8522202"/>
              <a:gd name="connsiteY56-528" fmla="*/ 7680 h 979708"/>
              <a:gd name="connsiteX57-529" fmla="*/ 8067240 w 8522202"/>
              <a:gd name="connsiteY57-530" fmla="*/ 10138 h 979708"/>
              <a:gd name="connsiteX58-531" fmla="*/ 8075523 w 8522202"/>
              <a:gd name="connsiteY58-532" fmla="*/ 13518 h 979708"/>
              <a:gd name="connsiteX59-533" fmla="*/ 8083806 w 8522202"/>
              <a:gd name="connsiteY59-534" fmla="*/ 16897 h 979708"/>
              <a:gd name="connsiteX60-535" fmla="*/ 8091783 w 8522202"/>
              <a:gd name="connsiteY60-536" fmla="*/ 21198 h 979708"/>
              <a:gd name="connsiteX61-537" fmla="*/ 8099759 w 8522202"/>
              <a:gd name="connsiteY61-538" fmla="*/ 25499 h 979708"/>
              <a:gd name="connsiteX62-539" fmla="*/ 8107429 w 8522202"/>
              <a:gd name="connsiteY62-540" fmla="*/ 30415 h 979708"/>
              <a:gd name="connsiteX63-541" fmla="*/ 8114792 w 8522202"/>
              <a:gd name="connsiteY63-542" fmla="*/ 35638 h 979708"/>
              <a:gd name="connsiteX64-543" fmla="*/ 8122154 w 8522202"/>
              <a:gd name="connsiteY64-544" fmla="*/ 41475 h 979708"/>
              <a:gd name="connsiteX65-545" fmla="*/ 8129210 w 8522202"/>
              <a:gd name="connsiteY65-546" fmla="*/ 47312 h 979708"/>
              <a:gd name="connsiteX66-547" fmla="*/ 8135960 w 8522202"/>
              <a:gd name="connsiteY66-548" fmla="*/ 53764 h 979708"/>
              <a:gd name="connsiteX67-549" fmla="*/ 8468515 w 8522202"/>
              <a:gd name="connsiteY67-550" fmla="*/ 386793 h 979708"/>
              <a:gd name="connsiteX68-551" fmla="*/ 8474344 w 8522202"/>
              <a:gd name="connsiteY68-552" fmla="*/ 392937 h 979708"/>
              <a:gd name="connsiteX69-553" fmla="*/ 8480172 w 8522202"/>
              <a:gd name="connsiteY69-554" fmla="*/ 399696 h 979708"/>
              <a:gd name="connsiteX70-555" fmla="*/ 8485695 w 8522202"/>
              <a:gd name="connsiteY70-556" fmla="*/ 406455 h 979708"/>
              <a:gd name="connsiteX71-557" fmla="*/ 8490603 w 8522202"/>
              <a:gd name="connsiteY71-558" fmla="*/ 413828 h 979708"/>
              <a:gd name="connsiteX72-559" fmla="*/ 8495512 w 8522202"/>
              <a:gd name="connsiteY72-560" fmla="*/ 421509 h 979708"/>
              <a:gd name="connsiteX73-561" fmla="*/ 8499807 w 8522202"/>
              <a:gd name="connsiteY73-562" fmla="*/ 428882 h 979708"/>
              <a:gd name="connsiteX74-563" fmla="*/ 8503795 w 8522202"/>
              <a:gd name="connsiteY74-564" fmla="*/ 436870 h 979708"/>
              <a:gd name="connsiteX75-565" fmla="*/ 8507783 w 8522202"/>
              <a:gd name="connsiteY75-566" fmla="*/ 445165 h 979708"/>
              <a:gd name="connsiteX76-567" fmla="*/ 8510851 w 8522202"/>
              <a:gd name="connsiteY76-568" fmla="*/ 453153 h 979708"/>
              <a:gd name="connsiteX77-569" fmla="*/ 8513612 w 8522202"/>
              <a:gd name="connsiteY77-570" fmla="*/ 461755 h 979708"/>
              <a:gd name="connsiteX78-571" fmla="*/ 8516066 w 8522202"/>
              <a:gd name="connsiteY78-572" fmla="*/ 470357 h 979708"/>
              <a:gd name="connsiteX79-573" fmla="*/ 8518214 w 8522202"/>
              <a:gd name="connsiteY79-574" fmla="*/ 479266 h 979708"/>
              <a:gd name="connsiteX80-575" fmla="*/ 8520054 w 8522202"/>
              <a:gd name="connsiteY80-576" fmla="*/ 488483 h 979708"/>
              <a:gd name="connsiteX81-577" fmla="*/ 8520975 w 8522202"/>
              <a:gd name="connsiteY81-578" fmla="*/ 497700 h 979708"/>
              <a:gd name="connsiteX82-579" fmla="*/ 8521895 w 8522202"/>
              <a:gd name="connsiteY82-580" fmla="*/ 506916 h 979708"/>
              <a:gd name="connsiteX83-581" fmla="*/ 8522202 w 8522202"/>
              <a:gd name="connsiteY83-582" fmla="*/ 516440 h 979708"/>
              <a:gd name="connsiteX84-583" fmla="*/ 8521895 w 8522202"/>
              <a:gd name="connsiteY84-584" fmla="*/ 525964 h 979708"/>
              <a:gd name="connsiteX85-585" fmla="*/ 8520975 w 8522202"/>
              <a:gd name="connsiteY85-586" fmla="*/ 535181 h 979708"/>
              <a:gd name="connsiteX86-587" fmla="*/ 8520054 w 8522202"/>
              <a:gd name="connsiteY86-588" fmla="*/ 544397 h 979708"/>
              <a:gd name="connsiteX87-589" fmla="*/ 8518214 w 8522202"/>
              <a:gd name="connsiteY87-590" fmla="*/ 553307 h 979708"/>
              <a:gd name="connsiteX88-591" fmla="*/ 8516066 w 8522202"/>
              <a:gd name="connsiteY88-592" fmla="*/ 562524 h 979708"/>
              <a:gd name="connsiteX89-593" fmla="*/ 8513612 w 8522202"/>
              <a:gd name="connsiteY89-594" fmla="*/ 570819 h 979708"/>
              <a:gd name="connsiteX90-595" fmla="*/ 8510851 w 8522202"/>
              <a:gd name="connsiteY90-596" fmla="*/ 579421 h 979708"/>
              <a:gd name="connsiteX91-597" fmla="*/ 8507783 w 8522202"/>
              <a:gd name="connsiteY91-598" fmla="*/ 587716 h 979708"/>
              <a:gd name="connsiteX92-599" fmla="*/ 8503795 w 8522202"/>
              <a:gd name="connsiteY92-600" fmla="*/ 596011 h 979708"/>
              <a:gd name="connsiteX93-601" fmla="*/ 8499807 w 8522202"/>
              <a:gd name="connsiteY93-602" fmla="*/ 603691 h 979708"/>
              <a:gd name="connsiteX94-603" fmla="*/ 8495512 w 8522202"/>
              <a:gd name="connsiteY94-604" fmla="*/ 611679 h 979708"/>
              <a:gd name="connsiteX95-605" fmla="*/ 8490603 w 8522202"/>
              <a:gd name="connsiteY95-606" fmla="*/ 619052 h 979708"/>
              <a:gd name="connsiteX96-607" fmla="*/ 8485695 w 8522202"/>
              <a:gd name="connsiteY96-608" fmla="*/ 626426 h 979708"/>
              <a:gd name="connsiteX97-609" fmla="*/ 8480172 w 8522202"/>
              <a:gd name="connsiteY97-610" fmla="*/ 633185 h 979708"/>
              <a:gd name="connsiteX98-611" fmla="*/ 8474344 w 8522202"/>
              <a:gd name="connsiteY98-612" fmla="*/ 639943 h 979708"/>
              <a:gd name="connsiteX99-613" fmla="*/ 8468515 w 8522202"/>
              <a:gd name="connsiteY99-614" fmla="*/ 646088 h 979708"/>
              <a:gd name="connsiteX100-615" fmla="*/ 8135960 w 8522202"/>
              <a:gd name="connsiteY100-616" fmla="*/ 978809 h 979708"/>
              <a:gd name="connsiteX101-617" fmla="*/ 8135062 w 8522202"/>
              <a:gd name="connsiteY101-618" fmla="*/ 979708 h 979708"/>
            </a:gdLst>
            <a:ahLst/>
            <a:cxnLst>
              <a:cxn ang="0">
                <a:pos x="connsiteX0-415" y="connsiteY0-416"/>
              </a:cxn>
              <a:cxn ang="0">
                <a:pos x="connsiteX1-417" y="connsiteY1-418"/>
              </a:cxn>
              <a:cxn ang="0">
                <a:pos x="connsiteX2-419" y="connsiteY2-420"/>
              </a:cxn>
              <a:cxn ang="0">
                <a:pos x="connsiteX3-421" y="connsiteY3-422"/>
              </a:cxn>
              <a:cxn ang="0">
                <a:pos x="connsiteX4-423" y="connsiteY4-424"/>
              </a:cxn>
              <a:cxn ang="0">
                <a:pos x="connsiteX5-425" y="connsiteY5-426"/>
              </a:cxn>
              <a:cxn ang="0">
                <a:pos x="connsiteX6-427" y="connsiteY6-428"/>
              </a:cxn>
              <a:cxn ang="0">
                <a:pos x="connsiteX7-429" y="connsiteY7-430"/>
              </a:cxn>
              <a:cxn ang="0">
                <a:pos x="connsiteX8-431" y="connsiteY8-432"/>
              </a:cxn>
              <a:cxn ang="0">
                <a:pos x="connsiteX9-433" y="connsiteY9-434"/>
              </a:cxn>
              <a:cxn ang="0">
                <a:pos x="connsiteX10-435" y="connsiteY10-436"/>
              </a:cxn>
              <a:cxn ang="0">
                <a:pos x="connsiteX11-437" y="connsiteY11-438"/>
              </a:cxn>
              <a:cxn ang="0">
                <a:pos x="connsiteX12-439" y="connsiteY12-440"/>
              </a:cxn>
              <a:cxn ang="0">
                <a:pos x="connsiteX13-441" y="connsiteY13-442"/>
              </a:cxn>
              <a:cxn ang="0">
                <a:pos x="connsiteX14-443" y="connsiteY14-444"/>
              </a:cxn>
              <a:cxn ang="0">
                <a:pos x="connsiteX15-445" y="connsiteY15-446"/>
              </a:cxn>
              <a:cxn ang="0">
                <a:pos x="connsiteX16-447" y="connsiteY16-448"/>
              </a:cxn>
              <a:cxn ang="0">
                <a:pos x="connsiteX17-449" y="connsiteY17-450"/>
              </a:cxn>
              <a:cxn ang="0">
                <a:pos x="connsiteX18-451" y="connsiteY18-452"/>
              </a:cxn>
              <a:cxn ang="0">
                <a:pos x="connsiteX19-453" y="connsiteY19-454"/>
              </a:cxn>
              <a:cxn ang="0">
                <a:pos x="connsiteX20-455" y="connsiteY20-456"/>
              </a:cxn>
              <a:cxn ang="0">
                <a:pos x="connsiteX21-457" y="connsiteY21-458"/>
              </a:cxn>
              <a:cxn ang="0">
                <a:pos x="connsiteX22-459" y="connsiteY22-460"/>
              </a:cxn>
              <a:cxn ang="0">
                <a:pos x="connsiteX23-461" y="connsiteY23-462"/>
              </a:cxn>
              <a:cxn ang="0">
                <a:pos x="connsiteX24-463" y="connsiteY24-464"/>
              </a:cxn>
              <a:cxn ang="0">
                <a:pos x="connsiteX25-465" y="connsiteY25-466"/>
              </a:cxn>
              <a:cxn ang="0">
                <a:pos x="connsiteX26-467" y="connsiteY26-468"/>
              </a:cxn>
              <a:cxn ang="0">
                <a:pos x="connsiteX27-469" y="connsiteY27-470"/>
              </a:cxn>
              <a:cxn ang="0">
                <a:pos x="connsiteX28-471" y="connsiteY28-472"/>
              </a:cxn>
              <a:cxn ang="0">
                <a:pos x="connsiteX29-473" y="connsiteY29-474"/>
              </a:cxn>
              <a:cxn ang="0">
                <a:pos x="connsiteX30-475" y="connsiteY30-476"/>
              </a:cxn>
              <a:cxn ang="0">
                <a:pos x="connsiteX31-477" y="connsiteY31-478"/>
              </a:cxn>
              <a:cxn ang="0">
                <a:pos x="connsiteX32-479" y="connsiteY32-480"/>
              </a:cxn>
              <a:cxn ang="0">
                <a:pos x="connsiteX33-481" y="connsiteY33-482"/>
              </a:cxn>
              <a:cxn ang="0">
                <a:pos x="connsiteX34-483" y="connsiteY34-484"/>
              </a:cxn>
              <a:cxn ang="0">
                <a:pos x="connsiteX35-485" y="connsiteY35-486"/>
              </a:cxn>
              <a:cxn ang="0">
                <a:pos x="connsiteX36-487" y="connsiteY36-488"/>
              </a:cxn>
              <a:cxn ang="0">
                <a:pos x="connsiteX37-489" y="connsiteY37-490"/>
              </a:cxn>
              <a:cxn ang="0">
                <a:pos x="connsiteX38-491" y="connsiteY38-492"/>
              </a:cxn>
              <a:cxn ang="0">
                <a:pos x="connsiteX39-493" y="connsiteY39-494"/>
              </a:cxn>
              <a:cxn ang="0">
                <a:pos x="connsiteX40-495" y="connsiteY40-496"/>
              </a:cxn>
              <a:cxn ang="0">
                <a:pos x="connsiteX41-497" y="connsiteY41-498"/>
              </a:cxn>
              <a:cxn ang="0">
                <a:pos x="connsiteX42-499" y="connsiteY42-500"/>
              </a:cxn>
              <a:cxn ang="0">
                <a:pos x="connsiteX43-501" y="connsiteY43-502"/>
              </a:cxn>
              <a:cxn ang="0">
                <a:pos x="connsiteX44-503" y="connsiteY44-504"/>
              </a:cxn>
              <a:cxn ang="0">
                <a:pos x="connsiteX45-505" y="connsiteY45-506"/>
              </a:cxn>
              <a:cxn ang="0">
                <a:pos x="connsiteX46-507" y="connsiteY46-508"/>
              </a:cxn>
              <a:cxn ang="0">
                <a:pos x="connsiteX47-509" y="connsiteY47-510"/>
              </a:cxn>
              <a:cxn ang="0">
                <a:pos x="connsiteX48-511" y="connsiteY48-512"/>
              </a:cxn>
              <a:cxn ang="0">
                <a:pos x="connsiteX49-513" y="connsiteY49-514"/>
              </a:cxn>
              <a:cxn ang="0">
                <a:pos x="connsiteX50-515" y="connsiteY50-516"/>
              </a:cxn>
              <a:cxn ang="0">
                <a:pos x="connsiteX51-517" y="connsiteY51-518"/>
              </a:cxn>
              <a:cxn ang="0">
                <a:pos x="connsiteX52-519" y="connsiteY52-520"/>
              </a:cxn>
              <a:cxn ang="0">
                <a:pos x="connsiteX53-521" y="connsiteY53-522"/>
              </a:cxn>
              <a:cxn ang="0">
                <a:pos x="connsiteX54-523" y="connsiteY54-524"/>
              </a:cxn>
              <a:cxn ang="0">
                <a:pos x="connsiteX55-525" y="connsiteY55-526"/>
              </a:cxn>
              <a:cxn ang="0">
                <a:pos x="connsiteX56-527" y="connsiteY56-528"/>
              </a:cxn>
              <a:cxn ang="0">
                <a:pos x="connsiteX57-529" y="connsiteY57-530"/>
              </a:cxn>
              <a:cxn ang="0">
                <a:pos x="connsiteX58-531" y="connsiteY58-532"/>
              </a:cxn>
              <a:cxn ang="0">
                <a:pos x="connsiteX59-533" y="connsiteY59-534"/>
              </a:cxn>
              <a:cxn ang="0">
                <a:pos x="connsiteX60-535" y="connsiteY60-536"/>
              </a:cxn>
              <a:cxn ang="0">
                <a:pos x="connsiteX61-537" y="connsiteY61-538"/>
              </a:cxn>
              <a:cxn ang="0">
                <a:pos x="connsiteX62-539" y="connsiteY62-540"/>
              </a:cxn>
              <a:cxn ang="0">
                <a:pos x="connsiteX63-541" y="connsiteY63-542"/>
              </a:cxn>
              <a:cxn ang="0">
                <a:pos x="connsiteX64-543" y="connsiteY64-544"/>
              </a:cxn>
              <a:cxn ang="0">
                <a:pos x="connsiteX65-545" y="connsiteY65-546"/>
              </a:cxn>
              <a:cxn ang="0">
                <a:pos x="connsiteX66-547" y="connsiteY66-548"/>
              </a:cxn>
              <a:cxn ang="0">
                <a:pos x="connsiteX67-549" y="connsiteY67-550"/>
              </a:cxn>
              <a:cxn ang="0">
                <a:pos x="connsiteX68-551" y="connsiteY68-552"/>
              </a:cxn>
              <a:cxn ang="0">
                <a:pos x="connsiteX69-553" y="connsiteY69-554"/>
              </a:cxn>
              <a:cxn ang="0">
                <a:pos x="connsiteX70-555" y="connsiteY70-556"/>
              </a:cxn>
              <a:cxn ang="0">
                <a:pos x="connsiteX71-557" y="connsiteY71-558"/>
              </a:cxn>
              <a:cxn ang="0">
                <a:pos x="connsiteX72-559" y="connsiteY72-560"/>
              </a:cxn>
              <a:cxn ang="0">
                <a:pos x="connsiteX73-561" y="connsiteY73-562"/>
              </a:cxn>
              <a:cxn ang="0">
                <a:pos x="connsiteX74-563" y="connsiteY74-564"/>
              </a:cxn>
              <a:cxn ang="0">
                <a:pos x="connsiteX75-565" y="connsiteY75-566"/>
              </a:cxn>
              <a:cxn ang="0">
                <a:pos x="connsiteX76-567" y="connsiteY76-568"/>
              </a:cxn>
              <a:cxn ang="0">
                <a:pos x="connsiteX77-569" y="connsiteY77-570"/>
              </a:cxn>
              <a:cxn ang="0">
                <a:pos x="connsiteX78-571" y="connsiteY78-572"/>
              </a:cxn>
              <a:cxn ang="0">
                <a:pos x="connsiteX79-573" y="connsiteY79-574"/>
              </a:cxn>
              <a:cxn ang="0">
                <a:pos x="connsiteX80-575" y="connsiteY80-576"/>
              </a:cxn>
              <a:cxn ang="0">
                <a:pos x="connsiteX81-577" y="connsiteY81-578"/>
              </a:cxn>
              <a:cxn ang="0">
                <a:pos x="connsiteX82-579" y="connsiteY82-580"/>
              </a:cxn>
              <a:cxn ang="0">
                <a:pos x="connsiteX83-581" y="connsiteY83-582"/>
              </a:cxn>
              <a:cxn ang="0">
                <a:pos x="connsiteX84-583" y="connsiteY84-584"/>
              </a:cxn>
              <a:cxn ang="0">
                <a:pos x="connsiteX85-585" y="connsiteY85-586"/>
              </a:cxn>
              <a:cxn ang="0">
                <a:pos x="connsiteX86-587" y="connsiteY86-588"/>
              </a:cxn>
              <a:cxn ang="0">
                <a:pos x="connsiteX87-589" y="connsiteY87-590"/>
              </a:cxn>
              <a:cxn ang="0">
                <a:pos x="connsiteX88-591" y="connsiteY88-592"/>
              </a:cxn>
              <a:cxn ang="0">
                <a:pos x="connsiteX89-593" y="connsiteY89-594"/>
              </a:cxn>
              <a:cxn ang="0">
                <a:pos x="connsiteX90-595" y="connsiteY90-596"/>
              </a:cxn>
              <a:cxn ang="0">
                <a:pos x="connsiteX91-597" y="connsiteY91-598"/>
              </a:cxn>
              <a:cxn ang="0">
                <a:pos x="connsiteX92-599" y="connsiteY92-600"/>
              </a:cxn>
              <a:cxn ang="0">
                <a:pos x="connsiteX93-601" y="connsiteY93-602"/>
              </a:cxn>
              <a:cxn ang="0">
                <a:pos x="connsiteX94-603" y="connsiteY94-604"/>
              </a:cxn>
              <a:cxn ang="0">
                <a:pos x="connsiteX95-605" y="connsiteY95-606"/>
              </a:cxn>
              <a:cxn ang="0">
                <a:pos x="connsiteX96-607" y="connsiteY96-608"/>
              </a:cxn>
              <a:cxn ang="0">
                <a:pos x="connsiteX97-609" y="connsiteY97-610"/>
              </a:cxn>
              <a:cxn ang="0">
                <a:pos x="connsiteX98-611" y="connsiteY98-612"/>
              </a:cxn>
              <a:cxn ang="0">
                <a:pos x="connsiteX99-613" y="connsiteY99-614"/>
              </a:cxn>
              <a:cxn ang="0">
                <a:pos x="connsiteX100-615" y="connsiteY100-616"/>
              </a:cxn>
              <a:cxn ang="0">
                <a:pos x="connsiteX101-617" y="connsiteY101-618"/>
              </a:cxn>
            </a:cxnLst>
            <a:rect l="l" t="t" r="r" b="b"/>
            <a:pathLst>
              <a:path w="8522202" h="979708">
                <a:moveTo>
                  <a:pt x="0" y="332875"/>
                </a:moveTo>
                <a:lnTo>
                  <a:pt x="7902599" y="332875"/>
                </a:lnTo>
                <a:lnTo>
                  <a:pt x="7877033" y="313673"/>
                </a:lnTo>
                <a:lnTo>
                  <a:pt x="7870591" y="306607"/>
                </a:lnTo>
                <a:lnTo>
                  <a:pt x="7864148" y="299541"/>
                </a:lnTo>
                <a:lnTo>
                  <a:pt x="7858626" y="292475"/>
                </a:lnTo>
                <a:lnTo>
                  <a:pt x="7853717" y="284487"/>
                </a:lnTo>
                <a:lnTo>
                  <a:pt x="7848809" y="276807"/>
                </a:lnTo>
                <a:lnTo>
                  <a:pt x="7844207" y="269126"/>
                </a:lnTo>
                <a:lnTo>
                  <a:pt x="7840219" y="260831"/>
                </a:lnTo>
                <a:lnTo>
                  <a:pt x="7836844" y="252844"/>
                </a:lnTo>
                <a:lnTo>
                  <a:pt x="7833470" y="244241"/>
                </a:lnTo>
                <a:lnTo>
                  <a:pt x="7830709" y="235639"/>
                </a:lnTo>
                <a:lnTo>
                  <a:pt x="7828561" y="227344"/>
                </a:lnTo>
                <a:lnTo>
                  <a:pt x="7826414" y="218742"/>
                </a:lnTo>
                <a:lnTo>
                  <a:pt x="7825186" y="209832"/>
                </a:lnTo>
                <a:lnTo>
                  <a:pt x="7823959" y="201230"/>
                </a:lnTo>
                <a:cubicBezTo>
                  <a:pt x="7823857" y="198260"/>
                  <a:pt x="7823754" y="195291"/>
                  <a:pt x="7823652" y="192321"/>
                </a:cubicBezTo>
                <a:lnTo>
                  <a:pt x="7823346" y="183719"/>
                </a:lnTo>
                <a:lnTo>
                  <a:pt x="7823652" y="175116"/>
                </a:lnTo>
                <a:cubicBezTo>
                  <a:pt x="7823754" y="172146"/>
                  <a:pt x="7823857" y="169177"/>
                  <a:pt x="7823959" y="166207"/>
                </a:cubicBezTo>
                <a:lnTo>
                  <a:pt x="7825186" y="157298"/>
                </a:lnTo>
                <a:lnTo>
                  <a:pt x="7826414" y="148388"/>
                </a:lnTo>
                <a:lnTo>
                  <a:pt x="7828561" y="140093"/>
                </a:lnTo>
                <a:lnTo>
                  <a:pt x="7830709" y="131491"/>
                </a:lnTo>
                <a:lnTo>
                  <a:pt x="7833470" y="122889"/>
                </a:lnTo>
                <a:lnTo>
                  <a:pt x="7836844" y="114594"/>
                </a:lnTo>
                <a:lnTo>
                  <a:pt x="7840219" y="106299"/>
                </a:lnTo>
                <a:lnTo>
                  <a:pt x="7844207" y="98311"/>
                </a:lnTo>
                <a:lnTo>
                  <a:pt x="7848809" y="90630"/>
                </a:lnTo>
                <a:lnTo>
                  <a:pt x="7853717" y="82643"/>
                </a:lnTo>
                <a:lnTo>
                  <a:pt x="7858626" y="75269"/>
                </a:lnTo>
                <a:lnTo>
                  <a:pt x="7864148" y="67896"/>
                </a:lnTo>
                <a:lnTo>
                  <a:pt x="7870591" y="60830"/>
                </a:lnTo>
                <a:lnTo>
                  <a:pt x="7877033" y="53764"/>
                </a:lnTo>
                <a:lnTo>
                  <a:pt x="7883782" y="47312"/>
                </a:lnTo>
                <a:lnTo>
                  <a:pt x="7891145" y="41475"/>
                </a:lnTo>
                <a:lnTo>
                  <a:pt x="7898201" y="35638"/>
                </a:lnTo>
                <a:lnTo>
                  <a:pt x="7905871" y="30415"/>
                </a:lnTo>
                <a:lnTo>
                  <a:pt x="7913234" y="25499"/>
                </a:lnTo>
                <a:lnTo>
                  <a:pt x="7921517" y="21198"/>
                </a:lnTo>
                <a:lnTo>
                  <a:pt x="7929493" y="16897"/>
                </a:lnTo>
                <a:lnTo>
                  <a:pt x="7937776" y="13518"/>
                </a:lnTo>
                <a:lnTo>
                  <a:pt x="7945753" y="10138"/>
                </a:lnTo>
                <a:lnTo>
                  <a:pt x="7954343" y="7680"/>
                </a:lnTo>
                <a:lnTo>
                  <a:pt x="7962933" y="5223"/>
                </a:lnTo>
                <a:lnTo>
                  <a:pt x="7971523" y="3687"/>
                </a:lnTo>
                <a:lnTo>
                  <a:pt x="7980420" y="2150"/>
                </a:lnTo>
                <a:lnTo>
                  <a:pt x="7988703" y="1229"/>
                </a:lnTo>
                <a:lnTo>
                  <a:pt x="7997600" y="307"/>
                </a:lnTo>
                <a:lnTo>
                  <a:pt x="8006496" y="0"/>
                </a:lnTo>
                <a:lnTo>
                  <a:pt x="8015393" y="307"/>
                </a:lnTo>
                <a:lnTo>
                  <a:pt x="8023983" y="1229"/>
                </a:lnTo>
                <a:lnTo>
                  <a:pt x="8032880" y="2150"/>
                </a:lnTo>
                <a:lnTo>
                  <a:pt x="8041470" y="3687"/>
                </a:lnTo>
                <a:lnTo>
                  <a:pt x="8050367" y="5223"/>
                </a:lnTo>
                <a:lnTo>
                  <a:pt x="8058650" y="7680"/>
                </a:lnTo>
                <a:lnTo>
                  <a:pt x="8067240" y="10138"/>
                </a:lnTo>
                <a:lnTo>
                  <a:pt x="8075523" y="13518"/>
                </a:lnTo>
                <a:lnTo>
                  <a:pt x="8083806" y="16897"/>
                </a:lnTo>
                <a:lnTo>
                  <a:pt x="8091783" y="21198"/>
                </a:lnTo>
                <a:lnTo>
                  <a:pt x="8099759" y="25499"/>
                </a:lnTo>
                <a:lnTo>
                  <a:pt x="8107429" y="30415"/>
                </a:lnTo>
                <a:lnTo>
                  <a:pt x="8114792" y="35638"/>
                </a:lnTo>
                <a:lnTo>
                  <a:pt x="8122154" y="41475"/>
                </a:lnTo>
                <a:lnTo>
                  <a:pt x="8129210" y="47312"/>
                </a:lnTo>
                <a:lnTo>
                  <a:pt x="8135960" y="53764"/>
                </a:lnTo>
                <a:lnTo>
                  <a:pt x="8468515" y="386793"/>
                </a:lnTo>
                <a:lnTo>
                  <a:pt x="8474344" y="392937"/>
                </a:lnTo>
                <a:lnTo>
                  <a:pt x="8480172" y="399696"/>
                </a:lnTo>
                <a:lnTo>
                  <a:pt x="8485695" y="406455"/>
                </a:lnTo>
                <a:lnTo>
                  <a:pt x="8490603" y="413828"/>
                </a:lnTo>
                <a:lnTo>
                  <a:pt x="8495512" y="421509"/>
                </a:lnTo>
                <a:lnTo>
                  <a:pt x="8499807" y="428882"/>
                </a:lnTo>
                <a:lnTo>
                  <a:pt x="8503795" y="436870"/>
                </a:lnTo>
                <a:lnTo>
                  <a:pt x="8507783" y="445165"/>
                </a:lnTo>
                <a:lnTo>
                  <a:pt x="8510851" y="453153"/>
                </a:lnTo>
                <a:lnTo>
                  <a:pt x="8513612" y="461755"/>
                </a:lnTo>
                <a:lnTo>
                  <a:pt x="8516066" y="470357"/>
                </a:lnTo>
                <a:lnTo>
                  <a:pt x="8518214" y="479266"/>
                </a:lnTo>
                <a:lnTo>
                  <a:pt x="8520054" y="488483"/>
                </a:lnTo>
                <a:lnTo>
                  <a:pt x="8520975" y="497700"/>
                </a:lnTo>
                <a:cubicBezTo>
                  <a:pt x="8521282" y="500772"/>
                  <a:pt x="8521588" y="503844"/>
                  <a:pt x="8521895" y="506916"/>
                </a:cubicBezTo>
                <a:cubicBezTo>
                  <a:pt x="8521997" y="510091"/>
                  <a:pt x="8522100" y="513265"/>
                  <a:pt x="8522202" y="516440"/>
                </a:cubicBezTo>
                <a:cubicBezTo>
                  <a:pt x="8522100" y="519615"/>
                  <a:pt x="8521997" y="522789"/>
                  <a:pt x="8521895" y="525964"/>
                </a:cubicBezTo>
                <a:cubicBezTo>
                  <a:pt x="8521588" y="529036"/>
                  <a:pt x="8521282" y="532109"/>
                  <a:pt x="8520975" y="535181"/>
                </a:cubicBezTo>
                <a:lnTo>
                  <a:pt x="8520054" y="544397"/>
                </a:lnTo>
                <a:lnTo>
                  <a:pt x="8518214" y="553307"/>
                </a:lnTo>
                <a:lnTo>
                  <a:pt x="8516066" y="562524"/>
                </a:lnTo>
                <a:lnTo>
                  <a:pt x="8513612" y="570819"/>
                </a:lnTo>
                <a:lnTo>
                  <a:pt x="8510851" y="579421"/>
                </a:lnTo>
                <a:lnTo>
                  <a:pt x="8507783" y="587716"/>
                </a:lnTo>
                <a:lnTo>
                  <a:pt x="8503795" y="596011"/>
                </a:lnTo>
                <a:lnTo>
                  <a:pt x="8499807" y="603691"/>
                </a:lnTo>
                <a:lnTo>
                  <a:pt x="8495512" y="611679"/>
                </a:lnTo>
                <a:lnTo>
                  <a:pt x="8490603" y="619052"/>
                </a:lnTo>
                <a:lnTo>
                  <a:pt x="8485695" y="626426"/>
                </a:lnTo>
                <a:lnTo>
                  <a:pt x="8480172" y="633185"/>
                </a:lnTo>
                <a:lnTo>
                  <a:pt x="8474344" y="639943"/>
                </a:lnTo>
                <a:lnTo>
                  <a:pt x="8468515" y="646088"/>
                </a:lnTo>
                <a:lnTo>
                  <a:pt x="8135960" y="978809"/>
                </a:lnTo>
                <a:lnTo>
                  <a:pt x="8135062" y="979708"/>
                </a:lnTo>
              </a:path>
            </a:pathLst>
          </a:custGeom>
          <a:noFill/>
          <a:ln w="28575">
            <a:solidFill>
              <a:srgbClr val="ED5113"/>
            </a:solidFill>
          </a:ln>
        </p:spPr>
        <p:txBody>
          <a:bodyPr wrap="square" tIns="2700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想加法算减法。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任意多边形 1"/>
          <p:cNvSpPr/>
          <p:nvPr>
            <p:custDataLst>
              <p:tags r:id="rId4"/>
            </p:custDataLst>
          </p:nvPr>
        </p:nvSpPr>
        <p:spPr bwMode="auto">
          <a:xfrm>
            <a:off x="702365" y="3093070"/>
            <a:ext cx="2576195" cy="558800"/>
          </a:xfrm>
          <a:custGeom>
            <a:avLst/>
            <a:gdLst>
              <a:gd name="connsiteX0" fmla="*/ 8135062 w 8522202"/>
              <a:gd name="connsiteY0" fmla="*/ 443714 h 979708"/>
              <a:gd name="connsiteX1" fmla="*/ 0 w 8522202"/>
              <a:gd name="connsiteY1" fmla="*/ 443714 h 979708"/>
              <a:gd name="connsiteX2" fmla="*/ 0 w 8522202"/>
              <a:gd name="connsiteY2" fmla="*/ 332875 h 979708"/>
              <a:gd name="connsiteX3" fmla="*/ 7902599 w 8522202"/>
              <a:gd name="connsiteY3" fmla="*/ 332875 h 979708"/>
              <a:gd name="connsiteX4" fmla="*/ 7877033 w 8522202"/>
              <a:gd name="connsiteY4" fmla="*/ 313673 h 979708"/>
              <a:gd name="connsiteX5" fmla="*/ 7870591 w 8522202"/>
              <a:gd name="connsiteY5" fmla="*/ 306607 h 979708"/>
              <a:gd name="connsiteX6" fmla="*/ 7864148 w 8522202"/>
              <a:gd name="connsiteY6" fmla="*/ 299541 h 979708"/>
              <a:gd name="connsiteX7" fmla="*/ 7858626 w 8522202"/>
              <a:gd name="connsiteY7" fmla="*/ 292475 h 979708"/>
              <a:gd name="connsiteX8" fmla="*/ 7853717 w 8522202"/>
              <a:gd name="connsiteY8" fmla="*/ 284487 h 979708"/>
              <a:gd name="connsiteX9" fmla="*/ 7848809 w 8522202"/>
              <a:gd name="connsiteY9" fmla="*/ 276807 h 979708"/>
              <a:gd name="connsiteX10" fmla="*/ 7844207 w 8522202"/>
              <a:gd name="connsiteY10" fmla="*/ 269126 h 979708"/>
              <a:gd name="connsiteX11" fmla="*/ 7840219 w 8522202"/>
              <a:gd name="connsiteY11" fmla="*/ 260831 h 979708"/>
              <a:gd name="connsiteX12" fmla="*/ 7836844 w 8522202"/>
              <a:gd name="connsiteY12" fmla="*/ 252844 h 979708"/>
              <a:gd name="connsiteX13" fmla="*/ 7833470 w 8522202"/>
              <a:gd name="connsiteY13" fmla="*/ 244241 h 979708"/>
              <a:gd name="connsiteX14" fmla="*/ 7830709 w 8522202"/>
              <a:gd name="connsiteY14" fmla="*/ 235639 h 979708"/>
              <a:gd name="connsiteX15" fmla="*/ 7828561 w 8522202"/>
              <a:gd name="connsiteY15" fmla="*/ 227344 h 979708"/>
              <a:gd name="connsiteX16" fmla="*/ 7826414 w 8522202"/>
              <a:gd name="connsiteY16" fmla="*/ 218742 h 979708"/>
              <a:gd name="connsiteX17" fmla="*/ 7825186 w 8522202"/>
              <a:gd name="connsiteY17" fmla="*/ 209832 h 979708"/>
              <a:gd name="connsiteX18" fmla="*/ 7823959 w 8522202"/>
              <a:gd name="connsiteY18" fmla="*/ 201230 h 979708"/>
              <a:gd name="connsiteX19" fmla="*/ 7823652 w 8522202"/>
              <a:gd name="connsiteY19" fmla="*/ 192321 h 979708"/>
              <a:gd name="connsiteX20" fmla="*/ 7823346 w 8522202"/>
              <a:gd name="connsiteY20" fmla="*/ 183719 h 979708"/>
              <a:gd name="connsiteX21" fmla="*/ 7823652 w 8522202"/>
              <a:gd name="connsiteY21" fmla="*/ 175116 h 979708"/>
              <a:gd name="connsiteX22" fmla="*/ 7823959 w 8522202"/>
              <a:gd name="connsiteY22" fmla="*/ 166207 h 979708"/>
              <a:gd name="connsiteX23" fmla="*/ 7825186 w 8522202"/>
              <a:gd name="connsiteY23" fmla="*/ 157298 h 979708"/>
              <a:gd name="connsiteX24" fmla="*/ 7826414 w 8522202"/>
              <a:gd name="connsiteY24" fmla="*/ 148388 h 979708"/>
              <a:gd name="connsiteX25" fmla="*/ 7828561 w 8522202"/>
              <a:gd name="connsiteY25" fmla="*/ 140093 h 979708"/>
              <a:gd name="connsiteX26" fmla="*/ 7830709 w 8522202"/>
              <a:gd name="connsiteY26" fmla="*/ 131491 h 979708"/>
              <a:gd name="connsiteX27" fmla="*/ 7833470 w 8522202"/>
              <a:gd name="connsiteY27" fmla="*/ 122889 h 979708"/>
              <a:gd name="connsiteX28" fmla="*/ 7836844 w 8522202"/>
              <a:gd name="connsiteY28" fmla="*/ 114594 h 979708"/>
              <a:gd name="connsiteX29" fmla="*/ 7840219 w 8522202"/>
              <a:gd name="connsiteY29" fmla="*/ 106299 h 979708"/>
              <a:gd name="connsiteX30" fmla="*/ 7844207 w 8522202"/>
              <a:gd name="connsiteY30" fmla="*/ 98311 h 979708"/>
              <a:gd name="connsiteX31" fmla="*/ 7848809 w 8522202"/>
              <a:gd name="connsiteY31" fmla="*/ 90630 h 979708"/>
              <a:gd name="connsiteX32" fmla="*/ 7853717 w 8522202"/>
              <a:gd name="connsiteY32" fmla="*/ 82643 h 979708"/>
              <a:gd name="connsiteX33" fmla="*/ 7858626 w 8522202"/>
              <a:gd name="connsiteY33" fmla="*/ 75269 h 979708"/>
              <a:gd name="connsiteX34" fmla="*/ 7864148 w 8522202"/>
              <a:gd name="connsiteY34" fmla="*/ 67896 h 979708"/>
              <a:gd name="connsiteX35" fmla="*/ 7870591 w 8522202"/>
              <a:gd name="connsiteY35" fmla="*/ 60830 h 979708"/>
              <a:gd name="connsiteX36" fmla="*/ 7877033 w 8522202"/>
              <a:gd name="connsiteY36" fmla="*/ 53764 h 979708"/>
              <a:gd name="connsiteX37" fmla="*/ 7883782 w 8522202"/>
              <a:gd name="connsiteY37" fmla="*/ 47312 h 979708"/>
              <a:gd name="connsiteX38" fmla="*/ 7891145 w 8522202"/>
              <a:gd name="connsiteY38" fmla="*/ 41475 h 979708"/>
              <a:gd name="connsiteX39" fmla="*/ 7898201 w 8522202"/>
              <a:gd name="connsiteY39" fmla="*/ 35638 h 979708"/>
              <a:gd name="connsiteX40" fmla="*/ 7905871 w 8522202"/>
              <a:gd name="connsiteY40" fmla="*/ 30415 h 979708"/>
              <a:gd name="connsiteX41" fmla="*/ 7913234 w 8522202"/>
              <a:gd name="connsiteY41" fmla="*/ 25499 h 979708"/>
              <a:gd name="connsiteX42" fmla="*/ 7921517 w 8522202"/>
              <a:gd name="connsiteY42" fmla="*/ 21198 h 979708"/>
              <a:gd name="connsiteX43" fmla="*/ 7929493 w 8522202"/>
              <a:gd name="connsiteY43" fmla="*/ 16897 h 979708"/>
              <a:gd name="connsiteX44" fmla="*/ 7937776 w 8522202"/>
              <a:gd name="connsiteY44" fmla="*/ 13518 h 979708"/>
              <a:gd name="connsiteX45" fmla="*/ 7945753 w 8522202"/>
              <a:gd name="connsiteY45" fmla="*/ 10138 h 979708"/>
              <a:gd name="connsiteX46" fmla="*/ 7954343 w 8522202"/>
              <a:gd name="connsiteY46" fmla="*/ 7680 h 979708"/>
              <a:gd name="connsiteX47" fmla="*/ 7962933 w 8522202"/>
              <a:gd name="connsiteY47" fmla="*/ 5223 h 979708"/>
              <a:gd name="connsiteX48" fmla="*/ 7971523 w 8522202"/>
              <a:gd name="connsiteY48" fmla="*/ 3687 h 979708"/>
              <a:gd name="connsiteX49" fmla="*/ 7980420 w 8522202"/>
              <a:gd name="connsiteY49" fmla="*/ 2150 h 979708"/>
              <a:gd name="connsiteX50" fmla="*/ 7988703 w 8522202"/>
              <a:gd name="connsiteY50" fmla="*/ 1229 h 979708"/>
              <a:gd name="connsiteX51" fmla="*/ 7997600 w 8522202"/>
              <a:gd name="connsiteY51" fmla="*/ 307 h 979708"/>
              <a:gd name="connsiteX52" fmla="*/ 8006496 w 8522202"/>
              <a:gd name="connsiteY52" fmla="*/ 0 h 979708"/>
              <a:gd name="connsiteX53" fmla="*/ 8015393 w 8522202"/>
              <a:gd name="connsiteY53" fmla="*/ 307 h 979708"/>
              <a:gd name="connsiteX54" fmla="*/ 8023983 w 8522202"/>
              <a:gd name="connsiteY54" fmla="*/ 1229 h 979708"/>
              <a:gd name="connsiteX55" fmla="*/ 8032880 w 8522202"/>
              <a:gd name="connsiteY55" fmla="*/ 2150 h 979708"/>
              <a:gd name="connsiteX56" fmla="*/ 8041470 w 8522202"/>
              <a:gd name="connsiteY56" fmla="*/ 3687 h 979708"/>
              <a:gd name="connsiteX57" fmla="*/ 8050367 w 8522202"/>
              <a:gd name="connsiteY57" fmla="*/ 5223 h 979708"/>
              <a:gd name="connsiteX58" fmla="*/ 8058650 w 8522202"/>
              <a:gd name="connsiteY58" fmla="*/ 7680 h 979708"/>
              <a:gd name="connsiteX59" fmla="*/ 8067240 w 8522202"/>
              <a:gd name="connsiteY59" fmla="*/ 10138 h 979708"/>
              <a:gd name="connsiteX60" fmla="*/ 8075523 w 8522202"/>
              <a:gd name="connsiteY60" fmla="*/ 13518 h 979708"/>
              <a:gd name="connsiteX61" fmla="*/ 8083806 w 8522202"/>
              <a:gd name="connsiteY61" fmla="*/ 16897 h 979708"/>
              <a:gd name="connsiteX62" fmla="*/ 8091783 w 8522202"/>
              <a:gd name="connsiteY62" fmla="*/ 21198 h 979708"/>
              <a:gd name="connsiteX63" fmla="*/ 8099759 w 8522202"/>
              <a:gd name="connsiteY63" fmla="*/ 25499 h 979708"/>
              <a:gd name="connsiteX64" fmla="*/ 8107429 w 8522202"/>
              <a:gd name="connsiteY64" fmla="*/ 30415 h 979708"/>
              <a:gd name="connsiteX65" fmla="*/ 8114792 w 8522202"/>
              <a:gd name="connsiteY65" fmla="*/ 35638 h 979708"/>
              <a:gd name="connsiteX66" fmla="*/ 8122154 w 8522202"/>
              <a:gd name="connsiteY66" fmla="*/ 41475 h 979708"/>
              <a:gd name="connsiteX67" fmla="*/ 8129210 w 8522202"/>
              <a:gd name="connsiteY67" fmla="*/ 47312 h 979708"/>
              <a:gd name="connsiteX68" fmla="*/ 8135960 w 8522202"/>
              <a:gd name="connsiteY68" fmla="*/ 53764 h 979708"/>
              <a:gd name="connsiteX69" fmla="*/ 8468515 w 8522202"/>
              <a:gd name="connsiteY69" fmla="*/ 386793 h 979708"/>
              <a:gd name="connsiteX70" fmla="*/ 8474344 w 8522202"/>
              <a:gd name="connsiteY70" fmla="*/ 392937 h 979708"/>
              <a:gd name="connsiteX71" fmla="*/ 8480172 w 8522202"/>
              <a:gd name="connsiteY71" fmla="*/ 399696 h 979708"/>
              <a:gd name="connsiteX72" fmla="*/ 8485695 w 8522202"/>
              <a:gd name="connsiteY72" fmla="*/ 406455 h 979708"/>
              <a:gd name="connsiteX73" fmla="*/ 8490603 w 8522202"/>
              <a:gd name="connsiteY73" fmla="*/ 413828 h 979708"/>
              <a:gd name="connsiteX74" fmla="*/ 8495512 w 8522202"/>
              <a:gd name="connsiteY74" fmla="*/ 421509 h 979708"/>
              <a:gd name="connsiteX75" fmla="*/ 8499807 w 8522202"/>
              <a:gd name="connsiteY75" fmla="*/ 428882 h 979708"/>
              <a:gd name="connsiteX76" fmla="*/ 8503795 w 8522202"/>
              <a:gd name="connsiteY76" fmla="*/ 436870 h 979708"/>
              <a:gd name="connsiteX77" fmla="*/ 8507783 w 8522202"/>
              <a:gd name="connsiteY77" fmla="*/ 445165 h 979708"/>
              <a:gd name="connsiteX78" fmla="*/ 8510851 w 8522202"/>
              <a:gd name="connsiteY78" fmla="*/ 453153 h 979708"/>
              <a:gd name="connsiteX79" fmla="*/ 8513612 w 8522202"/>
              <a:gd name="connsiteY79" fmla="*/ 461755 h 979708"/>
              <a:gd name="connsiteX80" fmla="*/ 8516066 w 8522202"/>
              <a:gd name="connsiteY80" fmla="*/ 470357 h 979708"/>
              <a:gd name="connsiteX81" fmla="*/ 8518214 w 8522202"/>
              <a:gd name="connsiteY81" fmla="*/ 479266 h 979708"/>
              <a:gd name="connsiteX82" fmla="*/ 8520054 w 8522202"/>
              <a:gd name="connsiteY82" fmla="*/ 488483 h 979708"/>
              <a:gd name="connsiteX83" fmla="*/ 8520975 w 8522202"/>
              <a:gd name="connsiteY83" fmla="*/ 497700 h 979708"/>
              <a:gd name="connsiteX84" fmla="*/ 8521895 w 8522202"/>
              <a:gd name="connsiteY84" fmla="*/ 506916 h 979708"/>
              <a:gd name="connsiteX85" fmla="*/ 8522202 w 8522202"/>
              <a:gd name="connsiteY85" fmla="*/ 516440 h 979708"/>
              <a:gd name="connsiteX86" fmla="*/ 8521895 w 8522202"/>
              <a:gd name="connsiteY86" fmla="*/ 525964 h 979708"/>
              <a:gd name="connsiteX87" fmla="*/ 8520975 w 8522202"/>
              <a:gd name="connsiteY87" fmla="*/ 535181 h 979708"/>
              <a:gd name="connsiteX88" fmla="*/ 8520054 w 8522202"/>
              <a:gd name="connsiteY88" fmla="*/ 544397 h 979708"/>
              <a:gd name="connsiteX89" fmla="*/ 8518214 w 8522202"/>
              <a:gd name="connsiteY89" fmla="*/ 553307 h 979708"/>
              <a:gd name="connsiteX90" fmla="*/ 8516066 w 8522202"/>
              <a:gd name="connsiteY90" fmla="*/ 562524 h 979708"/>
              <a:gd name="connsiteX91" fmla="*/ 8513612 w 8522202"/>
              <a:gd name="connsiteY91" fmla="*/ 570819 h 979708"/>
              <a:gd name="connsiteX92" fmla="*/ 8510851 w 8522202"/>
              <a:gd name="connsiteY92" fmla="*/ 579421 h 979708"/>
              <a:gd name="connsiteX93" fmla="*/ 8507783 w 8522202"/>
              <a:gd name="connsiteY93" fmla="*/ 587716 h 979708"/>
              <a:gd name="connsiteX94" fmla="*/ 8503795 w 8522202"/>
              <a:gd name="connsiteY94" fmla="*/ 596011 h 979708"/>
              <a:gd name="connsiteX95" fmla="*/ 8499807 w 8522202"/>
              <a:gd name="connsiteY95" fmla="*/ 603691 h 979708"/>
              <a:gd name="connsiteX96" fmla="*/ 8495512 w 8522202"/>
              <a:gd name="connsiteY96" fmla="*/ 611679 h 979708"/>
              <a:gd name="connsiteX97" fmla="*/ 8490603 w 8522202"/>
              <a:gd name="connsiteY97" fmla="*/ 619052 h 979708"/>
              <a:gd name="connsiteX98" fmla="*/ 8485695 w 8522202"/>
              <a:gd name="connsiteY98" fmla="*/ 626426 h 979708"/>
              <a:gd name="connsiteX99" fmla="*/ 8480172 w 8522202"/>
              <a:gd name="connsiteY99" fmla="*/ 633185 h 979708"/>
              <a:gd name="connsiteX100" fmla="*/ 8474344 w 8522202"/>
              <a:gd name="connsiteY100" fmla="*/ 639943 h 979708"/>
              <a:gd name="connsiteX101" fmla="*/ 8468515 w 8522202"/>
              <a:gd name="connsiteY101" fmla="*/ 646088 h 979708"/>
              <a:gd name="connsiteX102" fmla="*/ 8135960 w 8522202"/>
              <a:gd name="connsiteY102" fmla="*/ 978809 h 979708"/>
              <a:gd name="connsiteX103" fmla="*/ 8135062 w 8522202"/>
              <a:gd name="connsiteY103" fmla="*/ 979708 h 979708"/>
              <a:gd name="connsiteX104" fmla="*/ 8226502 w 8522202"/>
              <a:gd name="connsiteY104" fmla="*/ 535154 h 979708"/>
              <a:gd name="connsiteX0-1" fmla="*/ 8135062 w 8522202"/>
              <a:gd name="connsiteY0-2" fmla="*/ 443714 h 979708"/>
              <a:gd name="connsiteX1-3" fmla="*/ 0 w 8522202"/>
              <a:gd name="connsiteY1-4" fmla="*/ 443714 h 979708"/>
              <a:gd name="connsiteX2-5" fmla="*/ 0 w 8522202"/>
              <a:gd name="connsiteY2-6" fmla="*/ 332875 h 979708"/>
              <a:gd name="connsiteX3-7" fmla="*/ 7902599 w 8522202"/>
              <a:gd name="connsiteY3-8" fmla="*/ 332875 h 979708"/>
              <a:gd name="connsiteX4-9" fmla="*/ 7877033 w 8522202"/>
              <a:gd name="connsiteY4-10" fmla="*/ 313673 h 979708"/>
              <a:gd name="connsiteX5-11" fmla="*/ 7870591 w 8522202"/>
              <a:gd name="connsiteY5-12" fmla="*/ 306607 h 979708"/>
              <a:gd name="connsiteX6-13" fmla="*/ 7864148 w 8522202"/>
              <a:gd name="connsiteY6-14" fmla="*/ 299541 h 979708"/>
              <a:gd name="connsiteX7-15" fmla="*/ 7858626 w 8522202"/>
              <a:gd name="connsiteY7-16" fmla="*/ 292475 h 979708"/>
              <a:gd name="connsiteX8-17" fmla="*/ 7853717 w 8522202"/>
              <a:gd name="connsiteY8-18" fmla="*/ 284487 h 979708"/>
              <a:gd name="connsiteX9-19" fmla="*/ 7848809 w 8522202"/>
              <a:gd name="connsiteY9-20" fmla="*/ 276807 h 979708"/>
              <a:gd name="connsiteX10-21" fmla="*/ 7844207 w 8522202"/>
              <a:gd name="connsiteY10-22" fmla="*/ 269126 h 979708"/>
              <a:gd name="connsiteX11-23" fmla="*/ 7840219 w 8522202"/>
              <a:gd name="connsiteY11-24" fmla="*/ 260831 h 979708"/>
              <a:gd name="connsiteX12-25" fmla="*/ 7836844 w 8522202"/>
              <a:gd name="connsiteY12-26" fmla="*/ 252844 h 979708"/>
              <a:gd name="connsiteX13-27" fmla="*/ 7833470 w 8522202"/>
              <a:gd name="connsiteY13-28" fmla="*/ 244241 h 979708"/>
              <a:gd name="connsiteX14-29" fmla="*/ 7830709 w 8522202"/>
              <a:gd name="connsiteY14-30" fmla="*/ 235639 h 979708"/>
              <a:gd name="connsiteX15-31" fmla="*/ 7828561 w 8522202"/>
              <a:gd name="connsiteY15-32" fmla="*/ 227344 h 979708"/>
              <a:gd name="connsiteX16-33" fmla="*/ 7826414 w 8522202"/>
              <a:gd name="connsiteY16-34" fmla="*/ 218742 h 979708"/>
              <a:gd name="connsiteX17-35" fmla="*/ 7825186 w 8522202"/>
              <a:gd name="connsiteY17-36" fmla="*/ 209832 h 979708"/>
              <a:gd name="connsiteX18-37" fmla="*/ 7823959 w 8522202"/>
              <a:gd name="connsiteY18-38" fmla="*/ 201230 h 979708"/>
              <a:gd name="connsiteX19-39" fmla="*/ 7823652 w 8522202"/>
              <a:gd name="connsiteY19-40" fmla="*/ 192321 h 979708"/>
              <a:gd name="connsiteX20-41" fmla="*/ 7823346 w 8522202"/>
              <a:gd name="connsiteY20-42" fmla="*/ 183719 h 979708"/>
              <a:gd name="connsiteX21-43" fmla="*/ 7823652 w 8522202"/>
              <a:gd name="connsiteY21-44" fmla="*/ 175116 h 979708"/>
              <a:gd name="connsiteX22-45" fmla="*/ 7823959 w 8522202"/>
              <a:gd name="connsiteY22-46" fmla="*/ 166207 h 979708"/>
              <a:gd name="connsiteX23-47" fmla="*/ 7825186 w 8522202"/>
              <a:gd name="connsiteY23-48" fmla="*/ 157298 h 979708"/>
              <a:gd name="connsiteX24-49" fmla="*/ 7826414 w 8522202"/>
              <a:gd name="connsiteY24-50" fmla="*/ 148388 h 979708"/>
              <a:gd name="connsiteX25-51" fmla="*/ 7828561 w 8522202"/>
              <a:gd name="connsiteY25-52" fmla="*/ 140093 h 979708"/>
              <a:gd name="connsiteX26-53" fmla="*/ 7830709 w 8522202"/>
              <a:gd name="connsiteY26-54" fmla="*/ 131491 h 979708"/>
              <a:gd name="connsiteX27-55" fmla="*/ 7833470 w 8522202"/>
              <a:gd name="connsiteY27-56" fmla="*/ 122889 h 979708"/>
              <a:gd name="connsiteX28-57" fmla="*/ 7836844 w 8522202"/>
              <a:gd name="connsiteY28-58" fmla="*/ 114594 h 979708"/>
              <a:gd name="connsiteX29-59" fmla="*/ 7840219 w 8522202"/>
              <a:gd name="connsiteY29-60" fmla="*/ 106299 h 979708"/>
              <a:gd name="connsiteX30-61" fmla="*/ 7844207 w 8522202"/>
              <a:gd name="connsiteY30-62" fmla="*/ 98311 h 979708"/>
              <a:gd name="connsiteX31-63" fmla="*/ 7848809 w 8522202"/>
              <a:gd name="connsiteY31-64" fmla="*/ 90630 h 979708"/>
              <a:gd name="connsiteX32-65" fmla="*/ 7853717 w 8522202"/>
              <a:gd name="connsiteY32-66" fmla="*/ 82643 h 979708"/>
              <a:gd name="connsiteX33-67" fmla="*/ 7858626 w 8522202"/>
              <a:gd name="connsiteY33-68" fmla="*/ 75269 h 979708"/>
              <a:gd name="connsiteX34-69" fmla="*/ 7864148 w 8522202"/>
              <a:gd name="connsiteY34-70" fmla="*/ 67896 h 979708"/>
              <a:gd name="connsiteX35-71" fmla="*/ 7870591 w 8522202"/>
              <a:gd name="connsiteY35-72" fmla="*/ 60830 h 979708"/>
              <a:gd name="connsiteX36-73" fmla="*/ 7877033 w 8522202"/>
              <a:gd name="connsiteY36-74" fmla="*/ 53764 h 979708"/>
              <a:gd name="connsiteX37-75" fmla="*/ 7883782 w 8522202"/>
              <a:gd name="connsiteY37-76" fmla="*/ 47312 h 979708"/>
              <a:gd name="connsiteX38-77" fmla="*/ 7891145 w 8522202"/>
              <a:gd name="connsiteY38-78" fmla="*/ 41475 h 979708"/>
              <a:gd name="connsiteX39-79" fmla="*/ 7898201 w 8522202"/>
              <a:gd name="connsiteY39-80" fmla="*/ 35638 h 979708"/>
              <a:gd name="connsiteX40-81" fmla="*/ 7905871 w 8522202"/>
              <a:gd name="connsiteY40-82" fmla="*/ 30415 h 979708"/>
              <a:gd name="connsiteX41-83" fmla="*/ 7913234 w 8522202"/>
              <a:gd name="connsiteY41-84" fmla="*/ 25499 h 979708"/>
              <a:gd name="connsiteX42-85" fmla="*/ 7921517 w 8522202"/>
              <a:gd name="connsiteY42-86" fmla="*/ 21198 h 979708"/>
              <a:gd name="connsiteX43-87" fmla="*/ 7929493 w 8522202"/>
              <a:gd name="connsiteY43-88" fmla="*/ 16897 h 979708"/>
              <a:gd name="connsiteX44-89" fmla="*/ 7937776 w 8522202"/>
              <a:gd name="connsiteY44-90" fmla="*/ 13518 h 979708"/>
              <a:gd name="connsiteX45-91" fmla="*/ 7945753 w 8522202"/>
              <a:gd name="connsiteY45-92" fmla="*/ 10138 h 979708"/>
              <a:gd name="connsiteX46-93" fmla="*/ 7954343 w 8522202"/>
              <a:gd name="connsiteY46-94" fmla="*/ 7680 h 979708"/>
              <a:gd name="connsiteX47-95" fmla="*/ 7962933 w 8522202"/>
              <a:gd name="connsiteY47-96" fmla="*/ 5223 h 979708"/>
              <a:gd name="connsiteX48-97" fmla="*/ 7971523 w 8522202"/>
              <a:gd name="connsiteY48-98" fmla="*/ 3687 h 979708"/>
              <a:gd name="connsiteX49-99" fmla="*/ 7980420 w 8522202"/>
              <a:gd name="connsiteY49-100" fmla="*/ 2150 h 979708"/>
              <a:gd name="connsiteX50-101" fmla="*/ 7988703 w 8522202"/>
              <a:gd name="connsiteY50-102" fmla="*/ 1229 h 979708"/>
              <a:gd name="connsiteX51-103" fmla="*/ 7997600 w 8522202"/>
              <a:gd name="connsiteY51-104" fmla="*/ 307 h 979708"/>
              <a:gd name="connsiteX52-105" fmla="*/ 8006496 w 8522202"/>
              <a:gd name="connsiteY52-106" fmla="*/ 0 h 979708"/>
              <a:gd name="connsiteX53-107" fmla="*/ 8015393 w 8522202"/>
              <a:gd name="connsiteY53-108" fmla="*/ 307 h 979708"/>
              <a:gd name="connsiteX54-109" fmla="*/ 8023983 w 8522202"/>
              <a:gd name="connsiteY54-110" fmla="*/ 1229 h 979708"/>
              <a:gd name="connsiteX55-111" fmla="*/ 8032880 w 8522202"/>
              <a:gd name="connsiteY55-112" fmla="*/ 2150 h 979708"/>
              <a:gd name="connsiteX56-113" fmla="*/ 8041470 w 8522202"/>
              <a:gd name="connsiteY56-114" fmla="*/ 3687 h 979708"/>
              <a:gd name="connsiteX57-115" fmla="*/ 8050367 w 8522202"/>
              <a:gd name="connsiteY57-116" fmla="*/ 5223 h 979708"/>
              <a:gd name="connsiteX58-117" fmla="*/ 8058650 w 8522202"/>
              <a:gd name="connsiteY58-118" fmla="*/ 7680 h 979708"/>
              <a:gd name="connsiteX59-119" fmla="*/ 8067240 w 8522202"/>
              <a:gd name="connsiteY59-120" fmla="*/ 10138 h 979708"/>
              <a:gd name="connsiteX60-121" fmla="*/ 8075523 w 8522202"/>
              <a:gd name="connsiteY60-122" fmla="*/ 13518 h 979708"/>
              <a:gd name="connsiteX61-123" fmla="*/ 8083806 w 8522202"/>
              <a:gd name="connsiteY61-124" fmla="*/ 16897 h 979708"/>
              <a:gd name="connsiteX62-125" fmla="*/ 8091783 w 8522202"/>
              <a:gd name="connsiteY62-126" fmla="*/ 21198 h 979708"/>
              <a:gd name="connsiteX63-127" fmla="*/ 8099759 w 8522202"/>
              <a:gd name="connsiteY63-128" fmla="*/ 25499 h 979708"/>
              <a:gd name="connsiteX64-129" fmla="*/ 8107429 w 8522202"/>
              <a:gd name="connsiteY64-130" fmla="*/ 30415 h 979708"/>
              <a:gd name="connsiteX65-131" fmla="*/ 8114792 w 8522202"/>
              <a:gd name="connsiteY65-132" fmla="*/ 35638 h 979708"/>
              <a:gd name="connsiteX66-133" fmla="*/ 8122154 w 8522202"/>
              <a:gd name="connsiteY66-134" fmla="*/ 41475 h 979708"/>
              <a:gd name="connsiteX67-135" fmla="*/ 8129210 w 8522202"/>
              <a:gd name="connsiteY67-136" fmla="*/ 47312 h 979708"/>
              <a:gd name="connsiteX68-137" fmla="*/ 8135960 w 8522202"/>
              <a:gd name="connsiteY68-138" fmla="*/ 53764 h 979708"/>
              <a:gd name="connsiteX69-139" fmla="*/ 8468515 w 8522202"/>
              <a:gd name="connsiteY69-140" fmla="*/ 386793 h 979708"/>
              <a:gd name="connsiteX70-141" fmla="*/ 8474344 w 8522202"/>
              <a:gd name="connsiteY70-142" fmla="*/ 392937 h 979708"/>
              <a:gd name="connsiteX71-143" fmla="*/ 8480172 w 8522202"/>
              <a:gd name="connsiteY71-144" fmla="*/ 399696 h 979708"/>
              <a:gd name="connsiteX72-145" fmla="*/ 8485695 w 8522202"/>
              <a:gd name="connsiteY72-146" fmla="*/ 406455 h 979708"/>
              <a:gd name="connsiteX73-147" fmla="*/ 8490603 w 8522202"/>
              <a:gd name="connsiteY73-148" fmla="*/ 413828 h 979708"/>
              <a:gd name="connsiteX74-149" fmla="*/ 8495512 w 8522202"/>
              <a:gd name="connsiteY74-150" fmla="*/ 421509 h 979708"/>
              <a:gd name="connsiteX75-151" fmla="*/ 8499807 w 8522202"/>
              <a:gd name="connsiteY75-152" fmla="*/ 428882 h 979708"/>
              <a:gd name="connsiteX76-153" fmla="*/ 8503795 w 8522202"/>
              <a:gd name="connsiteY76-154" fmla="*/ 436870 h 979708"/>
              <a:gd name="connsiteX77-155" fmla="*/ 8507783 w 8522202"/>
              <a:gd name="connsiteY77-156" fmla="*/ 445165 h 979708"/>
              <a:gd name="connsiteX78-157" fmla="*/ 8510851 w 8522202"/>
              <a:gd name="connsiteY78-158" fmla="*/ 453153 h 979708"/>
              <a:gd name="connsiteX79-159" fmla="*/ 8513612 w 8522202"/>
              <a:gd name="connsiteY79-160" fmla="*/ 461755 h 979708"/>
              <a:gd name="connsiteX80-161" fmla="*/ 8516066 w 8522202"/>
              <a:gd name="connsiteY80-162" fmla="*/ 470357 h 979708"/>
              <a:gd name="connsiteX81-163" fmla="*/ 8518214 w 8522202"/>
              <a:gd name="connsiteY81-164" fmla="*/ 479266 h 979708"/>
              <a:gd name="connsiteX82-165" fmla="*/ 8520054 w 8522202"/>
              <a:gd name="connsiteY82-166" fmla="*/ 488483 h 979708"/>
              <a:gd name="connsiteX83-167" fmla="*/ 8520975 w 8522202"/>
              <a:gd name="connsiteY83-168" fmla="*/ 497700 h 979708"/>
              <a:gd name="connsiteX84-169" fmla="*/ 8521895 w 8522202"/>
              <a:gd name="connsiteY84-170" fmla="*/ 506916 h 979708"/>
              <a:gd name="connsiteX85-171" fmla="*/ 8522202 w 8522202"/>
              <a:gd name="connsiteY85-172" fmla="*/ 516440 h 979708"/>
              <a:gd name="connsiteX86-173" fmla="*/ 8521895 w 8522202"/>
              <a:gd name="connsiteY86-174" fmla="*/ 525964 h 979708"/>
              <a:gd name="connsiteX87-175" fmla="*/ 8520975 w 8522202"/>
              <a:gd name="connsiteY87-176" fmla="*/ 535181 h 979708"/>
              <a:gd name="connsiteX88-177" fmla="*/ 8520054 w 8522202"/>
              <a:gd name="connsiteY88-178" fmla="*/ 544397 h 979708"/>
              <a:gd name="connsiteX89-179" fmla="*/ 8518214 w 8522202"/>
              <a:gd name="connsiteY89-180" fmla="*/ 553307 h 979708"/>
              <a:gd name="connsiteX90-181" fmla="*/ 8516066 w 8522202"/>
              <a:gd name="connsiteY90-182" fmla="*/ 562524 h 979708"/>
              <a:gd name="connsiteX91-183" fmla="*/ 8513612 w 8522202"/>
              <a:gd name="connsiteY91-184" fmla="*/ 570819 h 979708"/>
              <a:gd name="connsiteX92-185" fmla="*/ 8510851 w 8522202"/>
              <a:gd name="connsiteY92-186" fmla="*/ 579421 h 979708"/>
              <a:gd name="connsiteX93-187" fmla="*/ 8507783 w 8522202"/>
              <a:gd name="connsiteY93-188" fmla="*/ 587716 h 979708"/>
              <a:gd name="connsiteX94-189" fmla="*/ 8503795 w 8522202"/>
              <a:gd name="connsiteY94-190" fmla="*/ 596011 h 979708"/>
              <a:gd name="connsiteX95-191" fmla="*/ 8499807 w 8522202"/>
              <a:gd name="connsiteY95-192" fmla="*/ 603691 h 979708"/>
              <a:gd name="connsiteX96-193" fmla="*/ 8495512 w 8522202"/>
              <a:gd name="connsiteY96-194" fmla="*/ 611679 h 979708"/>
              <a:gd name="connsiteX97-195" fmla="*/ 8490603 w 8522202"/>
              <a:gd name="connsiteY97-196" fmla="*/ 619052 h 979708"/>
              <a:gd name="connsiteX98-197" fmla="*/ 8485695 w 8522202"/>
              <a:gd name="connsiteY98-198" fmla="*/ 626426 h 979708"/>
              <a:gd name="connsiteX99-199" fmla="*/ 8480172 w 8522202"/>
              <a:gd name="connsiteY99-200" fmla="*/ 633185 h 979708"/>
              <a:gd name="connsiteX100-201" fmla="*/ 8474344 w 8522202"/>
              <a:gd name="connsiteY100-202" fmla="*/ 639943 h 979708"/>
              <a:gd name="connsiteX101-203" fmla="*/ 8468515 w 8522202"/>
              <a:gd name="connsiteY101-204" fmla="*/ 646088 h 979708"/>
              <a:gd name="connsiteX102-205" fmla="*/ 8135960 w 8522202"/>
              <a:gd name="connsiteY102-206" fmla="*/ 978809 h 979708"/>
              <a:gd name="connsiteX103-207" fmla="*/ 8135062 w 8522202"/>
              <a:gd name="connsiteY103-208" fmla="*/ 979708 h 979708"/>
              <a:gd name="connsiteX0-209" fmla="*/ 0 w 8522202"/>
              <a:gd name="connsiteY0-210" fmla="*/ 443714 h 979708"/>
              <a:gd name="connsiteX1-211" fmla="*/ 0 w 8522202"/>
              <a:gd name="connsiteY1-212" fmla="*/ 332875 h 979708"/>
              <a:gd name="connsiteX2-213" fmla="*/ 7902599 w 8522202"/>
              <a:gd name="connsiteY2-214" fmla="*/ 332875 h 979708"/>
              <a:gd name="connsiteX3-215" fmla="*/ 7877033 w 8522202"/>
              <a:gd name="connsiteY3-216" fmla="*/ 313673 h 979708"/>
              <a:gd name="connsiteX4-217" fmla="*/ 7870591 w 8522202"/>
              <a:gd name="connsiteY4-218" fmla="*/ 306607 h 979708"/>
              <a:gd name="connsiteX5-219" fmla="*/ 7864148 w 8522202"/>
              <a:gd name="connsiteY5-220" fmla="*/ 299541 h 979708"/>
              <a:gd name="connsiteX6-221" fmla="*/ 7858626 w 8522202"/>
              <a:gd name="connsiteY6-222" fmla="*/ 292475 h 979708"/>
              <a:gd name="connsiteX7-223" fmla="*/ 7853717 w 8522202"/>
              <a:gd name="connsiteY7-224" fmla="*/ 284487 h 979708"/>
              <a:gd name="connsiteX8-225" fmla="*/ 7848809 w 8522202"/>
              <a:gd name="connsiteY8-226" fmla="*/ 276807 h 979708"/>
              <a:gd name="connsiteX9-227" fmla="*/ 7844207 w 8522202"/>
              <a:gd name="connsiteY9-228" fmla="*/ 269126 h 979708"/>
              <a:gd name="connsiteX10-229" fmla="*/ 7840219 w 8522202"/>
              <a:gd name="connsiteY10-230" fmla="*/ 260831 h 979708"/>
              <a:gd name="connsiteX11-231" fmla="*/ 7836844 w 8522202"/>
              <a:gd name="connsiteY11-232" fmla="*/ 252844 h 979708"/>
              <a:gd name="connsiteX12-233" fmla="*/ 7833470 w 8522202"/>
              <a:gd name="connsiteY12-234" fmla="*/ 244241 h 979708"/>
              <a:gd name="connsiteX13-235" fmla="*/ 7830709 w 8522202"/>
              <a:gd name="connsiteY13-236" fmla="*/ 235639 h 979708"/>
              <a:gd name="connsiteX14-237" fmla="*/ 7828561 w 8522202"/>
              <a:gd name="connsiteY14-238" fmla="*/ 227344 h 979708"/>
              <a:gd name="connsiteX15-239" fmla="*/ 7826414 w 8522202"/>
              <a:gd name="connsiteY15-240" fmla="*/ 218742 h 979708"/>
              <a:gd name="connsiteX16-241" fmla="*/ 7825186 w 8522202"/>
              <a:gd name="connsiteY16-242" fmla="*/ 209832 h 979708"/>
              <a:gd name="connsiteX17-243" fmla="*/ 7823959 w 8522202"/>
              <a:gd name="connsiteY17-244" fmla="*/ 201230 h 979708"/>
              <a:gd name="connsiteX18-245" fmla="*/ 7823652 w 8522202"/>
              <a:gd name="connsiteY18-246" fmla="*/ 192321 h 979708"/>
              <a:gd name="connsiteX19-247" fmla="*/ 7823346 w 8522202"/>
              <a:gd name="connsiteY19-248" fmla="*/ 183719 h 979708"/>
              <a:gd name="connsiteX20-249" fmla="*/ 7823652 w 8522202"/>
              <a:gd name="connsiteY20-250" fmla="*/ 175116 h 979708"/>
              <a:gd name="connsiteX21-251" fmla="*/ 7823959 w 8522202"/>
              <a:gd name="connsiteY21-252" fmla="*/ 166207 h 979708"/>
              <a:gd name="connsiteX22-253" fmla="*/ 7825186 w 8522202"/>
              <a:gd name="connsiteY22-254" fmla="*/ 157298 h 979708"/>
              <a:gd name="connsiteX23-255" fmla="*/ 7826414 w 8522202"/>
              <a:gd name="connsiteY23-256" fmla="*/ 148388 h 979708"/>
              <a:gd name="connsiteX24-257" fmla="*/ 7828561 w 8522202"/>
              <a:gd name="connsiteY24-258" fmla="*/ 140093 h 979708"/>
              <a:gd name="connsiteX25-259" fmla="*/ 7830709 w 8522202"/>
              <a:gd name="connsiteY25-260" fmla="*/ 131491 h 979708"/>
              <a:gd name="connsiteX26-261" fmla="*/ 7833470 w 8522202"/>
              <a:gd name="connsiteY26-262" fmla="*/ 122889 h 979708"/>
              <a:gd name="connsiteX27-263" fmla="*/ 7836844 w 8522202"/>
              <a:gd name="connsiteY27-264" fmla="*/ 114594 h 979708"/>
              <a:gd name="connsiteX28-265" fmla="*/ 7840219 w 8522202"/>
              <a:gd name="connsiteY28-266" fmla="*/ 106299 h 979708"/>
              <a:gd name="connsiteX29-267" fmla="*/ 7844207 w 8522202"/>
              <a:gd name="connsiteY29-268" fmla="*/ 98311 h 979708"/>
              <a:gd name="connsiteX30-269" fmla="*/ 7848809 w 8522202"/>
              <a:gd name="connsiteY30-270" fmla="*/ 90630 h 979708"/>
              <a:gd name="connsiteX31-271" fmla="*/ 7853717 w 8522202"/>
              <a:gd name="connsiteY31-272" fmla="*/ 82643 h 979708"/>
              <a:gd name="connsiteX32-273" fmla="*/ 7858626 w 8522202"/>
              <a:gd name="connsiteY32-274" fmla="*/ 75269 h 979708"/>
              <a:gd name="connsiteX33-275" fmla="*/ 7864148 w 8522202"/>
              <a:gd name="connsiteY33-276" fmla="*/ 67896 h 979708"/>
              <a:gd name="connsiteX34-277" fmla="*/ 7870591 w 8522202"/>
              <a:gd name="connsiteY34-278" fmla="*/ 60830 h 979708"/>
              <a:gd name="connsiteX35-279" fmla="*/ 7877033 w 8522202"/>
              <a:gd name="connsiteY35-280" fmla="*/ 53764 h 979708"/>
              <a:gd name="connsiteX36-281" fmla="*/ 7883782 w 8522202"/>
              <a:gd name="connsiteY36-282" fmla="*/ 47312 h 979708"/>
              <a:gd name="connsiteX37-283" fmla="*/ 7891145 w 8522202"/>
              <a:gd name="connsiteY37-284" fmla="*/ 41475 h 979708"/>
              <a:gd name="connsiteX38-285" fmla="*/ 7898201 w 8522202"/>
              <a:gd name="connsiteY38-286" fmla="*/ 35638 h 979708"/>
              <a:gd name="connsiteX39-287" fmla="*/ 7905871 w 8522202"/>
              <a:gd name="connsiteY39-288" fmla="*/ 30415 h 979708"/>
              <a:gd name="connsiteX40-289" fmla="*/ 7913234 w 8522202"/>
              <a:gd name="connsiteY40-290" fmla="*/ 25499 h 979708"/>
              <a:gd name="connsiteX41-291" fmla="*/ 7921517 w 8522202"/>
              <a:gd name="connsiteY41-292" fmla="*/ 21198 h 979708"/>
              <a:gd name="connsiteX42-293" fmla="*/ 7929493 w 8522202"/>
              <a:gd name="connsiteY42-294" fmla="*/ 16897 h 979708"/>
              <a:gd name="connsiteX43-295" fmla="*/ 7937776 w 8522202"/>
              <a:gd name="connsiteY43-296" fmla="*/ 13518 h 979708"/>
              <a:gd name="connsiteX44-297" fmla="*/ 7945753 w 8522202"/>
              <a:gd name="connsiteY44-298" fmla="*/ 10138 h 979708"/>
              <a:gd name="connsiteX45-299" fmla="*/ 7954343 w 8522202"/>
              <a:gd name="connsiteY45-300" fmla="*/ 7680 h 979708"/>
              <a:gd name="connsiteX46-301" fmla="*/ 7962933 w 8522202"/>
              <a:gd name="connsiteY46-302" fmla="*/ 5223 h 979708"/>
              <a:gd name="connsiteX47-303" fmla="*/ 7971523 w 8522202"/>
              <a:gd name="connsiteY47-304" fmla="*/ 3687 h 979708"/>
              <a:gd name="connsiteX48-305" fmla="*/ 7980420 w 8522202"/>
              <a:gd name="connsiteY48-306" fmla="*/ 2150 h 979708"/>
              <a:gd name="connsiteX49-307" fmla="*/ 7988703 w 8522202"/>
              <a:gd name="connsiteY49-308" fmla="*/ 1229 h 979708"/>
              <a:gd name="connsiteX50-309" fmla="*/ 7997600 w 8522202"/>
              <a:gd name="connsiteY50-310" fmla="*/ 307 h 979708"/>
              <a:gd name="connsiteX51-311" fmla="*/ 8006496 w 8522202"/>
              <a:gd name="connsiteY51-312" fmla="*/ 0 h 979708"/>
              <a:gd name="connsiteX52-313" fmla="*/ 8015393 w 8522202"/>
              <a:gd name="connsiteY52-314" fmla="*/ 307 h 979708"/>
              <a:gd name="connsiteX53-315" fmla="*/ 8023983 w 8522202"/>
              <a:gd name="connsiteY53-316" fmla="*/ 1229 h 979708"/>
              <a:gd name="connsiteX54-317" fmla="*/ 8032880 w 8522202"/>
              <a:gd name="connsiteY54-318" fmla="*/ 2150 h 979708"/>
              <a:gd name="connsiteX55-319" fmla="*/ 8041470 w 8522202"/>
              <a:gd name="connsiteY55-320" fmla="*/ 3687 h 979708"/>
              <a:gd name="connsiteX56-321" fmla="*/ 8050367 w 8522202"/>
              <a:gd name="connsiteY56-322" fmla="*/ 5223 h 979708"/>
              <a:gd name="connsiteX57-323" fmla="*/ 8058650 w 8522202"/>
              <a:gd name="connsiteY57-324" fmla="*/ 7680 h 979708"/>
              <a:gd name="connsiteX58-325" fmla="*/ 8067240 w 8522202"/>
              <a:gd name="connsiteY58-326" fmla="*/ 10138 h 979708"/>
              <a:gd name="connsiteX59-327" fmla="*/ 8075523 w 8522202"/>
              <a:gd name="connsiteY59-328" fmla="*/ 13518 h 979708"/>
              <a:gd name="connsiteX60-329" fmla="*/ 8083806 w 8522202"/>
              <a:gd name="connsiteY60-330" fmla="*/ 16897 h 979708"/>
              <a:gd name="connsiteX61-331" fmla="*/ 8091783 w 8522202"/>
              <a:gd name="connsiteY61-332" fmla="*/ 21198 h 979708"/>
              <a:gd name="connsiteX62-333" fmla="*/ 8099759 w 8522202"/>
              <a:gd name="connsiteY62-334" fmla="*/ 25499 h 979708"/>
              <a:gd name="connsiteX63-335" fmla="*/ 8107429 w 8522202"/>
              <a:gd name="connsiteY63-336" fmla="*/ 30415 h 979708"/>
              <a:gd name="connsiteX64-337" fmla="*/ 8114792 w 8522202"/>
              <a:gd name="connsiteY64-338" fmla="*/ 35638 h 979708"/>
              <a:gd name="connsiteX65-339" fmla="*/ 8122154 w 8522202"/>
              <a:gd name="connsiteY65-340" fmla="*/ 41475 h 979708"/>
              <a:gd name="connsiteX66-341" fmla="*/ 8129210 w 8522202"/>
              <a:gd name="connsiteY66-342" fmla="*/ 47312 h 979708"/>
              <a:gd name="connsiteX67-343" fmla="*/ 8135960 w 8522202"/>
              <a:gd name="connsiteY67-344" fmla="*/ 53764 h 979708"/>
              <a:gd name="connsiteX68-345" fmla="*/ 8468515 w 8522202"/>
              <a:gd name="connsiteY68-346" fmla="*/ 386793 h 979708"/>
              <a:gd name="connsiteX69-347" fmla="*/ 8474344 w 8522202"/>
              <a:gd name="connsiteY69-348" fmla="*/ 392937 h 979708"/>
              <a:gd name="connsiteX70-349" fmla="*/ 8480172 w 8522202"/>
              <a:gd name="connsiteY70-350" fmla="*/ 399696 h 979708"/>
              <a:gd name="connsiteX71-351" fmla="*/ 8485695 w 8522202"/>
              <a:gd name="connsiteY71-352" fmla="*/ 406455 h 979708"/>
              <a:gd name="connsiteX72-353" fmla="*/ 8490603 w 8522202"/>
              <a:gd name="connsiteY72-354" fmla="*/ 413828 h 979708"/>
              <a:gd name="connsiteX73-355" fmla="*/ 8495512 w 8522202"/>
              <a:gd name="connsiteY73-356" fmla="*/ 421509 h 979708"/>
              <a:gd name="connsiteX74-357" fmla="*/ 8499807 w 8522202"/>
              <a:gd name="connsiteY74-358" fmla="*/ 428882 h 979708"/>
              <a:gd name="connsiteX75-359" fmla="*/ 8503795 w 8522202"/>
              <a:gd name="connsiteY75-360" fmla="*/ 436870 h 979708"/>
              <a:gd name="connsiteX76-361" fmla="*/ 8507783 w 8522202"/>
              <a:gd name="connsiteY76-362" fmla="*/ 445165 h 979708"/>
              <a:gd name="connsiteX77-363" fmla="*/ 8510851 w 8522202"/>
              <a:gd name="connsiteY77-364" fmla="*/ 453153 h 979708"/>
              <a:gd name="connsiteX78-365" fmla="*/ 8513612 w 8522202"/>
              <a:gd name="connsiteY78-366" fmla="*/ 461755 h 979708"/>
              <a:gd name="connsiteX79-367" fmla="*/ 8516066 w 8522202"/>
              <a:gd name="connsiteY79-368" fmla="*/ 470357 h 979708"/>
              <a:gd name="connsiteX80-369" fmla="*/ 8518214 w 8522202"/>
              <a:gd name="connsiteY80-370" fmla="*/ 479266 h 979708"/>
              <a:gd name="connsiteX81-371" fmla="*/ 8520054 w 8522202"/>
              <a:gd name="connsiteY81-372" fmla="*/ 488483 h 979708"/>
              <a:gd name="connsiteX82-373" fmla="*/ 8520975 w 8522202"/>
              <a:gd name="connsiteY82-374" fmla="*/ 497700 h 979708"/>
              <a:gd name="connsiteX83-375" fmla="*/ 8521895 w 8522202"/>
              <a:gd name="connsiteY83-376" fmla="*/ 506916 h 979708"/>
              <a:gd name="connsiteX84-377" fmla="*/ 8522202 w 8522202"/>
              <a:gd name="connsiteY84-378" fmla="*/ 516440 h 979708"/>
              <a:gd name="connsiteX85-379" fmla="*/ 8521895 w 8522202"/>
              <a:gd name="connsiteY85-380" fmla="*/ 525964 h 979708"/>
              <a:gd name="connsiteX86-381" fmla="*/ 8520975 w 8522202"/>
              <a:gd name="connsiteY86-382" fmla="*/ 535181 h 979708"/>
              <a:gd name="connsiteX87-383" fmla="*/ 8520054 w 8522202"/>
              <a:gd name="connsiteY87-384" fmla="*/ 544397 h 979708"/>
              <a:gd name="connsiteX88-385" fmla="*/ 8518214 w 8522202"/>
              <a:gd name="connsiteY88-386" fmla="*/ 553307 h 979708"/>
              <a:gd name="connsiteX89-387" fmla="*/ 8516066 w 8522202"/>
              <a:gd name="connsiteY89-388" fmla="*/ 562524 h 979708"/>
              <a:gd name="connsiteX90-389" fmla="*/ 8513612 w 8522202"/>
              <a:gd name="connsiteY90-390" fmla="*/ 570819 h 979708"/>
              <a:gd name="connsiteX91-391" fmla="*/ 8510851 w 8522202"/>
              <a:gd name="connsiteY91-392" fmla="*/ 579421 h 979708"/>
              <a:gd name="connsiteX92-393" fmla="*/ 8507783 w 8522202"/>
              <a:gd name="connsiteY92-394" fmla="*/ 587716 h 979708"/>
              <a:gd name="connsiteX93-395" fmla="*/ 8503795 w 8522202"/>
              <a:gd name="connsiteY93-396" fmla="*/ 596011 h 979708"/>
              <a:gd name="connsiteX94-397" fmla="*/ 8499807 w 8522202"/>
              <a:gd name="connsiteY94-398" fmla="*/ 603691 h 979708"/>
              <a:gd name="connsiteX95-399" fmla="*/ 8495512 w 8522202"/>
              <a:gd name="connsiteY95-400" fmla="*/ 611679 h 979708"/>
              <a:gd name="connsiteX96-401" fmla="*/ 8490603 w 8522202"/>
              <a:gd name="connsiteY96-402" fmla="*/ 619052 h 979708"/>
              <a:gd name="connsiteX97-403" fmla="*/ 8485695 w 8522202"/>
              <a:gd name="connsiteY97-404" fmla="*/ 626426 h 979708"/>
              <a:gd name="connsiteX98-405" fmla="*/ 8480172 w 8522202"/>
              <a:gd name="connsiteY98-406" fmla="*/ 633185 h 979708"/>
              <a:gd name="connsiteX99-407" fmla="*/ 8474344 w 8522202"/>
              <a:gd name="connsiteY99-408" fmla="*/ 639943 h 979708"/>
              <a:gd name="connsiteX100-409" fmla="*/ 8468515 w 8522202"/>
              <a:gd name="connsiteY100-410" fmla="*/ 646088 h 979708"/>
              <a:gd name="connsiteX101-411" fmla="*/ 8135960 w 8522202"/>
              <a:gd name="connsiteY101-412" fmla="*/ 978809 h 979708"/>
              <a:gd name="connsiteX102-413" fmla="*/ 8135062 w 8522202"/>
              <a:gd name="connsiteY102-414" fmla="*/ 979708 h 979708"/>
              <a:gd name="connsiteX0-415" fmla="*/ 0 w 8522202"/>
              <a:gd name="connsiteY0-416" fmla="*/ 332875 h 979708"/>
              <a:gd name="connsiteX1-417" fmla="*/ 7902599 w 8522202"/>
              <a:gd name="connsiteY1-418" fmla="*/ 332875 h 979708"/>
              <a:gd name="connsiteX2-419" fmla="*/ 7877033 w 8522202"/>
              <a:gd name="connsiteY2-420" fmla="*/ 313673 h 979708"/>
              <a:gd name="connsiteX3-421" fmla="*/ 7870591 w 8522202"/>
              <a:gd name="connsiteY3-422" fmla="*/ 306607 h 979708"/>
              <a:gd name="connsiteX4-423" fmla="*/ 7864148 w 8522202"/>
              <a:gd name="connsiteY4-424" fmla="*/ 299541 h 979708"/>
              <a:gd name="connsiteX5-425" fmla="*/ 7858626 w 8522202"/>
              <a:gd name="connsiteY5-426" fmla="*/ 292475 h 979708"/>
              <a:gd name="connsiteX6-427" fmla="*/ 7853717 w 8522202"/>
              <a:gd name="connsiteY6-428" fmla="*/ 284487 h 979708"/>
              <a:gd name="connsiteX7-429" fmla="*/ 7848809 w 8522202"/>
              <a:gd name="connsiteY7-430" fmla="*/ 276807 h 979708"/>
              <a:gd name="connsiteX8-431" fmla="*/ 7844207 w 8522202"/>
              <a:gd name="connsiteY8-432" fmla="*/ 269126 h 979708"/>
              <a:gd name="connsiteX9-433" fmla="*/ 7840219 w 8522202"/>
              <a:gd name="connsiteY9-434" fmla="*/ 260831 h 979708"/>
              <a:gd name="connsiteX10-435" fmla="*/ 7836844 w 8522202"/>
              <a:gd name="connsiteY10-436" fmla="*/ 252844 h 979708"/>
              <a:gd name="connsiteX11-437" fmla="*/ 7833470 w 8522202"/>
              <a:gd name="connsiteY11-438" fmla="*/ 244241 h 979708"/>
              <a:gd name="connsiteX12-439" fmla="*/ 7830709 w 8522202"/>
              <a:gd name="connsiteY12-440" fmla="*/ 235639 h 979708"/>
              <a:gd name="connsiteX13-441" fmla="*/ 7828561 w 8522202"/>
              <a:gd name="connsiteY13-442" fmla="*/ 227344 h 979708"/>
              <a:gd name="connsiteX14-443" fmla="*/ 7826414 w 8522202"/>
              <a:gd name="connsiteY14-444" fmla="*/ 218742 h 979708"/>
              <a:gd name="connsiteX15-445" fmla="*/ 7825186 w 8522202"/>
              <a:gd name="connsiteY15-446" fmla="*/ 209832 h 979708"/>
              <a:gd name="connsiteX16-447" fmla="*/ 7823959 w 8522202"/>
              <a:gd name="connsiteY16-448" fmla="*/ 201230 h 979708"/>
              <a:gd name="connsiteX17-449" fmla="*/ 7823652 w 8522202"/>
              <a:gd name="connsiteY17-450" fmla="*/ 192321 h 979708"/>
              <a:gd name="connsiteX18-451" fmla="*/ 7823346 w 8522202"/>
              <a:gd name="connsiteY18-452" fmla="*/ 183719 h 979708"/>
              <a:gd name="connsiteX19-453" fmla="*/ 7823652 w 8522202"/>
              <a:gd name="connsiteY19-454" fmla="*/ 175116 h 979708"/>
              <a:gd name="connsiteX20-455" fmla="*/ 7823959 w 8522202"/>
              <a:gd name="connsiteY20-456" fmla="*/ 166207 h 979708"/>
              <a:gd name="connsiteX21-457" fmla="*/ 7825186 w 8522202"/>
              <a:gd name="connsiteY21-458" fmla="*/ 157298 h 979708"/>
              <a:gd name="connsiteX22-459" fmla="*/ 7826414 w 8522202"/>
              <a:gd name="connsiteY22-460" fmla="*/ 148388 h 979708"/>
              <a:gd name="connsiteX23-461" fmla="*/ 7828561 w 8522202"/>
              <a:gd name="connsiteY23-462" fmla="*/ 140093 h 979708"/>
              <a:gd name="connsiteX24-463" fmla="*/ 7830709 w 8522202"/>
              <a:gd name="connsiteY24-464" fmla="*/ 131491 h 979708"/>
              <a:gd name="connsiteX25-465" fmla="*/ 7833470 w 8522202"/>
              <a:gd name="connsiteY25-466" fmla="*/ 122889 h 979708"/>
              <a:gd name="connsiteX26-467" fmla="*/ 7836844 w 8522202"/>
              <a:gd name="connsiteY26-468" fmla="*/ 114594 h 979708"/>
              <a:gd name="connsiteX27-469" fmla="*/ 7840219 w 8522202"/>
              <a:gd name="connsiteY27-470" fmla="*/ 106299 h 979708"/>
              <a:gd name="connsiteX28-471" fmla="*/ 7844207 w 8522202"/>
              <a:gd name="connsiteY28-472" fmla="*/ 98311 h 979708"/>
              <a:gd name="connsiteX29-473" fmla="*/ 7848809 w 8522202"/>
              <a:gd name="connsiteY29-474" fmla="*/ 90630 h 979708"/>
              <a:gd name="connsiteX30-475" fmla="*/ 7853717 w 8522202"/>
              <a:gd name="connsiteY30-476" fmla="*/ 82643 h 979708"/>
              <a:gd name="connsiteX31-477" fmla="*/ 7858626 w 8522202"/>
              <a:gd name="connsiteY31-478" fmla="*/ 75269 h 979708"/>
              <a:gd name="connsiteX32-479" fmla="*/ 7864148 w 8522202"/>
              <a:gd name="connsiteY32-480" fmla="*/ 67896 h 979708"/>
              <a:gd name="connsiteX33-481" fmla="*/ 7870591 w 8522202"/>
              <a:gd name="connsiteY33-482" fmla="*/ 60830 h 979708"/>
              <a:gd name="connsiteX34-483" fmla="*/ 7877033 w 8522202"/>
              <a:gd name="connsiteY34-484" fmla="*/ 53764 h 979708"/>
              <a:gd name="connsiteX35-485" fmla="*/ 7883782 w 8522202"/>
              <a:gd name="connsiteY35-486" fmla="*/ 47312 h 979708"/>
              <a:gd name="connsiteX36-487" fmla="*/ 7891145 w 8522202"/>
              <a:gd name="connsiteY36-488" fmla="*/ 41475 h 979708"/>
              <a:gd name="connsiteX37-489" fmla="*/ 7898201 w 8522202"/>
              <a:gd name="connsiteY37-490" fmla="*/ 35638 h 979708"/>
              <a:gd name="connsiteX38-491" fmla="*/ 7905871 w 8522202"/>
              <a:gd name="connsiteY38-492" fmla="*/ 30415 h 979708"/>
              <a:gd name="connsiteX39-493" fmla="*/ 7913234 w 8522202"/>
              <a:gd name="connsiteY39-494" fmla="*/ 25499 h 979708"/>
              <a:gd name="connsiteX40-495" fmla="*/ 7921517 w 8522202"/>
              <a:gd name="connsiteY40-496" fmla="*/ 21198 h 979708"/>
              <a:gd name="connsiteX41-497" fmla="*/ 7929493 w 8522202"/>
              <a:gd name="connsiteY41-498" fmla="*/ 16897 h 979708"/>
              <a:gd name="connsiteX42-499" fmla="*/ 7937776 w 8522202"/>
              <a:gd name="connsiteY42-500" fmla="*/ 13518 h 979708"/>
              <a:gd name="connsiteX43-501" fmla="*/ 7945753 w 8522202"/>
              <a:gd name="connsiteY43-502" fmla="*/ 10138 h 979708"/>
              <a:gd name="connsiteX44-503" fmla="*/ 7954343 w 8522202"/>
              <a:gd name="connsiteY44-504" fmla="*/ 7680 h 979708"/>
              <a:gd name="connsiteX45-505" fmla="*/ 7962933 w 8522202"/>
              <a:gd name="connsiteY45-506" fmla="*/ 5223 h 979708"/>
              <a:gd name="connsiteX46-507" fmla="*/ 7971523 w 8522202"/>
              <a:gd name="connsiteY46-508" fmla="*/ 3687 h 979708"/>
              <a:gd name="connsiteX47-509" fmla="*/ 7980420 w 8522202"/>
              <a:gd name="connsiteY47-510" fmla="*/ 2150 h 979708"/>
              <a:gd name="connsiteX48-511" fmla="*/ 7988703 w 8522202"/>
              <a:gd name="connsiteY48-512" fmla="*/ 1229 h 979708"/>
              <a:gd name="connsiteX49-513" fmla="*/ 7997600 w 8522202"/>
              <a:gd name="connsiteY49-514" fmla="*/ 307 h 979708"/>
              <a:gd name="connsiteX50-515" fmla="*/ 8006496 w 8522202"/>
              <a:gd name="connsiteY50-516" fmla="*/ 0 h 979708"/>
              <a:gd name="connsiteX51-517" fmla="*/ 8015393 w 8522202"/>
              <a:gd name="connsiteY51-518" fmla="*/ 307 h 979708"/>
              <a:gd name="connsiteX52-519" fmla="*/ 8023983 w 8522202"/>
              <a:gd name="connsiteY52-520" fmla="*/ 1229 h 979708"/>
              <a:gd name="connsiteX53-521" fmla="*/ 8032880 w 8522202"/>
              <a:gd name="connsiteY53-522" fmla="*/ 2150 h 979708"/>
              <a:gd name="connsiteX54-523" fmla="*/ 8041470 w 8522202"/>
              <a:gd name="connsiteY54-524" fmla="*/ 3687 h 979708"/>
              <a:gd name="connsiteX55-525" fmla="*/ 8050367 w 8522202"/>
              <a:gd name="connsiteY55-526" fmla="*/ 5223 h 979708"/>
              <a:gd name="connsiteX56-527" fmla="*/ 8058650 w 8522202"/>
              <a:gd name="connsiteY56-528" fmla="*/ 7680 h 979708"/>
              <a:gd name="connsiteX57-529" fmla="*/ 8067240 w 8522202"/>
              <a:gd name="connsiteY57-530" fmla="*/ 10138 h 979708"/>
              <a:gd name="connsiteX58-531" fmla="*/ 8075523 w 8522202"/>
              <a:gd name="connsiteY58-532" fmla="*/ 13518 h 979708"/>
              <a:gd name="connsiteX59-533" fmla="*/ 8083806 w 8522202"/>
              <a:gd name="connsiteY59-534" fmla="*/ 16897 h 979708"/>
              <a:gd name="connsiteX60-535" fmla="*/ 8091783 w 8522202"/>
              <a:gd name="connsiteY60-536" fmla="*/ 21198 h 979708"/>
              <a:gd name="connsiteX61-537" fmla="*/ 8099759 w 8522202"/>
              <a:gd name="connsiteY61-538" fmla="*/ 25499 h 979708"/>
              <a:gd name="connsiteX62-539" fmla="*/ 8107429 w 8522202"/>
              <a:gd name="connsiteY62-540" fmla="*/ 30415 h 979708"/>
              <a:gd name="connsiteX63-541" fmla="*/ 8114792 w 8522202"/>
              <a:gd name="connsiteY63-542" fmla="*/ 35638 h 979708"/>
              <a:gd name="connsiteX64-543" fmla="*/ 8122154 w 8522202"/>
              <a:gd name="connsiteY64-544" fmla="*/ 41475 h 979708"/>
              <a:gd name="connsiteX65-545" fmla="*/ 8129210 w 8522202"/>
              <a:gd name="connsiteY65-546" fmla="*/ 47312 h 979708"/>
              <a:gd name="connsiteX66-547" fmla="*/ 8135960 w 8522202"/>
              <a:gd name="connsiteY66-548" fmla="*/ 53764 h 979708"/>
              <a:gd name="connsiteX67-549" fmla="*/ 8468515 w 8522202"/>
              <a:gd name="connsiteY67-550" fmla="*/ 386793 h 979708"/>
              <a:gd name="connsiteX68-551" fmla="*/ 8474344 w 8522202"/>
              <a:gd name="connsiteY68-552" fmla="*/ 392937 h 979708"/>
              <a:gd name="connsiteX69-553" fmla="*/ 8480172 w 8522202"/>
              <a:gd name="connsiteY69-554" fmla="*/ 399696 h 979708"/>
              <a:gd name="connsiteX70-555" fmla="*/ 8485695 w 8522202"/>
              <a:gd name="connsiteY70-556" fmla="*/ 406455 h 979708"/>
              <a:gd name="connsiteX71-557" fmla="*/ 8490603 w 8522202"/>
              <a:gd name="connsiteY71-558" fmla="*/ 413828 h 979708"/>
              <a:gd name="connsiteX72-559" fmla="*/ 8495512 w 8522202"/>
              <a:gd name="connsiteY72-560" fmla="*/ 421509 h 979708"/>
              <a:gd name="connsiteX73-561" fmla="*/ 8499807 w 8522202"/>
              <a:gd name="connsiteY73-562" fmla="*/ 428882 h 979708"/>
              <a:gd name="connsiteX74-563" fmla="*/ 8503795 w 8522202"/>
              <a:gd name="connsiteY74-564" fmla="*/ 436870 h 979708"/>
              <a:gd name="connsiteX75-565" fmla="*/ 8507783 w 8522202"/>
              <a:gd name="connsiteY75-566" fmla="*/ 445165 h 979708"/>
              <a:gd name="connsiteX76-567" fmla="*/ 8510851 w 8522202"/>
              <a:gd name="connsiteY76-568" fmla="*/ 453153 h 979708"/>
              <a:gd name="connsiteX77-569" fmla="*/ 8513612 w 8522202"/>
              <a:gd name="connsiteY77-570" fmla="*/ 461755 h 979708"/>
              <a:gd name="connsiteX78-571" fmla="*/ 8516066 w 8522202"/>
              <a:gd name="connsiteY78-572" fmla="*/ 470357 h 979708"/>
              <a:gd name="connsiteX79-573" fmla="*/ 8518214 w 8522202"/>
              <a:gd name="connsiteY79-574" fmla="*/ 479266 h 979708"/>
              <a:gd name="connsiteX80-575" fmla="*/ 8520054 w 8522202"/>
              <a:gd name="connsiteY80-576" fmla="*/ 488483 h 979708"/>
              <a:gd name="connsiteX81-577" fmla="*/ 8520975 w 8522202"/>
              <a:gd name="connsiteY81-578" fmla="*/ 497700 h 979708"/>
              <a:gd name="connsiteX82-579" fmla="*/ 8521895 w 8522202"/>
              <a:gd name="connsiteY82-580" fmla="*/ 506916 h 979708"/>
              <a:gd name="connsiteX83-581" fmla="*/ 8522202 w 8522202"/>
              <a:gd name="connsiteY83-582" fmla="*/ 516440 h 979708"/>
              <a:gd name="connsiteX84-583" fmla="*/ 8521895 w 8522202"/>
              <a:gd name="connsiteY84-584" fmla="*/ 525964 h 979708"/>
              <a:gd name="connsiteX85-585" fmla="*/ 8520975 w 8522202"/>
              <a:gd name="connsiteY85-586" fmla="*/ 535181 h 979708"/>
              <a:gd name="connsiteX86-587" fmla="*/ 8520054 w 8522202"/>
              <a:gd name="connsiteY86-588" fmla="*/ 544397 h 979708"/>
              <a:gd name="connsiteX87-589" fmla="*/ 8518214 w 8522202"/>
              <a:gd name="connsiteY87-590" fmla="*/ 553307 h 979708"/>
              <a:gd name="connsiteX88-591" fmla="*/ 8516066 w 8522202"/>
              <a:gd name="connsiteY88-592" fmla="*/ 562524 h 979708"/>
              <a:gd name="connsiteX89-593" fmla="*/ 8513612 w 8522202"/>
              <a:gd name="connsiteY89-594" fmla="*/ 570819 h 979708"/>
              <a:gd name="connsiteX90-595" fmla="*/ 8510851 w 8522202"/>
              <a:gd name="connsiteY90-596" fmla="*/ 579421 h 979708"/>
              <a:gd name="connsiteX91-597" fmla="*/ 8507783 w 8522202"/>
              <a:gd name="connsiteY91-598" fmla="*/ 587716 h 979708"/>
              <a:gd name="connsiteX92-599" fmla="*/ 8503795 w 8522202"/>
              <a:gd name="connsiteY92-600" fmla="*/ 596011 h 979708"/>
              <a:gd name="connsiteX93-601" fmla="*/ 8499807 w 8522202"/>
              <a:gd name="connsiteY93-602" fmla="*/ 603691 h 979708"/>
              <a:gd name="connsiteX94-603" fmla="*/ 8495512 w 8522202"/>
              <a:gd name="connsiteY94-604" fmla="*/ 611679 h 979708"/>
              <a:gd name="connsiteX95-605" fmla="*/ 8490603 w 8522202"/>
              <a:gd name="connsiteY95-606" fmla="*/ 619052 h 979708"/>
              <a:gd name="connsiteX96-607" fmla="*/ 8485695 w 8522202"/>
              <a:gd name="connsiteY96-608" fmla="*/ 626426 h 979708"/>
              <a:gd name="connsiteX97-609" fmla="*/ 8480172 w 8522202"/>
              <a:gd name="connsiteY97-610" fmla="*/ 633185 h 979708"/>
              <a:gd name="connsiteX98-611" fmla="*/ 8474344 w 8522202"/>
              <a:gd name="connsiteY98-612" fmla="*/ 639943 h 979708"/>
              <a:gd name="connsiteX99-613" fmla="*/ 8468515 w 8522202"/>
              <a:gd name="connsiteY99-614" fmla="*/ 646088 h 979708"/>
              <a:gd name="connsiteX100-615" fmla="*/ 8135960 w 8522202"/>
              <a:gd name="connsiteY100-616" fmla="*/ 978809 h 979708"/>
              <a:gd name="connsiteX101-617" fmla="*/ 8135062 w 8522202"/>
              <a:gd name="connsiteY101-618" fmla="*/ 979708 h 979708"/>
            </a:gdLst>
            <a:ahLst/>
            <a:cxnLst>
              <a:cxn ang="0">
                <a:pos x="connsiteX0-415" y="connsiteY0-416"/>
              </a:cxn>
              <a:cxn ang="0">
                <a:pos x="connsiteX1-417" y="connsiteY1-418"/>
              </a:cxn>
              <a:cxn ang="0">
                <a:pos x="connsiteX2-419" y="connsiteY2-420"/>
              </a:cxn>
              <a:cxn ang="0">
                <a:pos x="connsiteX3-421" y="connsiteY3-422"/>
              </a:cxn>
              <a:cxn ang="0">
                <a:pos x="connsiteX4-423" y="connsiteY4-424"/>
              </a:cxn>
              <a:cxn ang="0">
                <a:pos x="connsiteX5-425" y="connsiteY5-426"/>
              </a:cxn>
              <a:cxn ang="0">
                <a:pos x="connsiteX6-427" y="connsiteY6-428"/>
              </a:cxn>
              <a:cxn ang="0">
                <a:pos x="connsiteX7-429" y="connsiteY7-430"/>
              </a:cxn>
              <a:cxn ang="0">
                <a:pos x="connsiteX8-431" y="connsiteY8-432"/>
              </a:cxn>
              <a:cxn ang="0">
                <a:pos x="connsiteX9-433" y="connsiteY9-434"/>
              </a:cxn>
              <a:cxn ang="0">
                <a:pos x="connsiteX10-435" y="connsiteY10-436"/>
              </a:cxn>
              <a:cxn ang="0">
                <a:pos x="connsiteX11-437" y="connsiteY11-438"/>
              </a:cxn>
              <a:cxn ang="0">
                <a:pos x="connsiteX12-439" y="connsiteY12-440"/>
              </a:cxn>
              <a:cxn ang="0">
                <a:pos x="connsiteX13-441" y="connsiteY13-442"/>
              </a:cxn>
              <a:cxn ang="0">
                <a:pos x="connsiteX14-443" y="connsiteY14-444"/>
              </a:cxn>
              <a:cxn ang="0">
                <a:pos x="connsiteX15-445" y="connsiteY15-446"/>
              </a:cxn>
              <a:cxn ang="0">
                <a:pos x="connsiteX16-447" y="connsiteY16-448"/>
              </a:cxn>
              <a:cxn ang="0">
                <a:pos x="connsiteX17-449" y="connsiteY17-450"/>
              </a:cxn>
              <a:cxn ang="0">
                <a:pos x="connsiteX18-451" y="connsiteY18-452"/>
              </a:cxn>
              <a:cxn ang="0">
                <a:pos x="connsiteX19-453" y="connsiteY19-454"/>
              </a:cxn>
              <a:cxn ang="0">
                <a:pos x="connsiteX20-455" y="connsiteY20-456"/>
              </a:cxn>
              <a:cxn ang="0">
                <a:pos x="connsiteX21-457" y="connsiteY21-458"/>
              </a:cxn>
              <a:cxn ang="0">
                <a:pos x="connsiteX22-459" y="connsiteY22-460"/>
              </a:cxn>
              <a:cxn ang="0">
                <a:pos x="connsiteX23-461" y="connsiteY23-462"/>
              </a:cxn>
              <a:cxn ang="0">
                <a:pos x="connsiteX24-463" y="connsiteY24-464"/>
              </a:cxn>
              <a:cxn ang="0">
                <a:pos x="connsiteX25-465" y="connsiteY25-466"/>
              </a:cxn>
              <a:cxn ang="0">
                <a:pos x="connsiteX26-467" y="connsiteY26-468"/>
              </a:cxn>
              <a:cxn ang="0">
                <a:pos x="connsiteX27-469" y="connsiteY27-470"/>
              </a:cxn>
              <a:cxn ang="0">
                <a:pos x="connsiteX28-471" y="connsiteY28-472"/>
              </a:cxn>
              <a:cxn ang="0">
                <a:pos x="connsiteX29-473" y="connsiteY29-474"/>
              </a:cxn>
              <a:cxn ang="0">
                <a:pos x="connsiteX30-475" y="connsiteY30-476"/>
              </a:cxn>
              <a:cxn ang="0">
                <a:pos x="connsiteX31-477" y="connsiteY31-478"/>
              </a:cxn>
              <a:cxn ang="0">
                <a:pos x="connsiteX32-479" y="connsiteY32-480"/>
              </a:cxn>
              <a:cxn ang="0">
                <a:pos x="connsiteX33-481" y="connsiteY33-482"/>
              </a:cxn>
              <a:cxn ang="0">
                <a:pos x="connsiteX34-483" y="connsiteY34-484"/>
              </a:cxn>
              <a:cxn ang="0">
                <a:pos x="connsiteX35-485" y="connsiteY35-486"/>
              </a:cxn>
              <a:cxn ang="0">
                <a:pos x="connsiteX36-487" y="connsiteY36-488"/>
              </a:cxn>
              <a:cxn ang="0">
                <a:pos x="connsiteX37-489" y="connsiteY37-490"/>
              </a:cxn>
              <a:cxn ang="0">
                <a:pos x="connsiteX38-491" y="connsiteY38-492"/>
              </a:cxn>
              <a:cxn ang="0">
                <a:pos x="connsiteX39-493" y="connsiteY39-494"/>
              </a:cxn>
              <a:cxn ang="0">
                <a:pos x="connsiteX40-495" y="connsiteY40-496"/>
              </a:cxn>
              <a:cxn ang="0">
                <a:pos x="connsiteX41-497" y="connsiteY41-498"/>
              </a:cxn>
              <a:cxn ang="0">
                <a:pos x="connsiteX42-499" y="connsiteY42-500"/>
              </a:cxn>
              <a:cxn ang="0">
                <a:pos x="connsiteX43-501" y="connsiteY43-502"/>
              </a:cxn>
              <a:cxn ang="0">
                <a:pos x="connsiteX44-503" y="connsiteY44-504"/>
              </a:cxn>
              <a:cxn ang="0">
                <a:pos x="connsiteX45-505" y="connsiteY45-506"/>
              </a:cxn>
              <a:cxn ang="0">
                <a:pos x="connsiteX46-507" y="connsiteY46-508"/>
              </a:cxn>
              <a:cxn ang="0">
                <a:pos x="connsiteX47-509" y="connsiteY47-510"/>
              </a:cxn>
              <a:cxn ang="0">
                <a:pos x="connsiteX48-511" y="connsiteY48-512"/>
              </a:cxn>
              <a:cxn ang="0">
                <a:pos x="connsiteX49-513" y="connsiteY49-514"/>
              </a:cxn>
              <a:cxn ang="0">
                <a:pos x="connsiteX50-515" y="connsiteY50-516"/>
              </a:cxn>
              <a:cxn ang="0">
                <a:pos x="connsiteX51-517" y="connsiteY51-518"/>
              </a:cxn>
              <a:cxn ang="0">
                <a:pos x="connsiteX52-519" y="connsiteY52-520"/>
              </a:cxn>
              <a:cxn ang="0">
                <a:pos x="connsiteX53-521" y="connsiteY53-522"/>
              </a:cxn>
              <a:cxn ang="0">
                <a:pos x="connsiteX54-523" y="connsiteY54-524"/>
              </a:cxn>
              <a:cxn ang="0">
                <a:pos x="connsiteX55-525" y="connsiteY55-526"/>
              </a:cxn>
              <a:cxn ang="0">
                <a:pos x="connsiteX56-527" y="connsiteY56-528"/>
              </a:cxn>
              <a:cxn ang="0">
                <a:pos x="connsiteX57-529" y="connsiteY57-530"/>
              </a:cxn>
              <a:cxn ang="0">
                <a:pos x="connsiteX58-531" y="connsiteY58-532"/>
              </a:cxn>
              <a:cxn ang="0">
                <a:pos x="connsiteX59-533" y="connsiteY59-534"/>
              </a:cxn>
              <a:cxn ang="0">
                <a:pos x="connsiteX60-535" y="connsiteY60-536"/>
              </a:cxn>
              <a:cxn ang="0">
                <a:pos x="connsiteX61-537" y="connsiteY61-538"/>
              </a:cxn>
              <a:cxn ang="0">
                <a:pos x="connsiteX62-539" y="connsiteY62-540"/>
              </a:cxn>
              <a:cxn ang="0">
                <a:pos x="connsiteX63-541" y="connsiteY63-542"/>
              </a:cxn>
              <a:cxn ang="0">
                <a:pos x="connsiteX64-543" y="connsiteY64-544"/>
              </a:cxn>
              <a:cxn ang="0">
                <a:pos x="connsiteX65-545" y="connsiteY65-546"/>
              </a:cxn>
              <a:cxn ang="0">
                <a:pos x="connsiteX66-547" y="connsiteY66-548"/>
              </a:cxn>
              <a:cxn ang="0">
                <a:pos x="connsiteX67-549" y="connsiteY67-550"/>
              </a:cxn>
              <a:cxn ang="0">
                <a:pos x="connsiteX68-551" y="connsiteY68-552"/>
              </a:cxn>
              <a:cxn ang="0">
                <a:pos x="connsiteX69-553" y="connsiteY69-554"/>
              </a:cxn>
              <a:cxn ang="0">
                <a:pos x="connsiteX70-555" y="connsiteY70-556"/>
              </a:cxn>
              <a:cxn ang="0">
                <a:pos x="connsiteX71-557" y="connsiteY71-558"/>
              </a:cxn>
              <a:cxn ang="0">
                <a:pos x="connsiteX72-559" y="connsiteY72-560"/>
              </a:cxn>
              <a:cxn ang="0">
                <a:pos x="connsiteX73-561" y="connsiteY73-562"/>
              </a:cxn>
              <a:cxn ang="0">
                <a:pos x="connsiteX74-563" y="connsiteY74-564"/>
              </a:cxn>
              <a:cxn ang="0">
                <a:pos x="connsiteX75-565" y="connsiteY75-566"/>
              </a:cxn>
              <a:cxn ang="0">
                <a:pos x="connsiteX76-567" y="connsiteY76-568"/>
              </a:cxn>
              <a:cxn ang="0">
                <a:pos x="connsiteX77-569" y="connsiteY77-570"/>
              </a:cxn>
              <a:cxn ang="0">
                <a:pos x="connsiteX78-571" y="connsiteY78-572"/>
              </a:cxn>
              <a:cxn ang="0">
                <a:pos x="connsiteX79-573" y="connsiteY79-574"/>
              </a:cxn>
              <a:cxn ang="0">
                <a:pos x="connsiteX80-575" y="connsiteY80-576"/>
              </a:cxn>
              <a:cxn ang="0">
                <a:pos x="connsiteX81-577" y="connsiteY81-578"/>
              </a:cxn>
              <a:cxn ang="0">
                <a:pos x="connsiteX82-579" y="connsiteY82-580"/>
              </a:cxn>
              <a:cxn ang="0">
                <a:pos x="connsiteX83-581" y="connsiteY83-582"/>
              </a:cxn>
              <a:cxn ang="0">
                <a:pos x="connsiteX84-583" y="connsiteY84-584"/>
              </a:cxn>
              <a:cxn ang="0">
                <a:pos x="connsiteX85-585" y="connsiteY85-586"/>
              </a:cxn>
              <a:cxn ang="0">
                <a:pos x="connsiteX86-587" y="connsiteY86-588"/>
              </a:cxn>
              <a:cxn ang="0">
                <a:pos x="connsiteX87-589" y="connsiteY87-590"/>
              </a:cxn>
              <a:cxn ang="0">
                <a:pos x="connsiteX88-591" y="connsiteY88-592"/>
              </a:cxn>
              <a:cxn ang="0">
                <a:pos x="connsiteX89-593" y="connsiteY89-594"/>
              </a:cxn>
              <a:cxn ang="0">
                <a:pos x="connsiteX90-595" y="connsiteY90-596"/>
              </a:cxn>
              <a:cxn ang="0">
                <a:pos x="connsiteX91-597" y="connsiteY91-598"/>
              </a:cxn>
              <a:cxn ang="0">
                <a:pos x="connsiteX92-599" y="connsiteY92-600"/>
              </a:cxn>
              <a:cxn ang="0">
                <a:pos x="connsiteX93-601" y="connsiteY93-602"/>
              </a:cxn>
              <a:cxn ang="0">
                <a:pos x="connsiteX94-603" y="connsiteY94-604"/>
              </a:cxn>
              <a:cxn ang="0">
                <a:pos x="connsiteX95-605" y="connsiteY95-606"/>
              </a:cxn>
              <a:cxn ang="0">
                <a:pos x="connsiteX96-607" y="connsiteY96-608"/>
              </a:cxn>
              <a:cxn ang="0">
                <a:pos x="connsiteX97-609" y="connsiteY97-610"/>
              </a:cxn>
              <a:cxn ang="0">
                <a:pos x="connsiteX98-611" y="connsiteY98-612"/>
              </a:cxn>
              <a:cxn ang="0">
                <a:pos x="connsiteX99-613" y="connsiteY99-614"/>
              </a:cxn>
              <a:cxn ang="0">
                <a:pos x="connsiteX100-615" y="connsiteY100-616"/>
              </a:cxn>
              <a:cxn ang="0">
                <a:pos x="connsiteX101-617" y="connsiteY101-618"/>
              </a:cxn>
            </a:cxnLst>
            <a:rect l="l" t="t" r="r" b="b"/>
            <a:pathLst>
              <a:path w="8522202" h="979708">
                <a:moveTo>
                  <a:pt x="0" y="332875"/>
                </a:moveTo>
                <a:lnTo>
                  <a:pt x="7902599" y="332875"/>
                </a:lnTo>
                <a:lnTo>
                  <a:pt x="7877033" y="313673"/>
                </a:lnTo>
                <a:lnTo>
                  <a:pt x="7870591" y="306607"/>
                </a:lnTo>
                <a:lnTo>
                  <a:pt x="7864148" y="299541"/>
                </a:lnTo>
                <a:lnTo>
                  <a:pt x="7858626" y="292475"/>
                </a:lnTo>
                <a:lnTo>
                  <a:pt x="7853717" y="284487"/>
                </a:lnTo>
                <a:lnTo>
                  <a:pt x="7848809" y="276807"/>
                </a:lnTo>
                <a:lnTo>
                  <a:pt x="7844207" y="269126"/>
                </a:lnTo>
                <a:lnTo>
                  <a:pt x="7840219" y="260831"/>
                </a:lnTo>
                <a:lnTo>
                  <a:pt x="7836844" y="252844"/>
                </a:lnTo>
                <a:lnTo>
                  <a:pt x="7833470" y="244241"/>
                </a:lnTo>
                <a:lnTo>
                  <a:pt x="7830709" y="235639"/>
                </a:lnTo>
                <a:lnTo>
                  <a:pt x="7828561" y="227344"/>
                </a:lnTo>
                <a:lnTo>
                  <a:pt x="7826414" y="218742"/>
                </a:lnTo>
                <a:lnTo>
                  <a:pt x="7825186" y="209832"/>
                </a:lnTo>
                <a:lnTo>
                  <a:pt x="7823959" y="201230"/>
                </a:lnTo>
                <a:cubicBezTo>
                  <a:pt x="7823857" y="198260"/>
                  <a:pt x="7823754" y="195291"/>
                  <a:pt x="7823652" y="192321"/>
                </a:cubicBezTo>
                <a:lnTo>
                  <a:pt x="7823346" y="183719"/>
                </a:lnTo>
                <a:lnTo>
                  <a:pt x="7823652" y="175116"/>
                </a:lnTo>
                <a:cubicBezTo>
                  <a:pt x="7823754" y="172146"/>
                  <a:pt x="7823857" y="169177"/>
                  <a:pt x="7823959" y="166207"/>
                </a:cubicBezTo>
                <a:lnTo>
                  <a:pt x="7825186" y="157298"/>
                </a:lnTo>
                <a:lnTo>
                  <a:pt x="7826414" y="148388"/>
                </a:lnTo>
                <a:lnTo>
                  <a:pt x="7828561" y="140093"/>
                </a:lnTo>
                <a:lnTo>
                  <a:pt x="7830709" y="131491"/>
                </a:lnTo>
                <a:lnTo>
                  <a:pt x="7833470" y="122889"/>
                </a:lnTo>
                <a:lnTo>
                  <a:pt x="7836844" y="114594"/>
                </a:lnTo>
                <a:lnTo>
                  <a:pt x="7840219" y="106299"/>
                </a:lnTo>
                <a:lnTo>
                  <a:pt x="7844207" y="98311"/>
                </a:lnTo>
                <a:lnTo>
                  <a:pt x="7848809" y="90630"/>
                </a:lnTo>
                <a:lnTo>
                  <a:pt x="7853717" y="82643"/>
                </a:lnTo>
                <a:lnTo>
                  <a:pt x="7858626" y="75269"/>
                </a:lnTo>
                <a:lnTo>
                  <a:pt x="7864148" y="67896"/>
                </a:lnTo>
                <a:lnTo>
                  <a:pt x="7870591" y="60830"/>
                </a:lnTo>
                <a:lnTo>
                  <a:pt x="7877033" y="53764"/>
                </a:lnTo>
                <a:lnTo>
                  <a:pt x="7883782" y="47312"/>
                </a:lnTo>
                <a:lnTo>
                  <a:pt x="7891145" y="41475"/>
                </a:lnTo>
                <a:lnTo>
                  <a:pt x="7898201" y="35638"/>
                </a:lnTo>
                <a:lnTo>
                  <a:pt x="7905871" y="30415"/>
                </a:lnTo>
                <a:lnTo>
                  <a:pt x="7913234" y="25499"/>
                </a:lnTo>
                <a:lnTo>
                  <a:pt x="7921517" y="21198"/>
                </a:lnTo>
                <a:lnTo>
                  <a:pt x="7929493" y="16897"/>
                </a:lnTo>
                <a:lnTo>
                  <a:pt x="7937776" y="13518"/>
                </a:lnTo>
                <a:lnTo>
                  <a:pt x="7945753" y="10138"/>
                </a:lnTo>
                <a:lnTo>
                  <a:pt x="7954343" y="7680"/>
                </a:lnTo>
                <a:lnTo>
                  <a:pt x="7962933" y="5223"/>
                </a:lnTo>
                <a:lnTo>
                  <a:pt x="7971523" y="3687"/>
                </a:lnTo>
                <a:lnTo>
                  <a:pt x="7980420" y="2150"/>
                </a:lnTo>
                <a:lnTo>
                  <a:pt x="7988703" y="1229"/>
                </a:lnTo>
                <a:lnTo>
                  <a:pt x="7997600" y="307"/>
                </a:lnTo>
                <a:lnTo>
                  <a:pt x="8006496" y="0"/>
                </a:lnTo>
                <a:lnTo>
                  <a:pt x="8015393" y="307"/>
                </a:lnTo>
                <a:lnTo>
                  <a:pt x="8023983" y="1229"/>
                </a:lnTo>
                <a:lnTo>
                  <a:pt x="8032880" y="2150"/>
                </a:lnTo>
                <a:lnTo>
                  <a:pt x="8041470" y="3687"/>
                </a:lnTo>
                <a:lnTo>
                  <a:pt x="8050367" y="5223"/>
                </a:lnTo>
                <a:lnTo>
                  <a:pt x="8058650" y="7680"/>
                </a:lnTo>
                <a:lnTo>
                  <a:pt x="8067240" y="10138"/>
                </a:lnTo>
                <a:lnTo>
                  <a:pt x="8075523" y="13518"/>
                </a:lnTo>
                <a:lnTo>
                  <a:pt x="8083806" y="16897"/>
                </a:lnTo>
                <a:lnTo>
                  <a:pt x="8091783" y="21198"/>
                </a:lnTo>
                <a:lnTo>
                  <a:pt x="8099759" y="25499"/>
                </a:lnTo>
                <a:lnTo>
                  <a:pt x="8107429" y="30415"/>
                </a:lnTo>
                <a:lnTo>
                  <a:pt x="8114792" y="35638"/>
                </a:lnTo>
                <a:lnTo>
                  <a:pt x="8122154" y="41475"/>
                </a:lnTo>
                <a:lnTo>
                  <a:pt x="8129210" y="47312"/>
                </a:lnTo>
                <a:lnTo>
                  <a:pt x="8135960" y="53764"/>
                </a:lnTo>
                <a:lnTo>
                  <a:pt x="8468515" y="386793"/>
                </a:lnTo>
                <a:lnTo>
                  <a:pt x="8474344" y="392937"/>
                </a:lnTo>
                <a:lnTo>
                  <a:pt x="8480172" y="399696"/>
                </a:lnTo>
                <a:lnTo>
                  <a:pt x="8485695" y="406455"/>
                </a:lnTo>
                <a:lnTo>
                  <a:pt x="8490603" y="413828"/>
                </a:lnTo>
                <a:lnTo>
                  <a:pt x="8495512" y="421509"/>
                </a:lnTo>
                <a:lnTo>
                  <a:pt x="8499807" y="428882"/>
                </a:lnTo>
                <a:lnTo>
                  <a:pt x="8503795" y="436870"/>
                </a:lnTo>
                <a:lnTo>
                  <a:pt x="8507783" y="445165"/>
                </a:lnTo>
                <a:lnTo>
                  <a:pt x="8510851" y="453153"/>
                </a:lnTo>
                <a:lnTo>
                  <a:pt x="8513612" y="461755"/>
                </a:lnTo>
                <a:lnTo>
                  <a:pt x="8516066" y="470357"/>
                </a:lnTo>
                <a:lnTo>
                  <a:pt x="8518214" y="479266"/>
                </a:lnTo>
                <a:lnTo>
                  <a:pt x="8520054" y="488483"/>
                </a:lnTo>
                <a:lnTo>
                  <a:pt x="8520975" y="497700"/>
                </a:lnTo>
                <a:cubicBezTo>
                  <a:pt x="8521282" y="500772"/>
                  <a:pt x="8521588" y="503844"/>
                  <a:pt x="8521895" y="506916"/>
                </a:cubicBezTo>
                <a:cubicBezTo>
                  <a:pt x="8521997" y="510091"/>
                  <a:pt x="8522100" y="513265"/>
                  <a:pt x="8522202" y="516440"/>
                </a:cubicBezTo>
                <a:cubicBezTo>
                  <a:pt x="8522100" y="519615"/>
                  <a:pt x="8521997" y="522789"/>
                  <a:pt x="8521895" y="525964"/>
                </a:cubicBezTo>
                <a:cubicBezTo>
                  <a:pt x="8521588" y="529036"/>
                  <a:pt x="8521282" y="532109"/>
                  <a:pt x="8520975" y="535181"/>
                </a:cubicBezTo>
                <a:lnTo>
                  <a:pt x="8520054" y="544397"/>
                </a:lnTo>
                <a:lnTo>
                  <a:pt x="8518214" y="553307"/>
                </a:lnTo>
                <a:lnTo>
                  <a:pt x="8516066" y="562524"/>
                </a:lnTo>
                <a:lnTo>
                  <a:pt x="8513612" y="570819"/>
                </a:lnTo>
                <a:lnTo>
                  <a:pt x="8510851" y="579421"/>
                </a:lnTo>
                <a:lnTo>
                  <a:pt x="8507783" y="587716"/>
                </a:lnTo>
                <a:lnTo>
                  <a:pt x="8503795" y="596011"/>
                </a:lnTo>
                <a:lnTo>
                  <a:pt x="8499807" y="603691"/>
                </a:lnTo>
                <a:lnTo>
                  <a:pt x="8495512" y="611679"/>
                </a:lnTo>
                <a:lnTo>
                  <a:pt x="8490603" y="619052"/>
                </a:lnTo>
                <a:lnTo>
                  <a:pt x="8485695" y="626426"/>
                </a:lnTo>
                <a:lnTo>
                  <a:pt x="8480172" y="633185"/>
                </a:lnTo>
                <a:lnTo>
                  <a:pt x="8474344" y="639943"/>
                </a:lnTo>
                <a:lnTo>
                  <a:pt x="8468515" y="646088"/>
                </a:lnTo>
                <a:lnTo>
                  <a:pt x="8135960" y="978809"/>
                </a:lnTo>
                <a:lnTo>
                  <a:pt x="8135062" y="979708"/>
                </a:lnTo>
              </a:path>
            </a:pathLst>
          </a:custGeom>
          <a:noFill/>
          <a:ln w="28575">
            <a:solidFill>
              <a:srgbClr val="ED5113"/>
            </a:solidFill>
          </a:ln>
        </p:spPr>
        <p:txBody>
          <a:bodyPr wrap="square" tIns="27000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defRPr>
            </a:lvl9pPr>
          </a:lstStyle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借助尺子画图。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7704151" y="2789784"/>
            <a:ext cx="1104039" cy="1582166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31" grpId="0" bldLvl="0" animBg="1"/>
      <p:bldP spid="17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7"/>
  <p:tag name="KSO_WM_UNIT_TYPE" val="l_h_f"/>
  <p:tag name="KSO_WM_UNIT_INDEX" val="1_2_1"/>
  <p:tag name="KSO_WM_UNIT_ID" val="263*l_h_f*1_2_1"/>
  <p:tag name="KSO_WM_UNIT_CLEAR" val="1"/>
  <p:tag name="KSO_WM_UNIT_LAYERLEVEL" val="1_1_1"/>
  <p:tag name="KSO_WM_UNIT_VALUE" val="29"/>
  <p:tag name="KSO_WM_UNIT_HIGHLIGHT" val="0"/>
  <p:tag name="KSO_WM_UNIT_COMPATIBLE" val="0"/>
  <p:tag name="KSO_WM_BEAUTIFY_FLAG" val="#wm#"/>
  <p:tag name="KSO_WM_UNIT_PRESET_TEXT_INDEX" val="4"/>
  <p:tag name="KSO_WM_UNIT_PRESET_TEXT_LEN" val="36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7"/>
  <p:tag name="KSO_WM_UNIT_TYPE" val="l_h_f"/>
  <p:tag name="KSO_WM_UNIT_INDEX" val="1_3_1"/>
  <p:tag name="KSO_WM_UNIT_ID" val="263*l_h_f*1_3_1"/>
  <p:tag name="KSO_WM_UNIT_CLEAR" val="1"/>
  <p:tag name="KSO_WM_UNIT_LAYERLEVEL" val="1_1_1"/>
  <p:tag name="KSO_WM_UNIT_VALUE" val="27"/>
  <p:tag name="KSO_WM_UNIT_HIGHLIGHT" val="0"/>
  <p:tag name="KSO_WM_UNIT_COMPATIBLE" val="0"/>
  <p:tag name="KSO_WM_BEAUTIFY_FLAG" val="#wm#"/>
  <p:tag name="KSO_WM_UNIT_PRESET_TEXT_INDEX" val="4"/>
  <p:tag name="KSO_WM_UNIT_PRESET_TEXT_LEN" val="36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TAG_VERSION" val="1.0"/>
  <p:tag name="KSO_WM_TEMPLATE_CATEGORY" val="diagram"/>
  <p:tag name="KSO_WM_TEMPLATE_INDEX" val="787"/>
  <p:tag name="KSO_WM_UNIT_TYPE" val="l_h_f"/>
  <p:tag name="KSO_WM_UNIT_INDEX" val="1_3_1"/>
  <p:tag name="KSO_WM_UNIT_ID" val="263*l_h_f*1_3_1"/>
  <p:tag name="KSO_WM_UNIT_CLEAR" val="1"/>
  <p:tag name="KSO_WM_UNIT_LAYERLEVEL" val="1_1_1"/>
  <p:tag name="KSO_WM_UNIT_VALUE" val="27"/>
  <p:tag name="KSO_WM_UNIT_HIGHLIGHT" val="0"/>
  <p:tag name="KSO_WM_UNIT_COMPATIBLE" val="0"/>
  <p:tag name="KSO_WM_BEAUTIFY_FLAG" val="#wm#"/>
  <p:tag name="KSO_WM_UNIT_PRESET_TEXT_INDEX" val="4"/>
  <p:tag name="KSO_WM_UNIT_PRESET_TEXT_LEN" val="36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TAG_VERSION" val="1.0"/>
  <p:tag name="KSO_WM_TEMPLATE_CATEGORY" val="diagram"/>
  <p:tag name="KSO_WM_TEMPLATE_INDEX" val="787"/>
  <p:tag name="KSO_WM_UNIT_TYPE" val="l_h_f"/>
  <p:tag name="KSO_WM_UNIT_INDEX" val="1_3_1"/>
  <p:tag name="KSO_WM_UNIT_ID" val="263*l_h_f*1_3_1"/>
  <p:tag name="KSO_WM_UNIT_CLEAR" val="1"/>
  <p:tag name="KSO_WM_UNIT_LAYERLEVEL" val="1_1_1"/>
  <p:tag name="KSO_WM_UNIT_VALUE" val="27"/>
  <p:tag name="KSO_WM_UNIT_HIGHLIGHT" val="0"/>
  <p:tag name="KSO_WM_UNIT_COMPATIBLE" val="0"/>
  <p:tag name="KSO_WM_BEAUTIFY_FLAG" val="#wm#"/>
  <p:tag name="KSO_WM_UNIT_PRESET_TEXT_INDEX" val="4"/>
  <p:tag name="KSO_WM_UNIT_PRESET_TEXT_LEN" val="36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</p:tagLst>
</file>

<file path=ppt/tags/tag5.xml><?xml version="1.0" encoding="utf-8"?>
<p:tagLst xmlns:p="http://schemas.openxmlformats.org/presentationml/2006/main">
  <p:tag name="KSO_WPP_MARK_KEY" val="4cbc9a5e-c20c-4184-91a7-d4d6a7a2c93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665</Words>
  <Application>WPS 演示</Application>
  <PresentationFormat>全屏显示(16:9)</PresentationFormat>
  <Paragraphs>241</Paragraphs>
  <Slides>15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华文楷体</vt:lpstr>
      <vt:lpstr>微软雅黑</vt:lpstr>
      <vt:lpstr>等线</vt:lpstr>
      <vt:lpstr>楷体</vt:lpstr>
      <vt:lpstr>幼圆</vt:lpstr>
      <vt:lpstr>Calibri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lastModifiedBy>小树</cp:lastModifiedBy>
  <cp:revision>9</cp:revision>
  <dcterms:created xsi:type="dcterms:W3CDTF">2017-03-17T02:28:00Z</dcterms:created>
  <dcterms:modified xsi:type="dcterms:W3CDTF">2023-01-28T05:07:10Z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18E7CC18DEDB49A5975C5E05FA01C49E</vt:lpwstr>
  </property>
</Properties>
</file>