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80" r:id="rId3"/>
    <p:sldId id="510" r:id="rId4"/>
    <p:sldId id="472" r:id="rId5"/>
    <p:sldId id="556" r:id="rId7"/>
    <p:sldId id="569" r:id="rId8"/>
    <p:sldId id="570" r:id="rId9"/>
    <p:sldId id="571" r:id="rId10"/>
    <p:sldId id="572" r:id="rId11"/>
    <p:sldId id="573" r:id="rId12"/>
    <p:sldId id="561" r:id="rId13"/>
    <p:sldId id="542" r:id="rId14"/>
    <p:sldId id="543" r:id="rId15"/>
    <p:sldId id="578" r:id="rId16"/>
    <p:sldId id="579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6" userDrawn="1">
          <p15:clr>
            <a:srgbClr val="A4A3A4"/>
          </p15:clr>
        </p15:guide>
        <p15:guide id="2" pos="2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66"/>
        <p:guide pos="2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5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加与减（一） 跳伞表演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0.xml"/><Relationship Id="rId6" Type="http://schemas.openxmlformats.org/officeDocument/2006/relationships/slide" Target="slide5.xml"/><Relationship Id="rId5" Type="http://schemas.openxmlformats.org/officeDocument/2006/relationships/slide" Target="slide14.xml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emf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0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7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9" name="组合 48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53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4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矩形 24"/>
          <p:cNvSpPr/>
          <p:nvPr/>
        </p:nvSpPr>
        <p:spPr>
          <a:xfrm>
            <a:off x="0" y="1283813"/>
            <a:ext cx="9144000" cy="133113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跳伞表演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3998" y="535273"/>
            <a:ext cx="2610330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加与减（一）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单圆角矩形 30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单圆角矩形 5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>
            <a:hlinkClick r:id="rId4" action="ppaction://hlinksldjump"/>
          </p:cNvPr>
          <p:cNvSpPr/>
          <p:nvPr/>
        </p:nvSpPr>
        <p:spPr>
          <a:xfrm>
            <a:off x="1259632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59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78632" y="987574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544" y="1563638"/>
            <a:ext cx="8218805" cy="21336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449889" y="1942733"/>
            <a:ext cx="360045" cy="288290"/>
          </a:xfrm>
          <a:prstGeom prst="ellipse">
            <a:avLst/>
          </a:prstGeom>
          <a:noFill/>
          <a:ln>
            <a:solidFill>
              <a:srgbClr val="0000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32364" y="2159903"/>
            <a:ext cx="360045" cy="288290"/>
          </a:xfrm>
          <a:prstGeom prst="ellipse">
            <a:avLst/>
          </a:prstGeom>
          <a:noFill/>
          <a:ln>
            <a:solidFill>
              <a:srgbClr val="0000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4249" y="2868563"/>
            <a:ext cx="360045" cy="288290"/>
          </a:xfrm>
          <a:prstGeom prst="ellipse">
            <a:avLst/>
          </a:prstGeom>
          <a:noFill/>
          <a:ln>
            <a:solidFill>
              <a:srgbClr val="0000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92409" y="2617103"/>
            <a:ext cx="360045" cy="288290"/>
          </a:xfrm>
          <a:prstGeom prst="ellipse">
            <a:avLst/>
          </a:prstGeom>
          <a:noFill/>
          <a:ln>
            <a:solidFill>
              <a:srgbClr val="0000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13439" y="2448193"/>
            <a:ext cx="360045" cy="288290"/>
          </a:xfrm>
          <a:prstGeom prst="ellipse">
            <a:avLst/>
          </a:prstGeom>
          <a:noFill/>
          <a:ln>
            <a:solidFill>
              <a:srgbClr val="0000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3974014" y="1930668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292409" y="1642378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60609" y="186018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203509" y="215990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06329" y="239739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258119" y="284570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449889" y="315685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618164" y="284570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692459" y="2305953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09934" y="1930668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227764" y="1919238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098224" y="3027948"/>
            <a:ext cx="360045" cy="288290"/>
          </a:xfrm>
          <a:prstGeom prst="ellipse">
            <a:avLst/>
          </a:prstGeom>
          <a:noFill/>
          <a:ln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3882574" y="2418348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56"/>
          <p:cNvSpPr txBox="1">
            <a:spLocks noChangeArrowheads="1"/>
          </p:cNvSpPr>
          <p:nvPr/>
        </p:nvSpPr>
        <p:spPr bwMode="auto">
          <a:xfrm>
            <a:off x="3885749" y="286856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56"/>
          <p:cNvSpPr txBox="1">
            <a:spLocks noChangeArrowheads="1"/>
          </p:cNvSpPr>
          <p:nvPr/>
        </p:nvSpPr>
        <p:spPr bwMode="auto">
          <a:xfrm>
            <a:off x="5574214" y="208370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6343199" y="207227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56"/>
          <p:cNvSpPr txBox="1">
            <a:spLocks noChangeArrowheads="1"/>
          </p:cNvSpPr>
          <p:nvPr/>
        </p:nvSpPr>
        <p:spPr bwMode="auto">
          <a:xfrm>
            <a:off x="7041699" y="204306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56"/>
          <p:cNvSpPr txBox="1">
            <a:spLocks noChangeArrowheads="1"/>
          </p:cNvSpPr>
          <p:nvPr/>
        </p:nvSpPr>
        <p:spPr bwMode="auto">
          <a:xfrm>
            <a:off x="6925494" y="158459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56"/>
          <p:cNvSpPr txBox="1">
            <a:spLocks noChangeArrowheads="1"/>
          </p:cNvSpPr>
          <p:nvPr/>
        </p:nvSpPr>
        <p:spPr bwMode="auto">
          <a:xfrm>
            <a:off x="5574214" y="3016518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56"/>
          <p:cNvSpPr txBox="1">
            <a:spLocks noChangeArrowheads="1"/>
          </p:cNvSpPr>
          <p:nvPr/>
        </p:nvSpPr>
        <p:spPr bwMode="auto">
          <a:xfrm>
            <a:off x="6343199" y="3016518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56"/>
          <p:cNvSpPr txBox="1">
            <a:spLocks noChangeArrowheads="1"/>
          </p:cNvSpPr>
          <p:nvPr/>
        </p:nvSpPr>
        <p:spPr bwMode="auto">
          <a:xfrm>
            <a:off x="6925494" y="304001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56"/>
          <p:cNvSpPr txBox="1">
            <a:spLocks noChangeArrowheads="1"/>
          </p:cNvSpPr>
          <p:nvPr/>
        </p:nvSpPr>
        <p:spPr bwMode="auto">
          <a:xfrm>
            <a:off x="6834054" y="2535823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4"/>
          <p:cNvSpPr txBox="1"/>
          <p:nvPr/>
        </p:nvSpPr>
        <p:spPr>
          <a:xfrm>
            <a:off x="683864" y="411510"/>
            <a:ext cx="2159943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1982" y="464187"/>
            <a:ext cx="366860" cy="456338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9" grpId="0"/>
      <p:bldP spid="16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59080" y="339502"/>
            <a:ext cx="591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送信。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0948" y="1742966"/>
            <a:ext cx="6649085" cy="2655570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83568" y="1275606"/>
            <a:ext cx="8141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11-3    11-2    12-4    14-5    13-5    12-5  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116003" y="1742966"/>
            <a:ext cx="3566795" cy="1775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21893" y="1742966"/>
            <a:ext cx="2808605" cy="1847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39213" y="1742966"/>
            <a:ext cx="671195" cy="1775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330498" y="1742966"/>
            <a:ext cx="128905" cy="1775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610408" y="1742966"/>
            <a:ext cx="2243455" cy="1775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962708" y="1742966"/>
            <a:ext cx="4285615" cy="17037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48402" y="1203598"/>
            <a:ext cx="3996487" cy="1693540"/>
          </a:xfrm>
          <a:prstGeom prst="rect">
            <a:avLst/>
          </a:prstGeom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90600" y="339502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老师比学生少几人？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6750685" y="555526"/>
            <a:ext cx="894080" cy="504190"/>
          </a:xfrm>
          <a:prstGeom prst="wedgeRoundRectCallout">
            <a:avLst>
              <a:gd name="adj1" fmla="val 73796"/>
              <a:gd name="adj2" fmla="val 10100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5046072" y="843558"/>
            <a:ext cx="894080" cy="504190"/>
          </a:xfrm>
          <a:prstGeom prst="wedgeRoundRectCallout">
            <a:avLst>
              <a:gd name="adj1" fmla="val 32909"/>
              <a:gd name="adj2" fmla="val 10554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826466" y="3118197"/>
            <a:ext cx="2769870" cy="492760"/>
            <a:chOff x="3753" y="1865"/>
            <a:chExt cx="4362" cy="776"/>
          </a:xfrm>
        </p:grpSpPr>
        <p:sp>
          <p:nvSpPr>
            <p:cNvPr id="53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Box 56"/>
          <p:cNvSpPr txBox="1">
            <a:spLocks noChangeArrowheads="1"/>
          </p:cNvSpPr>
          <p:nvPr/>
        </p:nvSpPr>
        <p:spPr bwMode="auto">
          <a:xfrm>
            <a:off x="6288236" y="3075806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6"/>
          <p:cNvSpPr txBox="1">
            <a:spLocks noChangeArrowheads="1"/>
          </p:cNvSpPr>
          <p:nvPr/>
        </p:nvSpPr>
        <p:spPr bwMode="auto">
          <a:xfrm>
            <a:off x="4288790" y="3849980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答：老师比学生少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6969" y="1342763"/>
            <a:ext cx="3011805" cy="1278890"/>
            <a:chOff x="2901913" y="3733412"/>
            <a:chExt cx="2785058" cy="813414"/>
          </a:xfrm>
          <a:noFill/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26238"/>
                <a:gd name="adj2" fmla="val 8826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055969" y="3849817"/>
              <a:ext cx="2319132" cy="52787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你还能提出其他问题吗？试一试。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11560" y="2629545"/>
            <a:ext cx="622259" cy="159838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79766"/>
            <a:ext cx="7500895" cy="262017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83864" y="411510"/>
            <a:ext cx="194391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403648" y="113933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+mn-ea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03469" y="1995686"/>
            <a:ext cx="53447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多（少）几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的问题：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04645" y="2643758"/>
            <a:ext cx="53447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一一对应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的方法。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86944" y="3219822"/>
            <a:ext cx="644144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、用多的减去少的就是多（少）的量。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83864" y="411510"/>
            <a:ext cx="179990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P12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16016" y="1203878"/>
            <a:ext cx="3978475" cy="2520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49578" y="3431013"/>
            <a:ext cx="1298086" cy="130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55576" y="991182"/>
            <a:ext cx="3351530" cy="931545"/>
            <a:chOff x="539552" y="1453529"/>
            <a:chExt cx="3351530" cy="931545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roundRect">
              <a:avLst/>
            </a:prstGeom>
            <a:grpFill/>
            <a:ln w="19050" algn="ctr">
              <a:noFill/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16660" y="1650504"/>
              <a:ext cx="2753591" cy="510778"/>
            </a:xfrm>
            <a:prstGeom prst="roundRect">
              <a:avLst/>
            </a:prstGeom>
            <a:grpFill/>
            <a:ln w="9525">
              <a:solidFill>
                <a:srgbClr val="000000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两天生了多少个蛋？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89193" y="2859782"/>
            <a:ext cx="3318114" cy="993896"/>
            <a:chOff x="539552" y="1453529"/>
            <a:chExt cx="3351530" cy="931545"/>
          </a:xfrm>
          <a:noFill/>
        </p:grpSpPr>
        <p:sp>
          <p:nvSpPr>
            <p:cNvPr id="10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cloudCallout">
              <a:avLst>
                <a:gd name="adj1" fmla="val -54352"/>
                <a:gd name="adj2" fmla="val 58374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805230" y="1507695"/>
              <a:ext cx="2753591" cy="777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你能发现哪些信息？能想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什么问题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5512" y="1779661"/>
            <a:ext cx="4392488" cy="751159"/>
            <a:chOff x="539552" y="1453529"/>
            <a:chExt cx="3351530" cy="931545"/>
          </a:xfrm>
          <a:noFill/>
        </p:grpSpPr>
        <p:sp>
          <p:nvSpPr>
            <p:cNvPr id="18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roundRect">
              <a:avLst/>
            </a:prstGeom>
            <a:grpFill/>
            <a:ln w="19050" algn="ctr">
              <a:noFill/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888415" y="1506994"/>
              <a:ext cx="2753591" cy="633438"/>
            </a:xfrm>
            <a:prstGeom prst="roundRect">
              <a:avLst/>
            </a:prstGeom>
            <a:grpFill/>
            <a:ln w="9525">
              <a:solidFill>
                <a:srgbClr val="000000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今天比昨天少生几个蛋？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99181" y="915566"/>
            <a:ext cx="4151399" cy="26295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411760" y="479425"/>
            <a:ext cx="3351530" cy="931545"/>
            <a:chOff x="539552" y="1453529"/>
            <a:chExt cx="3351530" cy="931545"/>
          </a:xfrm>
          <a:noFill/>
        </p:grpSpPr>
        <p:sp>
          <p:nvSpPr>
            <p:cNvPr id="5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cloudCallout">
              <a:avLst>
                <a:gd name="adj1" fmla="val 7338"/>
                <a:gd name="adj2" fmla="val 1036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4"/>
            <p:cNvSpPr>
              <a:spLocks noChangeArrowheads="1"/>
            </p:cNvSpPr>
            <p:nvPr/>
          </p:nvSpPr>
          <p:spPr bwMode="auto">
            <a:xfrm>
              <a:off x="816660" y="1650504"/>
              <a:ext cx="2753591" cy="460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两天生了多少个蛋？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755576" y="2571750"/>
            <a:ext cx="2736304" cy="5041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11+5=16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8024" y="1298942"/>
            <a:ext cx="3373660" cy="213690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547664" y="2571750"/>
            <a:ext cx="3231515" cy="803275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67140"/>
                <a:gd name="adj2" fmla="val 3410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49307" y="3880670"/>
              <a:ext cx="2384391" cy="4661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你是怎样算的？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83768" y="776109"/>
            <a:ext cx="2459990" cy="931545"/>
            <a:chOff x="539552" y="1453529"/>
            <a:chExt cx="3351530" cy="931545"/>
          </a:xfrm>
          <a:noFill/>
        </p:grpSpPr>
        <p:sp>
          <p:nvSpPr>
            <p:cNvPr id="8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cloudCallout">
              <a:avLst>
                <a:gd name="adj1" fmla="val 59526"/>
                <a:gd name="adj2" fmla="val 96402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888415" y="1506994"/>
              <a:ext cx="2753591" cy="8299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今天比昨天少生几个蛋？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9197" y="2859782"/>
            <a:ext cx="1104039" cy="158216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竖卷形 6"/>
          <p:cNvSpPr/>
          <p:nvPr/>
        </p:nvSpPr>
        <p:spPr>
          <a:xfrm>
            <a:off x="971550" y="2499742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破十法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39975" y="1131570"/>
            <a:ext cx="2770505" cy="545465"/>
            <a:chOff x="3685" y="1782"/>
            <a:chExt cx="4363" cy="859"/>
          </a:xfrm>
        </p:grpSpPr>
        <p:sp>
          <p:nvSpPr>
            <p:cNvPr id="40" name="圆角矩形 10"/>
            <p:cNvSpPr/>
            <p:nvPr/>
          </p:nvSpPr>
          <p:spPr>
            <a:xfrm>
              <a:off x="3685" y="1782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16016" y="2432050"/>
            <a:ext cx="798830" cy="14934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08015" y="2484120"/>
            <a:ext cx="314325" cy="131445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 rot="19020000">
            <a:off x="4390390" y="30981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8245" y="2513330"/>
            <a:ext cx="314325" cy="131445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2570" y="2513330"/>
            <a:ext cx="314325" cy="13144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5310" y="2513330"/>
            <a:ext cx="314325" cy="13144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4865" y="2513330"/>
            <a:ext cx="314325" cy="13144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1565" y="2513330"/>
            <a:ext cx="314325" cy="13144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5255" y="2513330"/>
            <a:ext cx="314325" cy="131445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6085" y="2513330"/>
            <a:ext cx="314325" cy="13144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995" y="2513330"/>
            <a:ext cx="314325" cy="131445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4095" y="2513330"/>
            <a:ext cx="314325" cy="131445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7785" y="2513330"/>
            <a:ext cx="314325" cy="1314450"/>
          </a:xfrm>
          <a:prstGeom prst="rect">
            <a:avLst/>
          </a:prstGeom>
        </p:spPr>
      </p:pic>
      <p:sp>
        <p:nvSpPr>
          <p:cNvPr id="54" name="圆角矩形 10"/>
          <p:cNvSpPr/>
          <p:nvPr/>
        </p:nvSpPr>
        <p:spPr>
          <a:xfrm>
            <a:off x="2348230" y="2403475"/>
            <a:ext cx="1597025" cy="1476375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383155" y="1525270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782570" y="1525270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6"/>
          <p:cNvSpPr txBox="1">
            <a:spLocks noChangeArrowheads="1"/>
          </p:cNvSpPr>
          <p:nvPr/>
        </p:nvSpPr>
        <p:spPr bwMode="auto">
          <a:xfrm>
            <a:off x="2133600" y="1779270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6"/>
          <p:cNvSpPr txBox="1">
            <a:spLocks noChangeArrowheads="1"/>
          </p:cNvSpPr>
          <p:nvPr/>
        </p:nvSpPr>
        <p:spPr bwMode="auto">
          <a:xfrm>
            <a:off x="2921000" y="1779270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456815" y="2162810"/>
            <a:ext cx="0" cy="180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468245" y="2342515"/>
            <a:ext cx="8280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3292475" y="1599565"/>
            <a:ext cx="0" cy="756006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3844925" y="1169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56"/>
          <p:cNvSpPr txBox="1">
            <a:spLocks noChangeArrowheads="1"/>
          </p:cNvSpPr>
          <p:nvPr/>
        </p:nvSpPr>
        <p:spPr bwMode="auto">
          <a:xfrm>
            <a:off x="2703334" y="4054400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答：今天比昨天少下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21580" y="627533"/>
            <a:ext cx="2373630" cy="813435"/>
            <a:chOff x="2901913" y="3733412"/>
            <a:chExt cx="2785058" cy="813414"/>
          </a:xfrm>
          <a:noFill/>
        </p:grpSpPr>
        <p:sp>
          <p:nvSpPr>
            <p:cNvPr id="6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78517"/>
                <a:gd name="adj2" fmla="val 6100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032841" y="3877425"/>
              <a:ext cx="2636650" cy="46165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里减去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00392" y="987574"/>
            <a:ext cx="622259" cy="1598389"/>
          </a:xfrm>
          <a:prstGeom prst="rect">
            <a:avLst/>
          </a:prstGeom>
        </p:spPr>
      </p:pic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1" name="图片 7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8" grpId="0"/>
      <p:bldP spid="38" grpId="1"/>
      <p:bldP spid="38" grpId="2"/>
      <p:bldP spid="54" grpId="0" bldLvl="0" animBg="1"/>
      <p:bldP spid="54" grpId="1" bldLvl="0" animBg="1"/>
      <p:bldP spid="55" grpId="0"/>
      <p:bldP spid="56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10"/>
          <p:cNvSpPr/>
          <p:nvPr/>
        </p:nvSpPr>
        <p:spPr>
          <a:xfrm>
            <a:off x="2383155" y="1131590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竖卷形 6"/>
          <p:cNvSpPr/>
          <p:nvPr/>
        </p:nvSpPr>
        <p:spPr>
          <a:xfrm>
            <a:off x="971550" y="2664460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平十法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8024" y="2573760"/>
            <a:ext cx="735841" cy="13757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9770" y="2555875"/>
            <a:ext cx="314325" cy="13144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9020000">
            <a:off x="4462145" y="316992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0795" y="2585085"/>
            <a:ext cx="314325" cy="1314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5120" y="2585085"/>
            <a:ext cx="314325" cy="1314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7860" y="2585085"/>
            <a:ext cx="314325" cy="1314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7415" y="2585085"/>
            <a:ext cx="314325" cy="13144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115" y="2585085"/>
            <a:ext cx="314325" cy="13144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7805" y="2585085"/>
            <a:ext cx="314325" cy="13144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7840" y="2585085"/>
            <a:ext cx="314325" cy="13144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3750" y="2585085"/>
            <a:ext cx="314325" cy="13144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5850" y="2585085"/>
            <a:ext cx="314325" cy="13144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9540" y="2585085"/>
            <a:ext cx="314325" cy="1314450"/>
          </a:xfrm>
          <a:prstGeom prst="rect">
            <a:avLst/>
          </a:prstGeom>
        </p:spPr>
      </p:pic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3844925" y="1169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0"/>
          <p:cNvSpPr/>
          <p:nvPr/>
        </p:nvSpPr>
        <p:spPr>
          <a:xfrm>
            <a:off x="3822700" y="1184275"/>
            <a:ext cx="438150" cy="492760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895850" y="512444"/>
            <a:ext cx="2719093" cy="1179195"/>
            <a:chOff x="2901913" y="3733412"/>
            <a:chExt cx="2793827" cy="813414"/>
          </a:xfrm>
          <a:noFill/>
        </p:grpSpPr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70561"/>
                <a:gd name="adj2" fmla="val 3979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161059" y="3815635"/>
              <a:ext cx="2534681" cy="6950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，先减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圆角矩形 10"/>
          <p:cNvSpPr/>
          <p:nvPr/>
        </p:nvSpPr>
        <p:spPr>
          <a:xfrm>
            <a:off x="5716905" y="2475230"/>
            <a:ext cx="462280" cy="1476375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017520" y="1597025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45180" y="1597025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2839720" y="1851025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6"/>
          <p:cNvSpPr txBox="1">
            <a:spLocks noChangeArrowheads="1"/>
          </p:cNvSpPr>
          <p:nvPr/>
        </p:nvSpPr>
        <p:spPr bwMode="auto">
          <a:xfrm>
            <a:off x="3340100" y="1851025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696210" y="1651000"/>
            <a:ext cx="3810" cy="7920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700020" y="2427605"/>
            <a:ext cx="2882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999740" y="2223135"/>
            <a:ext cx="0" cy="216002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2703334" y="4054400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答：今天比昨天少下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00392" y="987574"/>
            <a:ext cx="622259" cy="1598389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3" grpId="0"/>
      <p:bldP spid="54" grpId="0" bldLvl="0" animBg="1"/>
      <p:bldP spid="54" grpId="1" bldLvl="0" animBg="1"/>
      <p:bldP spid="13" grpId="0"/>
      <p:bldP spid="1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10"/>
          <p:cNvSpPr/>
          <p:nvPr/>
        </p:nvSpPr>
        <p:spPr>
          <a:xfrm>
            <a:off x="2383155" y="1184275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竖卷形 6"/>
          <p:cNvSpPr/>
          <p:nvPr/>
        </p:nvSpPr>
        <p:spPr>
          <a:xfrm>
            <a:off x="971550" y="2427734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相加算减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3844925" y="1169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0"/>
          <p:cNvSpPr/>
          <p:nvPr/>
        </p:nvSpPr>
        <p:spPr>
          <a:xfrm>
            <a:off x="3822700" y="1184275"/>
            <a:ext cx="438150" cy="492760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617085" y="1677035"/>
            <a:ext cx="2634615" cy="813435"/>
            <a:chOff x="2901913" y="3733412"/>
            <a:chExt cx="2785058" cy="813414"/>
          </a:xfrm>
          <a:noFill/>
        </p:grpSpPr>
        <p:sp>
          <p:nvSpPr>
            <p:cNvPr id="49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78517"/>
                <a:gd name="adj2" fmla="val 6100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106061" y="3903588"/>
              <a:ext cx="2495972" cy="39877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加几能得到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圆角矩形 10"/>
          <p:cNvSpPr/>
          <p:nvPr/>
        </p:nvSpPr>
        <p:spPr>
          <a:xfrm>
            <a:off x="2692400" y="2597150"/>
            <a:ext cx="2846070" cy="110680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10"/>
          <p:cNvSpPr/>
          <p:nvPr/>
        </p:nvSpPr>
        <p:spPr>
          <a:xfrm>
            <a:off x="3197860" y="3121025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2339752" y="3867894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答：今天比昨天少下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14365" y="623570"/>
            <a:ext cx="2634615" cy="813435"/>
            <a:chOff x="2901913" y="3733412"/>
            <a:chExt cx="2785058" cy="813414"/>
          </a:xfrm>
          <a:noFill/>
        </p:grpSpPr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37731"/>
                <a:gd name="adj2" fmla="val 134074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106061" y="3903588"/>
              <a:ext cx="2495972" cy="39877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也可以想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11-6=5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00392" y="1837457"/>
            <a:ext cx="622259" cy="159838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/>
      <p:bldP spid="39" grpId="0" bldLvl="0" animBg="1"/>
      <p:bldP spid="9" grpId="0" bldLvl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312035" y="555526"/>
            <a:ext cx="4474845" cy="1278890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71626"/>
                <a:gd name="adj2" fmla="val 2999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149028" y="3880738"/>
              <a:ext cx="2319132" cy="52787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现在你知道算十几减几有多少种方法吗？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 bwMode="auto">
          <a:xfrm>
            <a:off x="2028190" y="1837690"/>
            <a:ext cx="4438650" cy="558800"/>
          </a:xfrm>
          <a:custGeom>
            <a:avLst/>
            <a:gdLst>
              <a:gd name="connsiteX0" fmla="*/ 8653590 w 9040730"/>
              <a:gd name="connsiteY0" fmla="*/ 443714 h 979708"/>
              <a:gd name="connsiteX1" fmla="*/ 0 w 9040730"/>
              <a:gd name="connsiteY1" fmla="*/ 443714 h 979708"/>
              <a:gd name="connsiteX2" fmla="*/ 0 w 9040730"/>
              <a:gd name="connsiteY2" fmla="*/ 332875 h 979708"/>
              <a:gd name="connsiteX3" fmla="*/ 8421127 w 9040730"/>
              <a:gd name="connsiteY3" fmla="*/ 332875 h 979708"/>
              <a:gd name="connsiteX4" fmla="*/ 8395561 w 9040730"/>
              <a:gd name="connsiteY4" fmla="*/ 313673 h 979708"/>
              <a:gd name="connsiteX5" fmla="*/ 8389119 w 9040730"/>
              <a:gd name="connsiteY5" fmla="*/ 306607 h 979708"/>
              <a:gd name="connsiteX6" fmla="*/ 8382676 w 9040730"/>
              <a:gd name="connsiteY6" fmla="*/ 299541 h 979708"/>
              <a:gd name="connsiteX7" fmla="*/ 8377154 w 9040730"/>
              <a:gd name="connsiteY7" fmla="*/ 292475 h 979708"/>
              <a:gd name="connsiteX8" fmla="*/ 8372245 w 9040730"/>
              <a:gd name="connsiteY8" fmla="*/ 284487 h 979708"/>
              <a:gd name="connsiteX9" fmla="*/ 8367337 w 9040730"/>
              <a:gd name="connsiteY9" fmla="*/ 276807 h 979708"/>
              <a:gd name="connsiteX10" fmla="*/ 8362735 w 9040730"/>
              <a:gd name="connsiteY10" fmla="*/ 269126 h 979708"/>
              <a:gd name="connsiteX11" fmla="*/ 8358747 w 9040730"/>
              <a:gd name="connsiteY11" fmla="*/ 260831 h 979708"/>
              <a:gd name="connsiteX12" fmla="*/ 8355372 w 9040730"/>
              <a:gd name="connsiteY12" fmla="*/ 252844 h 979708"/>
              <a:gd name="connsiteX13" fmla="*/ 8351998 w 9040730"/>
              <a:gd name="connsiteY13" fmla="*/ 244241 h 979708"/>
              <a:gd name="connsiteX14" fmla="*/ 8349237 w 9040730"/>
              <a:gd name="connsiteY14" fmla="*/ 235639 h 979708"/>
              <a:gd name="connsiteX15" fmla="*/ 8347089 w 9040730"/>
              <a:gd name="connsiteY15" fmla="*/ 227344 h 979708"/>
              <a:gd name="connsiteX16" fmla="*/ 8344942 w 9040730"/>
              <a:gd name="connsiteY16" fmla="*/ 218742 h 979708"/>
              <a:gd name="connsiteX17" fmla="*/ 8343714 w 9040730"/>
              <a:gd name="connsiteY17" fmla="*/ 209832 h 979708"/>
              <a:gd name="connsiteX18" fmla="*/ 8342487 w 9040730"/>
              <a:gd name="connsiteY18" fmla="*/ 201230 h 979708"/>
              <a:gd name="connsiteX19" fmla="*/ 8342180 w 9040730"/>
              <a:gd name="connsiteY19" fmla="*/ 192321 h 979708"/>
              <a:gd name="connsiteX20" fmla="*/ 8341874 w 9040730"/>
              <a:gd name="connsiteY20" fmla="*/ 183719 h 979708"/>
              <a:gd name="connsiteX21" fmla="*/ 8342180 w 9040730"/>
              <a:gd name="connsiteY21" fmla="*/ 175116 h 979708"/>
              <a:gd name="connsiteX22" fmla="*/ 8342487 w 9040730"/>
              <a:gd name="connsiteY22" fmla="*/ 166207 h 979708"/>
              <a:gd name="connsiteX23" fmla="*/ 8343714 w 9040730"/>
              <a:gd name="connsiteY23" fmla="*/ 157298 h 979708"/>
              <a:gd name="connsiteX24" fmla="*/ 8344942 w 9040730"/>
              <a:gd name="connsiteY24" fmla="*/ 148388 h 979708"/>
              <a:gd name="connsiteX25" fmla="*/ 8347089 w 9040730"/>
              <a:gd name="connsiteY25" fmla="*/ 140093 h 979708"/>
              <a:gd name="connsiteX26" fmla="*/ 8349237 w 9040730"/>
              <a:gd name="connsiteY26" fmla="*/ 131491 h 979708"/>
              <a:gd name="connsiteX27" fmla="*/ 8351998 w 9040730"/>
              <a:gd name="connsiteY27" fmla="*/ 122889 h 979708"/>
              <a:gd name="connsiteX28" fmla="*/ 8355372 w 9040730"/>
              <a:gd name="connsiteY28" fmla="*/ 114594 h 979708"/>
              <a:gd name="connsiteX29" fmla="*/ 8358747 w 9040730"/>
              <a:gd name="connsiteY29" fmla="*/ 106299 h 979708"/>
              <a:gd name="connsiteX30" fmla="*/ 8362735 w 9040730"/>
              <a:gd name="connsiteY30" fmla="*/ 98311 h 979708"/>
              <a:gd name="connsiteX31" fmla="*/ 8367337 w 9040730"/>
              <a:gd name="connsiteY31" fmla="*/ 90630 h 979708"/>
              <a:gd name="connsiteX32" fmla="*/ 8372245 w 9040730"/>
              <a:gd name="connsiteY32" fmla="*/ 82643 h 979708"/>
              <a:gd name="connsiteX33" fmla="*/ 8377154 w 9040730"/>
              <a:gd name="connsiteY33" fmla="*/ 75269 h 979708"/>
              <a:gd name="connsiteX34" fmla="*/ 8382676 w 9040730"/>
              <a:gd name="connsiteY34" fmla="*/ 67896 h 979708"/>
              <a:gd name="connsiteX35" fmla="*/ 8389119 w 9040730"/>
              <a:gd name="connsiteY35" fmla="*/ 60830 h 979708"/>
              <a:gd name="connsiteX36" fmla="*/ 8395561 w 9040730"/>
              <a:gd name="connsiteY36" fmla="*/ 53764 h 979708"/>
              <a:gd name="connsiteX37" fmla="*/ 8402310 w 9040730"/>
              <a:gd name="connsiteY37" fmla="*/ 47312 h 979708"/>
              <a:gd name="connsiteX38" fmla="*/ 8409673 w 9040730"/>
              <a:gd name="connsiteY38" fmla="*/ 41475 h 979708"/>
              <a:gd name="connsiteX39" fmla="*/ 8416729 w 9040730"/>
              <a:gd name="connsiteY39" fmla="*/ 35638 h 979708"/>
              <a:gd name="connsiteX40" fmla="*/ 8424399 w 9040730"/>
              <a:gd name="connsiteY40" fmla="*/ 30415 h 979708"/>
              <a:gd name="connsiteX41" fmla="*/ 8431762 w 9040730"/>
              <a:gd name="connsiteY41" fmla="*/ 25499 h 979708"/>
              <a:gd name="connsiteX42" fmla="*/ 8440045 w 9040730"/>
              <a:gd name="connsiteY42" fmla="*/ 21198 h 979708"/>
              <a:gd name="connsiteX43" fmla="*/ 8448021 w 9040730"/>
              <a:gd name="connsiteY43" fmla="*/ 16897 h 979708"/>
              <a:gd name="connsiteX44" fmla="*/ 8456304 w 9040730"/>
              <a:gd name="connsiteY44" fmla="*/ 13518 h 979708"/>
              <a:gd name="connsiteX45" fmla="*/ 8464281 w 9040730"/>
              <a:gd name="connsiteY45" fmla="*/ 10138 h 979708"/>
              <a:gd name="connsiteX46" fmla="*/ 8472871 w 9040730"/>
              <a:gd name="connsiteY46" fmla="*/ 7680 h 979708"/>
              <a:gd name="connsiteX47" fmla="*/ 8481461 w 9040730"/>
              <a:gd name="connsiteY47" fmla="*/ 5223 h 979708"/>
              <a:gd name="connsiteX48" fmla="*/ 8490051 w 9040730"/>
              <a:gd name="connsiteY48" fmla="*/ 3687 h 979708"/>
              <a:gd name="connsiteX49" fmla="*/ 8498948 w 9040730"/>
              <a:gd name="connsiteY49" fmla="*/ 2150 h 979708"/>
              <a:gd name="connsiteX50" fmla="*/ 8507231 w 9040730"/>
              <a:gd name="connsiteY50" fmla="*/ 1229 h 979708"/>
              <a:gd name="connsiteX51" fmla="*/ 8516128 w 9040730"/>
              <a:gd name="connsiteY51" fmla="*/ 307 h 979708"/>
              <a:gd name="connsiteX52" fmla="*/ 8525024 w 9040730"/>
              <a:gd name="connsiteY52" fmla="*/ 0 h 979708"/>
              <a:gd name="connsiteX53" fmla="*/ 8533921 w 9040730"/>
              <a:gd name="connsiteY53" fmla="*/ 307 h 979708"/>
              <a:gd name="connsiteX54" fmla="*/ 8542511 w 9040730"/>
              <a:gd name="connsiteY54" fmla="*/ 1229 h 979708"/>
              <a:gd name="connsiteX55" fmla="*/ 8551408 w 9040730"/>
              <a:gd name="connsiteY55" fmla="*/ 2150 h 979708"/>
              <a:gd name="connsiteX56" fmla="*/ 8559998 w 9040730"/>
              <a:gd name="connsiteY56" fmla="*/ 3687 h 979708"/>
              <a:gd name="connsiteX57" fmla="*/ 8568895 w 9040730"/>
              <a:gd name="connsiteY57" fmla="*/ 5223 h 979708"/>
              <a:gd name="connsiteX58" fmla="*/ 8577178 w 9040730"/>
              <a:gd name="connsiteY58" fmla="*/ 7680 h 979708"/>
              <a:gd name="connsiteX59" fmla="*/ 8585768 w 9040730"/>
              <a:gd name="connsiteY59" fmla="*/ 10138 h 979708"/>
              <a:gd name="connsiteX60" fmla="*/ 8594051 w 9040730"/>
              <a:gd name="connsiteY60" fmla="*/ 13518 h 979708"/>
              <a:gd name="connsiteX61" fmla="*/ 8602334 w 9040730"/>
              <a:gd name="connsiteY61" fmla="*/ 16897 h 979708"/>
              <a:gd name="connsiteX62" fmla="*/ 8610311 w 9040730"/>
              <a:gd name="connsiteY62" fmla="*/ 21198 h 979708"/>
              <a:gd name="connsiteX63" fmla="*/ 8618287 w 9040730"/>
              <a:gd name="connsiteY63" fmla="*/ 25499 h 979708"/>
              <a:gd name="connsiteX64" fmla="*/ 8625957 w 9040730"/>
              <a:gd name="connsiteY64" fmla="*/ 30415 h 979708"/>
              <a:gd name="connsiteX65" fmla="*/ 8633320 w 9040730"/>
              <a:gd name="connsiteY65" fmla="*/ 35638 h 979708"/>
              <a:gd name="connsiteX66" fmla="*/ 8640682 w 9040730"/>
              <a:gd name="connsiteY66" fmla="*/ 41475 h 979708"/>
              <a:gd name="connsiteX67" fmla="*/ 8647738 w 9040730"/>
              <a:gd name="connsiteY67" fmla="*/ 47312 h 979708"/>
              <a:gd name="connsiteX68" fmla="*/ 8654488 w 9040730"/>
              <a:gd name="connsiteY68" fmla="*/ 53764 h 979708"/>
              <a:gd name="connsiteX69" fmla="*/ 8987043 w 9040730"/>
              <a:gd name="connsiteY69" fmla="*/ 386793 h 979708"/>
              <a:gd name="connsiteX70" fmla="*/ 8992872 w 9040730"/>
              <a:gd name="connsiteY70" fmla="*/ 392937 h 979708"/>
              <a:gd name="connsiteX71" fmla="*/ 8998700 w 9040730"/>
              <a:gd name="connsiteY71" fmla="*/ 399696 h 979708"/>
              <a:gd name="connsiteX72" fmla="*/ 9004223 w 9040730"/>
              <a:gd name="connsiteY72" fmla="*/ 406455 h 979708"/>
              <a:gd name="connsiteX73" fmla="*/ 9009131 w 9040730"/>
              <a:gd name="connsiteY73" fmla="*/ 413828 h 979708"/>
              <a:gd name="connsiteX74" fmla="*/ 9014040 w 9040730"/>
              <a:gd name="connsiteY74" fmla="*/ 421509 h 979708"/>
              <a:gd name="connsiteX75" fmla="*/ 9018335 w 9040730"/>
              <a:gd name="connsiteY75" fmla="*/ 428882 h 979708"/>
              <a:gd name="connsiteX76" fmla="*/ 9022323 w 9040730"/>
              <a:gd name="connsiteY76" fmla="*/ 436870 h 979708"/>
              <a:gd name="connsiteX77" fmla="*/ 9026311 w 9040730"/>
              <a:gd name="connsiteY77" fmla="*/ 445165 h 979708"/>
              <a:gd name="connsiteX78" fmla="*/ 9029379 w 9040730"/>
              <a:gd name="connsiteY78" fmla="*/ 453153 h 979708"/>
              <a:gd name="connsiteX79" fmla="*/ 9032140 w 9040730"/>
              <a:gd name="connsiteY79" fmla="*/ 461755 h 979708"/>
              <a:gd name="connsiteX80" fmla="*/ 9034594 w 9040730"/>
              <a:gd name="connsiteY80" fmla="*/ 470357 h 979708"/>
              <a:gd name="connsiteX81" fmla="*/ 9036742 w 9040730"/>
              <a:gd name="connsiteY81" fmla="*/ 479266 h 979708"/>
              <a:gd name="connsiteX82" fmla="*/ 9038582 w 9040730"/>
              <a:gd name="connsiteY82" fmla="*/ 488483 h 979708"/>
              <a:gd name="connsiteX83" fmla="*/ 9039503 w 9040730"/>
              <a:gd name="connsiteY83" fmla="*/ 497700 h 979708"/>
              <a:gd name="connsiteX84" fmla="*/ 9040423 w 9040730"/>
              <a:gd name="connsiteY84" fmla="*/ 506916 h 979708"/>
              <a:gd name="connsiteX85" fmla="*/ 9040730 w 9040730"/>
              <a:gd name="connsiteY85" fmla="*/ 516440 h 979708"/>
              <a:gd name="connsiteX86" fmla="*/ 9040423 w 9040730"/>
              <a:gd name="connsiteY86" fmla="*/ 525964 h 979708"/>
              <a:gd name="connsiteX87" fmla="*/ 9039503 w 9040730"/>
              <a:gd name="connsiteY87" fmla="*/ 535181 h 979708"/>
              <a:gd name="connsiteX88" fmla="*/ 9038582 w 9040730"/>
              <a:gd name="connsiteY88" fmla="*/ 544397 h 979708"/>
              <a:gd name="connsiteX89" fmla="*/ 9036742 w 9040730"/>
              <a:gd name="connsiteY89" fmla="*/ 553307 h 979708"/>
              <a:gd name="connsiteX90" fmla="*/ 9034594 w 9040730"/>
              <a:gd name="connsiteY90" fmla="*/ 562524 h 979708"/>
              <a:gd name="connsiteX91" fmla="*/ 9032140 w 9040730"/>
              <a:gd name="connsiteY91" fmla="*/ 570819 h 979708"/>
              <a:gd name="connsiteX92" fmla="*/ 9029379 w 9040730"/>
              <a:gd name="connsiteY92" fmla="*/ 579421 h 979708"/>
              <a:gd name="connsiteX93" fmla="*/ 9026311 w 9040730"/>
              <a:gd name="connsiteY93" fmla="*/ 587716 h 979708"/>
              <a:gd name="connsiteX94" fmla="*/ 9022323 w 9040730"/>
              <a:gd name="connsiteY94" fmla="*/ 596011 h 979708"/>
              <a:gd name="connsiteX95" fmla="*/ 9018335 w 9040730"/>
              <a:gd name="connsiteY95" fmla="*/ 603691 h 979708"/>
              <a:gd name="connsiteX96" fmla="*/ 9014040 w 9040730"/>
              <a:gd name="connsiteY96" fmla="*/ 611679 h 979708"/>
              <a:gd name="connsiteX97" fmla="*/ 9009131 w 9040730"/>
              <a:gd name="connsiteY97" fmla="*/ 619052 h 979708"/>
              <a:gd name="connsiteX98" fmla="*/ 9004223 w 9040730"/>
              <a:gd name="connsiteY98" fmla="*/ 626426 h 979708"/>
              <a:gd name="connsiteX99" fmla="*/ 8998700 w 9040730"/>
              <a:gd name="connsiteY99" fmla="*/ 633185 h 979708"/>
              <a:gd name="connsiteX100" fmla="*/ 8992872 w 9040730"/>
              <a:gd name="connsiteY100" fmla="*/ 639943 h 979708"/>
              <a:gd name="connsiteX101" fmla="*/ 8987043 w 9040730"/>
              <a:gd name="connsiteY101" fmla="*/ 646088 h 979708"/>
              <a:gd name="connsiteX102" fmla="*/ 8654488 w 9040730"/>
              <a:gd name="connsiteY102" fmla="*/ 978809 h 979708"/>
              <a:gd name="connsiteX103" fmla="*/ 8653590 w 9040730"/>
              <a:gd name="connsiteY103" fmla="*/ 979708 h 979708"/>
              <a:gd name="connsiteX104" fmla="*/ 8745030 w 9040730"/>
              <a:gd name="connsiteY104" fmla="*/ 535154 h 979708"/>
              <a:gd name="connsiteX0-1" fmla="*/ 8653590 w 9040730"/>
              <a:gd name="connsiteY0-2" fmla="*/ 443714 h 979708"/>
              <a:gd name="connsiteX1-3" fmla="*/ 0 w 9040730"/>
              <a:gd name="connsiteY1-4" fmla="*/ 443714 h 979708"/>
              <a:gd name="connsiteX2-5" fmla="*/ 0 w 9040730"/>
              <a:gd name="connsiteY2-6" fmla="*/ 332875 h 979708"/>
              <a:gd name="connsiteX3-7" fmla="*/ 8421127 w 9040730"/>
              <a:gd name="connsiteY3-8" fmla="*/ 332875 h 979708"/>
              <a:gd name="connsiteX4-9" fmla="*/ 8395561 w 9040730"/>
              <a:gd name="connsiteY4-10" fmla="*/ 313673 h 979708"/>
              <a:gd name="connsiteX5-11" fmla="*/ 8389119 w 9040730"/>
              <a:gd name="connsiteY5-12" fmla="*/ 306607 h 979708"/>
              <a:gd name="connsiteX6-13" fmla="*/ 8382676 w 9040730"/>
              <a:gd name="connsiteY6-14" fmla="*/ 299541 h 979708"/>
              <a:gd name="connsiteX7-15" fmla="*/ 8377154 w 9040730"/>
              <a:gd name="connsiteY7-16" fmla="*/ 292475 h 979708"/>
              <a:gd name="connsiteX8-17" fmla="*/ 8372245 w 9040730"/>
              <a:gd name="connsiteY8-18" fmla="*/ 284487 h 979708"/>
              <a:gd name="connsiteX9-19" fmla="*/ 8367337 w 9040730"/>
              <a:gd name="connsiteY9-20" fmla="*/ 276807 h 979708"/>
              <a:gd name="connsiteX10-21" fmla="*/ 8362735 w 9040730"/>
              <a:gd name="connsiteY10-22" fmla="*/ 269126 h 979708"/>
              <a:gd name="connsiteX11-23" fmla="*/ 8358747 w 9040730"/>
              <a:gd name="connsiteY11-24" fmla="*/ 260831 h 979708"/>
              <a:gd name="connsiteX12-25" fmla="*/ 8355372 w 9040730"/>
              <a:gd name="connsiteY12-26" fmla="*/ 252844 h 979708"/>
              <a:gd name="connsiteX13-27" fmla="*/ 8351998 w 9040730"/>
              <a:gd name="connsiteY13-28" fmla="*/ 244241 h 979708"/>
              <a:gd name="connsiteX14-29" fmla="*/ 8349237 w 9040730"/>
              <a:gd name="connsiteY14-30" fmla="*/ 235639 h 979708"/>
              <a:gd name="connsiteX15-31" fmla="*/ 8347089 w 9040730"/>
              <a:gd name="connsiteY15-32" fmla="*/ 227344 h 979708"/>
              <a:gd name="connsiteX16-33" fmla="*/ 8344942 w 9040730"/>
              <a:gd name="connsiteY16-34" fmla="*/ 218742 h 979708"/>
              <a:gd name="connsiteX17-35" fmla="*/ 8343714 w 9040730"/>
              <a:gd name="connsiteY17-36" fmla="*/ 209832 h 979708"/>
              <a:gd name="connsiteX18-37" fmla="*/ 8342487 w 9040730"/>
              <a:gd name="connsiteY18-38" fmla="*/ 201230 h 979708"/>
              <a:gd name="connsiteX19-39" fmla="*/ 8342180 w 9040730"/>
              <a:gd name="connsiteY19-40" fmla="*/ 192321 h 979708"/>
              <a:gd name="connsiteX20-41" fmla="*/ 8341874 w 9040730"/>
              <a:gd name="connsiteY20-42" fmla="*/ 183719 h 979708"/>
              <a:gd name="connsiteX21-43" fmla="*/ 8342180 w 9040730"/>
              <a:gd name="connsiteY21-44" fmla="*/ 175116 h 979708"/>
              <a:gd name="connsiteX22-45" fmla="*/ 8342487 w 9040730"/>
              <a:gd name="connsiteY22-46" fmla="*/ 166207 h 979708"/>
              <a:gd name="connsiteX23-47" fmla="*/ 8343714 w 9040730"/>
              <a:gd name="connsiteY23-48" fmla="*/ 157298 h 979708"/>
              <a:gd name="connsiteX24-49" fmla="*/ 8344942 w 9040730"/>
              <a:gd name="connsiteY24-50" fmla="*/ 148388 h 979708"/>
              <a:gd name="connsiteX25-51" fmla="*/ 8347089 w 9040730"/>
              <a:gd name="connsiteY25-52" fmla="*/ 140093 h 979708"/>
              <a:gd name="connsiteX26-53" fmla="*/ 8349237 w 9040730"/>
              <a:gd name="connsiteY26-54" fmla="*/ 131491 h 979708"/>
              <a:gd name="connsiteX27-55" fmla="*/ 8351998 w 9040730"/>
              <a:gd name="connsiteY27-56" fmla="*/ 122889 h 979708"/>
              <a:gd name="connsiteX28-57" fmla="*/ 8355372 w 9040730"/>
              <a:gd name="connsiteY28-58" fmla="*/ 114594 h 979708"/>
              <a:gd name="connsiteX29-59" fmla="*/ 8358747 w 9040730"/>
              <a:gd name="connsiteY29-60" fmla="*/ 106299 h 979708"/>
              <a:gd name="connsiteX30-61" fmla="*/ 8362735 w 9040730"/>
              <a:gd name="connsiteY30-62" fmla="*/ 98311 h 979708"/>
              <a:gd name="connsiteX31-63" fmla="*/ 8367337 w 9040730"/>
              <a:gd name="connsiteY31-64" fmla="*/ 90630 h 979708"/>
              <a:gd name="connsiteX32-65" fmla="*/ 8372245 w 9040730"/>
              <a:gd name="connsiteY32-66" fmla="*/ 82643 h 979708"/>
              <a:gd name="connsiteX33-67" fmla="*/ 8377154 w 9040730"/>
              <a:gd name="connsiteY33-68" fmla="*/ 75269 h 979708"/>
              <a:gd name="connsiteX34-69" fmla="*/ 8382676 w 9040730"/>
              <a:gd name="connsiteY34-70" fmla="*/ 67896 h 979708"/>
              <a:gd name="connsiteX35-71" fmla="*/ 8389119 w 9040730"/>
              <a:gd name="connsiteY35-72" fmla="*/ 60830 h 979708"/>
              <a:gd name="connsiteX36-73" fmla="*/ 8395561 w 9040730"/>
              <a:gd name="connsiteY36-74" fmla="*/ 53764 h 979708"/>
              <a:gd name="connsiteX37-75" fmla="*/ 8402310 w 9040730"/>
              <a:gd name="connsiteY37-76" fmla="*/ 47312 h 979708"/>
              <a:gd name="connsiteX38-77" fmla="*/ 8409673 w 9040730"/>
              <a:gd name="connsiteY38-78" fmla="*/ 41475 h 979708"/>
              <a:gd name="connsiteX39-79" fmla="*/ 8416729 w 9040730"/>
              <a:gd name="connsiteY39-80" fmla="*/ 35638 h 979708"/>
              <a:gd name="connsiteX40-81" fmla="*/ 8424399 w 9040730"/>
              <a:gd name="connsiteY40-82" fmla="*/ 30415 h 979708"/>
              <a:gd name="connsiteX41-83" fmla="*/ 8431762 w 9040730"/>
              <a:gd name="connsiteY41-84" fmla="*/ 25499 h 979708"/>
              <a:gd name="connsiteX42-85" fmla="*/ 8440045 w 9040730"/>
              <a:gd name="connsiteY42-86" fmla="*/ 21198 h 979708"/>
              <a:gd name="connsiteX43-87" fmla="*/ 8448021 w 9040730"/>
              <a:gd name="connsiteY43-88" fmla="*/ 16897 h 979708"/>
              <a:gd name="connsiteX44-89" fmla="*/ 8456304 w 9040730"/>
              <a:gd name="connsiteY44-90" fmla="*/ 13518 h 979708"/>
              <a:gd name="connsiteX45-91" fmla="*/ 8464281 w 9040730"/>
              <a:gd name="connsiteY45-92" fmla="*/ 10138 h 979708"/>
              <a:gd name="connsiteX46-93" fmla="*/ 8472871 w 9040730"/>
              <a:gd name="connsiteY46-94" fmla="*/ 7680 h 979708"/>
              <a:gd name="connsiteX47-95" fmla="*/ 8481461 w 9040730"/>
              <a:gd name="connsiteY47-96" fmla="*/ 5223 h 979708"/>
              <a:gd name="connsiteX48-97" fmla="*/ 8490051 w 9040730"/>
              <a:gd name="connsiteY48-98" fmla="*/ 3687 h 979708"/>
              <a:gd name="connsiteX49-99" fmla="*/ 8498948 w 9040730"/>
              <a:gd name="connsiteY49-100" fmla="*/ 2150 h 979708"/>
              <a:gd name="connsiteX50-101" fmla="*/ 8507231 w 9040730"/>
              <a:gd name="connsiteY50-102" fmla="*/ 1229 h 979708"/>
              <a:gd name="connsiteX51-103" fmla="*/ 8516128 w 9040730"/>
              <a:gd name="connsiteY51-104" fmla="*/ 307 h 979708"/>
              <a:gd name="connsiteX52-105" fmla="*/ 8525024 w 9040730"/>
              <a:gd name="connsiteY52-106" fmla="*/ 0 h 979708"/>
              <a:gd name="connsiteX53-107" fmla="*/ 8533921 w 9040730"/>
              <a:gd name="connsiteY53-108" fmla="*/ 307 h 979708"/>
              <a:gd name="connsiteX54-109" fmla="*/ 8542511 w 9040730"/>
              <a:gd name="connsiteY54-110" fmla="*/ 1229 h 979708"/>
              <a:gd name="connsiteX55-111" fmla="*/ 8551408 w 9040730"/>
              <a:gd name="connsiteY55-112" fmla="*/ 2150 h 979708"/>
              <a:gd name="connsiteX56-113" fmla="*/ 8559998 w 9040730"/>
              <a:gd name="connsiteY56-114" fmla="*/ 3687 h 979708"/>
              <a:gd name="connsiteX57-115" fmla="*/ 8568895 w 9040730"/>
              <a:gd name="connsiteY57-116" fmla="*/ 5223 h 979708"/>
              <a:gd name="connsiteX58-117" fmla="*/ 8577178 w 9040730"/>
              <a:gd name="connsiteY58-118" fmla="*/ 7680 h 979708"/>
              <a:gd name="connsiteX59-119" fmla="*/ 8585768 w 9040730"/>
              <a:gd name="connsiteY59-120" fmla="*/ 10138 h 979708"/>
              <a:gd name="connsiteX60-121" fmla="*/ 8594051 w 9040730"/>
              <a:gd name="connsiteY60-122" fmla="*/ 13518 h 979708"/>
              <a:gd name="connsiteX61-123" fmla="*/ 8602334 w 9040730"/>
              <a:gd name="connsiteY61-124" fmla="*/ 16897 h 979708"/>
              <a:gd name="connsiteX62-125" fmla="*/ 8610311 w 9040730"/>
              <a:gd name="connsiteY62-126" fmla="*/ 21198 h 979708"/>
              <a:gd name="connsiteX63-127" fmla="*/ 8618287 w 9040730"/>
              <a:gd name="connsiteY63-128" fmla="*/ 25499 h 979708"/>
              <a:gd name="connsiteX64-129" fmla="*/ 8625957 w 9040730"/>
              <a:gd name="connsiteY64-130" fmla="*/ 30415 h 979708"/>
              <a:gd name="connsiteX65-131" fmla="*/ 8633320 w 9040730"/>
              <a:gd name="connsiteY65-132" fmla="*/ 35638 h 979708"/>
              <a:gd name="connsiteX66-133" fmla="*/ 8640682 w 9040730"/>
              <a:gd name="connsiteY66-134" fmla="*/ 41475 h 979708"/>
              <a:gd name="connsiteX67-135" fmla="*/ 8647738 w 9040730"/>
              <a:gd name="connsiteY67-136" fmla="*/ 47312 h 979708"/>
              <a:gd name="connsiteX68-137" fmla="*/ 8654488 w 9040730"/>
              <a:gd name="connsiteY68-138" fmla="*/ 53764 h 979708"/>
              <a:gd name="connsiteX69-139" fmla="*/ 8987043 w 9040730"/>
              <a:gd name="connsiteY69-140" fmla="*/ 386793 h 979708"/>
              <a:gd name="connsiteX70-141" fmla="*/ 8992872 w 9040730"/>
              <a:gd name="connsiteY70-142" fmla="*/ 392937 h 979708"/>
              <a:gd name="connsiteX71-143" fmla="*/ 8998700 w 9040730"/>
              <a:gd name="connsiteY71-144" fmla="*/ 399696 h 979708"/>
              <a:gd name="connsiteX72-145" fmla="*/ 9004223 w 9040730"/>
              <a:gd name="connsiteY72-146" fmla="*/ 406455 h 979708"/>
              <a:gd name="connsiteX73-147" fmla="*/ 9009131 w 9040730"/>
              <a:gd name="connsiteY73-148" fmla="*/ 413828 h 979708"/>
              <a:gd name="connsiteX74-149" fmla="*/ 9014040 w 9040730"/>
              <a:gd name="connsiteY74-150" fmla="*/ 421509 h 979708"/>
              <a:gd name="connsiteX75-151" fmla="*/ 9018335 w 9040730"/>
              <a:gd name="connsiteY75-152" fmla="*/ 428882 h 979708"/>
              <a:gd name="connsiteX76-153" fmla="*/ 9022323 w 9040730"/>
              <a:gd name="connsiteY76-154" fmla="*/ 436870 h 979708"/>
              <a:gd name="connsiteX77-155" fmla="*/ 9026311 w 9040730"/>
              <a:gd name="connsiteY77-156" fmla="*/ 445165 h 979708"/>
              <a:gd name="connsiteX78-157" fmla="*/ 9029379 w 9040730"/>
              <a:gd name="connsiteY78-158" fmla="*/ 453153 h 979708"/>
              <a:gd name="connsiteX79-159" fmla="*/ 9032140 w 9040730"/>
              <a:gd name="connsiteY79-160" fmla="*/ 461755 h 979708"/>
              <a:gd name="connsiteX80-161" fmla="*/ 9034594 w 9040730"/>
              <a:gd name="connsiteY80-162" fmla="*/ 470357 h 979708"/>
              <a:gd name="connsiteX81-163" fmla="*/ 9036742 w 9040730"/>
              <a:gd name="connsiteY81-164" fmla="*/ 479266 h 979708"/>
              <a:gd name="connsiteX82-165" fmla="*/ 9038582 w 9040730"/>
              <a:gd name="connsiteY82-166" fmla="*/ 488483 h 979708"/>
              <a:gd name="connsiteX83-167" fmla="*/ 9039503 w 9040730"/>
              <a:gd name="connsiteY83-168" fmla="*/ 497700 h 979708"/>
              <a:gd name="connsiteX84-169" fmla="*/ 9040423 w 9040730"/>
              <a:gd name="connsiteY84-170" fmla="*/ 506916 h 979708"/>
              <a:gd name="connsiteX85-171" fmla="*/ 9040730 w 9040730"/>
              <a:gd name="connsiteY85-172" fmla="*/ 516440 h 979708"/>
              <a:gd name="connsiteX86-173" fmla="*/ 9040423 w 9040730"/>
              <a:gd name="connsiteY86-174" fmla="*/ 525964 h 979708"/>
              <a:gd name="connsiteX87-175" fmla="*/ 9039503 w 9040730"/>
              <a:gd name="connsiteY87-176" fmla="*/ 535181 h 979708"/>
              <a:gd name="connsiteX88-177" fmla="*/ 9038582 w 9040730"/>
              <a:gd name="connsiteY88-178" fmla="*/ 544397 h 979708"/>
              <a:gd name="connsiteX89-179" fmla="*/ 9036742 w 9040730"/>
              <a:gd name="connsiteY89-180" fmla="*/ 553307 h 979708"/>
              <a:gd name="connsiteX90-181" fmla="*/ 9034594 w 9040730"/>
              <a:gd name="connsiteY90-182" fmla="*/ 562524 h 979708"/>
              <a:gd name="connsiteX91-183" fmla="*/ 9032140 w 9040730"/>
              <a:gd name="connsiteY91-184" fmla="*/ 570819 h 979708"/>
              <a:gd name="connsiteX92-185" fmla="*/ 9029379 w 9040730"/>
              <a:gd name="connsiteY92-186" fmla="*/ 579421 h 979708"/>
              <a:gd name="connsiteX93-187" fmla="*/ 9026311 w 9040730"/>
              <a:gd name="connsiteY93-188" fmla="*/ 587716 h 979708"/>
              <a:gd name="connsiteX94-189" fmla="*/ 9022323 w 9040730"/>
              <a:gd name="connsiteY94-190" fmla="*/ 596011 h 979708"/>
              <a:gd name="connsiteX95-191" fmla="*/ 9018335 w 9040730"/>
              <a:gd name="connsiteY95-192" fmla="*/ 603691 h 979708"/>
              <a:gd name="connsiteX96-193" fmla="*/ 9014040 w 9040730"/>
              <a:gd name="connsiteY96-194" fmla="*/ 611679 h 979708"/>
              <a:gd name="connsiteX97-195" fmla="*/ 9009131 w 9040730"/>
              <a:gd name="connsiteY97-196" fmla="*/ 619052 h 979708"/>
              <a:gd name="connsiteX98-197" fmla="*/ 9004223 w 9040730"/>
              <a:gd name="connsiteY98-198" fmla="*/ 626426 h 979708"/>
              <a:gd name="connsiteX99-199" fmla="*/ 8998700 w 9040730"/>
              <a:gd name="connsiteY99-200" fmla="*/ 633185 h 979708"/>
              <a:gd name="connsiteX100-201" fmla="*/ 8992872 w 9040730"/>
              <a:gd name="connsiteY100-202" fmla="*/ 639943 h 979708"/>
              <a:gd name="connsiteX101-203" fmla="*/ 8987043 w 9040730"/>
              <a:gd name="connsiteY101-204" fmla="*/ 646088 h 979708"/>
              <a:gd name="connsiteX102-205" fmla="*/ 8654488 w 9040730"/>
              <a:gd name="connsiteY102-206" fmla="*/ 978809 h 979708"/>
              <a:gd name="connsiteX103-207" fmla="*/ 8653590 w 9040730"/>
              <a:gd name="connsiteY103-208" fmla="*/ 979708 h 979708"/>
              <a:gd name="connsiteX0-209" fmla="*/ 0 w 9040730"/>
              <a:gd name="connsiteY0-210" fmla="*/ 443714 h 979708"/>
              <a:gd name="connsiteX1-211" fmla="*/ 0 w 9040730"/>
              <a:gd name="connsiteY1-212" fmla="*/ 332875 h 979708"/>
              <a:gd name="connsiteX2-213" fmla="*/ 8421127 w 9040730"/>
              <a:gd name="connsiteY2-214" fmla="*/ 332875 h 979708"/>
              <a:gd name="connsiteX3-215" fmla="*/ 8395561 w 9040730"/>
              <a:gd name="connsiteY3-216" fmla="*/ 313673 h 979708"/>
              <a:gd name="connsiteX4-217" fmla="*/ 8389119 w 9040730"/>
              <a:gd name="connsiteY4-218" fmla="*/ 306607 h 979708"/>
              <a:gd name="connsiteX5-219" fmla="*/ 8382676 w 9040730"/>
              <a:gd name="connsiteY5-220" fmla="*/ 299541 h 979708"/>
              <a:gd name="connsiteX6-221" fmla="*/ 8377154 w 9040730"/>
              <a:gd name="connsiteY6-222" fmla="*/ 292475 h 979708"/>
              <a:gd name="connsiteX7-223" fmla="*/ 8372245 w 9040730"/>
              <a:gd name="connsiteY7-224" fmla="*/ 284487 h 979708"/>
              <a:gd name="connsiteX8-225" fmla="*/ 8367337 w 9040730"/>
              <a:gd name="connsiteY8-226" fmla="*/ 276807 h 979708"/>
              <a:gd name="connsiteX9-227" fmla="*/ 8362735 w 9040730"/>
              <a:gd name="connsiteY9-228" fmla="*/ 269126 h 979708"/>
              <a:gd name="connsiteX10-229" fmla="*/ 8358747 w 9040730"/>
              <a:gd name="connsiteY10-230" fmla="*/ 260831 h 979708"/>
              <a:gd name="connsiteX11-231" fmla="*/ 8355372 w 9040730"/>
              <a:gd name="connsiteY11-232" fmla="*/ 252844 h 979708"/>
              <a:gd name="connsiteX12-233" fmla="*/ 8351998 w 9040730"/>
              <a:gd name="connsiteY12-234" fmla="*/ 244241 h 979708"/>
              <a:gd name="connsiteX13-235" fmla="*/ 8349237 w 9040730"/>
              <a:gd name="connsiteY13-236" fmla="*/ 235639 h 979708"/>
              <a:gd name="connsiteX14-237" fmla="*/ 8347089 w 9040730"/>
              <a:gd name="connsiteY14-238" fmla="*/ 227344 h 979708"/>
              <a:gd name="connsiteX15-239" fmla="*/ 8344942 w 9040730"/>
              <a:gd name="connsiteY15-240" fmla="*/ 218742 h 979708"/>
              <a:gd name="connsiteX16-241" fmla="*/ 8343714 w 9040730"/>
              <a:gd name="connsiteY16-242" fmla="*/ 209832 h 979708"/>
              <a:gd name="connsiteX17-243" fmla="*/ 8342487 w 9040730"/>
              <a:gd name="connsiteY17-244" fmla="*/ 201230 h 979708"/>
              <a:gd name="connsiteX18-245" fmla="*/ 8342180 w 9040730"/>
              <a:gd name="connsiteY18-246" fmla="*/ 192321 h 979708"/>
              <a:gd name="connsiteX19-247" fmla="*/ 8341874 w 9040730"/>
              <a:gd name="connsiteY19-248" fmla="*/ 183719 h 979708"/>
              <a:gd name="connsiteX20-249" fmla="*/ 8342180 w 9040730"/>
              <a:gd name="connsiteY20-250" fmla="*/ 175116 h 979708"/>
              <a:gd name="connsiteX21-251" fmla="*/ 8342487 w 9040730"/>
              <a:gd name="connsiteY21-252" fmla="*/ 166207 h 979708"/>
              <a:gd name="connsiteX22-253" fmla="*/ 8343714 w 9040730"/>
              <a:gd name="connsiteY22-254" fmla="*/ 157298 h 979708"/>
              <a:gd name="connsiteX23-255" fmla="*/ 8344942 w 9040730"/>
              <a:gd name="connsiteY23-256" fmla="*/ 148388 h 979708"/>
              <a:gd name="connsiteX24-257" fmla="*/ 8347089 w 9040730"/>
              <a:gd name="connsiteY24-258" fmla="*/ 140093 h 979708"/>
              <a:gd name="connsiteX25-259" fmla="*/ 8349237 w 9040730"/>
              <a:gd name="connsiteY25-260" fmla="*/ 131491 h 979708"/>
              <a:gd name="connsiteX26-261" fmla="*/ 8351998 w 9040730"/>
              <a:gd name="connsiteY26-262" fmla="*/ 122889 h 979708"/>
              <a:gd name="connsiteX27-263" fmla="*/ 8355372 w 9040730"/>
              <a:gd name="connsiteY27-264" fmla="*/ 114594 h 979708"/>
              <a:gd name="connsiteX28-265" fmla="*/ 8358747 w 9040730"/>
              <a:gd name="connsiteY28-266" fmla="*/ 106299 h 979708"/>
              <a:gd name="connsiteX29-267" fmla="*/ 8362735 w 9040730"/>
              <a:gd name="connsiteY29-268" fmla="*/ 98311 h 979708"/>
              <a:gd name="connsiteX30-269" fmla="*/ 8367337 w 9040730"/>
              <a:gd name="connsiteY30-270" fmla="*/ 90630 h 979708"/>
              <a:gd name="connsiteX31-271" fmla="*/ 8372245 w 9040730"/>
              <a:gd name="connsiteY31-272" fmla="*/ 82643 h 979708"/>
              <a:gd name="connsiteX32-273" fmla="*/ 8377154 w 9040730"/>
              <a:gd name="connsiteY32-274" fmla="*/ 75269 h 979708"/>
              <a:gd name="connsiteX33-275" fmla="*/ 8382676 w 9040730"/>
              <a:gd name="connsiteY33-276" fmla="*/ 67896 h 979708"/>
              <a:gd name="connsiteX34-277" fmla="*/ 8389119 w 9040730"/>
              <a:gd name="connsiteY34-278" fmla="*/ 60830 h 979708"/>
              <a:gd name="connsiteX35-279" fmla="*/ 8395561 w 9040730"/>
              <a:gd name="connsiteY35-280" fmla="*/ 53764 h 979708"/>
              <a:gd name="connsiteX36-281" fmla="*/ 8402310 w 9040730"/>
              <a:gd name="connsiteY36-282" fmla="*/ 47312 h 979708"/>
              <a:gd name="connsiteX37-283" fmla="*/ 8409673 w 9040730"/>
              <a:gd name="connsiteY37-284" fmla="*/ 41475 h 979708"/>
              <a:gd name="connsiteX38-285" fmla="*/ 8416729 w 9040730"/>
              <a:gd name="connsiteY38-286" fmla="*/ 35638 h 979708"/>
              <a:gd name="connsiteX39-287" fmla="*/ 8424399 w 9040730"/>
              <a:gd name="connsiteY39-288" fmla="*/ 30415 h 979708"/>
              <a:gd name="connsiteX40-289" fmla="*/ 8431762 w 9040730"/>
              <a:gd name="connsiteY40-290" fmla="*/ 25499 h 979708"/>
              <a:gd name="connsiteX41-291" fmla="*/ 8440045 w 9040730"/>
              <a:gd name="connsiteY41-292" fmla="*/ 21198 h 979708"/>
              <a:gd name="connsiteX42-293" fmla="*/ 8448021 w 9040730"/>
              <a:gd name="connsiteY42-294" fmla="*/ 16897 h 979708"/>
              <a:gd name="connsiteX43-295" fmla="*/ 8456304 w 9040730"/>
              <a:gd name="connsiteY43-296" fmla="*/ 13518 h 979708"/>
              <a:gd name="connsiteX44-297" fmla="*/ 8464281 w 9040730"/>
              <a:gd name="connsiteY44-298" fmla="*/ 10138 h 979708"/>
              <a:gd name="connsiteX45-299" fmla="*/ 8472871 w 9040730"/>
              <a:gd name="connsiteY45-300" fmla="*/ 7680 h 979708"/>
              <a:gd name="connsiteX46-301" fmla="*/ 8481461 w 9040730"/>
              <a:gd name="connsiteY46-302" fmla="*/ 5223 h 979708"/>
              <a:gd name="connsiteX47-303" fmla="*/ 8490051 w 9040730"/>
              <a:gd name="connsiteY47-304" fmla="*/ 3687 h 979708"/>
              <a:gd name="connsiteX48-305" fmla="*/ 8498948 w 9040730"/>
              <a:gd name="connsiteY48-306" fmla="*/ 2150 h 979708"/>
              <a:gd name="connsiteX49-307" fmla="*/ 8507231 w 9040730"/>
              <a:gd name="connsiteY49-308" fmla="*/ 1229 h 979708"/>
              <a:gd name="connsiteX50-309" fmla="*/ 8516128 w 9040730"/>
              <a:gd name="connsiteY50-310" fmla="*/ 307 h 979708"/>
              <a:gd name="connsiteX51-311" fmla="*/ 8525024 w 9040730"/>
              <a:gd name="connsiteY51-312" fmla="*/ 0 h 979708"/>
              <a:gd name="connsiteX52-313" fmla="*/ 8533921 w 9040730"/>
              <a:gd name="connsiteY52-314" fmla="*/ 307 h 979708"/>
              <a:gd name="connsiteX53-315" fmla="*/ 8542511 w 9040730"/>
              <a:gd name="connsiteY53-316" fmla="*/ 1229 h 979708"/>
              <a:gd name="connsiteX54-317" fmla="*/ 8551408 w 9040730"/>
              <a:gd name="connsiteY54-318" fmla="*/ 2150 h 979708"/>
              <a:gd name="connsiteX55-319" fmla="*/ 8559998 w 9040730"/>
              <a:gd name="connsiteY55-320" fmla="*/ 3687 h 979708"/>
              <a:gd name="connsiteX56-321" fmla="*/ 8568895 w 9040730"/>
              <a:gd name="connsiteY56-322" fmla="*/ 5223 h 979708"/>
              <a:gd name="connsiteX57-323" fmla="*/ 8577178 w 9040730"/>
              <a:gd name="connsiteY57-324" fmla="*/ 7680 h 979708"/>
              <a:gd name="connsiteX58-325" fmla="*/ 8585768 w 9040730"/>
              <a:gd name="connsiteY58-326" fmla="*/ 10138 h 979708"/>
              <a:gd name="connsiteX59-327" fmla="*/ 8594051 w 9040730"/>
              <a:gd name="connsiteY59-328" fmla="*/ 13518 h 979708"/>
              <a:gd name="connsiteX60-329" fmla="*/ 8602334 w 9040730"/>
              <a:gd name="connsiteY60-330" fmla="*/ 16897 h 979708"/>
              <a:gd name="connsiteX61-331" fmla="*/ 8610311 w 9040730"/>
              <a:gd name="connsiteY61-332" fmla="*/ 21198 h 979708"/>
              <a:gd name="connsiteX62-333" fmla="*/ 8618287 w 9040730"/>
              <a:gd name="connsiteY62-334" fmla="*/ 25499 h 979708"/>
              <a:gd name="connsiteX63-335" fmla="*/ 8625957 w 9040730"/>
              <a:gd name="connsiteY63-336" fmla="*/ 30415 h 979708"/>
              <a:gd name="connsiteX64-337" fmla="*/ 8633320 w 9040730"/>
              <a:gd name="connsiteY64-338" fmla="*/ 35638 h 979708"/>
              <a:gd name="connsiteX65-339" fmla="*/ 8640682 w 9040730"/>
              <a:gd name="connsiteY65-340" fmla="*/ 41475 h 979708"/>
              <a:gd name="connsiteX66-341" fmla="*/ 8647738 w 9040730"/>
              <a:gd name="connsiteY66-342" fmla="*/ 47312 h 979708"/>
              <a:gd name="connsiteX67-343" fmla="*/ 8654488 w 9040730"/>
              <a:gd name="connsiteY67-344" fmla="*/ 53764 h 979708"/>
              <a:gd name="connsiteX68-345" fmla="*/ 8987043 w 9040730"/>
              <a:gd name="connsiteY68-346" fmla="*/ 386793 h 979708"/>
              <a:gd name="connsiteX69-347" fmla="*/ 8992872 w 9040730"/>
              <a:gd name="connsiteY69-348" fmla="*/ 392937 h 979708"/>
              <a:gd name="connsiteX70-349" fmla="*/ 8998700 w 9040730"/>
              <a:gd name="connsiteY70-350" fmla="*/ 399696 h 979708"/>
              <a:gd name="connsiteX71-351" fmla="*/ 9004223 w 9040730"/>
              <a:gd name="connsiteY71-352" fmla="*/ 406455 h 979708"/>
              <a:gd name="connsiteX72-353" fmla="*/ 9009131 w 9040730"/>
              <a:gd name="connsiteY72-354" fmla="*/ 413828 h 979708"/>
              <a:gd name="connsiteX73-355" fmla="*/ 9014040 w 9040730"/>
              <a:gd name="connsiteY73-356" fmla="*/ 421509 h 979708"/>
              <a:gd name="connsiteX74-357" fmla="*/ 9018335 w 9040730"/>
              <a:gd name="connsiteY74-358" fmla="*/ 428882 h 979708"/>
              <a:gd name="connsiteX75-359" fmla="*/ 9022323 w 9040730"/>
              <a:gd name="connsiteY75-360" fmla="*/ 436870 h 979708"/>
              <a:gd name="connsiteX76-361" fmla="*/ 9026311 w 9040730"/>
              <a:gd name="connsiteY76-362" fmla="*/ 445165 h 979708"/>
              <a:gd name="connsiteX77-363" fmla="*/ 9029379 w 9040730"/>
              <a:gd name="connsiteY77-364" fmla="*/ 453153 h 979708"/>
              <a:gd name="connsiteX78-365" fmla="*/ 9032140 w 9040730"/>
              <a:gd name="connsiteY78-366" fmla="*/ 461755 h 979708"/>
              <a:gd name="connsiteX79-367" fmla="*/ 9034594 w 9040730"/>
              <a:gd name="connsiteY79-368" fmla="*/ 470357 h 979708"/>
              <a:gd name="connsiteX80-369" fmla="*/ 9036742 w 9040730"/>
              <a:gd name="connsiteY80-370" fmla="*/ 479266 h 979708"/>
              <a:gd name="connsiteX81-371" fmla="*/ 9038582 w 9040730"/>
              <a:gd name="connsiteY81-372" fmla="*/ 488483 h 979708"/>
              <a:gd name="connsiteX82-373" fmla="*/ 9039503 w 9040730"/>
              <a:gd name="connsiteY82-374" fmla="*/ 497700 h 979708"/>
              <a:gd name="connsiteX83-375" fmla="*/ 9040423 w 9040730"/>
              <a:gd name="connsiteY83-376" fmla="*/ 506916 h 979708"/>
              <a:gd name="connsiteX84-377" fmla="*/ 9040730 w 9040730"/>
              <a:gd name="connsiteY84-378" fmla="*/ 516440 h 979708"/>
              <a:gd name="connsiteX85-379" fmla="*/ 9040423 w 9040730"/>
              <a:gd name="connsiteY85-380" fmla="*/ 525964 h 979708"/>
              <a:gd name="connsiteX86-381" fmla="*/ 9039503 w 9040730"/>
              <a:gd name="connsiteY86-382" fmla="*/ 535181 h 979708"/>
              <a:gd name="connsiteX87-383" fmla="*/ 9038582 w 9040730"/>
              <a:gd name="connsiteY87-384" fmla="*/ 544397 h 979708"/>
              <a:gd name="connsiteX88-385" fmla="*/ 9036742 w 9040730"/>
              <a:gd name="connsiteY88-386" fmla="*/ 553307 h 979708"/>
              <a:gd name="connsiteX89-387" fmla="*/ 9034594 w 9040730"/>
              <a:gd name="connsiteY89-388" fmla="*/ 562524 h 979708"/>
              <a:gd name="connsiteX90-389" fmla="*/ 9032140 w 9040730"/>
              <a:gd name="connsiteY90-390" fmla="*/ 570819 h 979708"/>
              <a:gd name="connsiteX91-391" fmla="*/ 9029379 w 9040730"/>
              <a:gd name="connsiteY91-392" fmla="*/ 579421 h 979708"/>
              <a:gd name="connsiteX92-393" fmla="*/ 9026311 w 9040730"/>
              <a:gd name="connsiteY92-394" fmla="*/ 587716 h 979708"/>
              <a:gd name="connsiteX93-395" fmla="*/ 9022323 w 9040730"/>
              <a:gd name="connsiteY93-396" fmla="*/ 596011 h 979708"/>
              <a:gd name="connsiteX94-397" fmla="*/ 9018335 w 9040730"/>
              <a:gd name="connsiteY94-398" fmla="*/ 603691 h 979708"/>
              <a:gd name="connsiteX95-399" fmla="*/ 9014040 w 9040730"/>
              <a:gd name="connsiteY95-400" fmla="*/ 611679 h 979708"/>
              <a:gd name="connsiteX96-401" fmla="*/ 9009131 w 9040730"/>
              <a:gd name="connsiteY96-402" fmla="*/ 619052 h 979708"/>
              <a:gd name="connsiteX97-403" fmla="*/ 9004223 w 9040730"/>
              <a:gd name="connsiteY97-404" fmla="*/ 626426 h 979708"/>
              <a:gd name="connsiteX98-405" fmla="*/ 8998700 w 9040730"/>
              <a:gd name="connsiteY98-406" fmla="*/ 633185 h 979708"/>
              <a:gd name="connsiteX99-407" fmla="*/ 8992872 w 9040730"/>
              <a:gd name="connsiteY99-408" fmla="*/ 639943 h 979708"/>
              <a:gd name="connsiteX100-409" fmla="*/ 8987043 w 9040730"/>
              <a:gd name="connsiteY100-410" fmla="*/ 646088 h 979708"/>
              <a:gd name="connsiteX101-411" fmla="*/ 8654488 w 9040730"/>
              <a:gd name="connsiteY101-412" fmla="*/ 978809 h 979708"/>
              <a:gd name="connsiteX102-413" fmla="*/ 8653590 w 9040730"/>
              <a:gd name="connsiteY102-414" fmla="*/ 979708 h 979708"/>
              <a:gd name="connsiteX0-415" fmla="*/ 0 w 9040730"/>
              <a:gd name="connsiteY0-416" fmla="*/ 332875 h 979708"/>
              <a:gd name="connsiteX1-417" fmla="*/ 8421127 w 9040730"/>
              <a:gd name="connsiteY1-418" fmla="*/ 332875 h 979708"/>
              <a:gd name="connsiteX2-419" fmla="*/ 8395561 w 9040730"/>
              <a:gd name="connsiteY2-420" fmla="*/ 313673 h 979708"/>
              <a:gd name="connsiteX3-421" fmla="*/ 8389119 w 9040730"/>
              <a:gd name="connsiteY3-422" fmla="*/ 306607 h 979708"/>
              <a:gd name="connsiteX4-423" fmla="*/ 8382676 w 9040730"/>
              <a:gd name="connsiteY4-424" fmla="*/ 299541 h 979708"/>
              <a:gd name="connsiteX5-425" fmla="*/ 8377154 w 9040730"/>
              <a:gd name="connsiteY5-426" fmla="*/ 292475 h 979708"/>
              <a:gd name="connsiteX6-427" fmla="*/ 8372245 w 9040730"/>
              <a:gd name="connsiteY6-428" fmla="*/ 284487 h 979708"/>
              <a:gd name="connsiteX7-429" fmla="*/ 8367337 w 9040730"/>
              <a:gd name="connsiteY7-430" fmla="*/ 276807 h 979708"/>
              <a:gd name="connsiteX8-431" fmla="*/ 8362735 w 9040730"/>
              <a:gd name="connsiteY8-432" fmla="*/ 269126 h 979708"/>
              <a:gd name="connsiteX9-433" fmla="*/ 8358747 w 9040730"/>
              <a:gd name="connsiteY9-434" fmla="*/ 260831 h 979708"/>
              <a:gd name="connsiteX10-435" fmla="*/ 8355372 w 9040730"/>
              <a:gd name="connsiteY10-436" fmla="*/ 252844 h 979708"/>
              <a:gd name="connsiteX11-437" fmla="*/ 8351998 w 9040730"/>
              <a:gd name="connsiteY11-438" fmla="*/ 244241 h 979708"/>
              <a:gd name="connsiteX12-439" fmla="*/ 8349237 w 9040730"/>
              <a:gd name="connsiteY12-440" fmla="*/ 235639 h 979708"/>
              <a:gd name="connsiteX13-441" fmla="*/ 8347089 w 9040730"/>
              <a:gd name="connsiteY13-442" fmla="*/ 227344 h 979708"/>
              <a:gd name="connsiteX14-443" fmla="*/ 8344942 w 9040730"/>
              <a:gd name="connsiteY14-444" fmla="*/ 218742 h 979708"/>
              <a:gd name="connsiteX15-445" fmla="*/ 8343714 w 9040730"/>
              <a:gd name="connsiteY15-446" fmla="*/ 209832 h 979708"/>
              <a:gd name="connsiteX16-447" fmla="*/ 8342487 w 9040730"/>
              <a:gd name="connsiteY16-448" fmla="*/ 201230 h 979708"/>
              <a:gd name="connsiteX17-449" fmla="*/ 8342180 w 9040730"/>
              <a:gd name="connsiteY17-450" fmla="*/ 192321 h 979708"/>
              <a:gd name="connsiteX18-451" fmla="*/ 8341874 w 9040730"/>
              <a:gd name="connsiteY18-452" fmla="*/ 183719 h 979708"/>
              <a:gd name="connsiteX19-453" fmla="*/ 8342180 w 9040730"/>
              <a:gd name="connsiteY19-454" fmla="*/ 175116 h 979708"/>
              <a:gd name="connsiteX20-455" fmla="*/ 8342487 w 9040730"/>
              <a:gd name="connsiteY20-456" fmla="*/ 166207 h 979708"/>
              <a:gd name="connsiteX21-457" fmla="*/ 8343714 w 9040730"/>
              <a:gd name="connsiteY21-458" fmla="*/ 157298 h 979708"/>
              <a:gd name="connsiteX22-459" fmla="*/ 8344942 w 9040730"/>
              <a:gd name="connsiteY22-460" fmla="*/ 148388 h 979708"/>
              <a:gd name="connsiteX23-461" fmla="*/ 8347089 w 9040730"/>
              <a:gd name="connsiteY23-462" fmla="*/ 140093 h 979708"/>
              <a:gd name="connsiteX24-463" fmla="*/ 8349237 w 9040730"/>
              <a:gd name="connsiteY24-464" fmla="*/ 131491 h 979708"/>
              <a:gd name="connsiteX25-465" fmla="*/ 8351998 w 9040730"/>
              <a:gd name="connsiteY25-466" fmla="*/ 122889 h 979708"/>
              <a:gd name="connsiteX26-467" fmla="*/ 8355372 w 9040730"/>
              <a:gd name="connsiteY26-468" fmla="*/ 114594 h 979708"/>
              <a:gd name="connsiteX27-469" fmla="*/ 8358747 w 9040730"/>
              <a:gd name="connsiteY27-470" fmla="*/ 106299 h 979708"/>
              <a:gd name="connsiteX28-471" fmla="*/ 8362735 w 9040730"/>
              <a:gd name="connsiteY28-472" fmla="*/ 98311 h 979708"/>
              <a:gd name="connsiteX29-473" fmla="*/ 8367337 w 9040730"/>
              <a:gd name="connsiteY29-474" fmla="*/ 90630 h 979708"/>
              <a:gd name="connsiteX30-475" fmla="*/ 8372245 w 9040730"/>
              <a:gd name="connsiteY30-476" fmla="*/ 82643 h 979708"/>
              <a:gd name="connsiteX31-477" fmla="*/ 8377154 w 9040730"/>
              <a:gd name="connsiteY31-478" fmla="*/ 75269 h 979708"/>
              <a:gd name="connsiteX32-479" fmla="*/ 8382676 w 9040730"/>
              <a:gd name="connsiteY32-480" fmla="*/ 67896 h 979708"/>
              <a:gd name="connsiteX33-481" fmla="*/ 8389119 w 9040730"/>
              <a:gd name="connsiteY33-482" fmla="*/ 60830 h 979708"/>
              <a:gd name="connsiteX34-483" fmla="*/ 8395561 w 9040730"/>
              <a:gd name="connsiteY34-484" fmla="*/ 53764 h 979708"/>
              <a:gd name="connsiteX35-485" fmla="*/ 8402310 w 9040730"/>
              <a:gd name="connsiteY35-486" fmla="*/ 47312 h 979708"/>
              <a:gd name="connsiteX36-487" fmla="*/ 8409673 w 9040730"/>
              <a:gd name="connsiteY36-488" fmla="*/ 41475 h 979708"/>
              <a:gd name="connsiteX37-489" fmla="*/ 8416729 w 9040730"/>
              <a:gd name="connsiteY37-490" fmla="*/ 35638 h 979708"/>
              <a:gd name="connsiteX38-491" fmla="*/ 8424399 w 9040730"/>
              <a:gd name="connsiteY38-492" fmla="*/ 30415 h 979708"/>
              <a:gd name="connsiteX39-493" fmla="*/ 8431762 w 9040730"/>
              <a:gd name="connsiteY39-494" fmla="*/ 25499 h 979708"/>
              <a:gd name="connsiteX40-495" fmla="*/ 8440045 w 9040730"/>
              <a:gd name="connsiteY40-496" fmla="*/ 21198 h 979708"/>
              <a:gd name="connsiteX41-497" fmla="*/ 8448021 w 9040730"/>
              <a:gd name="connsiteY41-498" fmla="*/ 16897 h 979708"/>
              <a:gd name="connsiteX42-499" fmla="*/ 8456304 w 9040730"/>
              <a:gd name="connsiteY42-500" fmla="*/ 13518 h 979708"/>
              <a:gd name="connsiteX43-501" fmla="*/ 8464281 w 9040730"/>
              <a:gd name="connsiteY43-502" fmla="*/ 10138 h 979708"/>
              <a:gd name="connsiteX44-503" fmla="*/ 8472871 w 9040730"/>
              <a:gd name="connsiteY44-504" fmla="*/ 7680 h 979708"/>
              <a:gd name="connsiteX45-505" fmla="*/ 8481461 w 9040730"/>
              <a:gd name="connsiteY45-506" fmla="*/ 5223 h 979708"/>
              <a:gd name="connsiteX46-507" fmla="*/ 8490051 w 9040730"/>
              <a:gd name="connsiteY46-508" fmla="*/ 3687 h 979708"/>
              <a:gd name="connsiteX47-509" fmla="*/ 8498948 w 9040730"/>
              <a:gd name="connsiteY47-510" fmla="*/ 2150 h 979708"/>
              <a:gd name="connsiteX48-511" fmla="*/ 8507231 w 9040730"/>
              <a:gd name="connsiteY48-512" fmla="*/ 1229 h 979708"/>
              <a:gd name="connsiteX49-513" fmla="*/ 8516128 w 9040730"/>
              <a:gd name="connsiteY49-514" fmla="*/ 307 h 979708"/>
              <a:gd name="connsiteX50-515" fmla="*/ 8525024 w 9040730"/>
              <a:gd name="connsiteY50-516" fmla="*/ 0 h 979708"/>
              <a:gd name="connsiteX51-517" fmla="*/ 8533921 w 9040730"/>
              <a:gd name="connsiteY51-518" fmla="*/ 307 h 979708"/>
              <a:gd name="connsiteX52-519" fmla="*/ 8542511 w 9040730"/>
              <a:gd name="connsiteY52-520" fmla="*/ 1229 h 979708"/>
              <a:gd name="connsiteX53-521" fmla="*/ 8551408 w 9040730"/>
              <a:gd name="connsiteY53-522" fmla="*/ 2150 h 979708"/>
              <a:gd name="connsiteX54-523" fmla="*/ 8559998 w 9040730"/>
              <a:gd name="connsiteY54-524" fmla="*/ 3687 h 979708"/>
              <a:gd name="connsiteX55-525" fmla="*/ 8568895 w 9040730"/>
              <a:gd name="connsiteY55-526" fmla="*/ 5223 h 979708"/>
              <a:gd name="connsiteX56-527" fmla="*/ 8577178 w 9040730"/>
              <a:gd name="connsiteY56-528" fmla="*/ 7680 h 979708"/>
              <a:gd name="connsiteX57-529" fmla="*/ 8585768 w 9040730"/>
              <a:gd name="connsiteY57-530" fmla="*/ 10138 h 979708"/>
              <a:gd name="connsiteX58-531" fmla="*/ 8594051 w 9040730"/>
              <a:gd name="connsiteY58-532" fmla="*/ 13518 h 979708"/>
              <a:gd name="connsiteX59-533" fmla="*/ 8602334 w 9040730"/>
              <a:gd name="connsiteY59-534" fmla="*/ 16897 h 979708"/>
              <a:gd name="connsiteX60-535" fmla="*/ 8610311 w 9040730"/>
              <a:gd name="connsiteY60-536" fmla="*/ 21198 h 979708"/>
              <a:gd name="connsiteX61-537" fmla="*/ 8618287 w 9040730"/>
              <a:gd name="connsiteY61-538" fmla="*/ 25499 h 979708"/>
              <a:gd name="connsiteX62-539" fmla="*/ 8625957 w 9040730"/>
              <a:gd name="connsiteY62-540" fmla="*/ 30415 h 979708"/>
              <a:gd name="connsiteX63-541" fmla="*/ 8633320 w 9040730"/>
              <a:gd name="connsiteY63-542" fmla="*/ 35638 h 979708"/>
              <a:gd name="connsiteX64-543" fmla="*/ 8640682 w 9040730"/>
              <a:gd name="connsiteY64-544" fmla="*/ 41475 h 979708"/>
              <a:gd name="connsiteX65-545" fmla="*/ 8647738 w 9040730"/>
              <a:gd name="connsiteY65-546" fmla="*/ 47312 h 979708"/>
              <a:gd name="connsiteX66-547" fmla="*/ 8654488 w 9040730"/>
              <a:gd name="connsiteY66-548" fmla="*/ 53764 h 979708"/>
              <a:gd name="connsiteX67-549" fmla="*/ 8987043 w 9040730"/>
              <a:gd name="connsiteY67-550" fmla="*/ 386793 h 979708"/>
              <a:gd name="connsiteX68-551" fmla="*/ 8992872 w 9040730"/>
              <a:gd name="connsiteY68-552" fmla="*/ 392937 h 979708"/>
              <a:gd name="connsiteX69-553" fmla="*/ 8998700 w 9040730"/>
              <a:gd name="connsiteY69-554" fmla="*/ 399696 h 979708"/>
              <a:gd name="connsiteX70-555" fmla="*/ 9004223 w 9040730"/>
              <a:gd name="connsiteY70-556" fmla="*/ 406455 h 979708"/>
              <a:gd name="connsiteX71-557" fmla="*/ 9009131 w 9040730"/>
              <a:gd name="connsiteY71-558" fmla="*/ 413828 h 979708"/>
              <a:gd name="connsiteX72-559" fmla="*/ 9014040 w 9040730"/>
              <a:gd name="connsiteY72-560" fmla="*/ 421509 h 979708"/>
              <a:gd name="connsiteX73-561" fmla="*/ 9018335 w 9040730"/>
              <a:gd name="connsiteY73-562" fmla="*/ 428882 h 979708"/>
              <a:gd name="connsiteX74-563" fmla="*/ 9022323 w 9040730"/>
              <a:gd name="connsiteY74-564" fmla="*/ 436870 h 979708"/>
              <a:gd name="connsiteX75-565" fmla="*/ 9026311 w 9040730"/>
              <a:gd name="connsiteY75-566" fmla="*/ 445165 h 979708"/>
              <a:gd name="connsiteX76-567" fmla="*/ 9029379 w 9040730"/>
              <a:gd name="connsiteY76-568" fmla="*/ 453153 h 979708"/>
              <a:gd name="connsiteX77-569" fmla="*/ 9032140 w 9040730"/>
              <a:gd name="connsiteY77-570" fmla="*/ 461755 h 979708"/>
              <a:gd name="connsiteX78-571" fmla="*/ 9034594 w 9040730"/>
              <a:gd name="connsiteY78-572" fmla="*/ 470357 h 979708"/>
              <a:gd name="connsiteX79-573" fmla="*/ 9036742 w 9040730"/>
              <a:gd name="connsiteY79-574" fmla="*/ 479266 h 979708"/>
              <a:gd name="connsiteX80-575" fmla="*/ 9038582 w 9040730"/>
              <a:gd name="connsiteY80-576" fmla="*/ 488483 h 979708"/>
              <a:gd name="connsiteX81-577" fmla="*/ 9039503 w 9040730"/>
              <a:gd name="connsiteY81-578" fmla="*/ 497700 h 979708"/>
              <a:gd name="connsiteX82-579" fmla="*/ 9040423 w 9040730"/>
              <a:gd name="connsiteY82-580" fmla="*/ 506916 h 979708"/>
              <a:gd name="connsiteX83-581" fmla="*/ 9040730 w 9040730"/>
              <a:gd name="connsiteY83-582" fmla="*/ 516440 h 979708"/>
              <a:gd name="connsiteX84-583" fmla="*/ 9040423 w 9040730"/>
              <a:gd name="connsiteY84-584" fmla="*/ 525964 h 979708"/>
              <a:gd name="connsiteX85-585" fmla="*/ 9039503 w 9040730"/>
              <a:gd name="connsiteY85-586" fmla="*/ 535181 h 979708"/>
              <a:gd name="connsiteX86-587" fmla="*/ 9038582 w 9040730"/>
              <a:gd name="connsiteY86-588" fmla="*/ 544397 h 979708"/>
              <a:gd name="connsiteX87-589" fmla="*/ 9036742 w 9040730"/>
              <a:gd name="connsiteY87-590" fmla="*/ 553307 h 979708"/>
              <a:gd name="connsiteX88-591" fmla="*/ 9034594 w 9040730"/>
              <a:gd name="connsiteY88-592" fmla="*/ 562524 h 979708"/>
              <a:gd name="connsiteX89-593" fmla="*/ 9032140 w 9040730"/>
              <a:gd name="connsiteY89-594" fmla="*/ 570819 h 979708"/>
              <a:gd name="connsiteX90-595" fmla="*/ 9029379 w 9040730"/>
              <a:gd name="connsiteY90-596" fmla="*/ 579421 h 979708"/>
              <a:gd name="connsiteX91-597" fmla="*/ 9026311 w 9040730"/>
              <a:gd name="connsiteY91-598" fmla="*/ 587716 h 979708"/>
              <a:gd name="connsiteX92-599" fmla="*/ 9022323 w 9040730"/>
              <a:gd name="connsiteY92-600" fmla="*/ 596011 h 979708"/>
              <a:gd name="connsiteX93-601" fmla="*/ 9018335 w 9040730"/>
              <a:gd name="connsiteY93-602" fmla="*/ 603691 h 979708"/>
              <a:gd name="connsiteX94-603" fmla="*/ 9014040 w 9040730"/>
              <a:gd name="connsiteY94-604" fmla="*/ 611679 h 979708"/>
              <a:gd name="connsiteX95-605" fmla="*/ 9009131 w 9040730"/>
              <a:gd name="connsiteY95-606" fmla="*/ 619052 h 979708"/>
              <a:gd name="connsiteX96-607" fmla="*/ 9004223 w 9040730"/>
              <a:gd name="connsiteY96-608" fmla="*/ 626426 h 979708"/>
              <a:gd name="connsiteX97-609" fmla="*/ 8998700 w 9040730"/>
              <a:gd name="connsiteY97-610" fmla="*/ 633185 h 979708"/>
              <a:gd name="connsiteX98-611" fmla="*/ 8992872 w 9040730"/>
              <a:gd name="connsiteY98-612" fmla="*/ 639943 h 979708"/>
              <a:gd name="connsiteX99-613" fmla="*/ 8987043 w 9040730"/>
              <a:gd name="connsiteY99-614" fmla="*/ 646088 h 979708"/>
              <a:gd name="connsiteX100-615" fmla="*/ 8654488 w 9040730"/>
              <a:gd name="connsiteY100-616" fmla="*/ 978809 h 979708"/>
              <a:gd name="connsiteX101-617" fmla="*/ 8653590 w 9040730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9040730" h="979708">
                <a:moveTo>
                  <a:pt x="0" y="332875"/>
                </a:moveTo>
                <a:lnTo>
                  <a:pt x="8421127" y="332875"/>
                </a:lnTo>
                <a:lnTo>
                  <a:pt x="8395561" y="313673"/>
                </a:lnTo>
                <a:lnTo>
                  <a:pt x="8389119" y="306607"/>
                </a:lnTo>
                <a:lnTo>
                  <a:pt x="8382676" y="299541"/>
                </a:lnTo>
                <a:lnTo>
                  <a:pt x="8377154" y="292475"/>
                </a:lnTo>
                <a:lnTo>
                  <a:pt x="8372245" y="284487"/>
                </a:lnTo>
                <a:lnTo>
                  <a:pt x="8367337" y="276807"/>
                </a:lnTo>
                <a:lnTo>
                  <a:pt x="8362735" y="269126"/>
                </a:lnTo>
                <a:lnTo>
                  <a:pt x="8358747" y="260831"/>
                </a:lnTo>
                <a:lnTo>
                  <a:pt x="8355372" y="252844"/>
                </a:lnTo>
                <a:lnTo>
                  <a:pt x="8351998" y="244241"/>
                </a:lnTo>
                <a:lnTo>
                  <a:pt x="8349237" y="235639"/>
                </a:lnTo>
                <a:lnTo>
                  <a:pt x="8347089" y="227344"/>
                </a:lnTo>
                <a:lnTo>
                  <a:pt x="8344942" y="218742"/>
                </a:lnTo>
                <a:lnTo>
                  <a:pt x="8343714" y="209832"/>
                </a:lnTo>
                <a:lnTo>
                  <a:pt x="8342487" y="201230"/>
                </a:lnTo>
                <a:cubicBezTo>
                  <a:pt x="8342385" y="198260"/>
                  <a:pt x="8342282" y="195291"/>
                  <a:pt x="8342180" y="192321"/>
                </a:cubicBezTo>
                <a:lnTo>
                  <a:pt x="8341874" y="183719"/>
                </a:lnTo>
                <a:lnTo>
                  <a:pt x="8342180" y="175116"/>
                </a:lnTo>
                <a:cubicBezTo>
                  <a:pt x="8342282" y="172146"/>
                  <a:pt x="8342385" y="169177"/>
                  <a:pt x="8342487" y="166207"/>
                </a:cubicBezTo>
                <a:lnTo>
                  <a:pt x="8343714" y="157298"/>
                </a:lnTo>
                <a:lnTo>
                  <a:pt x="8344942" y="148388"/>
                </a:lnTo>
                <a:lnTo>
                  <a:pt x="8347089" y="140093"/>
                </a:lnTo>
                <a:lnTo>
                  <a:pt x="8349237" y="131491"/>
                </a:lnTo>
                <a:lnTo>
                  <a:pt x="8351998" y="122889"/>
                </a:lnTo>
                <a:lnTo>
                  <a:pt x="8355372" y="114594"/>
                </a:lnTo>
                <a:lnTo>
                  <a:pt x="8358747" y="106299"/>
                </a:lnTo>
                <a:lnTo>
                  <a:pt x="8362735" y="98311"/>
                </a:lnTo>
                <a:lnTo>
                  <a:pt x="8367337" y="90630"/>
                </a:lnTo>
                <a:lnTo>
                  <a:pt x="8372245" y="82643"/>
                </a:lnTo>
                <a:lnTo>
                  <a:pt x="8377154" y="75269"/>
                </a:lnTo>
                <a:lnTo>
                  <a:pt x="8382676" y="67896"/>
                </a:lnTo>
                <a:lnTo>
                  <a:pt x="8389119" y="60830"/>
                </a:lnTo>
                <a:lnTo>
                  <a:pt x="8395561" y="53764"/>
                </a:lnTo>
                <a:lnTo>
                  <a:pt x="8402310" y="47312"/>
                </a:lnTo>
                <a:lnTo>
                  <a:pt x="8409673" y="41475"/>
                </a:lnTo>
                <a:lnTo>
                  <a:pt x="8416729" y="35638"/>
                </a:lnTo>
                <a:lnTo>
                  <a:pt x="8424399" y="30415"/>
                </a:lnTo>
                <a:lnTo>
                  <a:pt x="8431762" y="25499"/>
                </a:lnTo>
                <a:lnTo>
                  <a:pt x="8440045" y="21198"/>
                </a:lnTo>
                <a:lnTo>
                  <a:pt x="8448021" y="16897"/>
                </a:lnTo>
                <a:lnTo>
                  <a:pt x="8456304" y="13518"/>
                </a:lnTo>
                <a:lnTo>
                  <a:pt x="8464281" y="10138"/>
                </a:lnTo>
                <a:lnTo>
                  <a:pt x="8472871" y="7680"/>
                </a:lnTo>
                <a:lnTo>
                  <a:pt x="8481461" y="5223"/>
                </a:lnTo>
                <a:lnTo>
                  <a:pt x="8490051" y="3687"/>
                </a:lnTo>
                <a:lnTo>
                  <a:pt x="8498948" y="2150"/>
                </a:lnTo>
                <a:lnTo>
                  <a:pt x="8507231" y="1229"/>
                </a:lnTo>
                <a:lnTo>
                  <a:pt x="8516128" y="307"/>
                </a:lnTo>
                <a:lnTo>
                  <a:pt x="8525024" y="0"/>
                </a:lnTo>
                <a:lnTo>
                  <a:pt x="8533921" y="307"/>
                </a:lnTo>
                <a:lnTo>
                  <a:pt x="8542511" y="1229"/>
                </a:lnTo>
                <a:lnTo>
                  <a:pt x="8551408" y="2150"/>
                </a:lnTo>
                <a:lnTo>
                  <a:pt x="8559998" y="3687"/>
                </a:lnTo>
                <a:lnTo>
                  <a:pt x="8568895" y="5223"/>
                </a:lnTo>
                <a:lnTo>
                  <a:pt x="8577178" y="7680"/>
                </a:lnTo>
                <a:lnTo>
                  <a:pt x="8585768" y="10138"/>
                </a:lnTo>
                <a:lnTo>
                  <a:pt x="8594051" y="13518"/>
                </a:lnTo>
                <a:lnTo>
                  <a:pt x="8602334" y="16897"/>
                </a:lnTo>
                <a:lnTo>
                  <a:pt x="8610311" y="21198"/>
                </a:lnTo>
                <a:lnTo>
                  <a:pt x="8618287" y="25499"/>
                </a:lnTo>
                <a:lnTo>
                  <a:pt x="8625957" y="30415"/>
                </a:lnTo>
                <a:lnTo>
                  <a:pt x="8633320" y="35638"/>
                </a:lnTo>
                <a:lnTo>
                  <a:pt x="8640682" y="41475"/>
                </a:lnTo>
                <a:lnTo>
                  <a:pt x="8647738" y="47312"/>
                </a:lnTo>
                <a:lnTo>
                  <a:pt x="8654488" y="53764"/>
                </a:lnTo>
                <a:lnTo>
                  <a:pt x="8987043" y="386793"/>
                </a:lnTo>
                <a:lnTo>
                  <a:pt x="8992872" y="392937"/>
                </a:lnTo>
                <a:lnTo>
                  <a:pt x="8998700" y="399696"/>
                </a:lnTo>
                <a:lnTo>
                  <a:pt x="9004223" y="406455"/>
                </a:lnTo>
                <a:lnTo>
                  <a:pt x="9009131" y="413828"/>
                </a:lnTo>
                <a:lnTo>
                  <a:pt x="9014040" y="421509"/>
                </a:lnTo>
                <a:lnTo>
                  <a:pt x="9018335" y="428882"/>
                </a:lnTo>
                <a:lnTo>
                  <a:pt x="9022323" y="436870"/>
                </a:lnTo>
                <a:lnTo>
                  <a:pt x="9026311" y="445165"/>
                </a:lnTo>
                <a:lnTo>
                  <a:pt x="9029379" y="453153"/>
                </a:lnTo>
                <a:lnTo>
                  <a:pt x="9032140" y="461755"/>
                </a:lnTo>
                <a:lnTo>
                  <a:pt x="9034594" y="470357"/>
                </a:lnTo>
                <a:lnTo>
                  <a:pt x="9036742" y="479266"/>
                </a:lnTo>
                <a:lnTo>
                  <a:pt x="9038582" y="488483"/>
                </a:lnTo>
                <a:lnTo>
                  <a:pt x="9039503" y="497700"/>
                </a:lnTo>
                <a:cubicBezTo>
                  <a:pt x="9039810" y="500772"/>
                  <a:pt x="9040116" y="503844"/>
                  <a:pt x="9040423" y="506916"/>
                </a:cubicBezTo>
                <a:cubicBezTo>
                  <a:pt x="9040525" y="510091"/>
                  <a:pt x="9040628" y="513265"/>
                  <a:pt x="9040730" y="516440"/>
                </a:cubicBezTo>
                <a:cubicBezTo>
                  <a:pt x="9040628" y="519615"/>
                  <a:pt x="9040525" y="522789"/>
                  <a:pt x="9040423" y="525964"/>
                </a:cubicBezTo>
                <a:cubicBezTo>
                  <a:pt x="9040116" y="529036"/>
                  <a:pt x="9039810" y="532109"/>
                  <a:pt x="9039503" y="535181"/>
                </a:cubicBezTo>
                <a:lnTo>
                  <a:pt x="9038582" y="544397"/>
                </a:lnTo>
                <a:lnTo>
                  <a:pt x="9036742" y="553307"/>
                </a:lnTo>
                <a:lnTo>
                  <a:pt x="9034594" y="562524"/>
                </a:lnTo>
                <a:lnTo>
                  <a:pt x="9032140" y="570819"/>
                </a:lnTo>
                <a:lnTo>
                  <a:pt x="9029379" y="579421"/>
                </a:lnTo>
                <a:lnTo>
                  <a:pt x="9026311" y="587716"/>
                </a:lnTo>
                <a:lnTo>
                  <a:pt x="9022323" y="596011"/>
                </a:lnTo>
                <a:lnTo>
                  <a:pt x="9018335" y="603691"/>
                </a:lnTo>
                <a:lnTo>
                  <a:pt x="9014040" y="611679"/>
                </a:lnTo>
                <a:lnTo>
                  <a:pt x="9009131" y="619052"/>
                </a:lnTo>
                <a:lnTo>
                  <a:pt x="9004223" y="626426"/>
                </a:lnTo>
                <a:lnTo>
                  <a:pt x="8998700" y="633185"/>
                </a:lnTo>
                <a:lnTo>
                  <a:pt x="8992872" y="639943"/>
                </a:lnTo>
                <a:lnTo>
                  <a:pt x="8987043" y="646088"/>
                </a:lnTo>
                <a:lnTo>
                  <a:pt x="8654488" y="978809"/>
                </a:lnTo>
                <a:lnTo>
                  <a:pt x="8653590" y="979708"/>
                </a:lnTo>
              </a:path>
            </a:pathLst>
          </a:custGeom>
          <a:noFill/>
          <a:ln w="28575">
            <a:noFill/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破十法（把十几分成十和几）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"/>
            </p:custDataLst>
          </p:nvPr>
        </p:nvSpPr>
        <p:spPr bwMode="auto">
          <a:xfrm>
            <a:off x="2063750" y="2427734"/>
            <a:ext cx="4906010" cy="558800"/>
          </a:xfrm>
          <a:custGeom>
            <a:avLst/>
            <a:gdLst>
              <a:gd name="connsiteX0" fmla="*/ 8135062 w 8522202"/>
              <a:gd name="connsiteY0" fmla="*/ 443714 h 979708"/>
              <a:gd name="connsiteX1" fmla="*/ 0 w 8522202"/>
              <a:gd name="connsiteY1" fmla="*/ 443714 h 979708"/>
              <a:gd name="connsiteX2" fmla="*/ 0 w 8522202"/>
              <a:gd name="connsiteY2" fmla="*/ 332875 h 979708"/>
              <a:gd name="connsiteX3" fmla="*/ 7902599 w 8522202"/>
              <a:gd name="connsiteY3" fmla="*/ 332875 h 979708"/>
              <a:gd name="connsiteX4" fmla="*/ 7877033 w 8522202"/>
              <a:gd name="connsiteY4" fmla="*/ 313673 h 979708"/>
              <a:gd name="connsiteX5" fmla="*/ 7870591 w 8522202"/>
              <a:gd name="connsiteY5" fmla="*/ 306607 h 979708"/>
              <a:gd name="connsiteX6" fmla="*/ 7864148 w 8522202"/>
              <a:gd name="connsiteY6" fmla="*/ 299541 h 979708"/>
              <a:gd name="connsiteX7" fmla="*/ 7858626 w 8522202"/>
              <a:gd name="connsiteY7" fmla="*/ 292475 h 979708"/>
              <a:gd name="connsiteX8" fmla="*/ 7853717 w 8522202"/>
              <a:gd name="connsiteY8" fmla="*/ 284487 h 979708"/>
              <a:gd name="connsiteX9" fmla="*/ 7848809 w 8522202"/>
              <a:gd name="connsiteY9" fmla="*/ 276807 h 979708"/>
              <a:gd name="connsiteX10" fmla="*/ 7844207 w 8522202"/>
              <a:gd name="connsiteY10" fmla="*/ 269126 h 979708"/>
              <a:gd name="connsiteX11" fmla="*/ 7840219 w 8522202"/>
              <a:gd name="connsiteY11" fmla="*/ 260831 h 979708"/>
              <a:gd name="connsiteX12" fmla="*/ 7836844 w 8522202"/>
              <a:gd name="connsiteY12" fmla="*/ 252844 h 979708"/>
              <a:gd name="connsiteX13" fmla="*/ 7833470 w 8522202"/>
              <a:gd name="connsiteY13" fmla="*/ 244241 h 979708"/>
              <a:gd name="connsiteX14" fmla="*/ 7830709 w 8522202"/>
              <a:gd name="connsiteY14" fmla="*/ 235639 h 979708"/>
              <a:gd name="connsiteX15" fmla="*/ 7828561 w 8522202"/>
              <a:gd name="connsiteY15" fmla="*/ 227344 h 979708"/>
              <a:gd name="connsiteX16" fmla="*/ 7826414 w 8522202"/>
              <a:gd name="connsiteY16" fmla="*/ 218742 h 979708"/>
              <a:gd name="connsiteX17" fmla="*/ 7825186 w 8522202"/>
              <a:gd name="connsiteY17" fmla="*/ 209832 h 979708"/>
              <a:gd name="connsiteX18" fmla="*/ 7823959 w 8522202"/>
              <a:gd name="connsiteY18" fmla="*/ 201230 h 979708"/>
              <a:gd name="connsiteX19" fmla="*/ 7823652 w 8522202"/>
              <a:gd name="connsiteY19" fmla="*/ 192321 h 979708"/>
              <a:gd name="connsiteX20" fmla="*/ 7823346 w 8522202"/>
              <a:gd name="connsiteY20" fmla="*/ 183719 h 979708"/>
              <a:gd name="connsiteX21" fmla="*/ 7823652 w 8522202"/>
              <a:gd name="connsiteY21" fmla="*/ 175116 h 979708"/>
              <a:gd name="connsiteX22" fmla="*/ 7823959 w 8522202"/>
              <a:gd name="connsiteY22" fmla="*/ 166207 h 979708"/>
              <a:gd name="connsiteX23" fmla="*/ 7825186 w 8522202"/>
              <a:gd name="connsiteY23" fmla="*/ 157298 h 979708"/>
              <a:gd name="connsiteX24" fmla="*/ 7826414 w 8522202"/>
              <a:gd name="connsiteY24" fmla="*/ 148388 h 979708"/>
              <a:gd name="connsiteX25" fmla="*/ 7828561 w 8522202"/>
              <a:gd name="connsiteY25" fmla="*/ 140093 h 979708"/>
              <a:gd name="connsiteX26" fmla="*/ 7830709 w 8522202"/>
              <a:gd name="connsiteY26" fmla="*/ 131491 h 979708"/>
              <a:gd name="connsiteX27" fmla="*/ 7833470 w 8522202"/>
              <a:gd name="connsiteY27" fmla="*/ 122889 h 979708"/>
              <a:gd name="connsiteX28" fmla="*/ 7836844 w 8522202"/>
              <a:gd name="connsiteY28" fmla="*/ 114594 h 979708"/>
              <a:gd name="connsiteX29" fmla="*/ 7840219 w 8522202"/>
              <a:gd name="connsiteY29" fmla="*/ 106299 h 979708"/>
              <a:gd name="connsiteX30" fmla="*/ 7844207 w 8522202"/>
              <a:gd name="connsiteY30" fmla="*/ 98311 h 979708"/>
              <a:gd name="connsiteX31" fmla="*/ 7848809 w 8522202"/>
              <a:gd name="connsiteY31" fmla="*/ 90630 h 979708"/>
              <a:gd name="connsiteX32" fmla="*/ 7853717 w 8522202"/>
              <a:gd name="connsiteY32" fmla="*/ 82643 h 979708"/>
              <a:gd name="connsiteX33" fmla="*/ 7858626 w 8522202"/>
              <a:gd name="connsiteY33" fmla="*/ 75269 h 979708"/>
              <a:gd name="connsiteX34" fmla="*/ 7864148 w 8522202"/>
              <a:gd name="connsiteY34" fmla="*/ 67896 h 979708"/>
              <a:gd name="connsiteX35" fmla="*/ 7870591 w 8522202"/>
              <a:gd name="connsiteY35" fmla="*/ 60830 h 979708"/>
              <a:gd name="connsiteX36" fmla="*/ 7877033 w 8522202"/>
              <a:gd name="connsiteY36" fmla="*/ 53764 h 979708"/>
              <a:gd name="connsiteX37" fmla="*/ 7883782 w 8522202"/>
              <a:gd name="connsiteY37" fmla="*/ 47312 h 979708"/>
              <a:gd name="connsiteX38" fmla="*/ 7891145 w 8522202"/>
              <a:gd name="connsiteY38" fmla="*/ 41475 h 979708"/>
              <a:gd name="connsiteX39" fmla="*/ 7898201 w 8522202"/>
              <a:gd name="connsiteY39" fmla="*/ 35638 h 979708"/>
              <a:gd name="connsiteX40" fmla="*/ 7905871 w 8522202"/>
              <a:gd name="connsiteY40" fmla="*/ 30415 h 979708"/>
              <a:gd name="connsiteX41" fmla="*/ 7913234 w 8522202"/>
              <a:gd name="connsiteY41" fmla="*/ 25499 h 979708"/>
              <a:gd name="connsiteX42" fmla="*/ 7921517 w 8522202"/>
              <a:gd name="connsiteY42" fmla="*/ 21198 h 979708"/>
              <a:gd name="connsiteX43" fmla="*/ 7929493 w 8522202"/>
              <a:gd name="connsiteY43" fmla="*/ 16897 h 979708"/>
              <a:gd name="connsiteX44" fmla="*/ 7937776 w 8522202"/>
              <a:gd name="connsiteY44" fmla="*/ 13518 h 979708"/>
              <a:gd name="connsiteX45" fmla="*/ 7945753 w 8522202"/>
              <a:gd name="connsiteY45" fmla="*/ 10138 h 979708"/>
              <a:gd name="connsiteX46" fmla="*/ 7954343 w 8522202"/>
              <a:gd name="connsiteY46" fmla="*/ 7680 h 979708"/>
              <a:gd name="connsiteX47" fmla="*/ 7962933 w 8522202"/>
              <a:gd name="connsiteY47" fmla="*/ 5223 h 979708"/>
              <a:gd name="connsiteX48" fmla="*/ 7971523 w 8522202"/>
              <a:gd name="connsiteY48" fmla="*/ 3687 h 979708"/>
              <a:gd name="connsiteX49" fmla="*/ 7980420 w 8522202"/>
              <a:gd name="connsiteY49" fmla="*/ 2150 h 979708"/>
              <a:gd name="connsiteX50" fmla="*/ 7988703 w 8522202"/>
              <a:gd name="connsiteY50" fmla="*/ 1229 h 979708"/>
              <a:gd name="connsiteX51" fmla="*/ 7997600 w 8522202"/>
              <a:gd name="connsiteY51" fmla="*/ 307 h 979708"/>
              <a:gd name="connsiteX52" fmla="*/ 8006496 w 8522202"/>
              <a:gd name="connsiteY52" fmla="*/ 0 h 979708"/>
              <a:gd name="connsiteX53" fmla="*/ 8015393 w 8522202"/>
              <a:gd name="connsiteY53" fmla="*/ 307 h 979708"/>
              <a:gd name="connsiteX54" fmla="*/ 8023983 w 8522202"/>
              <a:gd name="connsiteY54" fmla="*/ 1229 h 979708"/>
              <a:gd name="connsiteX55" fmla="*/ 8032880 w 8522202"/>
              <a:gd name="connsiteY55" fmla="*/ 2150 h 979708"/>
              <a:gd name="connsiteX56" fmla="*/ 8041470 w 8522202"/>
              <a:gd name="connsiteY56" fmla="*/ 3687 h 979708"/>
              <a:gd name="connsiteX57" fmla="*/ 8050367 w 8522202"/>
              <a:gd name="connsiteY57" fmla="*/ 5223 h 979708"/>
              <a:gd name="connsiteX58" fmla="*/ 8058650 w 8522202"/>
              <a:gd name="connsiteY58" fmla="*/ 7680 h 979708"/>
              <a:gd name="connsiteX59" fmla="*/ 8067240 w 8522202"/>
              <a:gd name="connsiteY59" fmla="*/ 10138 h 979708"/>
              <a:gd name="connsiteX60" fmla="*/ 8075523 w 8522202"/>
              <a:gd name="connsiteY60" fmla="*/ 13518 h 979708"/>
              <a:gd name="connsiteX61" fmla="*/ 8083806 w 8522202"/>
              <a:gd name="connsiteY61" fmla="*/ 16897 h 979708"/>
              <a:gd name="connsiteX62" fmla="*/ 8091783 w 8522202"/>
              <a:gd name="connsiteY62" fmla="*/ 21198 h 979708"/>
              <a:gd name="connsiteX63" fmla="*/ 8099759 w 8522202"/>
              <a:gd name="connsiteY63" fmla="*/ 25499 h 979708"/>
              <a:gd name="connsiteX64" fmla="*/ 8107429 w 8522202"/>
              <a:gd name="connsiteY64" fmla="*/ 30415 h 979708"/>
              <a:gd name="connsiteX65" fmla="*/ 8114792 w 8522202"/>
              <a:gd name="connsiteY65" fmla="*/ 35638 h 979708"/>
              <a:gd name="connsiteX66" fmla="*/ 8122154 w 8522202"/>
              <a:gd name="connsiteY66" fmla="*/ 41475 h 979708"/>
              <a:gd name="connsiteX67" fmla="*/ 8129210 w 8522202"/>
              <a:gd name="connsiteY67" fmla="*/ 47312 h 979708"/>
              <a:gd name="connsiteX68" fmla="*/ 8135960 w 8522202"/>
              <a:gd name="connsiteY68" fmla="*/ 53764 h 979708"/>
              <a:gd name="connsiteX69" fmla="*/ 8468515 w 8522202"/>
              <a:gd name="connsiteY69" fmla="*/ 386793 h 979708"/>
              <a:gd name="connsiteX70" fmla="*/ 8474344 w 8522202"/>
              <a:gd name="connsiteY70" fmla="*/ 392937 h 979708"/>
              <a:gd name="connsiteX71" fmla="*/ 8480172 w 8522202"/>
              <a:gd name="connsiteY71" fmla="*/ 399696 h 979708"/>
              <a:gd name="connsiteX72" fmla="*/ 8485695 w 8522202"/>
              <a:gd name="connsiteY72" fmla="*/ 406455 h 979708"/>
              <a:gd name="connsiteX73" fmla="*/ 8490603 w 8522202"/>
              <a:gd name="connsiteY73" fmla="*/ 413828 h 979708"/>
              <a:gd name="connsiteX74" fmla="*/ 8495512 w 8522202"/>
              <a:gd name="connsiteY74" fmla="*/ 421509 h 979708"/>
              <a:gd name="connsiteX75" fmla="*/ 8499807 w 8522202"/>
              <a:gd name="connsiteY75" fmla="*/ 428882 h 979708"/>
              <a:gd name="connsiteX76" fmla="*/ 8503795 w 8522202"/>
              <a:gd name="connsiteY76" fmla="*/ 436870 h 979708"/>
              <a:gd name="connsiteX77" fmla="*/ 8507783 w 8522202"/>
              <a:gd name="connsiteY77" fmla="*/ 445165 h 979708"/>
              <a:gd name="connsiteX78" fmla="*/ 8510851 w 8522202"/>
              <a:gd name="connsiteY78" fmla="*/ 453153 h 979708"/>
              <a:gd name="connsiteX79" fmla="*/ 8513612 w 8522202"/>
              <a:gd name="connsiteY79" fmla="*/ 461755 h 979708"/>
              <a:gd name="connsiteX80" fmla="*/ 8516066 w 8522202"/>
              <a:gd name="connsiteY80" fmla="*/ 470357 h 979708"/>
              <a:gd name="connsiteX81" fmla="*/ 8518214 w 8522202"/>
              <a:gd name="connsiteY81" fmla="*/ 479266 h 979708"/>
              <a:gd name="connsiteX82" fmla="*/ 8520054 w 8522202"/>
              <a:gd name="connsiteY82" fmla="*/ 488483 h 979708"/>
              <a:gd name="connsiteX83" fmla="*/ 8520975 w 8522202"/>
              <a:gd name="connsiteY83" fmla="*/ 497700 h 979708"/>
              <a:gd name="connsiteX84" fmla="*/ 8521895 w 8522202"/>
              <a:gd name="connsiteY84" fmla="*/ 506916 h 979708"/>
              <a:gd name="connsiteX85" fmla="*/ 8522202 w 8522202"/>
              <a:gd name="connsiteY85" fmla="*/ 516440 h 979708"/>
              <a:gd name="connsiteX86" fmla="*/ 8521895 w 8522202"/>
              <a:gd name="connsiteY86" fmla="*/ 525964 h 979708"/>
              <a:gd name="connsiteX87" fmla="*/ 8520975 w 8522202"/>
              <a:gd name="connsiteY87" fmla="*/ 535181 h 979708"/>
              <a:gd name="connsiteX88" fmla="*/ 8520054 w 8522202"/>
              <a:gd name="connsiteY88" fmla="*/ 544397 h 979708"/>
              <a:gd name="connsiteX89" fmla="*/ 8518214 w 8522202"/>
              <a:gd name="connsiteY89" fmla="*/ 553307 h 979708"/>
              <a:gd name="connsiteX90" fmla="*/ 8516066 w 8522202"/>
              <a:gd name="connsiteY90" fmla="*/ 562524 h 979708"/>
              <a:gd name="connsiteX91" fmla="*/ 8513612 w 8522202"/>
              <a:gd name="connsiteY91" fmla="*/ 570819 h 979708"/>
              <a:gd name="connsiteX92" fmla="*/ 8510851 w 8522202"/>
              <a:gd name="connsiteY92" fmla="*/ 579421 h 979708"/>
              <a:gd name="connsiteX93" fmla="*/ 8507783 w 8522202"/>
              <a:gd name="connsiteY93" fmla="*/ 587716 h 979708"/>
              <a:gd name="connsiteX94" fmla="*/ 8503795 w 8522202"/>
              <a:gd name="connsiteY94" fmla="*/ 596011 h 979708"/>
              <a:gd name="connsiteX95" fmla="*/ 8499807 w 8522202"/>
              <a:gd name="connsiteY95" fmla="*/ 603691 h 979708"/>
              <a:gd name="connsiteX96" fmla="*/ 8495512 w 8522202"/>
              <a:gd name="connsiteY96" fmla="*/ 611679 h 979708"/>
              <a:gd name="connsiteX97" fmla="*/ 8490603 w 8522202"/>
              <a:gd name="connsiteY97" fmla="*/ 619052 h 979708"/>
              <a:gd name="connsiteX98" fmla="*/ 8485695 w 8522202"/>
              <a:gd name="connsiteY98" fmla="*/ 626426 h 979708"/>
              <a:gd name="connsiteX99" fmla="*/ 8480172 w 8522202"/>
              <a:gd name="connsiteY99" fmla="*/ 633185 h 979708"/>
              <a:gd name="connsiteX100" fmla="*/ 8474344 w 8522202"/>
              <a:gd name="connsiteY100" fmla="*/ 639943 h 979708"/>
              <a:gd name="connsiteX101" fmla="*/ 8468515 w 8522202"/>
              <a:gd name="connsiteY101" fmla="*/ 646088 h 979708"/>
              <a:gd name="connsiteX102" fmla="*/ 8135960 w 8522202"/>
              <a:gd name="connsiteY102" fmla="*/ 978809 h 979708"/>
              <a:gd name="connsiteX103" fmla="*/ 8135062 w 8522202"/>
              <a:gd name="connsiteY103" fmla="*/ 979708 h 979708"/>
              <a:gd name="connsiteX104" fmla="*/ 8226502 w 8522202"/>
              <a:gd name="connsiteY104" fmla="*/ 535154 h 979708"/>
              <a:gd name="connsiteX0-1" fmla="*/ 8135062 w 8522202"/>
              <a:gd name="connsiteY0-2" fmla="*/ 443714 h 979708"/>
              <a:gd name="connsiteX1-3" fmla="*/ 0 w 8522202"/>
              <a:gd name="connsiteY1-4" fmla="*/ 443714 h 979708"/>
              <a:gd name="connsiteX2-5" fmla="*/ 0 w 8522202"/>
              <a:gd name="connsiteY2-6" fmla="*/ 332875 h 979708"/>
              <a:gd name="connsiteX3-7" fmla="*/ 7902599 w 8522202"/>
              <a:gd name="connsiteY3-8" fmla="*/ 332875 h 979708"/>
              <a:gd name="connsiteX4-9" fmla="*/ 7877033 w 8522202"/>
              <a:gd name="connsiteY4-10" fmla="*/ 313673 h 979708"/>
              <a:gd name="connsiteX5-11" fmla="*/ 7870591 w 8522202"/>
              <a:gd name="connsiteY5-12" fmla="*/ 306607 h 979708"/>
              <a:gd name="connsiteX6-13" fmla="*/ 7864148 w 8522202"/>
              <a:gd name="connsiteY6-14" fmla="*/ 299541 h 979708"/>
              <a:gd name="connsiteX7-15" fmla="*/ 7858626 w 8522202"/>
              <a:gd name="connsiteY7-16" fmla="*/ 292475 h 979708"/>
              <a:gd name="connsiteX8-17" fmla="*/ 7853717 w 8522202"/>
              <a:gd name="connsiteY8-18" fmla="*/ 284487 h 979708"/>
              <a:gd name="connsiteX9-19" fmla="*/ 7848809 w 8522202"/>
              <a:gd name="connsiteY9-20" fmla="*/ 276807 h 979708"/>
              <a:gd name="connsiteX10-21" fmla="*/ 7844207 w 8522202"/>
              <a:gd name="connsiteY10-22" fmla="*/ 269126 h 979708"/>
              <a:gd name="connsiteX11-23" fmla="*/ 7840219 w 8522202"/>
              <a:gd name="connsiteY11-24" fmla="*/ 260831 h 979708"/>
              <a:gd name="connsiteX12-25" fmla="*/ 7836844 w 8522202"/>
              <a:gd name="connsiteY12-26" fmla="*/ 252844 h 979708"/>
              <a:gd name="connsiteX13-27" fmla="*/ 7833470 w 8522202"/>
              <a:gd name="connsiteY13-28" fmla="*/ 244241 h 979708"/>
              <a:gd name="connsiteX14-29" fmla="*/ 7830709 w 8522202"/>
              <a:gd name="connsiteY14-30" fmla="*/ 235639 h 979708"/>
              <a:gd name="connsiteX15-31" fmla="*/ 7828561 w 8522202"/>
              <a:gd name="connsiteY15-32" fmla="*/ 227344 h 979708"/>
              <a:gd name="connsiteX16-33" fmla="*/ 7826414 w 8522202"/>
              <a:gd name="connsiteY16-34" fmla="*/ 218742 h 979708"/>
              <a:gd name="connsiteX17-35" fmla="*/ 7825186 w 8522202"/>
              <a:gd name="connsiteY17-36" fmla="*/ 209832 h 979708"/>
              <a:gd name="connsiteX18-37" fmla="*/ 7823959 w 8522202"/>
              <a:gd name="connsiteY18-38" fmla="*/ 201230 h 979708"/>
              <a:gd name="connsiteX19-39" fmla="*/ 7823652 w 8522202"/>
              <a:gd name="connsiteY19-40" fmla="*/ 192321 h 979708"/>
              <a:gd name="connsiteX20-41" fmla="*/ 7823346 w 8522202"/>
              <a:gd name="connsiteY20-42" fmla="*/ 183719 h 979708"/>
              <a:gd name="connsiteX21-43" fmla="*/ 7823652 w 8522202"/>
              <a:gd name="connsiteY21-44" fmla="*/ 175116 h 979708"/>
              <a:gd name="connsiteX22-45" fmla="*/ 7823959 w 8522202"/>
              <a:gd name="connsiteY22-46" fmla="*/ 166207 h 979708"/>
              <a:gd name="connsiteX23-47" fmla="*/ 7825186 w 8522202"/>
              <a:gd name="connsiteY23-48" fmla="*/ 157298 h 979708"/>
              <a:gd name="connsiteX24-49" fmla="*/ 7826414 w 8522202"/>
              <a:gd name="connsiteY24-50" fmla="*/ 148388 h 979708"/>
              <a:gd name="connsiteX25-51" fmla="*/ 7828561 w 8522202"/>
              <a:gd name="connsiteY25-52" fmla="*/ 140093 h 979708"/>
              <a:gd name="connsiteX26-53" fmla="*/ 7830709 w 8522202"/>
              <a:gd name="connsiteY26-54" fmla="*/ 131491 h 979708"/>
              <a:gd name="connsiteX27-55" fmla="*/ 7833470 w 8522202"/>
              <a:gd name="connsiteY27-56" fmla="*/ 122889 h 979708"/>
              <a:gd name="connsiteX28-57" fmla="*/ 7836844 w 8522202"/>
              <a:gd name="connsiteY28-58" fmla="*/ 114594 h 979708"/>
              <a:gd name="connsiteX29-59" fmla="*/ 7840219 w 8522202"/>
              <a:gd name="connsiteY29-60" fmla="*/ 106299 h 979708"/>
              <a:gd name="connsiteX30-61" fmla="*/ 7844207 w 8522202"/>
              <a:gd name="connsiteY30-62" fmla="*/ 98311 h 979708"/>
              <a:gd name="connsiteX31-63" fmla="*/ 7848809 w 8522202"/>
              <a:gd name="connsiteY31-64" fmla="*/ 90630 h 979708"/>
              <a:gd name="connsiteX32-65" fmla="*/ 7853717 w 8522202"/>
              <a:gd name="connsiteY32-66" fmla="*/ 82643 h 979708"/>
              <a:gd name="connsiteX33-67" fmla="*/ 7858626 w 8522202"/>
              <a:gd name="connsiteY33-68" fmla="*/ 75269 h 979708"/>
              <a:gd name="connsiteX34-69" fmla="*/ 7864148 w 8522202"/>
              <a:gd name="connsiteY34-70" fmla="*/ 67896 h 979708"/>
              <a:gd name="connsiteX35-71" fmla="*/ 7870591 w 8522202"/>
              <a:gd name="connsiteY35-72" fmla="*/ 60830 h 979708"/>
              <a:gd name="connsiteX36-73" fmla="*/ 7877033 w 8522202"/>
              <a:gd name="connsiteY36-74" fmla="*/ 53764 h 979708"/>
              <a:gd name="connsiteX37-75" fmla="*/ 7883782 w 8522202"/>
              <a:gd name="connsiteY37-76" fmla="*/ 47312 h 979708"/>
              <a:gd name="connsiteX38-77" fmla="*/ 7891145 w 8522202"/>
              <a:gd name="connsiteY38-78" fmla="*/ 41475 h 979708"/>
              <a:gd name="connsiteX39-79" fmla="*/ 7898201 w 8522202"/>
              <a:gd name="connsiteY39-80" fmla="*/ 35638 h 979708"/>
              <a:gd name="connsiteX40-81" fmla="*/ 7905871 w 8522202"/>
              <a:gd name="connsiteY40-82" fmla="*/ 30415 h 979708"/>
              <a:gd name="connsiteX41-83" fmla="*/ 7913234 w 8522202"/>
              <a:gd name="connsiteY41-84" fmla="*/ 25499 h 979708"/>
              <a:gd name="connsiteX42-85" fmla="*/ 7921517 w 8522202"/>
              <a:gd name="connsiteY42-86" fmla="*/ 21198 h 979708"/>
              <a:gd name="connsiteX43-87" fmla="*/ 7929493 w 8522202"/>
              <a:gd name="connsiteY43-88" fmla="*/ 16897 h 979708"/>
              <a:gd name="connsiteX44-89" fmla="*/ 7937776 w 8522202"/>
              <a:gd name="connsiteY44-90" fmla="*/ 13518 h 979708"/>
              <a:gd name="connsiteX45-91" fmla="*/ 7945753 w 8522202"/>
              <a:gd name="connsiteY45-92" fmla="*/ 10138 h 979708"/>
              <a:gd name="connsiteX46-93" fmla="*/ 7954343 w 8522202"/>
              <a:gd name="connsiteY46-94" fmla="*/ 7680 h 979708"/>
              <a:gd name="connsiteX47-95" fmla="*/ 7962933 w 8522202"/>
              <a:gd name="connsiteY47-96" fmla="*/ 5223 h 979708"/>
              <a:gd name="connsiteX48-97" fmla="*/ 7971523 w 8522202"/>
              <a:gd name="connsiteY48-98" fmla="*/ 3687 h 979708"/>
              <a:gd name="connsiteX49-99" fmla="*/ 7980420 w 8522202"/>
              <a:gd name="connsiteY49-100" fmla="*/ 2150 h 979708"/>
              <a:gd name="connsiteX50-101" fmla="*/ 7988703 w 8522202"/>
              <a:gd name="connsiteY50-102" fmla="*/ 1229 h 979708"/>
              <a:gd name="connsiteX51-103" fmla="*/ 7997600 w 8522202"/>
              <a:gd name="connsiteY51-104" fmla="*/ 307 h 979708"/>
              <a:gd name="connsiteX52-105" fmla="*/ 8006496 w 8522202"/>
              <a:gd name="connsiteY52-106" fmla="*/ 0 h 979708"/>
              <a:gd name="connsiteX53-107" fmla="*/ 8015393 w 8522202"/>
              <a:gd name="connsiteY53-108" fmla="*/ 307 h 979708"/>
              <a:gd name="connsiteX54-109" fmla="*/ 8023983 w 8522202"/>
              <a:gd name="connsiteY54-110" fmla="*/ 1229 h 979708"/>
              <a:gd name="connsiteX55-111" fmla="*/ 8032880 w 8522202"/>
              <a:gd name="connsiteY55-112" fmla="*/ 2150 h 979708"/>
              <a:gd name="connsiteX56-113" fmla="*/ 8041470 w 8522202"/>
              <a:gd name="connsiteY56-114" fmla="*/ 3687 h 979708"/>
              <a:gd name="connsiteX57-115" fmla="*/ 8050367 w 8522202"/>
              <a:gd name="connsiteY57-116" fmla="*/ 5223 h 979708"/>
              <a:gd name="connsiteX58-117" fmla="*/ 8058650 w 8522202"/>
              <a:gd name="connsiteY58-118" fmla="*/ 7680 h 979708"/>
              <a:gd name="connsiteX59-119" fmla="*/ 8067240 w 8522202"/>
              <a:gd name="connsiteY59-120" fmla="*/ 10138 h 979708"/>
              <a:gd name="connsiteX60-121" fmla="*/ 8075523 w 8522202"/>
              <a:gd name="connsiteY60-122" fmla="*/ 13518 h 979708"/>
              <a:gd name="connsiteX61-123" fmla="*/ 8083806 w 8522202"/>
              <a:gd name="connsiteY61-124" fmla="*/ 16897 h 979708"/>
              <a:gd name="connsiteX62-125" fmla="*/ 8091783 w 8522202"/>
              <a:gd name="connsiteY62-126" fmla="*/ 21198 h 979708"/>
              <a:gd name="connsiteX63-127" fmla="*/ 8099759 w 8522202"/>
              <a:gd name="connsiteY63-128" fmla="*/ 25499 h 979708"/>
              <a:gd name="connsiteX64-129" fmla="*/ 8107429 w 8522202"/>
              <a:gd name="connsiteY64-130" fmla="*/ 30415 h 979708"/>
              <a:gd name="connsiteX65-131" fmla="*/ 8114792 w 8522202"/>
              <a:gd name="connsiteY65-132" fmla="*/ 35638 h 979708"/>
              <a:gd name="connsiteX66-133" fmla="*/ 8122154 w 8522202"/>
              <a:gd name="connsiteY66-134" fmla="*/ 41475 h 979708"/>
              <a:gd name="connsiteX67-135" fmla="*/ 8129210 w 8522202"/>
              <a:gd name="connsiteY67-136" fmla="*/ 47312 h 979708"/>
              <a:gd name="connsiteX68-137" fmla="*/ 8135960 w 8522202"/>
              <a:gd name="connsiteY68-138" fmla="*/ 53764 h 979708"/>
              <a:gd name="connsiteX69-139" fmla="*/ 8468515 w 8522202"/>
              <a:gd name="connsiteY69-140" fmla="*/ 386793 h 979708"/>
              <a:gd name="connsiteX70-141" fmla="*/ 8474344 w 8522202"/>
              <a:gd name="connsiteY70-142" fmla="*/ 392937 h 979708"/>
              <a:gd name="connsiteX71-143" fmla="*/ 8480172 w 8522202"/>
              <a:gd name="connsiteY71-144" fmla="*/ 399696 h 979708"/>
              <a:gd name="connsiteX72-145" fmla="*/ 8485695 w 8522202"/>
              <a:gd name="connsiteY72-146" fmla="*/ 406455 h 979708"/>
              <a:gd name="connsiteX73-147" fmla="*/ 8490603 w 8522202"/>
              <a:gd name="connsiteY73-148" fmla="*/ 413828 h 979708"/>
              <a:gd name="connsiteX74-149" fmla="*/ 8495512 w 8522202"/>
              <a:gd name="connsiteY74-150" fmla="*/ 421509 h 979708"/>
              <a:gd name="connsiteX75-151" fmla="*/ 8499807 w 8522202"/>
              <a:gd name="connsiteY75-152" fmla="*/ 428882 h 979708"/>
              <a:gd name="connsiteX76-153" fmla="*/ 8503795 w 8522202"/>
              <a:gd name="connsiteY76-154" fmla="*/ 436870 h 979708"/>
              <a:gd name="connsiteX77-155" fmla="*/ 8507783 w 8522202"/>
              <a:gd name="connsiteY77-156" fmla="*/ 445165 h 979708"/>
              <a:gd name="connsiteX78-157" fmla="*/ 8510851 w 8522202"/>
              <a:gd name="connsiteY78-158" fmla="*/ 453153 h 979708"/>
              <a:gd name="connsiteX79-159" fmla="*/ 8513612 w 8522202"/>
              <a:gd name="connsiteY79-160" fmla="*/ 461755 h 979708"/>
              <a:gd name="connsiteX80-161" fmla="*/ 8516066 w 8522202"/>
              <a:gd name="connsiteY80-162" fmla="*/ 470357 h 979708"/>
              <a:gd name="connsiteX81-163" fmla="*/ 8518214 w 8522202"/>
              <a:gd name="connsiteY81-164" fmla="*/ 479266 h 979708"/>
              <a:gd name="connsiteX82-165" fmla="*/ 8520054 w 8522202"/>
              <a:gd name="connsiteY82-166" fmla="*/ 488483 h 979708"/>
              <a:gd name="connsiteX83-167" fmla="*/ 8520975 w 8522202"/>
              <a:gd name="connsiteY83-168" fmla="*/ 497700 h 979708"/>
              <a:gd name="connsiteX84-169" fmla="*/ 8521895 w 8522202"/>
              <a:gd name="connsiteY84-170" fmla="*/ 506916 h 979708"/>
              <a:gd name="connsiteX85-171" fmla="*/ 8522202 w 8522202"/>
              <a:gd name="connsiteY85-172" fmla="*/ 516440 h 979708"/>
              <a:gd name="connsiteX86-173" fmla="*/ 8521895 w 8522202"/>
              <a:gd name="connsiteY86-174" fmla="*/ 525964 h 979708"/>
              <a:gd name="connsiteX87-175" fmla="*/ 8520975 w 8522202"/>
              <a:gd name="connsiteY87-176" fmla="*/ 535181 h 979708"/>
              <a:gd name="connsiteX88-177" fmla="*/ 8520054 w 8522202"/>
              <a:gd name="connsiteY88-178" fmla="*/ 544397 h 979708"/>
              <a:gd name="connsiteX89-179" fmla="*/ 8518214 w 8522202"/>
              <a:gd name="connsiteY89-180" fmla="*/ 553307 h 979708"/>
              <a:gd name="connsiteX90-181" fmla="*/ 8516066 w 8522202"/>
              <a:gd name="connsiteY90-182" fmla="*/ 562524 h 979708"/>
              <a:gd name="connsiteX91-183" fmla="*/ 8513612 w 8522202"/>
              <a:gd name="connsiteY91-184" fmla="*/ 570819 h 979708"/>
              <a:gd name="connsiteX92-185" fmla="*/ 8510851 w 8522202"/>
              <a:gd name="connsiteY92-186" fmla="*/ 579421 h 979708"/>
              <a:gd name="connsiteX93-187" fmla="*/ 8507783 w 8522202"/>
              <a:gd name="connsiteY93-188" fmla="*/ 587716 h 979708"/>
              <a:gd name="connsiteX94-189" fmla="*/ 8503795 w 8522202"/>
              <a:gd name="connsiteY94-190" fmla="*/ 596011 h 979708"/>
              <a:gd name="connsiteX95-191" fmla="*/ 8499807 w 8522202"/>
              <a:gd name="connsiteY95-192" fmla="*/ 603691 h 979708"/>
              <a:gd name="connsiteX96-193" fmla="*/ 8495512 w 8522202"/>
              <a:gd name="connsiteY96-194" fmla="*/ 611679 h 979708"/>
              <a:gd name="connsiteX97-195" fmla="*/ 8490603 w 8522202"/>
              <a:gd name="connsiteY97-196" fmla="*/ 619052 h 979708"/>
              <a:gd name="connsiteX98-197" fmla="*/ 8485695 w 8522202"/>
              <a:gd name="connsiteY98-198" fmla="*/ 626426 h 979708"/>
              <a:gd name="connsiteX99-199" fmla="*/ 8480172 w 8522202"/>
              <a:gd name="connsiteY99-200" fmla="*/ 633185 h 979708"/>
              <a:gd name="connsiteX100-201" fmla="*/ 8474344 w 8522202"/>
              <a:gd name="connsiteY100-202" fmla="*/ 639943 h 979708"/>
              <a:gd name="connsiteX101-203" fmla="*/ 8468515 w 8522202"/>
              <a:gd name="connsiteY101-204" fmla="*/ 646088 h 979708"/>
              <a:gd name="connsiteX102-205" fmla="*/ 8135960 w 8522202"/>
              <a:gd name="connsiteY102-206" fmla="*/ 978809 h 979708"/>
              <a:gd name="connsiteX103-207" fmla="*/ 8135062 w 8522202"/>
              <a:gd name="connsiteY103-208" fmla="*/ 979708 h 979708"/>
              <a:gd name="connsiteX0-209" fmla="*/ 0 w 8522202"/>
              <a:gd name="connsiteY0-210" fmla="*/ 443714 h 979708"/>
              <a:gd name="connsiteX1-211" fmla="*/ 0 w 8522202"/>
              <a:gd name="connsiteY1-212" fmla="*/ 332875 h 979708"/>
              <a:gd name="connsiteX2-213" fmla="*/ 7902599 w 8522202"/>
              <a:gd name="connsiteY2-214" fmla="*/ 332875 h 979708"/>
              <a:gd name="connsiteX3-215" fmla="*/ 7877033 w 8522202"/>
              <a:gd name="connsiteY3-216" fmla="*/ 313673 h 979708"/>
              <a:gd name="connsiteX4-217" fmla="*/ 7870591 w 8522202"/>
              <a:gd name="connsiteY4-218" fmla="*/ 306607 h 979708"/>
              <a:gd name="connsiteX5-219" fmla="*/ 7864148 w 8522202"/>
              <a:gd name="connsiteY5-220" fmla="*/ 299541 h 979708"/>
              <a:gd name="connsiteX6-221" fmla="*/ 7858626 w 8522202"/>
              <a:gd name="connsiteY6-222" fmla="*/ 292475 h 979708"/>
              <a:gd name="connsiteX7-223" fmla="*/ 7853717 w 8522202"/>
              <a:gd name="connsiteY7-224" fmla="*/ 284487 h 979708"/>
              <a:gd name="connsiteX8-225" fmla="*/ 7848809 w 8522202"/>
              <a:gd name="connsiteY8-226" fmla="*/ 276807 h 979708"/>
              <a:gd name="connsiteX9-227" fmla="*/ 7844207 w 8522202"/>
              <a:gd name="connsiteY9-228" fmla="*/ 269126 h 979708"/>
              <a:gd name="connsiteX10-229" fmla="*/ 7840219 w 8522202"/>
              <a:gd name="connsiteY10-230" fmla="*/ 260831 h 979708"/>
              <a:gd name="connsiteX11-231" fmla="*/ 7836844 w 8522202"/>
              <a:gd name="connsiteY11-232" fmla="*/ 252844 h 979708"/>
              <a:gd name="connsiteX12-233" fmla="*/ 7833470 w 8522202"/>
              <a:gd name="connsiteY12-234" fmla="*/ 244241 h 979708"/>
              <a:gd name="connsiteX13-235" fmla="*/ 7830709 w 8522202"/>
              <a:gd name="connsiteY13-236" fmla="*/ 235639 h 979708"/>
              <a:gd name="connsiteX14-237" fmla="*/ 7828561 w 8522202"/>
              <a:gd name="connsiteY14-238" fmla="*/ 227344 h 979708"/>
              <a:gd name="connsiteX15-239" fmla="*/ 7826414 w 8522202"/>
              <a:gd name="connsiteY15-240" fmla="*/ 218742 h 979708"/>
              <a:gd name="connsiteX16-241" fmla="*/ 7825186 w 8522202"/>
              <a:gd name="connsiteY16-242" fmla="*/ 209832 h 979708"/>
              <a:gd name="connsiteX17-243" fmla="*/ 7823959 w 8522202"/>
              <a:gd name="connsiteY17-244" fmla="*/ 201230 h 979708"/>
              <a:gd name="connsiteX18-245" fmla="*/ 7823652 w 8522202"/>
              <a:gd name="connsiteY18-246" fmla="*/ 192321 h 979708"/>
              <a:gd name="connsiteX19-247" fmla="*/ 7823346 w 8522202"/>
              <a:gd name="connsiteY19-248" fmla="*/ 183719 h 979708"/>
              <a:gd name="connsiteX20-249" fmla="*/ 7823652 w 8522202"/>
              <a:gd name="connsiteY20-250" fmla="*/ 175116 h 979708"/>
              <a:gd name="connsiteX21-251" fmla="*/ 7823959 w 8522202"/>
              <a:gd name="connsiteY21-252" fmla="*/ 166207 h 979708"/>
              <a:gd name="connsiteX22-253" fmla="*/ 7825186 w 8522202"/>
              <a:gd name="connsiteY22-254" fmla="*/ 157298 h 979708"/>
              <a:gd name="connsiteX23-255" fmla="*/ 7826414 w 8522202"/>
              <a:gd name="connsiteY23-256" fmla="*/ 148388 h 979708"/>
              <a:gd name="connsiteX24-257" fmla="*/ 7828561 w 8522202"/>
              <a:gd name="connsiteY24-258" fmla="*/ 140093 h 979708"/>
              <a:gd name="connsiteX25-259" fmla="*/ 7830709 w 8522202"/>
              <a:gd name="connsiteY25-260" fmla="*/ 131491 h 979708"/>
              <a:gd name="connsiteX26-261" fmla="*/ 7833470 w 8522202"/>
              <a:gd name="connsiteY26-262" fmla="*/ 122889 h 979708"/>
              <a:gd name="connsiteX27-263" fmla="*/ 7836844 w 8522202"/>
              <a:gd name="connsiteY27-264" fmla="*/ 114594 h 979708"/>
              <a:gd name="connsiteX28-265" fmla="*/ 7840219 w 8522202"/>
              <a:gd name="connsiteY28-266" fmla="*/ 106299 h 979708"/>
              <a:gd name="connsiteX29-267" fmla="*/ 7844207 w 8522202"/>
              <a:gd name="connsiteY29-268" fmla="*/ 98311 h 979708"/>
              <a:gd name="connsiteX30-269" fmla="*/ 7848809 w 8522202"/>
              <a:gd name="connsiteY30-270" fmla="*/ 90630 h 979708"/>
              <a:gd name="connsiteX31-271" fmla="*/ 7853717 w 8522202"/>
              <a:gd name="connsiteY31-272" fmla="*/ 82643 h 979708"/>
              <a:gd name="connsiteX32-273" fmla="*/ 7858626 w 8522202"/>
              <a:gd name="connsiteY32-274" fmla="*/ 75269 h 979708"/>
              <a:gd name="connsiteX33-275" fmla="*/ 7864148 w 8522202"/>
              <a:gd name="connsiteY33-276" fmla="*/ 67896 h 979708"/>
              <a:gd name="connsiteX34-277" fmla="*/ 7870591 w 8522202"/>
              <a:gd name="connsiteY34-278" fmla="*/ 60830 h 979708"/>
              <a:gd name="connsiteX35-279" fmla="*/ 7877033 w 8522202"/>
              <a:gd name="connsiteY35-280" fmla="*/ 53764 h 979708"/>
              <a:gd name="connsiteX36-281" fmla="*/ 7883782 w 8522202"/>
              <a:gd name="connsiteY36-282" fmla="*/ 47312 h 979708"/>
              <a:gd name="connsiteX37-283" fmla="*/ 7891145 w 8522202"/>
              <a:gd name="connsiteY37-284" fmla="*/ 41475 h 979708"/>
              <a:gd name="connsiteX38-285" fmla="*/ 7898201 w 8522202"/>
              <a:gd name="connsiteY38-286" fmla="*/ 35638 h 979708"/>
              <a:gd name="connsiteX39-287" fmla="*/ 7905871 w 8522202"/>
              <a:gd name="connsiteY39-288" fmla="*/ 30415 h 979708"/>
              <a:gd name="connsiteX40-289" fmla="*/ 7913234 w 8522202"/>
              <a:gd name="connsiteY40-290" fmla="*/ 25499 h 979708"/>
              <a:gd name="connsiteX41-291" fmla="*/ 7921517 w 8522202"/>
              <a:gd name="connsiteY41-292" fmla="*/ 21198 h 979708"/>
              <a:gd name="connsiteX42-293" fmla="*/ 7929493 w 8522202"/>
              <a:gd name="connsiteY42-294" fmla="*/ 16897 h 979708"/>
              <a:gd name="connsiteX43-295" fmla="*/ 7937776 w 8522202"/>
              <a:gd name="connsiteY43-296" fmla="*/ 13518 h 979708"/>
              <a:gd name="connsiteX44-297" fmla="*/ 7945753 w 8522202"/>
              <a:gd name="connsiteY44-298" fmla="*/ 10138 h 979708"/>
              <a:gd name="connsiteX45-299" fmla="*/ 7954343 w 8522202"/>
              <a:gd name="connsiteY45-300" fmla="*/ 7680 h 979708"/>
              <a:gd name="connsiteX46-301" fmla="*/ 7962933 w 8522202"/>
              <a:gd name="connsiteY46-302" fmla="*/ 5223 h 979708"/>
              <a:gd name="connsiteX47-303" fmla="*/ 7971523 w 8522202"/>
              <a:gd name="connsiteY47-304" fmla="*/ 3687 h 979708"/>
              <a:gd name="connsiteX48-305" fmla="*/ 7980420 w 8522202"/>
              <a:gd name="connsiteY48-306" fmla="*/ 2150 h 979708"/>
              <a:gd name="connsiteX49-307" fmla="*/ 7988703 w 8522202"/>
              <a:gd name="connsiteY49-308" fmla="*/ 1229 h 979708"/>
              <a:gd name="connsiteX50-309" fmla="*/ 7997600 w 8522202"/>
              <a:gd name="connsiteY50-310" fmla="*/ 307 h 979708"/>
              <a:gd name="connsiteX51-311" fmla="*/ 8006496 w 8522202"/>
              <a:gd name="connsiteY51-312" fmla="*/ 0 h 979708"/>
              <a:gd name="connsiteX52-313" fmla="*/ 8015393 w 8522202"/>
              <a:gd name="connsiteY52-314" fmla="*/ 307 h 979708"/>
              <a:gd name="connsiteX53-315" fmla="*/ 8023983 w 8522202"/>
              <a:gd name="connsiteY53-316" fmla="*/ 1229 h 979708"/>
              <a:gd name="connsiteX54-317" fmla="*/ 8032880 w 8522202"/>
              <a:gd name="connsiteY54-318" fmla="*/ 2150 h 979708"/>
              <a:gd name="connsiteX55-319" fmla="*/ 8041470 w 8522202"/>
              <a:gd name="connsiteY55-320" fmla="*/ 3687 h 979708"/>
              <a:gd name="connsiteX56-321" fmla="*/ 8050367 w 8522202"/>
              <a:gd name="connsiteY56-322" fmla="*/ 5223 h 979708"/>
              <a:gd name="connsiteX57-323" fmla="*/ 8058650 w 8522202"/>
              <a:gd name="connsiteY57-324" fmla="*/ 7680 h 979708"/>
              <a:gd name="connsiteX58-325" fmla="*/ 8067240 w 8522202"/>
              <a:gd name="connsiteY58-326" fmla="*/ 10138 h 979708"/>
              <a:gd name="connsiteX59-327" fmla="*/ 8075523 w 8522202"/>
              <a:gd name="connsiteY59-328" fmla="*/ 13518 h 979708"/>
              <a:gd name="connsiteX60-329" fmla="*/ 8083806 w 8522202"/>
              <a:gd name="connsiteY60-330" fmla="*/ 16897 h 979708"/>
              <a:gd name="connsiteX61-331" fmla="*/ 8091783 w 8522202"/>
              <a:gd name="connsiteY61-332" fmla="*/ 21198 h 979708"/>
              <a:gd name="connsiteX62-333" fmla="*/ 8099759 w 8522202"/>
              <a:gd name="connsiteY62-334" fmla="*/ 25499 h 979708"/>
              <a:gd name="connsiteX63-335" fmla="*/ 8107429 w 8522202"/>
              <a:gd name="connsiteY63-336" fmla="*/ 30415 h 979708"/>
              <a:gd name="connsiteX64-337" fmla="*/ 8114792 w 8522202"/>
              <a:gd name="connsiteY64-338" fmla="*/ 35638 h 979708"/>
              <a:gd name="connsiteX65-339" fmla="*/ 8122154 w 8522202"/>
              <a:gd name="connsiteY65-340" fmla="*/ 41475 h 979708"/>
              <a:gd name="connsiteX66-341" fmla="*/ 8129210 w 8522202"/>
              <a:gd name="connsiteY66-342" fmla="*/ 47312 h 979708"/>
              <a:gd name="connsiteX67-343" fmla="*/ 8135960 w 8522202"/>
              <a:gd name="connsiteY67-344" fmla="*/ 53764 h 979708"/>
              <a:gd name="connsiteX68-345" fmla="*/ 8468515 w 8522202"/>
              <a:gd name="connsiteY68-346" fmla="*/ 386793 h 979708"/>
              <a:gd name="connsiteX69-347" fmla="*/ 8474344 w 8522202"/>
              <a:gd name="connsiteY69-348" fmla="*/ 392937 h 979708"/>
              <a:gd name="connsiteX70-349" fmla="*/ 8480172 w 8522202"/>
              <a:gd name="connsiteY70-350" fmla="*/ 399696 h 979708"/>
              <a:gd name="connsiteX71-351" fmla="*/ 8485695 w 8522202"/>
              <a:gd name="connsiteY71-352" fmla="*/ 406455 h 979708"/>
              <a:gd name="connsiteX72-353" fmla="*/ 8490603 w 8522202"/>
              <a:gd name="connsiteY72-354" fmla="*/ 413828 h 979708"/>
              <a:gd name="connsiteX73-355" fmla="*/ 8495512 w 8522202"/>
              <a:gd name="connsiteY73-356" fmla="*/ 421509 h 979708"/>
              <a:gd name="connsiteX74-357" fmla="*/ 8499807 w 8522202"/>
              <a:gd name="connsiteY74-358" fmla="*/ 428882 h 979708"/>
              <a:gd name="connsiteX75-359" fmla="*/ 8503795 w 8522202"/>
              <a:gd name="connsiteY75-360" fmla="*/ 436870 h 979708"/>
              <a:gd name="connsiteX76-361" fmla="*/ 8507783 w 8522202"/>
              <a:gd name="connsiteY76-362" fmla="*/ 445165 h 979708"/>
              <a:gd name="connsiteX77-363" fmla="*/ 8510851 w 8522202"/>
              <a:gd name="connsiteY77-364" fmla="*/ 453153 h 979708"/>
              <a:gd name="connsiteX78-365" fmla="*/ 8513612 w 8522202"/>
              <a:gd name="connsiteY78-366" fmla="*/ 461755 h 979708"/>
              <a:gd name="connsiteX79-367" fmla="*/ 8516066 w 8522202"/>
              <a:gd name="connsiteY79-368" fmla="*/ 470357 h 979708"/>
              <a:gd name="connsiteX80-369" fmla="*/ 8518214 w 8522202"/>
              <a:gd name="connsiteY80-370" fmla="*/ 479266 h 979708"/>
              <a:gd name="connsiteX81-371" fmla="*/ 8520054 w 8522202"/>
              <a:gd name="connsiteY81-372" fmla="*/ 488483 h 979708"/>
              <a:gd name="connsiteX82-373" fmla="*/ 8520975 w 8522202"/>
              <a:gd name="connsiteY82-374" fmla="*/ 497700 h 979708"/>
              <a:gd name="connsiteX83-375" fmla="*/ 8521895 w 8522202"/>
              <a:gd name="connsiteY83-376" fmla="*/ 506916 h 979708"/>
              <a:gd name="connsiteX84-377" fmla="*/ 8522202 w 8522202"/>
              <a:gd name="connsiteY84-378" fmla="*/ 516440 h 979708"/>
              <a:gd name="connsiteX85-379" fmla="*/ 8521895 w 8522202"/>
              <a:gd name="connsiteY85-380" fmla="*/ 525964 h 979708"/>
              <a:gd name="connsiteX86-381" fmla="*/ 8520975 w 8522202"/>
              <a:gd name="connsiteY86-382" fmla="*/ 535181 h 979708"/>
              <a:gd name="connsiteX87-383" fmla="*/ 8520054 w 8522202"/>
              <a:gd name="connsiteY87-384" fmla="*/ 544397 h 979708"/>
              <a:gd name="connsiteX88-385" fmla="*/ 8518214 w 8522202"/>
              <a:gd name="connsiteY88-386" fmla="*/ 553307 h 979708"/>
              <a:gd name="connsiteX89-387" fmla="*/ 8516066 w 8522202"/>
              <a:gd name="connsiteY89-388" fmla="*/ 562524 h 979708"/>
              <a:gd name="connsiteX90-389" fmla="*/ 8513612 w 8522202"/>
              <a:gd name="connsiteY90-390" fmla="*/ 570819 h 979708"/>
              <a:gd name="connsiteX91-391" fmla="*/ 8510851 w 8522202"/>
              <a:gd name="connsiteY91-392" fmla="*/ 579421 h 979708"/>
              <a:gd name="connsiteX92-393" fmla="*/ 8507783 w 8522202"/>
              <a:gd name="connsiteY92-394" fmla="*/ 587716 h 979708"/>
              <a:gd name="connsiteX93-395" fmla="*/ 8503795 w 8522202"/>
              <a:gd name="connsiteY93-396" fmla="*/ 596011 h 979708"/>
              <a:gd name="connsiteX94-397" fmla="*/ 8499807 w 8522202"/>
              <a:gd name="connsiteY94-398" fmla="*/ 603691 h 979708"/>
              <a:gd name="connsiteX95-399" fmla="*/ 8495512 w 8522202"/>
              <a:gd name="connsiteY95-400" fmla="*/ 611679 h 979708"/>
              <a:gd name="connsiteX96-401" fmla="*/ 8490603 w 8522202"/>
              <a:gd name="connsiteY96-402" fmla="*/ 619052 h 979708"/>
              <a:gd name="connsiteX97-403" fmla="*/ 8485695 w 8522202"/>
              <a:gd name="connsiteY97-404" fmla="*/ 626426 h 979708"/>
              <a:gd name="connsiteX98-405" fmla="*/ 8480172 w 8522202"/>
              <a:gd name="connsiteY98-406" fmla="*/ 633185 h 979708"/>
              <a:gd name="connsiteX99-407" fmla="*/ 8474344 w 8522202"/>
              <a:gd name="connsiteY99-408" fmla="*/ 639943 h 979708"/>
              <a:gd name="connsiteX100-409" fmla="*/ 8468515 w 8522202"/>
              <a:gd name="connsiteY100-410" fmla="*/ 646088 h 979708"/>
              <a:gd name="connsiteX101-411" fmla="*/ 8135960 w 8522202"/>
              <a:gd name="connsiteY101-412" fmla="*/ 978809 h 979708"/>
              <a:gd name="connsiteX102-413" fmla="*/ 8135062 w 8522202"/>
              <a:gd name="connsiteY102-414" fmla="*/ 979708 h 979708"/>
              <a:gd name="connsiteX0-415" fmla="*/ 0 w 8522202"/>
              <a:gd name="connsiteY0-416" fmla="*/ 332875 h 979708"/>
              <a:gd name="connsiteX1-417" fmla="*/ 7902599 w 8522202"/>
              <a:gd name="connsiteY1-418" fmla="*/ 332875 h 979708"/>
              <a:gd name="connsiteX2-419" fmla="*/ 7877033 w 8522202"/>
              <a:gd name="connsiteY2-420" fmla="*/ 313673 h 979708"/>
              <a:gd name="connsiteX3-421" fmla="*/ 7870591 w 8522202"/>
              <a:gd name="connsiteY3-422" fmla="*/ 306607 h 979708"/>
              <a:gd name="connsiteX4-423" fmla="*/ 7864148 w 8522202"/>
              <a:gd name="connsiteY4-424" fmla="*/ 299541 h 979708"/>
              <a:gd name="connsiteX5-425" fmla="*/ 7858626 w 8522202"/>
              <a:gd name="connsiteY5-426" fmla="*/ 292475 h 979708"/>
              <a:gd name="connsiteX6-427" fmla="*/ 7853717 w 8522202"/>
              <a:gd name="connsiteY6-428" fmla="*/ 284487 h 979708"/>
              <a:gd name="connsiteX7-429" fmla="*/ 7848809 w 8522202"/>
              <a:gd name="connsiteY7-430" fmla="*/ 276807 h 979708"/>
              <a:gd name="connsiteX8-431" fmla="*/ 7844207 w 8522202"/>
              <a:gd name="connsiteY8-432" fmla="*/ 269126 h 979708"/>
              <a:gd name="connsiteX9-433" fmla="*/ 7840219 w 8522202"/>
              <a:gd name="connsiteY9-434" fmla="*/ 260831 h 979708"/>
              <a:gd name="connsiteX10-435" fmla="*/ 7836844 w 8522202"/>
              <a:gd name="connsiteY10-436" fmla="*/ 252844 h 979708"/>
              <a:gd name="connsiteX11-437" fmla="*/ 7833470 w 8522202"/>
              <a:gd name="connsiteY11-438" fmla="*/ 244241 h 979708"/>
              <a:gd name="connsiteX12-439" fmla="*/ 7830709 w 8522202"/>
              <a:gd name="connsiteY12-440" fmla="*/ 235639 h 979708"/>
              <a:gd name="connsiteX13-441" fmla="*/ 7828561 w 8522202"/>
              <a:gd name="connsiteY13-442" fmla="*/ 227344 h 979708"/>
              <a:gd name="connsiteX14-443" fmla="*/ 7826414 w 8522202"/>
              <a:gd name="connsiteY14-444" fmla="*/ 218742 h 979708"/>
              <a:gd name="connsiteX15-445" fmla="*/ 7825186 w 8522202"/>
              <a:gd name="connsiteY15-446" fmla="*/ 209832 h 979708"/>
              <a:gd name="connsiteX16-447" fmla="*/ 7823959 w 8522202"/>
              <a:gd name="connsiteY16-448" fmla="*/ 201230 h 979708"/>
              <a:gd name="connsiteX17-449" fmla="*/ 7823652 w 8522202"/>
              <a:gd name="connsiteY17-450" fmla="*/ 192321 h 979708"/>
              <a:gd name="connsiteX18-451" fmla="*/ 7823346 w 8522202"/>
              <a:gd name="connsiteY18-452" fmla="*/ 183719 h 979708"/>
              <a:gd name="connsiteX19-453" fmla="*/ 7823652 w 8522202"/>
              <a:gd name="connsiteY19-454" fmla="*/ 175116 h 979708"/>
              <a:gd name="connsiteX20-455" fmla="*/ 7823959 w 8522202"/>
              <a:gd name="connsiteY20-456" fmla="*/ 166207 h 979708"/>
              <a:gd name="connsiteX21-457" fmla="*/ 7825186 w 8522202"/>
              <a:gd name="connsiteY21-458" fmla="*/ 157298 h 979708"/>
              <a:gd name="connsiteX22-459" fmla="*/ 7826414 w 8522202"/>
              <a:gd name="connsiteY22-460" fmla="*/ 148388 h 979708"/>
              <a:gd name="connsiteX23-461" fmla="*/ 7828561 w 8522202"/>
              <a:gd name="connsiteY23-462" fmla="*/ 140093 h 979708"/>
              <a:gd name="connsiteX24-463" fmla="*/ 7830709 w 8522202"/>
              <a:gd name="connsiteY24-464" fmla="*/ 131491 h 979708"/>
              <a:gd name="connsiteX25-465" fmla="*/ 7833470 w 8522202"/>
              <a:gd name="connsiteY25-466" fmla="*/ 122889 h 979708"/>
              <a:gd name="connsiteX26-467" fmla="*/ 7836844 w 8522202"/>
              <a:gd name="connsiteY26-468" fmla="*/ 114594 h 979708"/>
              <a:gd name="connsiteX27-469" fmla="*/ 7840219 w 8522202"/>
              <a:gd name="connsiteY27-470" fmla="*/ 106299 h 979708"/>
              <a:gd name="connsiteX28-471" fmla="*/ 7844207 w 8522202"/>
              <a:gd name="connsiteY28-472" fmla="*/ 98311 h 979708"/>
              <a:gd name="connsiteX29-473" fmla="*/ 7848809 w 8522202"/>
              <a:gd name="connsiteY29-474" fmla="*/ 90630 h 979708"/>
              <a:gd name="connsiteX30-475" fmla="*/ 7853717 w 8522202"/>
              <a:gd name="connsiteY30-476" fmla="*/ 82643 h 979708"/>
              <a:gd name="connsiteX31-477" fmla="*/ 7858626 w 8522202"/>
              <a:gd name="connsiteY31-478" fmla="*/ 75269 h 979708"/>
              <a:gd name="connsiteX32-479" fmla="*/ 7864148 w 8522202"/>
              <a:gd name="connsiteY32-480" fmla="*/ 67896 h 979708"/>
              <a:gd name="connsiteX33-481" fmla="*/ 7870591 w 8522202"/>
              <a:gd name="connsiteY33-482" fmla="*/ 60830 h 979708"/>
              <a:gd name="connsiteX34-483" fmla="*/ 7877033 w 8522202"/>
              <a:gd name="connsiteY34-484" fmla="*/ 53764 h 979708"/>
              <a:gd name="connsiteX35-485" fmla="*/ 7883782 w 8522202"/>
              <a:gd name="connsiteY35-486" fmla="*/ 47312 h 979708"/>
              <a:gd name="connsiteX36-487" fmla="*/ 7891145 w 8522202"/>
              <a:gd name="connsiteY36-488" fmla="*/ 41475 h 979708"/>
              <a:gd name="connsiteX37-489" fmla="*/ 7898201 w 8522202"/>
              <a:gd name="connsiteY37-490" fmla="*/ 35638 h 979708"/>
              <a:gd name="connsiteX38-491" fmla="*/ 7905871 w 8522202"/>
              <a:gd name="connsiteY38-492" fmla="*/ 30415 h 979708"/>
              <a:gd name="connsiteX39-493" fmla="*/ 7913234 w 8522202"/>
              <a:gd name="connsiteY39-494" fmla="*/ 25499 h 979708"/>
              <a:gd name="connsiteX40-495" fmla="*/ 7921517 w 8522202"/>
              <a:gd name="connsiteY40-496" fmla="*/ 21198 h 979708"/>
              <a:gd name="connsiteX41-497" fmla="*/ 7929493 w 8522202"/>
              <a:gd name="connsiteY41-498" fmla="*/ 16897 h 979708"/>
              <a:gd name="connsiteX42-499" fmla="*/ 7937776 w 8522202"/>
              <a:gd name="connsiteY42-500" fmla="*/ 13518 h 979708"/>
              <a:gd name="connsiteX43-501" fmla="*/ 7945753 w 8522202"/>
              <a:gd name="connsiteY43-502" fmla="*/ 10138 h 979708"/>
              <a:gd name="connsiteX44-503" fmla="*/ 7954343 w 8522202"/>
              <a:gd name="connsiteY44-504" fmla="*/ 7680 h 979708"/>
              <a:gd name="connsiteX45-505" fmla="*/ 7962933 w 8522202"/>
              <a:gd name="connsiteY45-506" fmla="*/ 5223 h 979708"/>
              <a:gd name="connsiteX46-507" fmla="*/ 7971523 w 8522202"/>
              <a:gd name="connsiteY46-508" fmla="*/ 3687 h 979708"/>
              <a:gd name="connsiteX47-509" fmla="*/ 7980420 w 8522202"/>
              <a:gd name="connsiteY47-510" fmla="*/ 2150 h 979708"/>
              <a:gd name="connsiteX48-511" fmla="*/ 7988703 w 8522202"/>
              <a:gd name="connsiteY48-512" fmla="*/ 1229 h 979708"/>
              <a:gd name="connsiteX49-513" fmla="*/ 7997600 w 8522202"/>
              <a:gd name="connsiteY49-514" fmla="*/ 307 h 979708"/>
              <a:gd name="connsiteX50-515" fmla="*/ 8006496 w 8522202"/>
              <a:gd name="connsiteY50-516" fmla="*/ 0 h 979708"/>
              <a:gd name="connsiteX51-517" fmla="*/ 8015393 w 8522202"/>
              <a:gd name="connsiteY51-518" fmla="*/ 307 h 979708"/>
              <a:gd name="connsiteX52-519" fmla="*/ 8023983 w 8522202"/>
              <a:gd name="connsiteY52-520" fmla="*/ 1229 h 979708"/>
              <a:gd name="connsiteX53-521" fmla="*/ 8032880 w 8522202"/>
              <a:gd name="connsiteY53-522" fmla="*/ 2150 h 979708"/>
              <a:gd name="connsiteX54-523" fmla="*/ 8041470 w 8522202"/>
              <a:gd name="connsiteY54-524" fmla="*/ 3687 h 979708"/>
              <a:gd name="connsiteX55-525" fmla="*/ 8050367 w 8522202"/>
              <a:gd name="connsiteY55-526" fmla="*/ 5223 h 979708"/>
              <a:gd name="connsiteX56-527" fmla="*/ 8058650 w 8522202"/>
              <a:gd name="connsiteY56-528" fmla="*/ 7680 h 979708"/>
              <a:gd name="connsiteX57-529" fmla="*/ 8067240 w 8522202"/>
              <a:gd name="connsiteY57-530" fmla="*/ 10138 h 979708"/>
              <a:gd name="connsiteX58-531" fmla="*/ 8075523 w 8522202"/>
              <a:gd name="connsiteY58-532" fmla="*/ 13518 h 979708"/>
              <a:gd name="connsiteX59-533" fmla="*/ 8083806 w 8522202"/>
              <a:gd name="connsiteY59-534" fmla="*/ 16897 h 979708"/>
              <a:gd name="connsiteX60-535" fmla="*/ 8091783 w 8522202"/>
              <a:gd name="connsiteY60-536" fmla="*/ 21198 h 979708"/>
              <a:gd name="connsiteX61-537" fmla="*/ 8099759 w 8522202"/>
              <a:gd name="connsiteY61-538" fmla="*/ 25499 h 979708"/>
              <a:gd name="connsiteX62-539" fmla="*/ 8107429 w 8522202"/>
              <a:gd name="connsiteY62-540" fmla="*/ 30415 h 979708"/>
              <a:gd name="connsiteX63-541" fmla="*/ 8114792 w 8522202"/>
              <a:gd name="connsiteY63-542" fmla="*/ 35638 h 979708"/>
              <a:gd name="connsiteX64-543" fmla="*/ 8122154 w 8522202"/>
              <a:gd name="connsiteY64-544" fmla="*/ 41475 h 979708"/>
              <a:gd name="connsiteX65-545" fmla="*/ 8129210 w 8522202"/>
              <a:gd name="connsiteY65-546" fmla="*/ 47312 h 979708"/>
              <a:gd name="connsiteX66-547" fmla="*/ 8135960 w 8522202"/>
              <a:gd name="connsiteY66-548" fmla="*/ 53764 h 979708"/>
              <a:gd name="connsiteX67-549" fmla="*/ 8468515 w 8522202"/>
              <a:gd name="connsiteY67-550" fmla="*/ 386793 h 979708"/>
              <a:gd name="connsiteX68-551" fmla="*/ 8474344 w 8522202"/>
              <a:gd name="connsiteY68-552" fmla="*/ 392937 h 979708"/>
              <a:gd name="connsiteX69-553" fmla="*/ 8480172 w 8522202"/>
              <a:gd name="connsiteY69-554" fmla="*/ 399696 h 979708"/>
              <a:gd name="connsiteX70-555" fmla="*/ 8485695 w 8522202"/>
              <a:gd name="connsiteY70-556" fmla="*/ 406455 h 979708"/>
              <a:gd name="connsiteX71-557" fmla="*/ 8490603 w 8522202"/>
              <a:gd name="connsiteY71-558" fmla="*/ 413828 h 979708"/>
              <a:gd name="connsiteX72-559" fmla="*/ 8495512 w 8522202"/>
              <a:gd name="connsiteY72-560" fmla="*/ 421509 h 979708"/>
              <a:gd name="connsiteX73-561" fmla="*/ 8499807 w 8522202"/>
              <a:gd name="connsiteY73-562" fmla="*/ 428882 h 979708"/>
              <a:gd name="connsiteX74-563" fmla="*/ 8503795 w 8522202"/>
              <a:gd name="connsiteY74-564" fmla="*/ 436870 h 979708"/>
              <a:gd name="connsiteX75-565" fmla="*/ 8507783 w 8522202"/>
              <a:gd name="connsiteY75-566" fmla="*/ 445165 h 979708"/>
              <a:gd name="connsiteX76-567" fmla="*/ 8510851 w 8522202"/>
              <a:gd name="connsiteY76-568" fmla="*/ 453153 h 979708"/>
              <a:gd name="connsiteX77-569" fmla="*/ 8513612 w 8522202"/>
              <a:gd name="connsiteY77-570" fmla="*/ 461755 h 979708"/>
              <a:gd name="connsiteX78-571" fmla="*/ 8516066 w 8522202"/>
              <a:gd name="connsiteY78-572" fmla="*/ 470357 h 979708"/>
              <a:gd name="connsiteX79-573" fmla="*/ 8518214 w 8522202"/>
              <a:gd name="connsiteY79-574" fmla="*/ 479266 h 979708"/>
              <a:gd name="connsiteX80-575" fmla="*/ 8520054 w 8522202"/>
              <a:gd name="connsiteY80-576" fmla="*/ 488483 h 979708"/>
              <a:gd name="connsiteX81-577" fmla="*/ 8520975 w 8522202"/>
              <a:gd name="connsiteY81-578" fmla="*/ 497700 h 979708"/>
              <a:gd name="connsiteX82-579" fmla="*/ 8521895 w 8522202"/>
              <a:gd name="connsiteY82-580" fmla="*/ 506916 h 979708"/>
              <a:gd name="connsiteX83-581" fmla="*/ 8522202 w 8522202"/>
              <a:gd name="connsiteY83-582" fmla="*/ 516440 h 979708"/>
              <a:gd name="connsiteX84-583" fmla="*/ 8521895 w 8522202"/>
              <a:gd name="connsiteY84-584" fmla="*/ 525964 h 979708"/>
              <a:gd name="connsiteX85-585" fmla="*/ 8520975 w 8522202"/>
              <a:gd name="connsiteY85-586" fmla="*/ 535181 h 979708"/>
              <a:gd name="connsiteX86-587" fmla="*/ 8520054 w 8522202"/>
              <a:gd name="connsiteY86-588" fmla="*/ 544397 h 979708"/>
              <a:gd name="connsiteX87-589" fmla="*/ 8518214 w 8522202"/>
              <a:gd name="connsiteY87-590" fmla="*/ 553307 h 979708"/>
              <a:gd name="connsiteX88-591" fmla="*/ 8516066 w 8522202"/>
              <a:gd name="connsiteY88-592" fmla="*/ 562524 h 979708"/>
              <a:gd name="connsiteX89-593" fmla="*/ 8513612 w 8522202"/>
              <a:gd name="connsiteY89-594" fmla="*/ 570819 h 979708"/>
              <a:gd name="connsiteX90-595" fmla="*/ 8510851 w 8522202"/>
              <a:gd name="connsiteY90-596" fmla="*/ 579421 h 979708"/>
              <a:gd name="connsiteX91-597" fmla="*/ 8507783 w 8522202"/>
              <a:gd name="connsiteY91-598" fmla="*/ 587716 h 979708"/>
              <a:gd name="connsiteX92-599" fmla="*/ 8503795 w 8522202"/>
              <a:gd name="connsiteY92-600" fmla="*/ 596011 h 979708"/>
              <a:gd name="connsiteX93-601" fmla="*/ 8499807 w 8522202"/>
              <a:gd name="connsiteY93-602" fmla="*/ 603691 h 979708"/>
              <a:gd name="connsiteX94-603" fmla="*/ 8495512 w 8522202"/>
              <a:gd name="connsiteY94-604" fmla="*/ 611679 h 979708"/>
              <a:gd name="connsiteX95-605" fmla="*/ 8490603 w 8522202"/>
              <a:gd name="connsiteY95-606" fmla="*/ 619052 h 979708"/>
              <a:gd name="connsiteX96-607" fmla="*/ 8485695 w 8522202"/>
              <a:gd name="connsiteY96-608" fmla="*/ 626426 h 979708"/>
              <a:gd name="connsiteX97-609" fmla="*/ 8480172 w 8522202"/>
              <a:gd name="connsiteY97-610" fmla="*/ 633185 h 979708"/>
              <a:gd name="connsiteX98-611" fmla="*/ 8474344 w 8522202"/>
              <a:gd name="connsiteY98-612" fmla="*/ 639943 h 979708"/>
              <a:gd name="connsiteX99-613" fmla="*/ 8468515 w 8522202"/>
              <a:gd name="connsiteY99-614" fmla="*/ 646088 h 979708"/>
              <a:gd name="connsiteX100-615" fmla="*/ 8135960 w 8522202"/>
              <a:gd name="connsiteY100-616" fmla="*/ 978809 h 979708"/>
              <a:gd name="connsiteX101-617" fmla="*/ 8135062 w 8522202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8522202" h="979708">
                <a:moveTo>
                  <a:pt x="0" y="332875"/>
                </a:moveTo>
                <a:lnTo>
                  <a:pt x="7902599" y="332875"/>
                </a:lnTo>
                <a:lnTo>
                  <a:pt x="7877033" y="313673"/>
                </a:lnTo>
                <a:lnTo>
                  <a:pt x="7870591" y="306607"/>
                </a:lnTo>
                <a:lnTo>
                  <a:pt x="7864148" y="299541"/>
                </a:lnTo>
                <a:lnTo>
                  <a:pt x="7858626" y="292475"/>
                </a:lnTo>
                <a:lnTo>
                  <a:pt x="7853717" y="284487"/>
                </a:lnTo>
                <a:lnTo>
                  <a:pt x="7848809" y="276807"/>
                </a:lnTo>
                <a:lnTo>
                  <a:pt x="7844207" y="269126"/>
                </a:lnTo>
                <a:lnTo>
                  <a:pt x="7840219" y="260831"/>
                </a:lnTo>
                <a:lnTo>
                  <a:pt x="7836844" y="252844"/>
                </a:lnTo>
                <a:lnTo>
                  <a:pt x="7833470" y="244241"/>
                </a:lnTo>
                <a:lnTo>
                  <a:pt x="7830709" y="235639"/>
                </a:lnTo>
                <a:lnTo>
                  <a:pt x="7828561" y="227344"/>
                </a:lnTo>
                <a:lnTo>
                  <a:pt x="7826414" y="218742"/>
                </a:lnTo>
                <a:lnTo>
                  <a:pt x="7825186" y="209832"/>
                </a:lnTo>
                <a:lnTo>
                  <a:pt x="7823959" y="201230"/>
                </a:lnTo>
                <a:cubicBezTo>
                  <a:pt x="7823857" y="198260"/>
                  <a:pt x="7823754" y="195291"/>
                  <a:pt x="7823652" y="192321"/>
                </a:cubicBezTo>
                <a:lnTo>
                  <a:pt x="7823346" y="183719"/>
                </a:lnTo>
                <a:lnTo>
                  <a:pt x="7823652" y="175116"/>
                </a:lnTo>
                <a:cubicBezTo>
                  <a:pt x="7823754" y="172146"/>
                  <a:pt x="7823857" y="169177"/>
                  <a:pt x="7823959" y="166207"/>
                </a:cubicBezTo>
                <a:lnTo>
                  <a:pt x="7825186" y="157298"/>
                </a:lnTo>
                <a:lnTo>
                  <a:pt x="7826414" y="148388"/>
                </a:lnTo>
                <a:lnTo>
                  <a:pt x="7828561" y="140093"/>
                </a:lnTo>
                <a:lnTo>
                  <a:pt x="7830709" y="131491"/>
                </a:lnTo>
                <a:lnTo>
                  <a:pt x="7833470" y="122889"/>
                </a:lnTo>
                <a:lnTo>
                  <a:pt x="7836844" y="114594"/>
                </a:lnTo>
                <a:lnTo>
                  <a:pt x="7840219" y="106299"/>
                </a:lnTo>
                <a:lnTo>
                  <a:pt x="7844207" y="98311"/>
                </a:lnTo>
                <a:lnTo>
                  <a:pt x="7848809" y="90630"/>
                </a:lnTo>
                <a:lnTo>
                  <a:pt x="7853717" y="82643"/>
                </a:lnTo>
                <a:lnTo>
                  <a:pt x="7858626" y="75269"/>
                </a:lnTo>
                <a:lnTo>
                  <a:pt x="7864148" y="67896"/>
                </a:lnTo>
                <a:lnTo>
                  <a:pt x="7870591" y="60830"/>
                </a:lnTo>
                <a:lnTo>
                  <a:pt x="7877033" y="53764"/>
                </a:lnTo>
                <a:lnTo>
                  <a:pt x="7883782" y="47312"/>
                </a:lnTo>
                <a:lnTo>
                  <a:pt x="7891145" y="41475"/>
                </a:lnTo>
                <a:lnTo>
                  <a:pt x="7898201" y="35638"/>
                </a:lnTo>
                <a:lnTo>
                  <a:pt x="7905871" y="30415"/>
                </a:lnTo>
                <a:lnTo>
                  <a:pt x="7913234" y="25499"/>
                </a:lnTo>
                <a:lnTo>
                  <a:pt x="7921517" y="21198"/>
                </a:lnTo>
                <a:lnTo>
                  <a:pt x="7929493" y="16897"/>
                </a:lnTo>
                <a:lnTo>
                  <a:pt x="7937776" y="13518"/>
                </a:lnTo>
                <a:lnTo>
                  <a:pt x="7945753" y="10138"/>
                </a:lnTo>
                <a:lnTo>
                  <a:pt x="7954343" y="7680"/>
                </a:lnTo>
                <a:lnTo>
                  <a:pt x="7962933" y="5223"/>
                </a:lnTo>
                <a:lnTo>
                  <a:pt x="7971523" y="3687"/>
                </a:lnTo>
                <a:lnTo>
                  <a:pt x="7980420" y="2150"/>
                </a:lnTo>
                <a:lnTo>
                  <a:pt x="7988703" y="1229"/>
                </a:lnTo>
                <a:lnTo>
                  <a:pt x="7997600" y="307"/>
                </a:lnTo>
                <a:lnTo>
                  <a:pt x="8006496" y="0"/>
                </a:lnTo>
                <a:lnTo>
                  <a:pt x="8015393" y="307"/>
                </a:lnTo>
                <a:lnTo>
                  <a:pt x="8023983" y="1229"/>
                </a:lnTo>
                <a:lnTo>
                  <a:pt x="8032880" y="2150"/>
                </a:lnTo>
                <a:lnTo>
                  <a:pt x="8041470" y="3687"/>
                </a:lnTo>
                <a:lnTo>
                  <a:pt x="8050367" y="5223"/>
                </a:lnTo>
                <a:lnTo>
                  <a:pt x="8058650" y="7680"/>
                </a:lnTo>
                <a:lnTo>
                  <a:pt x="8067240" y="10138"/>
                </a:lnTo>
                <a:lnTo>
                  <a:pt x="8075523" y="13518"/>
                </a:lnTo>
                <a:lnTo>
                  <a:pt x="8083806" y="16897"/>
                </a:lnTo>
                <a:lnTo>
                  <a:pt x="8091783" y="21198"/>
                </a:lnTo>
                <a:lnTo>
                  <a:pt x="8099759" y="25499"/>
                </a:lnTo>
                <a:lnTo>
                  <a:pt x="8107429" y="30415"/>
                </a:lnTo>
                <a:lnTo>
                  <a:pt x="8114792" y="35638"/>
                </a:lnTo>
                <a:lnTo>
                  <a:pt x="8122154" y="41475"/>
                </a:lnTo>
                <a:lnTo>
                  <a:pt x="8129210" y="47312"/>
                </a:lnTo>
                <a:lnTo>
                  <a:pt x="8135960" y="53764"/>
                </a:lnTo>
                <a:lnTo>
                  <a:pt x="8468515" y="386793"/>
                </a:lnTo>
                <a:lnTo>
                  <a:pt x="8474344" y="392937"/>
                </a:lnTo>
                <a:lnTo>
                  <a:pt x="8480172" y="399696"/>
                </a:lnTo>
                <a:lnTo>
                  <a:pt x="8485695" y="406455"/>
                </a:lnTo>
                <a:lnTo>
                  <a:pt x="8490603" y="413828"/>
                </a:lnTo>
                <a:lnTo>
                  <a:pt x="8495512" y="421509"/>
                </a:lnTo>
                <a:lnTo>
                  <a:pt x="8499807" y="428882"/>
                </a:lnTo>
                <a:lnTo>
                  <a:pt x="8503795" y="436870"/>
                </a:lnTo>
                <a:lnTo>
                  <a:pt x="8507783" y="445165"/>
                </a:lnTo>
                <a:lnTo>
                  <a:pt x="8510851" y="453153"/>
                </a:lnTo>
                <a:lnTo>
                  <a:pt x="8513612" y="461755"/>
                </a:lnTo>
                <a:lnTo>
                  <a:pt x="8516066" y="470357"/>
                </a:lnTo>
                <a:lnTo>
                  <a:pt x="8518214" y="479266"/>
                </a:lnTo>
                <a:lnTo>
                  <a:pt x="8520054" y="488483"/>
                </a:lnTo>
                <a:lnTo>
                  <a:pt x="8520975" y="497700"/>
                </a:lnTo>
                <a:cubicBezTo>
                  <a:pt x="8521282" y="500772"/>
                  <a:pt x="8521588" y="503844"/>
                  <a:pt x="8521895" y="506916"/>
                </a:cubicBezTo>
                <a:cubicBezTo>
                  <a:pt x="8521997" y="510091"/>
                  <a:pt x="8522100" y="513265"/>
                  <a:pt x="8522202" y="516440"/>
                </a:cubicBezTo>
                <a:cubicBezTo>
                  <a:pt x="8522100" y="519615"/>
                  <a:pt x="8521997" y="522789"/>
                  <a:pt x="8521895" y="525964"/>
                </a:cubicBezTo>
                <a:cubicBezTo>
                  <a:pt x="8521588" y="529036"/>
                  <a:pt x="8521282" y="532109"/>
                  <a:pt x="8520975" y="535181"/>
                </a:cubicBezTo>
                <a:lnTo>
                  <a:pt x="8520054" y="544397"/>
                </a:lnTo>
                <a:lnTo>
                  <a:pt x="8518214" y="553307"/>
                </a:lnTo>
                <a:lnTo>
                  <a:pt x="8516066" y="562524"/>
                </a:lnTo>
                <a:lnTo>
                  <a:pt x="8513612" y="570819"/>
                </a:lnTo>
                <a:lnTo>
                  <a:pt x="8510851" y="579421"/>
                </a:lnTo>
                <a:lnTo>
                  <a:pt x="8507783" y="587716"/>
                </a:lnTo>
                <a:lnTo>
                  <a:pt x="8503795" y="596011"/>
                </a:lnTo>
                <a:lnTo>
                  <a:pt x="8499807" y="603691"/>
                </a:lnTo>
                <a:lnTo>
                  <a:pt x="8495512" y="611679"/>
                </a:lnTo>
                <a:lnTo>
                  <a:pt x="8490603" y="619052"/>
                </a:lnTo>
                <a:lnTo>
                  <a:pt x="8485695" y="626426"/>
                </a:lnTo>
                <a:lnTo>
                  <a:pt x="8480172" y="633185"/>
                </a:lnTo>
                <a:lnTo>
                  <a:pt x="8474344" y="639943"/>
                </a:lnTo>
                <a:lnTo>
                  <a:pt x="8468515" y="646088"/>
                </a:lnTo>
                <a:lnTo>
                  <a:pt x="8135960" y="978809"/>
                </a:lnTo>
                <a:lnTo>
                  <a:pt x="8135062" y="979708"/>
                </a:lnTo>
              </a:path>
            </a:pathLst>
          </a:custGeom>
          <a:noFill/>
          <a:ln w="28575">
            <a:noFill/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平十法（把减号后的数分成两个数）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3"/>
            </p:custDataLst>
          </p:nvPr>
        </p:nvSpPr>
        <p:spPr bwMode="auto">
          <a:xfrm>
            <a:off x="2075180" y="3075806"/>
            <a:ext cx="2576195" cy="558800"/>
          </a:xfrm>
          <a:custGeom>
            <a:avLst/>
            <a:gdLst>
              <a:gd name="connsiteX0" fmla="*/ 8135062 w 8522202"/>
              <a:gd name="connsiteY0" fmla="*/ 443714 h 979708"/>
              <a:gd name="connsiteX1" fmla="*/ 0 w 8522202"/>
              <a:gd name="connsiteY1" fmla="*/ 443714 h 979708"/>
              <a:gd name="connsiteX2" fmla="*/ 0 w 8522202"/>
              <a:gd name="connsiteY2" fmla="*/ 332875 h 979708"/>
              <a:gd name="connsiteX3" fmla="*/ 7902599 w 8522202"/>
              <a:gd name="connsiteY3" fmla="*/ 332875 h 979708"/>
              <a:gd name="connsiteX4" fmla="*/ 7877033 w 8522202"/>
              <a:gd name="connsiteY4" fmla="*/ 313673 h 979708"/>
              <a:gd name="connsiteX5" fmla="*/ 7870591 w 8522202"/>
              <a:gd name="connsiteY5" fmla="*/ 306607 h 979708"/>
              <a:gd name="connsiteX6" fmla="*/ 7864148 w 8522202"/>
              <a:gd name="connsiteY6" fmla="*/ 299541 h 979708"/>
              <a:gd name="connsiteX7" fmla="*/ 7858626 w 8522202"/>
              <a:gd name="connsiteY7" fmla="*/ 292475 h 979708"/>
              <a:gd name="connsiteX8" fmla="*/ 7853717 w 8522202"/>
              <a:gd name="connsiteY8" fmla="*/ 284487 h 979708"/>
              <a:gd name="connsiteX9" fmla="*/ 7848809 w 8522202"/>
              <a:gd name="connsiteY9" fmla="*/ 276807 h 979708"/>
              <a:gd name="connsiteX10" fmla="*/ 7844207 w 8522202"/>
              <a:gd name="connsiteY10" fmla="*/ 269126 h 979708"/>
              <a:gd name="connsiteX11" fmla="*/ 7840219 w 8522202"/>
              <a:gd name="connsiteY11" fmla="*/ 260831 h 979708"/>
              <a:gd name="connsiteX12" fmla="*/ 7836844 w 8522202"/>
              <a:gd name="connsiteY12" fmla="*/ 252844 h 979708"/>
              <a:gd name="connsiteX13" fmla="*/ 7833470 w 8522202"/>
              <a:gd name="connsiteY13" fmla="*/ 244241 h 979708"/>
              <a:gd name="connsiteX14" fmla="*/ 7830709 w 8522202"/>
              <a:gd name="connsiteY14" fmla="*/ 235639 h 979708"/>
              <a:gd name="connsiteX15" fmla="*/ 7828561 w 8522202"/>
              <a:gd name="connsiteY15" fmla="*/ 227344 h 979708"/>
              <a:gd name="connsiteX16" fmla="*/ 7826414 w 8522202"/>
              <a:gd name="connsiteY16" fmla="*/ 218742 h 979708"/>
              <a:gd name="connsiteX17" fmla="*/ 7825186 w 8522202"/>
              <a:gd name="connsiteY17" fmla="*/ 209832 h 979708"/>
              <a:gd name="connsiteX18" fmla="*/ 7823959 w 8522202"/>
              <a:gd name="connsiteY18" fmla="*/ 201230 h 979708"/>
              <a:gd name="connsiteX19" fmla="*/ 7823652 w 8522202"/>
              <a:gd name="connsiteY19" fmla="*/ 192321 h 979708"/>
              <a:gd name="connsiteX20" fmla="*/ 7823346 w 8522202"/>
              <a:gd name="connsiteY20" fmla="*/ 183719 h 979708"/>
              <a:gd name="connsiteX21" fmla="*/ 7823652 w 8522202"/>
              <a:gd name="connsiteY21" fmla="*/ 175116 h 979708"/>
              <a:gd name="connsiteX22" fmla="*/ 7823959 w 8522202"/>
              <a:gd name="connsiteY22" fmla="*/ 166207 h 979708"/>
              <a:gd name="connsiteX23" fmla="*/ 7825186 w 8522202"/>
              <a:gd name="connsiteY23" fmla="*/ 157298 h 979708"/>
              <a:gd name="connsiteX24" fmla="*/ 7826414 w 8522202"/>
              <a:gd name="connsiteY24" fmla="*/ 148388 h 979708"/>
              <a:gd name="connsiteX25" fmla="*/ 7828561 w 8522202"/>
              <a:gd name="connsiteY25" fmla="*/ 140093 h 979708"/>
              <a:gd name="connsiteX26" fmla="*/ 7830709 w 8522202"/>
              <a:gd name="connsiteY26" fmla="*/ 131491 h 979708"/>
              <a:gd name="connsiteX27" fmla="*/ 7833470 w 8522202"/>
              <a:gd name="connsiteY27" fmla="*/ 122889 h 979708"/>
              <a:gd name="connsiteX28" fmla="*/ 7836844 w 8522202"/>
              <a:gd name="connsiteY28" fmla="*/ 114594 h 979708"/>
              <a:gd name="connsiteX29" fmla="*/ 7840219 w 8522202"/>
              <a:gd name="connsiteY29" fmla="*/ 106299 h 979708"/>
              <a:gd name="connsiteX30" fmla="*/ 7844207 w 8522202"/>
              <a:gd name="connsiteY30" fmla="*/ 98311 h 979708"/>
              <a:gd name="connsiteX31" fmla="*/ 7848809 w 8522202"/>
              <a:gd name="connsiteY31" fmla="*/ 90630 h 979708"/>
              <a:gd name="connsiteX32" fmla="*/ 7853717 w 8522202"/>
              <a:gd name="connsiteY32" fmla="*/ 82643 h 979708"/>
              <a:gd name="connsiteX33" fmla="*/ 7858626 w 8522202"/>
              <a:gd name="connsiteY33" fmla="*/ 75269 h 979708"/>
              <a:gd name="connsiteX34" fmla="*/ 7864148 w 8522202"/>
              <a:gd name="connsiteY34" fmla="*/ 67896 h 979708"/>
              <a:gd name="connsiteX35" fmla="*/ 7870591 w 8522202"/>
              <a:gd name="connsiteY35" fmla="*/ 60830 h 979708"/>
              <a:gd name="connsiteX36" fmla="*/ 7877033 w 8522202"/>
              <a:gd name="connsiteY36" fmla="*/ 53764 h 979708"/>
              <a:gd name="connsiteX37" fmla="*/ 7883782 w 8522202"/>
              <a:gd name="connsiteY37" fmla="*/ 47312 h 979708"/>
              <a:gd name="connsiteX38" fmla="*/ 7891145 w 8522202"/>
              <a:gd name="connsiteY38" fmla="*/ 41475 h 979708"/>
              <a:gd name="connsiteX39" fmla="*/ 7898201 w 8522202"/>
              <a:gd name="connsiteY39" fmla="*/ 35638 h 979708"/>
              <a:gd name="connsiteX40" fmla="*/ 7905871 w 8522202"/>
              <a:gd name="connsiteY40" fmla="*/ 30415 h 979708"/>
              <a:gd name="connsiteX41" fmla="*/ 7913234 w 8522202"/>
              <a:gd name="connsiteY41" fmla="*/ 25499 h 979708"/>
              <a:gd name="connsiteX42" fmla="*/ 7921517 w 8522202"/>
              <a:gd name="connsiteY42" fmla="*/ 21198 h 979708"/>
              <a:gd name="connsiteX43" fmla="*/ 7929493 w 8522202"/>
              <a:gd name="connsiteY43" fmla="*/ 16897 h 979708"/>
              <a:gd name="connsiteX44" fmla="*/ 7937776 w 8522202"/>
              <a:gd name="connsiteY44" fmla="*/ 13518 h 979708"/>
              <a:gd name="connsiteX45" fmla="*/ 7945753 w 8522202"/>
              <a:gd name="connsiteY45" fmla="*/ 10138 h 979708"/>
              <a:gd name="connsiteX46" fmla="*/ 7954343 w 8522202"/>
              <a:gd name="connsiteY46" fmla="*/ 7680 h 979708"/>
              <a:gd name="connsiteX47" fmla="*/ 7962933 w 8522202"/>
              <a:gd name="connsiteY47" fmla="*/ 5223 h 979708"/>
              <a:gd name="connsiteX48" fmla="*/ 7971523 w 8522202"/>
              <a:gd name="connsiteY48" fmla="*/ 3687 h 979708"/>
              <a:gd name="connsiteX49" fmla="*/ 7980420 w 8522202"/>
              <a:gd name="connsiteY49" fmla="*/ 2150 h 979708"/>
              <a:gd name="connsiteX50" fmla="*/ 7988703 w 8522202"/>
              <a:gd name="connsiteY50" fmla="*/ 1229 h 979708"/>
              <a:gd name="connsiteX51" fmla="*/ 7997600 w 8522202"/>
              <a:gd name="connsiteY51" fmla="*/ 307 h 979708"/>
              <a:gd name="connsiteX52" fmla="*/ 8006496 w 8522202"/>
              <a:gd name="connsiteY52" fmla="*/ 0 h 979708"/>
              <a:gd name="connsiteX53" fmla="*/ 8015393 w 8522202"/>
              <a:gd name="connsiteY53" fmla="*/ 307 h 979708"/>
              <a:gd name="connsiteX54" fmla="*/ 8023983 w 8522202"/>
              <a:gd name="connsiteY54" fmla="*/ 1229 h 979708"/>
              <a:gd name="connsiteX55" fmla="*/ 8032880 w 8522202"/>
              <a:gd name="connsiteY55" fmla="*/ 2150 h 979708"/>
              <a:gd name="connsiteX56" fmla="*/ 8041470 w 8522202"/>
              <a:gd name="connsiteY56" fmla="*/ 3687 h 979708"/>
              <a:gd name="connsiteX57" fmla="*/ 8050367 w 8522202"/>
              <a:gd name="connsiteY57" fmla="*/ 5223 h 979708"/>
              <a:gd name="connsiteX58" fmla="*/ 8058650 w 8522202"/>
              <a:gd name="connsiteY58" fmla="*/ 7680 h 979708"/>
              <a:gd name="connsiteX59" fmla="*/ 8067240 w 8522202"/>
              <a:gd name="connsiteY59" fmla="*/ 10138 h 979708"/>
              <a:gd name="connsiteX60" fmla="*/ 8075523 w 8522202"/>
              <a:gd name="connsiteY60" fmla="*/ 13518 h 979708"/>
              <a:gd name="connsiteX61" fmla="*/ 8083806 w 8522202"/>
              <a:gd name="connsiteY61" fmla="*/ 16897 h 979708"/>
              <a:gd name="connsiteX62" fmla="*/ 8091783 w 8522202"/>
              <a:gd name="connsiteY62" fmla="*/ 21198 h 979708"/>
              <a:gd name="connsiteX63" fmla="*/ 8099759 w 8522202"/>
              <a:gd name="connsiteY63" fmla="*/ 25499 h 979708"/>
              <a:gd name="connsiteX64" fmla="*/ 8107429 w 8522202"/>
              <a:gd name="connsiteY64" fmla="*/ 30415 h 979708"/>
              <a:gd name="connsiteX65" fmla="*/ 8114792 w 8522202"/>
              <a:gd name="connsiteY65" fmla="*/ 35638 h 979708"/>
              <a:gd name="connsiteX66" fmla="*/ 8122154 w 8522202"/>
              <a:gd name="connsiteY66" fmla="*/ 41475 h 979708"/>
              <a:gd name="connsiteX67" fmla="*/ 8129210 w 8522202"/>
              <a:gd name="connsiteY67" fmla="*/ 47312 h 979708"/>
              <a:gd name="connsiteX68" fmla="*/ 8135960 w 8522202"/>
              <a:gd name="connsiteY68" fmla="*/ 53764 h 979708"/>
              <a:gd name="connsiteX69" fmla="*/ 8468515 w 8522202"/>
              <a:gd name="connsiteY69" fmla="*/ 386793 h 979708"/>
              <a:gd name="connsiteX70" fmla="*/ 8474344 w 8522202"/>
              <a:gd name="connsiteY70" fmla="*/ 392937 h 979708"/>
              <a:gd name="connsiteX71" fmla="*/ 8480172 w 8522202"/>
              <a:gd name="connsiteY71" fmla="*/ 399696 h 979708"/>
              <a:gd name="connsiteX72" fmla="*/ 8485695 w 8522202"/>
              <a:gd name="connsiteY72" fmla="*/ 406455 h 979708"/>
              <a:gd name="connsiteX73" fmla="*/ 8490603 w 8522202"/>
              <a:gd name="connsiteY73" fmla="*/ 413828 h 979708"/>
              <a:gd name="connsiteX74" fmla="*/ 8495512 w 8522202"/>
              <a:gd name="connsiteY74" fmla="*/ 421509 h 979708"/>
              <a:gd name="connsiteX75" fmla="*/ 8499807 w 8522202"/>
              <a:gd name="connsiteY75" fmla="*/ 428882 h 979708"/>
              <a:gd name="connsiteX76" fmla="*/ 8503795 w 8522202"/>
              <a:gd name="connsiteY76" fmla="*/ 436870 h 979708"/>
              <a:gd name="connsiteX77" fmla="*/ 8507783 w 8522202"/>
              <a:gd name="connsiteY77" fmla="*/ 445165 h 979708"/>
              <a:gd name="connsiteX78" fmla="*/ 8510851 w 8522202"/>
              <a:gd name="connsiteY78" fmla="*/ 453153 h 979708"/>
              <a:gd name="connsiteX79" fmla="*/ 8513612 w 8522202"/>
              <a:gd name="connsiteY79" fmla="*/ 461755 h 979708"/>
              <a:gd name="connsiteX80" fmla="*/ 8516066 w 8522202"/>
              <a:gd name="connsiteY80" fmla="*/ 470357 h 979708"/>
              <a:gd name="connsiteX81" fmla="*/ 8518214 w 8522202"/>
              <a:gd name="connsiteY81" fmla="*/ 479266 h 979708"/>
              <a:gd name="connsiteX82" fmla="*/ 8520054 w 8522202"/>
              <a:gd name="connsiteY82" fmla="*/ 488483 h 979708"/>
              <a:gd name="connsiteX83" fmla="*/ 8520975 w 8522202"/>
              <a:gd name="connsiteY83" fmla="*/ 497700 h 979708"/>
              <a:gd name="connsiteX84" fmla="*/ 8521895 w 8522202"/>
              <a:gd name="connsiteY84" fmla="*/ 506916 h 979708"/>
              <a:gd name="connsiteX85" fmla="*/ 8522202 w 8522202"/>
              <a:gd name="connsiteY85" fmla="*/ 516440 h 979708"/>
              <a:gd name="connsiteX86" fmla="*/ 8521895 w 8522202"/>
              <a:gd name="connsiteY86" fmla="*/ 525964 h 979708"/>
              <a:gd name="connsiteX87" fmla="*/ 8520975 w 8522202"/>
              <a:gd name="connsiteY87" fmla="*/ 535181 h 979708"/>
              <a:gd name="connsiteX88" fmla="*/ 8520054 w 8522202"/>
              <a:gd name="connsiteY88" fmla="*/ 544397 h 979708"/>
              <a:gd name="connsiteX89" fmla="*/ 8518214 w 8522202"/>
              <a:gd name="connsiteY89" fmla="*/ 553307 h 979708"/>
              <a:gd name="connsiteX90" fmla="*/ 8516066 w 8522202"/>
              <a:gd name="connsiteY90" fmla="*/ 562524 h 979708"/>
              <a:gd name="connsiteX91" fmla="*/ 8513612 w 8522202"/>
              <a:gd name="connsiteY91" fmla="*/ 570819 h 979708"/>
              <a:gd name="connsiteX92" fmla="*/ 8510851 w 8522202"/>
              <a:gd name="connsiteY92" fmla="*/ 579421 h 979708"/>
              <a:gd name="connsiteX93" fmla="*/ 8507783 w 8522202"/>
              <a:gd name="connsiteY93" fmla="*/ 587716 h 979708"/>
              <a:gd name="connsiteX94" fmla="*/ 8503795 w 8522202"/>
              <a:gd name="connsiteY94" fmla="*/ 596011 h 979708"/>
              <a:gd name="connsiteX95" fmla="*/ 8499807 w 8522202"/>
              <a:gd name="connsiteY95" fmla="*/ 603691 h 979708"/>
              <a:gd name="connsiteX96" fmla="*/ 8495512 w 8522202"/>
              <a:gd name="connsiteY96" fmla="*/ 611679 h 979708"/>
              <a:gd name="connsiteX97" fmla="*/ 8490603 w 8522202"/>
              <a:gd name="connsiteY97" fmla="*/ 619052 h 979708"/>
              <a:gd name="connsiteX98" fmla="*/ 8485695 w 8522202"/>
              <a:gd name="connsiteY98" fmla="*/ 626426 h 979708"/>
              <a:gd name="connsiteX99" fmla="*/ 8480172 w 8522202"/>
              <a:gd name="connsiteY99" fmla="*/ 633185 h 979708"/>
              <a:gd name="connsiteX100" fmla="*/ 8474344 w 8522202"/>
              <a:gd name="connsiteY100" fmla="*/ 639943 h 979708"/>
              <a:gd name="connsiteX101" fmla="*/ 8468515 w 8522202"/>
              <a:gd name="connsiteY101" fmla="*/ 646088 h 979708"/>
              <a:gd name="connsiteX102" fmla="*/ 8135960 w 8522202"/>
              <a:gd name="connsiteY102" fmla="*/ 978809 h 979708"/>
              <a:gd name="connsiteX103" fmla="*/ 8135062 w 8522202"/>
              <a:gd name="connsiteY103" fmla="*/ 979708 h 979708"/>
              <a:gd name="connsiteX104" fmla="*/ 8226502 w 8522202"/>
              <a:gd name="connsiteY104" fmla="*/ 535154 h 979708"/>
              <a:gd name="connsiteX0-1" fmla="*/ 8135062 w 8522202"/>
              <a:gd name="connsiteY0-2" fmla="*/ 443714 h 979708"/>
              <a:gd name="connsiteX1-3" fmla="*/ 0 w 8522202"/>
              <a:gd name="connsiteY1-4" fmla="*/ 443714 h 979708"/>
              <a:gd name="connsiteX2-5" fmla="*/ 0 w 8522202"/>
              <a:gd name="connsiteY2-6" fmla="*/ 332875 h 979708"/>
              <a:gd name="connsiteX3-7" fmla="*/ 7902599 w 8522202"/>
              <a:gd name="connsiteY3-8" fmla="*/ 332875 h 979708"/>
              <a:gd name="connsiteX4-9" fmla="*/ 7877033 w 8522202"/>
              <a:gd name="connsiteY4-10" fmla="*/ 313673 h 979708"/>
              <a:gd name="connsiteX5-11" fmla="*/ 7870591 w 8522202"/>
              <a:gd name="connsiteY5-12" fmla="*/ 306607 h 979708"/>
              <a:gd name="connsiteX6-13" fmla="*/ 7864148 w 8522202"/>
              <a:gd name="connsiteY6-14" fmla="*/ 299541 h 979708"/>
              <a:gd name="connsiteX7-15" fmla="*/ 7858626 w 8522202"/>
              <a:gd name="connsiteY7-16" fmla="*/ 292475 h 979708"/>
              <a:gd name="connsiteX8-17" fmla="*/ 7853717 w 8522202"/>
              <a:gd name="connsiteY8-18" fmla="*/ 284487 h 979708"/>
              <a:gd name="connsiteX9-19" fmla="*/ 7848809 w 8522202"/>
              <a:gd name="connsiteY9-20" fmla="*/ 276807 h 979708"/>
              <a:gd name="connsiteX10-21" fmla="*/ 7844207 w 8522202"/>
              <a:gd name="connsiteY10-22" fmla="*/ 269126 h 979708"/>
              <a:gd name="connsiteX11-23" fmla="*/ 7840219 w 8522202"/>
              <a:gd name="connsiteY11-24" fmla="*/ 260831 h 979708"/>
              <a:gd name="connsiteX12-25" fmla="*/ 7836844 w 8522202"/>
              <a:gd name="connsiteY12-26" fmla="*/ 252844 h 979708"/>
              <a:gd name="connsiteX13-27" fmla="*/ 7833470 w 8522202"/>
              <a:gd name="connsiteY13-28" fmla="*/ 244241 h 979708"/>
              <a:gd name="connsiteX14-29" fmla="*/ 7830709 w 8522202"/>
              <a:gd name="connsiteY14-30" fmla="*/ 235639 h 979708"/>
              <a:gd name="connsiteX15-31" fmla="*/ 7828561 w 8522202"/>
              <a:gd name="connsiteY15-32" fmla="*/ 227344 h 979708"/>
              <a:gd name="connsiteX16-33" fmla="*/ 7826414 w 8522202"/>
              <a:gd name="connsiteY16-34" fmla="*/ 218742 h 979708"/>
              <a:gd name="connsiteX17-35" fmla="*/ 7825186 w 8522202"/>
              <a:gd name="connsiteY17-36" fmla="*/ 209832 h 979708"/>
              <a:gd name="connsiteX18-37" fmla="*/ 7823959 w 8522202"/>
              <a:gd name="connsiteY18-38" fmla="*/ 201230 h 979708"/>
              <a:gd name="connsiteX19-39" fmla="*/ 7823652 w 8522202"/>
              <a:gd name="connsiteY19-40" fmla="*/ 192321 h 979708"/>
              <a:gd name="connsiteX20-41" fmla="*/ 7823346 w 8522202"/>
              <a:gd name="connsiteY20-42" fmla="*/ 183719 h 979708"/>
              <a:gd name="connsiteX21-43" fmla="*/ 7823652 w 8522202"/>
              <a:gd name="connsiteY21-44" fmla="*/ 175116 h 979708"/>
              <a:gd name="connsiteX22-45" fmla="*/ 7823959 w 8522202"/>
              <a:gd name="connsiteY22-46" fmla="*/ 166207 h 979708"/>
              <a:gd name="connsiteX23-47" fmla="*/ 7825186 w 8522202"/>
              <a:gd name="connsiteY23-48" fmla="*/ 157298 h 979708"/>
              <a:gd name="connsiteX24-49" fmla="*/ 7826414 w 8522202"/>
              <a:gd name="connsiteY24-50" fmla="*/ 148388 h 979708"/>
              <a:gd name="connsiteX25-51" fmla="*/ 7828561 w 8522202"/>
              <a:gd name="connsiteY25-52" fmla="*/ 140093 h 979708"/>
              <a:gd name="connsiteX26-53" fmla="*/ 7830709 w 8522202"/>
              <a:gd name="connsiteY26-54" fmla="*/ 131491 h 979708"/>
              <a:gd name="connsiteX27-55" fmla="*/ 7833470 w 8522202"/>
              <a:gd name="connsiteY27-56" fmla="*/ 122889 h 979708"/>
              <a:gd name="connsiteX28-57" fmla="*/ 7836844 w 8522202"/>
              <a:gd name="connsiteY28-58" fmla="*/ 114594 h 979708"/>
              <a:gd name="connsiteX29-59" fmla="*/ 7840219 w 8522202"/>
              <a:gd name="connsiteY29-60" fmla="*/ 106299 h 979708"/>
              <a:gd name="connsiteX30-61" fmla="*/ 7844207 w 8522202"/>
              <a:gd name="connsiteY30-62" fmla="*/ 98311 h 979708"/>
              <a:gd name="connsiteX31-63" fmla="*/ 7848809 w 8522202"/>
              <a:gd name="connsiteY31-64" fmla="*/ 90630 h 979708"/>
              <a:gd name="connsiteX32-65" fmla="*/ 7853717 w 8522202"/>
              <a:gd name="connsiteY32-66" fmla="*/ 82643 h 979708"/>
              <a:gd name="connsiteX33-67" fmla="*/ 7858626 w 8522202"/>
              <a:gd name="connsiteY33-68" fmla="*/ 75269 h 979708"/>
              <a:gd name="connsiteX34-69" fmla="*/ 7864148 w 8522202"/>
              <a:gd name="connsiteY34-70" fmla="*/ 67896 h 979708"/>
              <a:gd name="connsiteX35-71" fmla="*/ 7870591 w 8522202"/>
              <a:gd name="connsiteY35-72" fmla="*/ 60830 h 979708"/>
              <a:gd name="connsiteX36-73" fmla="*/ 7877033 w 8522202"/>
              <a:gd name="connsiteY36-74" fmla="*/ 53764 h 979708"/>
              <a:gd name="connsiteX37-75" fmla="*/ 7883782 w 8522202"/>
              <a:gd name="connsiteY37-76" fmla="*/ 47312 h 979708"/>
              <a:gd name="connsiteX38-77" fmla="*/ 7891145 w 8522202"/>
              <a:gd name="connsiteY38-78" fmla="*/ 41475 h 979708"/>
              <a:gd name="connsiteX39-79" fmla="*/ 7898201 w 8522202"/>
              <a:gd name="connsiteY39-80" fmla="*/ 35638 h 979708"/>
              <a:gd name="connsiteX40-81" fmla="*/ 7905871 w 8522202"/>
              <a:gd name="connsiteY40-82" fmla="*/ 30415 h 979708"/>
              <a:gd name="connsiteX41-83" fmla="*/ 7913234 w 8522202"/>
              <a:gd name="connsiteY41-84" fmla="*/ 25499 h 979708"/>
              <a:gd name="connsiteX42-85" fmla="*/ 7921517 w 8522202"/>
              <a:gd name="connsiteY42-86" fmla="*/ 21198 h 979708"/>
              <a:gd name="connsiteX43-87" fmla="*/ 7929493 w 8522202"/>
              <a:gd name="connsiteY43-88" fmla="*/ 16897 h 979708"/>
              <a:gd name="connsiteX44-89" fmla="*/ 7937776 w 8522202"/>
              <a:gd name="connsiteY44-90" fmla="*/ 13518 h 979708"/>
              <a:gd name="connsiteX45-91" fmla="*/ 7945753 w 8522202"/>
              <a:gd name="connsiteY45-92" fmla="*/ 10138 h 979708"/>
              <a:gd name="connsiteX46-93" fmla="*/ 7954343 w 8522202"/>
              <a:gd name="connsiteY46-94" fmla="*/ 7680 h 979708"/>
              <a:gd name="connsiteX47-95" fmla="*/ 7962933 w 8522202"/>
              <a:gd name="connsiteY47-96" fmla="*/ 5223 h 979708"/>
              <a:gd name="connsiteX48-97" fmla="*/ 7971523 w 8522202"/>
              <a:gd name="connsiteY48-98" fmla="*/ 3687 h 979708"/>
              <a:gd name="connsiteX49-99" fmla="*/ 7980420 w 8522202"/>
              <a:gd name="connsiteY49-100" fmla="*/ 2150 h 979708"/>
              <a:gd name="connsiteX50-101" fmla="*/ 7988703 w 8522202"/>
              <a:gd name="connsiteY50-102" fmla="*/ 1229 h 979708"/>
              <a:gd name="connsiteX51-103" fmla="*/ 7997600 w 8522202"/>
              <a:gd name="connsiteY51-104" fmla="*/ 307 h 979708"/>
              <a:gd name="connsiteX52-105" fmla="*/ 8006496 w 8522202"/>
              <a:gd name="connsiteY52-106" fmla="*/ 0 h 979708"/>
              <a:gd name="connsiteX53-107" fmla="*/ 8015393 w 8522202"/>
              <a:gd name="connsiteY53-108" fmla="*/ 307 h 979708"/>
              <a:gd name="connsiteX54-109" fmla="*/ 8023983 w 8522202"/>
              <a:gd name="connsiteY54-110" fmla="*/ 1229 h 979708"/>
              <a:gd name="connsiteX55-111" fmla="*/ 8032880 w 8522202"/>
              <a:gd name="connsiteY55-112" fmla="*/ 2150 h 979708"/>
              <a:gd name="connsiteX56-113" fmla="*/ 8041470 w 8522202"/>
              <a:gd name="connsiteY56-114" fmla="*/ 3687 h 979708"/>
              <a:gd name="connsiteX57-115" fmla="*/ 8050367 w 8522202"/>
              <a:gd name="connsiteY57-116" fmla="*/ 5223 h 979708"/>
              <a:gd name="connsiteX58-117" fmla="*/ 8058650 w 8522202"/>
              <a:gd name="connsiteY58-118" fmla="*/ 7680 h 979708"/>
              <a:gd name="connsiteX59-119" fmla="*/ 8067240 w 8522202"/>
              <a:gd name="connsiteY59-120" fmla="*/ 10138 h 979708"/>
              <a:gd name="connsiteX60-121" fmla="*/ 8075523 w 8522202"/>
              <a:gd name="connsiteY60-122" fmla="*/ 13518 h 979708"/>
              <a:gd name="connsiteX61-123" fmla="*/ 8083806 w 8522202"/>
              <a:gd name="connsiteY61-124" fmla="*/ 16897 h 979708"/>
              <a:gd name="connsiteX62-125" fmla="*/ 8091783 w 8522202"/>
              <a:gd name="connsiteY62-126" fmla="*/ 21198 h 979708"/>
              <a:gd name="connsiteX63-127" fmla="*/ 8099759 w 8522202"/>
              <a:gd name="connsiteY63-128" fmla="*/ 25499 h 979708"/>
              <a:gd name="connsiteX64-129" fmla="*/ 8107429 w 8522202"/>
              <a:gd name="connsiteY64-130" fmla="*/ 30415 h 979708"/>
              <a:gd name="connsiteX65-131" fmla="*/ 8114792 w 8522202"/>
              <a:gd name="connsiteY65-132" fmla="*/ 35638 h 979708"/>
              <a:gd name="connsiteX66-133" fmla="*/ 8122154 w 8522202"/>
              <a:gd name="connsiteY66-134" fmla="*/ 41475 h 979708"/>
              <a:gd name="connsiteX67-135" fmla="*/ 8129210 w 8522202"/>
              <a:gd name="connsiteY67-136" fmla="*/ 47312 h 979708"/>
              <a:gd name="connsiteX68-137" fmla="*/ 8135960 w 8522202"/>
              <a:gd name="connsiteY68-138" fmla="*/ 53764 h 979708"/>
              <a:gd name="connsiteX69-139" fmla="*/ 8468515 w 8522202"/>
              <a:gd name="connsiteY69-140" fmla="*/ 386793 h 979708"/>
              <a:gd name="connsiteX70-141" fmla="*/ 8474344 w 8522202"/>
              <a:gd name="connsiteY70-142" fmla="*/ 392937 h 979708"/>
              <a:gd name="connsiteX71-143" fmla="*/ 8480172 w 8522202"/>
              <a:gd name="connsiteY71-144" fmla="*/ 399696 h 979708"/>
              <a:gd name="connsiteX72-145" fmla="*/ 8485695 w 8522202"/>
              <a:gd name="connsiteY72-146" fmla="*/ 406455 h 979708"/>
              <a:gd name="connsiteX73-147" fmla="*/ 8490603 w 8522202"/>
              <a:gd name="connsiteY73-148" fmla="*/ 413828 h 979708"/>
              <a:gd name="connsiteX74-149" fmla="*/ 8495512 w 8522202"/>
              <a:gd name="connsiteY74-150" fmla="*/ 421509 h 979708"/>
              <a:gd name="connsiteX75-151" fmla="*/ 8499807 w 8522202"/>
              <a:gd name="connsiteY75-152" fmla="*/ 428882 h 979708"/>
              <a:gd name="connsiteX76-153" fmla="*/ 8503795 w 8522202"/>
              <a:gd name="connsiteY76-154" fmla="*/ 436870 h 979708"/>
              <a:gd name="connsiteX77-155" fmla="*/ 8507783 w 8522202"/>
              <a:gd name="connsiteY77-156" fmla="*/ 445165 h 979708"/>
              <a:gd name="connsiteX78-157" fmla="*/ 8510851 w 8522202"/>
              <a:gd name="connsiteY78-158" fmla="*/ 453153 h 979708"/>
              <a:gd name="connsiteX79-159" fmla="*/ 8513612 w 8522202"/>
              <a:gd name="connsiteY79-160" fmla="*/ 461755 h 979708"/>
              <a:gd name="connsiteX80-161" fmla="*/ 8516066 w 8522202"/>
              <a:gd name="connsiteY80-162" fmla="*/ 470357 h 979708"/>
              <a:gd name="connsiteX81-163" fmla="*/ 8518214 w 8522202"/>
              <a:gd name="connsiteY81-164" fmla="*/ 479266 h 979708"/>
              <a:gd name="connsiteX82-165" fmla="*/ 8520054 w 8522202"/>
              <a:gd name="connsiteY82-166" fmla="*/ 488483 h 979708"/>
              <a:gd name="connsiteX83-167" fmla="*/ 8520975 w 8522202"/>
              <a:gd name="connsiteY83-168" fmla="*/ 497700 h 979708"/>
              <a:gd name="connsiteX84-169" fmla="*/ 8521895 w 8522202"/>
              <a:gd name="connsiteY84-170" fmla="*/ 506916 h 979708"/>
              <a:gd name="connsiteX85-171" fmla="*/ 8522202 w 8522202"/>
              <a:gd name="connsiteY85-172" fmla="*/ 516440 h 979708"/>
              <a:gd name="connsiteX86-173" fmla="*/ 8521895 w 8522202"/>
              <a:gd name="connsiteY86-174" fmla="*/ 525964 h 979708"/>
              <a:gd name="connsiteX87-175" fmla="*/ 8520975 w 8522202"/>
              <a:gd name="connsiteY87-176" fmla="*/ 535181 h 979708"/>
              <a:gd name="connsiteX88-177" fmla="*/ 8520054 w 8522202"/>
              <a:gd name="connsiteY88-178" fmla="*/ 544397 h 979708"/>
              <a:gd name="connsiteX89-179" fmla="*/ 8518214 w 8522202"/>
              <a:gd name="connsiteY89-180" fmla="*/ 553307 h 979708"/>
              <a:gd name="connsiteX90-181" fmla="*/ 8516066 w 8522202"/>
              <a:gd name="connsiteY90-182" fmla="*/ 562524 h 979708"/>
              <a:gd name="connsiteX91-183" fmla="*/ 8513612 w 8522202"/>
              <a:gd name="connsiteY91-184" fmla="*/ 570819 h 979708"/>
              <a:gd name="connsiteX92-185" fmla="*/ 8510851 w 8522202"/>
              <a:gd name="connsiteY92-186" fmla="*/ 579421 h 979708"/>
              <a:gd name="connsiteX93-187" fmla="*/ 8507783 w 8522202"/>
              <a:gd name="connsiteY93-188" fmla="*/ 587716 h 979708"/>
              <a:gd name="connsiteX94-189" fmla="*/ 8503795 w 8522202"/>
              <a:gd name="connsiteY94-190" fmla="*/ 596011 h 979708"/>
              <a:gd name="connsiteX95-191" fmla="*/ 8499807 w 8522202"/>
              <a:gd name="connsiteY95-192" fmla="*/ 603691 h 979708"/>
              <a:gd name="connsiteX96-193" fmla="*/ 8495512 w 8522202"/>
              <a:gd name="connsiteY96-194" fmla="*/ 611679 h 979708"/>
              <a:gd name="connsiteX97-195" fmla="*/ 8490603 w 8522202"/>
              <a:gd name="connsiteY97-196" fmla="*/ 619052 h 979708"/>
              <a:gd name="connsiteX98-197" fmla="*/ 8485695 w 8522202"/>
              <a:gd name="connsiteY98-198" fmla="*/ 626426 h 979708"/>
              <a:gd name="connsiteX99-199" fmla="*/ 8480172 w 8522202"/>
              <a:gd name="connsiteY99-200" fmla="*/ 633185 h 979708"/>
              <a:gd name="connsiteX100-201" fmla="*/ 8474344 w 8522202"/>
              <a:gd name="connsiteY100-202" fmla="*/ 639943 h 979708"/>
              <a:gd name="connsiteX101-203" fmla="*/ 8468515 w 8522202"/>
              <a:gd name="connsiteY101-204" fmla="*/ 646088 h 979708"/>
              <a:gd name="connsiteX102-205" fmla="*/ 8135960 w 8522202"/>
              <a:gd name="connsiteY102-206" fmla="*/ 978809 h 979708"/>
              <a:gd name="connsiteX103-207" fmla="*/ 8135062 w 8522202"/>
              <a:gd name="connsiteY103-208" fmla="*/ 979708 h 979708"/>
              <a:gd name="connsiteX0-209" fmla="*/ 0 w 8522202"/>
              <a:gd name="connsiteY0-210" fmla="*/ 443714 h 979708"/>
              <a:gd name="connsiteX1-211" fmla="*/ 0 w 8522202"/>
              <a:gd name="connsiteY1-212" fmla="*/ 332875 h 979708"/>
              <a:gd name="connsiteX2-213" fmla="*/ 7902599 w 8522202"/>
              <a:gd name="connsiteY2-214" fmla="*/ 332875 h 979708"/>
              <a:gd name="connsiteX3-215" fmla="*/ 7877033 w 8522202"/>
              <a:gd name="connsiteY3-216" fmla="*/ 313673 h 979708"/>
              <a:gd name="connsiteX4-217" fmla="*/ 7870591 w 8522202"/>
              <a:gd name="connsiteY4-218" fmla="*/ 306607 h 979708"/>
              <a:gd name="connsiteX5-219" fmla="*/ 7864148 w 8522202"/>
              <a:gd name="connsiteY5-220" fmla="*/ 299541 h 979708"/>
              <a:gd name="connsiteX6-221" fmla="*/ 7858626 w 8522202"/>
              <a:gd name="connsiteY6-222" fmla="*/ 292475 h 979708"/>
              <a:gd name="connsiteX7-223" fmla="*/ 7853717 w 8522202"/>
              <a:gd name="connsiteY7-224" fmla="*/ 284487 h 979708"/>
              <a:gd name="connsiteX8-225" fmla="*/ 7848809 w 8522202"/>
              <a:gd name="connsiteY8-226" fmla="*/ 276807 h 979708"/>
              <a:gd name="connsiteX9-227" fmla="*/ 7844207 w 8522202"/>
              <a:gd name="connsiteY9-228" fmla="*/ 269126 h 979708"/>
              <a:gd name="connsiteX10-229" fmla="*/ 7840219 w 8522202"/>
              <a:gd name="connsiteY10-230" fmla="*/ 260831 h 979708"/>
              <a:gd name="connsiteX11-231" fmla="*/ 7836844 w 8522202"/>
              <a:gd name="connsiteY11-232" fmla="*/ 252844 h 979708"/>
              <a:gd name="connsiteX12-233" fmla="*/ 7833470 w 8522202"/>
              <a:gd name="connsiteY12-234" fmla="*/ 244241 h 979708"/>
              <a:gd name="connsiteX13-235" fmla="*/ 7830709 w 8522202"/>
              <a:gd name="connsiteY13-236" fmla="*/ 235639 h 979708"/>
              <a:gd name="connsiteX14-237" fmla="*/ 7828561 w 8522202"/>
              <a:gd name="connsiteY14-238" fmla="*/ 227344 h 979708"/>
              <a:gd name="connsiteX15-239" fmla="*/ 7826414 w 8522202"/>
              <a:gd name="connsiteY15-240" fmla="*/ 218742 h 979708"/>
              <a:gd name="connsiteX16-241" fmla="*/ 7825186 w 8522202"/>
              <a:gd name="connsiteY16-242" fmla="*/ 209832 h 979708"/>
              <a:gd name="connsiteX17-243" fmla="*/ 7823959 w 8522202"/>
              <a:gd name="connsiteY17-244" fmla="*/ 201230 h 979708"/>
              <a:gd name="connsiteX18-245" fmla="*/ 7823652 w 8522202"/>
              <a:gd name="connsiteY18-246" fmla="*/ 192321 h 979708"/>
              <a:gd name="connsiteX19-247" fmla="*/ 7823346 w 8522202"/>
              <a:gd name="connsiteY19-248" fmla="*/ 183719 h 979708"/>
              <a:gd name="connsiteX20-249" fmla="*/ 7823652 w 8522202"/>
              <a:gd name="connsiteY20-250" fmla="*/ 175116 h 979708"/>
              <a:gd name="connsiteX21-251" fmla="*/ 7823959 w 8522202"/>
              <a:gd name="connsiteY21-252" fmla="*/ 166207 h 979708"/>
              <a:gd name="connsiteX22-253" fmla="*/ 7825186 w 8522202"/>
              <a:gd name="connsiteY22-254" fmla="*/ 157298 h 979708"/>
              <a:gd name="connsiteX23-255" fmla="*/ 7826414 w 8522202"/>
              <a:gd name="connsiteY23-256" fmla="*/ 148388 h 979708"/>
              <a:gd name="connsiteX24-257" fmla="*/ 7828561 w 8522202"/>
              <a:gd name="connsiteY24-258" fmla="*/ 140093 h 979708"/>
              <a:gd name="connsiteX25-259" fmla="*/ 7830709 w 8522202"/>
              <a:gd name="connsiteY25-260" fmla="*/ 131491 h 979708"/>
              <a:gd name="connsiteX26-261" fmla="*/ 7833470 w 8522202"/>
              <a:gd name="connsiteY26-262" fmla="*/ 122889 h 979708"/>
              <a:gd name="connsiteX27-263" fmla="*/ 7836844 w 8522202"/>
              <a:gd name="connsiteY27-264" fmla="*/ 114594 h 979708"/>
              <a:gd name="connsiteX28-265" fmla="*/ 7840219 w 8522202"/>
              <a:gd name="connsiteY28-266" fmla="*/ 106299 h 979708"/>
              <a:gd name="connsiteX29-267" fmla="*/ 7844207 w 8522202"/>
              <a:gd name="connsiteY29-268" fmla="*/ 98311 h 979708"/>
              <a:gd name="connsiteX30-269" fmla="*/ 7848809 w 8522202"/>
              <a:gd name="connsiteY30-270" fmla="*/ 90630 h 979708"/>
              <a:gd name="connsiteX31-271" fmla="*/ 7853717 w 8522202"/>
              <a:gd name="connsiteY31-272" fmla="*/ 82643 h 979708"/>
              <a:gd name="connsiteX32-273" fmla="*/ 7858626 w 8522202"/>
              <a:gd name="connsiteY32-274" fmla="*/ 75269 h 979708"/>
              <a:gd name="connsiteX33-275" fmla="*/ 7864148 w 8522202"/>
              <a:gd name="connsiteY33-276" fmla="*/ 67896 h 979708"/>
              <a:gd name="connsiteX34-277" fmla="*/ 7870591 w 8522202"/>
              <a:gd name="connsiteY34-278" fmla="*/ 60830 h 979708"/>
              <a:gd name="connsiteX35-279" fmla="*/ 7877033 w 8522202"/>
              <a:gd name="connsiteY35-280" fmla="*/ 53764 h 979708"/>
              <a:gd name="connsiteX36-281" fmla="*/ 7883782 w 8522202"/>
              <a:gd name="connsiteY36-282" fmla="*/ 47312 h 979708"/>
              <a:gd name="connsiteX37-283" fmla="*/ 7891145 w 8522202"/>
              <a:gd name="connsiteY37-284" fmla="*/ 41475 h 979708"/>
              <a:gd name="connsiteX38-285" fmla="*/ 7898201 w 8522202"/>
              <a:gd name="connsiteY38-286" fmla="*/ 35638 h 979708"/>
              <a:gd name="connsiteX39-287" fmla="*/ 7905871 w 8522202"/>
              <a:gd name="connsiteY39-288" fmla="*/ 30415 h 979708"/>
              <a:gd name="connsiteX40-289" fmla="*/ 7913234 w 8522202"/>
              <a:gd name="connsiteY40-290" fmla="*/ 25499 h 979708"/>
              <a:gd name="connsiteX41-291" fmla="*/ 7921517 w 8522202"/>
              <a:gd name="connsiteY41-292" fmla="*/ 21198 h 979708"/>
              <a:gd name="connsiteX42-293" fmla="*/ 7929493 w 8522202"/>
              <a:gd name="connsiteY42-294" fmla="*/ 16897 h 979708"/>
              <a:gd name="connsiteX43-295" fmla="*/ 7937776 w 8522202"/>
              <a:gd name="connsiteY43-296" fmla="*/ 13518 h 979708"/>
              <a:gd name="connsiteX44-297" fmla="*/ 7945753 w 8522202"/>
              <a:gd name="connsiteY44-298" fmla="*/ 10138 h 979708"/>
              <a:gd name="connsiteX45-299" fmla="*/ 7954343 w 8522202"/>
              <a:gd name="connsiteY45-300" fmla="*/ 7680 h 979708"/>
              <a:gd name="connsiteX46-301" fmla="*/ 7962933 w 8522202"/>
              <a:gd name="connsiteY46-302" fmla="*/ 5223 h 979708"/>
              <a:gd name="connsiteX47-303" fmla="*/ 7971523 w 8522202"/>
              <a:gd name="connsiteY47-304" fmla="*/ 3687 h 979708"/>
              <a:gd name="connsiteX48-305" fmla="*/ 7980420 w 8522202"/>
              <a:gd name="connsiteY48-306" fmla="*/ 2150 h 979708"/>
              <a:gd name="connsiteX49-307" fmla="*/ 7988703 w 8522202"/>
              <a:gd name="connsiteY49-308" fmla="*/ 1229 h 979708"/>
              <a:gd name="connsiteX50-309" fmla="*/ 7997600 w 8522202"/>
              <a:gd name="connsiteY50-310" fmla="*/ 307 h 979708"/>
              <a:gd name="connsiteX51-311" fmla="*/ 8006496 w 8522202"/>
              <a:gd name="connsiteY51-312" fmla="*/ 0 h 979708"/>
              <a:gd name="connsiteX52-313" fmla="*/ 8015393 w 8522202"/>
              <a:gd name="connsiteY52-314" fmla="*/ 307 h 979708"/>
              <a:gd name="connsiteX53-315" fmla="*/ 8023983 w 8522202"/>
              <a:gd name="connsiteY53-316" fmla="*/ 1229 h 979708"/>
              <a:gd name="connsiteX54-317" fmla="*/ 8032880 w 8522202"/>
              <a:gd name="connsiteY54-318" fmla="*/ 2150 h 979708"/>
              <a:gd name="connsiteX55-319" fmla="*/ 8041470 w 8522202"/>
              <a:gd name="connsiteY55-320" fmla="*/ 3687 h 979708"/>
              <a:gd name="connsiteX56-321" fmla="*/ 8050367 w 8522202"/>
              <a:gd name="connsiteY56-322" fmla="*/ 5223 h 979708"/>
              <a:gd name="connsiteX57-323" fmla="*/ 8058650 w 8522202"/>
              <a:gd name="connsiteY57-324" fmla="*/ 7680 h 979708"/>
              <a:gd name="connsiteX58-325" fmla="*/ 8067240 w 8522202"/>
              <a:gd name="connsiteY58-326" fmla="*/ 10138 h 979708"/>
              <a:gd name="connsiteX59-327" fmla="*/ 8075523 w 8522202"/>
              <a:gd name="connsiteY59-328" fmla="*/ 13518 h 979708"/>
              <a:gd name="connsiteX60-329" fmla="*/ 8083806 w 8522202"/>
              <a:gd name="connsiteY60-330" fmla="*/ 16897 h 979708"/>
              <a:gd name="connsiteX61-331" fmla="*/ 8091783 w 8522202"/>
              <a:gd name="connsiteY61-332" fmla="*/ 21198 h 979708"/>
              <a:gd name="connsiteX62-333" fmla="*/ 8099759 w 8522202"/>
              <a:gd name="connsiteY62-334" fmla="*/ 25499 h 979708"/>
              <a:gd name="connsiteX63-335" fmla="*/ 8107429 w 8522202"/>
              <a:gd name="connsiteY63-336" fmla="*/ 30415 h 979708"/>
              <a:gd name="connsiteX64-337" fmla="*/ 8114792 w 8522202"/>
              <a:gd name="connsiteY64-338" fmla="*/ 35638 h 979708"/>
              <a:gd name="connsiteX65-339" fmla="*/ 8122154 w 8522202"/>
              <a:gd name="connsiteY65-340" fmla="*/ 41475 h 979708"/>
              <a:gd name="connsiteX66-341" fmla="*/ 8129210 w 8522202"/>
              <a:gd name="connsiteY66-342" fmla="*/ 47312 h 979708"/>
              <a:gd name="connsiteX67-343" fmla="*/ 8135960 w 8522202"/>
              <a:gd name="connsiteY67-344" fmla="*/ 53764 h 979708"/>
              <a:gd name="connsiteX68-345" fmla="*/ 8468515 w 8522202"/>
              <a:gd name="connsiteY68-346" fmla="*/ 386793 h 979708"/>
              <a:gd name="connsiteX69-347" fmla="*/ 8474344 w 8522202"/>
              <a:gd name="connsiteY69-348" fmla="*/ 392937 h 979708"/>
              <a:gd name="connsiteX70-349" fmla="*/ 8480172 w 8522202"/>
              <a:gd name="connsiteY70-350" fmla="*/ 399696 h 979708"/>
              <a:gd name="connsiteX71-351" fmla="*/ 8485695 w 8522202"/>
              <a:gd name="connsiteY71-352" fmla="*/ 406455 h 979708"/>
              <a:gd name="connsiteX72-353" fmla="*/ 8490603 w 8522202"/>
              <a:gd name="connsiteY72-354" fmla="*/ 413828 h 979708"/>
              <a:gd name="connsiteX73-355" fmla="*/ 8495512 w 8522202"/>
              <a:gd name="connsiteY73-356" fmla="*/ 421509 h 979708"/>
              <a:gd name="connsiteX74-357" fmla="*/ 8499807 w 8522202"/>
              <a:gd name="connsiteY74-358" fmla="*/ 428882 h 979708"/>
              <a:gd name="connsiteX75-359" fmla="*/ 8503795 w 8522202"/>
              <a:gd name="connsiteY75-360" fmla="*/ 436870 h 979708"/>
              <a:gd name="connsiteX76-361" fmla="*/ 8507783 w 8522202"/>
              <a:gd name="connsiteY76-362" fmla="*/ 445165 h 979708"/>
              <a:gd name="connsiteX77-363" fmla="*/ 8510851 w 8522202"/>
              <a:gd name="connsiteY77-364" fmla="*/ 453153 h 979708"/>
              <a:gd name="connsiteX78-365" fmla="*/ 8513612 w 8522202"/>
              <a:gd name="connsiteY78-366" fmla="*/ 461755 h 979708"/>
              <a:gd name="connsiteX79-367" fmla="*/ 8516066 w 8522202"/>
              <a:gd name="connsiteY79-368" fmla="*/ 470357 h 979708"/>
              <a:gd name="connsiteX80-369" fmla="*/ 8518214 w 8522202"/>
              <a:gd name="connsiteY80-370" fmla="*/ 479266 h 979708"/>
              <a:gd name="connsiteX81-371" fmla="*/ 8520054 w 8522202"/>
              <a:gd name="connsiteY81-372" fmla="*/ 488483 h 979708"/>
              <a:gd name="connsiteX82-373" fmla="*/ 8520975 w 8522202"/>
              <a:gd name="connsiteY82-374" fmla="*/ 497700 h 979708"/>
              <a:gd name="connsiteX83-375" fmla="*/ 8521895 w 8522202"/>
              <a:gd name="connsiteY83-376" fmla="*/ 506916 h 979708"/>
              <a:gd name="connsiteX84-377" fmla="*/ 8522202 w 8522202"/>
              <a:gd name="connsiteY84-378" fmla="*/ 516440 h 979708"/>
              <a:gd name="connsiteX85-379" fmla="*/ 8521895 w 8522202"/>
              <a:gd name="connsiteY85-380" fmla="*/ 525964 h 979708"/>
              <a:gd name="connsiteX86-381" fmla="*/ 8520975 w 8522202"/>
              <a:gd name="connsiteY86-382" fmla="*/ 535181 h 979708"/>
              <a:gd name="connsiteX87-383" fmla="*/ 8520054 w 8522202"/>
              <a:gd name="connsiteY87-384" fmla="*/ 544397 h 979708"/>
              <a:gd name="connsiteX88-385" fmla="*/ 8518214 w 8522202"/>
              <a:gd name="connsiteY88-386" fmla="*/ 553307 h 979708"/>
              <a:gd name="connsiteX89-387" fmla="*/ 8516066 w 8522202"/>
              <a:gd name="connsiteY89-388" fmla="*/ 562524 h 979708"/>
              <a:gd name="connsiteX90-389" fmla="*/ 8513612 w 8522202"/>
              <a:gd name="connsiteY90-390" fmla="*/ 570819 h 979708"/>
              <a:gd name="connsiteX91-391" fmla="*/ 8510851 w 8522202"/>
              <a:gd name="connsiteY91-392" fmla="*/ 579421 h 979708"/>
              <a:gd name="connsiteX92-393" fmla="*/ 8507783 w 8522202"/>
              <a:gd name="connsiteY92-394" fmla="*/ 587716 h 979708"/>
              <a:gd name="connsiteX93-395" fmla="*/ 8503795 w 8522202"/>
              <a:gd name="connsiteY93-396" fmla="*/ 596011 h 979708"/>
              <a:gd name="connsiteX94-397" fmla="*/ 8499807 w 8522202"/>
              <a:gd name="connsiteY94-398" fmla="*/ 603691 h 979708"/>
              <a:gd name="connsiteX95-399" fmla="*/ 8495512 w 8522202"/>
              <a:gd name="connsiteY95-400" fmla="*/ 611679 h 979708"/>
              <a:gd name="connsiteX96-401" fmla="*/ 8490603 w 8522202"/>
              <a:gd name="connsiteY96-402" fmla="*/ 619052 h 979708"/>
              <a:gd name="connsiteX97-403" fmla="*/ 8485695 w 8522202"/>
              <a:gd name="connsiteY97-404" fmla="*/ 626426 h 979708"/>
              <a:gd name="connsiteX98-405" fmla="*/ 8480172 w 8522202"/>
              <a:gd name="connsiteY98-406" fmla="*/ 633185 h 979708"/>
              <a:gd name="connsiteX99-407" fmla="*/ 8474344 w 8522202"/>
              <a:gd name="connsiteY99-408" fmla="*/ 639943 h 979708"/>
              <a:gd name="connsiteX100-409" fmla="*/ 8468515 w 8522202"/>
              <a:gd name="connsiteY100-410" fmla="*/ 646088 h 979708"/>
              <a:gd name="connsiteX101-411" fmla="*/ 8135960 w 8522202"/>
              <a:gd name="connsiteY101-412" fmla="*/ 978809 h 979708"/>
              <a:gd name="connsiteX102-413" fmla="*/ 8135062 w 8522202"/>
              <a:gd name="connsiteY102-414" fmla="*/ 979708 h 979708"/>
              <a:gd name="connsiteX0-415" fmla="*/ 0 w 8522202"/>
              <a:gd name="connsiteY0-416" fmla="*/ 332875 h 979708"/>
              <a:gd name="connsiteX1-417" fmla="*/ 7902599 w 8522202"/>
              <a:gd name="connsiteY1-418" fmla="*/ 332875 h 979708"/>
              <a:gd name="connsiteX2-419" fmla="*/ 7877033 w 8522202"/>
              <a:gd name="connsiteY2-420" fmla="*/ 313673 h 979708"/>
              <a:gd name="connsiteX3-421" fmla="*/ 7870591 w 8522202"/>
              <a:gd name="connsiteY3-422" fmla="*/ 306607 h 979708"/>
              <a:gd name="connsiteX4-423" fmla="*/ 7864148 w 8522202"/>
              <a:gd name="connsiteY4-424" fmla="*/ 299541 h 979708"/>
              <a:gd name="connsiteX5-425" fmla="*/ 7858626 w 8522202"/>
              <a:gd name="connsiteY5-426" fmla="*/ 292475 h 979708"/>
              <a:gd name="connsiteX6-427" fmla="*/ 7853717 w 8522202"/>
              <a:gd name="connsiteY6-428" fmla="*/ 284487 h 979708"/>
              <a:gd name="connsiteX7-429" fmla="*/ 7848809 w 8522202"/>
              <a:gd name="connsiteY7-430" fmla="*/ 276807 h 979708"/>
              <a:gd name="connsiteX8-431" fmla="*/ 7844207 w 8522202"/>
              <a:gd name="connsiteY8-432" fmla="*/ 269126 h 979708"/>
              <a:gd name="connsiteX9-433" fmla="*/ 7840219 w 8522202"/>
              <a:gd name="connsiteY9-434" fmla="*/ 260831 h 979708"/>
              <a:gd name="connsiteX10-435" fmla="*/ 7836844 w 8522202"/>
              <a:gd name="connsiteY10-436" fmla="*/ 252844 h 979708"/>
              <a:gd name="connsiteX11-437" fmla="*/ 7833470 w 8522202"/>
              <a:gd name="connsiteY11-438" fmla="*/ 244241 h 979708"/>
              <a:gd name="connsiteX12-439" fmla="*/ 7830709 w 8522202"/>
              <a:gd name="connsiteY12-440" fmla="*/ 235639 h 979708"/>
              <a:gd name="connsiteX13-441" fmla="*/ 7828561 w 8522202"/>
              <a:gd name="connsiteY13-442" fmla="*/ 227344 h 979708"/>
              <a:gd name="connsiteX14-443" fmla="*/ 7826414 w 8522202"/>
              <a:gd name="connsiteY14-444" fmla="*/ 218742 h 979708"/>
              <a:gd name="connsiteX15-445" fmla="*/ 7825186 w 8522202"/>
              <a:gd name="connsiteY15-446" fmla="*/ 209832 h 979708"/>
              <a:gd name="connsiteX16-447" fmla="*/ 7823959 w 8522202"/>
              <a:gd name="connsiteY16-448" fmla="*/ 201230 h 979708"/>
              <a:gd name="connsiteX17-449" fmla="*/ 7823652 w 8522202"/>
              <a:gd name="connsiteY17-450" fmla="*/ 192321 h 979708"/>
              <a:gd name="connsiteX18-451" fmla="*/ 7823346 w 8522202"/>
              <a:gd name="connsiteY18-452" fmla="*/ 183719 h 979708"/>
              <a:gd name="connsiteX19-453" fmla="*/ 7823652 w 8522202"/>
              <a:gd name="connsiteY19-454" fmla="*/ 175116 h 979708"/>
              <a:gd name="connsiteX20-455" fmla="*/ 7823959 w 8522202"/>
              <a:gd name="connsiteY20-456" fmla="*/ 166207 h 979708"/>
              <a:gd name="connsiteX21-457" fmla="*/ 7825186 w 8522202"/>
              <a:gd name="connsiteY21-458" fmla="*/ 157298 h 979708"/>
              <a:gd name="connsiteX22-459" fmla="*/ 7826414 w 8522202"/>
              <a:gd name="connsiteY22-460" fmla="*/ 148388 h 979708"/>
              <a:gd name="connsiteX23-461" fmla="*/ 7828561 w 8522202"/>
              <a:gd name="connsiteY23-462" fmla="*/ 140093 h 979708"/>
              <a:gd name="connsiteX24-463" fmla="*/ 7830709 w 8522202"/>
              <a:gd name="connsiteY24-464" fmla="*/ 131491 h 979708"/>
              <a:gd name="connsiteX25-465" fmla="*/ 7833470 w 8522202"/>
              <a:gd name="connsiteY25-466" fmla="*/ 122889 h 979708"/>
              <a:gd name="connsiteX26-467" fmla="*/ 7836844 w 8522202"/>
              <a:gd name="connsiteY26-468" fmla="*/ 114594 h 979708"/>
              <a:gd name="connsiteX27-469" fmla="*/ 7840219 w 8522202"/>
              <a:gd name="connsiteY27-470" fmla="*/ 106299 h 979708"/>
              <a:gd name="connsiteX28-471" fmla="*/ 7844207 w 8522202"/>
              <a:gd name="connsiteY28-472" fmla="*/ 98311 h 979708"/>
              <a:gd name="connsiteX29-473" fmla="*/ 7848809 w 8522202"/>
              <a:gd name="connsiteY29-474" fmla="*/ 90630 h 979708"/>
              <a:gd name="connsiteX30-475" fmla="*/ 7853717 w 8522202"/>
              <a:gd name="connsiteY30-476" fmla="*/ 82643 h 979708"/>
              <a:gd name="connsiteX31-477" fmla="*/ 7858626 w 8522202"/>
              <a:gd name="connsiteY31-478" fmla="*/ 75269 h 979708"/>
              <a:gd name="connsiteX32-479" fmla="*/ 7864148 w 8522202"/>
              <a:gd name="connsiteY32-480" fmla="*/ 67896 h 979708"/>
              <a:gd name="connsiteX33-481" fmla="*/ 7870591 w 8522202"/>
              <a:gd name="connsiteY33-482" fmla="*/ 60830 h 979708"/>
              <a:gd name="connsiteX34-483" fmla="*/ 7877033 w 8522202"/>
              <a:gd name="connsiteY34-484" fmla="*/ 53764 h 979708"/>
              <a:gd name="connsiteX35-485" fmla="*/ 7883782 w 8522202"/>
              <a:gd name="connsiteY35-486" fmla="*/ 47312 h 979708"/>
              <a:gd name="connsiteX36-487" fmla="*/ 7891145 w 8522202"/>
              <a:gd name="connsiteY36-488" fmla="*/ 41475 h 979708"/>
              <a:gd name="connsiteX37-489" fmla="*/ 7898201 w 8522202"/>
              <a:gd name="connsiteY37-490" fmla="*/ 35638 h 979708"/>
              <a:gd name="connsiteX38-491" fmla="*/ 7905871 w 8522202"/>
              <a:gd name="connsiteY38-492" fmla="*/ 30415 h 979708"/>
              <a:gd name="connsiteX39-493" fmla="*/ 7913234 w 8522202"/>
              <a:gd name="connsiteY39-494" fmla="*/ 25499 h 979708"/>
              <a:gd name="connsiteX40-495" fmla="*/ 7921517 w 8522202"/>
              <a:gd name="connsiteY40-496" fmla="*/ 21198 h 979708"/>
              <a:gd name="connsiteX41-497" fmla="*/ 7929493 w 8522202"/>
              <a:gd name="connsiteY41-498" fmla="*/ 16897 h 979708"/>
              <a:gd name="connsiteX42-499" fmla="*/ 7937776 w 8522202"/>
              <a:gd name="connsiteY42-500" fmla="*/ 13518 h 979708"/>
              <a:gd name="connsiteX43-501" fmla="*/ 7945753 w 8522202"/>
              <a:gd name="connsiteY43-502" fmla="*/ 10138 h 979708"/>
              <a:gd name="connsiteX44-503" fmla="*/ 7954343 w 8522202"/>
              <a:gd name="connsiteY44-504" fmla="*/ 7680 h 979708"/>
              <a:gd name="connsiteX45-505" fmla="*/ 7962933 w 8522202"/>
              <a:gd name="connsiteY45-506" fmla="*/ 5223 h 979708"/>
              <a:gd name="connsiteX46-507" fmla="*/ 7971523 w 8522202"/>
              <a:gd name="connsiteY46-508" fmla="*/ 3687 h 979708"/>
              <a:gd name="connsiteX47-509" fmla="*/ 7980420 w 8522202"/>
              <a:gd name="connsiteY47-510" fmla="*/ 2150 h 979708"/>
              <a:gd name="connsiteX48-511" fmla="*/ 7988703 w 8522202"/>
              <a:gd name="connsiteY48-512" fmla="*/ 1229 h 979708"/>
              <a:gd name="connsiteX49-513" fmla="*/ 7997600 w 8522202"/>
              <a:gd name="connsiteY49-514" fmla="*/ 307 h 979708"/>
              <a:gd name="connsiteX50-515" fmla="*/ 8006496 w 8522202"/>
              <a:gd name="connsiteY50-516" fmla="*/ 0 h 979708"/>
              <a:gd name="connsiteX51-517" fmla="*/ 8015393 w 8522202"/>
              <a:gd name="connsiteY51-518" fmla="*/ 307 h 979708"/>
              <a:gd name="connsiteX52-519" fmla="*/ 8023983 w 8522202"/>
              <a:gd name="connsiteY52-520" fmla="*/ 1229 h 979708"/>
              <a:gd name="connsiteX53-521" fmla="*/ 8032880 w 8522202"/>
              <a:gd name="connsiteY53-522" fmla="*/ 2150 h 979708"/>
              <a:gd name="connsiteX54-523" fmla="*/ 8041470 w 8522202"/>
              <a:gd name="connsiteY54-524" fmla="*/ 3687 h 979708"/>
              <a:gd name="connsiteX55-525" fmla="*/ 8050367 w 8522202"/>
              <a:gd name="connsiteY55-526" fmla="*/ 5223 h 979708"/>
              <a:gd name="connsiteX56-527" fmla="*/ 8058650 w 8522202"/>
              <a:gd name="connsiteY56-528" fmla="*/ 7680 h 979708"/>
              <a:gd name="connsiteX57-529" fmla="*/ 8067240 w 8522202"/>
              <a:gd name="connsiteY57-530" fmla="*/ 10138 h 979708"/>
              <a:gd name="connsiteX58-531" fmla="*/ 8075523 w 8522202"/>
              <a:gd name="connsiteY58-532" fmla="*/ 13518 h 979708"/>
              <a:gd name="connsiteX59-533" fmla="*/ 8083806 w 8522202"/>
              <a:gd name="connsiteY59-534" fmla="*/ 16897 h 979708"/>
              <a:gd name="connsiteX60-535" fmla="*/ 8091783 w 8522202"/>
              <a:gd name="connsiteY60-536" fmla="*/ 21198 h 979708"/>
              <a:gd name="connsiteX61-537" fmla="*/ 8099759 w 8522202"/>
              <a:gd name="connsiteY61-538" fmla="*/ 25499 h 979708"/>
              <a:gd name="connsiteX62-539" fmla="*/ 8107429 w 8522202"/>
              <a:gd name="connsiteY62-540" fmla="*/ 30415 h 979708"/>
              <a:gd name="connsiteX63-541" fmla="*/ 8114792 w 8522202"/>
              <a:gd name="connsiteY63-542" fmla="*/ 35638 h 979708"/>
              <a:gd name="connsiteX64-543" fmla="*/ 8122154 w 8522202"/>
              <a:gd name="connsiteY64-544" fmla="*/ 41475 h 979708"/>
              <a:gd name="connsiteX65-545" fmla="*/ 8129210 w 8522202"/>
              <a:gd name="connsiteY65-546" fmla="*/ 47312 h 979708"/>
              <a:gd name="connsiteX66-547" fmla="*/ 8135960 w 8522202"/>
              <a:gd name="connsiteY66-548" fmla="*/ 53764 h 979708"/>
              <a:gd name="connsiteX67-549" fmla="*/ 8468515 w 8522202"/>
              <a:gd name="connsiteY67-550" fmla="*/ 386793 h 979708"/>
              <a:gd name="connsiteX68-551" fmla="*/ 8474344 w 8522202"/>
              <a:gd name="connsiteY68-552" fmla="*/ 392937 h 979708"/>
              <a:gd name="connsiteX69-553" fmla="*/ 8480172 w 8522202"/>
              <a:gd name="connsiteY69-554" fmla="*/ 399696 h 979708"/>
              <a:gd name="connsiteX70-555" fmla="*/ 8485695 w 8522202"/>
              <a:gd name="connsiteY70-556" fmla="*/ 406455 h 979708"/>
              <a:gd name="connsiteX71-557" fmla="*/ 8490603 w 8522202"/>
              <a:gd name="connsiteY71-558" fmla="*/ 413828 h 979708"/>
              <a:gd name="connsiteX72-559" fmla="*/ 8495512 w 8522202"/>
              <a:gd name="connsiteY72-560" fmla="*/ 421509 h 979708"/>
              <a:gd name="connsiteX73-561" fmla="*/ 8499807 w 8522202"/>
              <a:gd name="connsiteY73-562" fmla="*/ 428882 h 979708"/>
              <a:gd name="connsiteX74-563" fmla="*/ 8503795 w 8522202"/>
              <a:gd name="connsiteY74-564" fmla="*/ 436870 h 979708"/>
              <a:gd name="connsiteX75-565" fmla="*/ 8507783 w 8522202"/>
              <a:gd name="connsiteY75-566" fmla="*/ 445165 h 979708"/>
              <a:gd name="connsiteX76-567" fmla="*/ 8510851 w 8522202"/>
              <a:gd name="connsiteY76-568" fmla="*/ 453153 h 979708"/>
              <a:gd name="connsiteX77-569" fmla="*/ 8513612 w 8522202"/>
              <a:gd name="connsiteY77-570" fmla="*/ 461755 h 979708"/>
              <a:gd name="connsiteX78-571" fmla="*/ 8516066 w 8522202"/>
              <a:gd name="connsiteY78-572" fmla="*/ 470357 h 979708"/>
              <a:gd name="connsiteX79-573" fmla="*/ 8518214 w 8522202"/>
              <a:gd name="connsiteY79-574" fmla="*/ 479266 h 979708"/>
              <a:gd name="connsiteX80-575" fmla="*/ 8520054 w 8522202"/>
              <a:gd name="connsiteY80-576" fmla="*/ 488483 h 979708"/>
              <a:gd name="connsiteX81-577" fmla="*/ 8520975 w 8522202"/>
              <a:gd name="connsiteY81-578" fmla="*/ 497700 h 979708"/>
              <a:gd name="connsiteX82-579" fmla="*/ 8521895 w 8522202"/>
              <a:gd name="connsiteY82-580" fmla="*/ 506916 h 979708"/>
              <a:gd name="connsiteX83-581" fmla="*/ 8522202 w 8522202"/>
              <a:gd name="connsiteY83-582" fmla="*/ 516440 h 979708"/>
              <a:gd name="connsiteX84-583" fmla="*/ 8521895 w 8522202"/>
              <a:gd name="connsiteY84-584" fmla="*/ 525964 h 979708"/>
              <a:gd name="connsiteX85-585" fmla="*/ 8520975 w 8522202"/>
              <a:gd name="connsiteY85-586" fmla="*/ 535181 h 979708"/>
              <a:gd name="connsiteX86-587" fmla="*/ 8520054 w 8522202"/>
              <a:gd name="connsiteY86-588" fmla="*/ 544397 h 979708"/>
              <a:gd name="connsiteX87-589" fmla="*/ 8518214 w 8522202"/>
              <a:gd name="connsiteY87-590" fmla="*/ 553307 h 979708"/>
              <a:gd name="connsiteX88-591" fmla="*/ 8516066 w 8522202"/>
              <a:gd name="connsiteY88-592" fmla="*/ 562524 h 979708"/>
              <a:gd name="connsiteX89-593" fmla="*/ 8513612 w 8522202"/>
              <a:gd name="connsiteY89-594" fmla="*/ 570819 h 979708"/>
              <a:gd name="connsiteX90-595" fmla="*/ 8510851 w 8522202"/>
              <a:gd name="connsiteY90-596" fmla="*/ 579421 h 979708"/>
              <a:gd name="connsiteX91-597" fmla="*/ 8507783 w 8522202"/>
              <a:gd name="connsiteY91-598" fmla="*/ 587716 h 979708"/>
              <a:gd name="connsiteX92-599" fmla="*/ 8503795 w 8522202"/>
              <a:gd name="connsiteY92-600" fmla="*/ 596011 h 979708"/>
              <a:gd name="connsiteX93-601" fmla="*/ 8499807 w 8522202"/>
              <a:gd name="connsiteY93-602" fmla="*/ 603691 h 979708"/>
              <a:gd name="connsiteX94-603" fmla="*/ 8495512 w 8522202"/>
              <a:gd name="connsiteY94-604" fmla="*/ 611679 h 979708"/>
              <a:gd name="connsiteX95-605" fmla="*/ 8490603 w 8522202"/>
              <a:gd name="connsiteY95-606" fmla="*/ 619052 h 979708"/>
              <a:gd name="connsiteX96-607" fmla="*/ 8485695 w 8522202"/>
              <a:gd name="connsiteY96-608" fmla="*/ 626426 h 979708"/>
              <a:gd name="connsiteX97-609" fmla="*/ 8480172 w 8522202"/>
              <a:gd name="connsiteY97-610" fmla="*/ 633185 h 979708"/>
              <a:gd name="connsiteX98-611" fmla="*/ 8474344 w 8522202"/>
              <a:gd name="connsiteY98-612" fmla="*/ 639943 h 979708"/>
              <a:gd name="connsiteX99-613" fmla="*/ 8468515 w 8522202"/>
              <a:gd name="connsiteY99-614" fmla="*/ 646088 h 979708"/>
              <a:gd name="connsiteX100-615" fmla="*/ 8135960 w 8522202"/>
              <a:gd name="connsiteY100-616" fmla="*/ 978809 h 979708"/>
              <a:gd name="connsiteX101-617" fmla="*/ 8135062 w 8522202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8522202" h="979708">
                <a:moveTo>
                  <a:pt x="0" y="332875"/>
                </a:moveTo>
                <a:lnTo>
                  <a:pt x="7902599" y="332875"/>
                </a:lnTo>
                <a:lnTo>
                  <a:pt x="7877033" y="313673"/>
                </a:lnTo>
                <a:lnTo>
                  <a:pt x="7870591" y="306607"/>
                </a:lnTo>
                <a:lnTo>
                  <a:pt x="7864148" y="299541"/>
                </a:lnTo>
                <a:lnTo>
                  <a:pt x="7858626" y="292475"/>
                </a:lnTo>
                <a:lnTo>
                  <a:pt x="7853717" y="284487"/>
                </a:lnTo>
                <a:lnTo>
                  <a:pt x="7848809" y="276807"/>
                </a:lnTo>
                <a:lnTo>
                  <a:pt x="7844207" y="269126"/>
                </a:lnTo>
                <a:lnTo>
                  <a:pt x="7840219" y="260831"/>
                </a:lnTo>
                <a:lnTo>
                  <a:pt x="7836844" y="252844"/>
                </a:lnTo>
                <a:lnTo>
                  <a:pt x="7833470" y="244241"/>
                </a:lnTo>
                <a:lnTo>
                  <a:pt x="7830709" y="235639"/>
                </a:lnTo>
                <a:lnTo>
                  <a:pt x="7828561" y="227344"/>
                </a:lnTo>
                <a:lnTo>
                  <a:pt x="7826414" y="218742"/>
                </a:lnTo>
                <a:lnTo>
                  <a:pt x="7825186" y="209832"/>
                </a:lnTo>
                <a:lnTo>
                  <a:pt x="7823959" y="201230"/>
                </a:lnTo>
                <a:cubicBezTo>
                  <a:pt x="7823857" y="198260"/>
                  <a:pt x="7823754" y="195291"/>
                  <a:pt x="7823652" y="192321"/>
                </a:cubicBezTo>
                <a:lnTo>
                  <a:pt x="7823346" y="183719"/>
                </a:lnTo>
                <a:lnTo>
                  <a:pt x="7823652" y="175116"/>
                </a:lnTo>
                <a:cubicBezTo>
                  <a:pt x="7823754" y="172146"/>
                  <a:pt x="7823857" y="169177"/>
                  <a:pt x="7823959" y="166207"/>
                </a:cubicBezTo>
                <a:lnTo>
                  <a:pt x="7825186" y="157298"/>
                </a:lnTo>
                <a:lnTo>
                  <a:pt x="7826414" y="148388"/>
                </a:lnTo>
                <a:lnTo>
                  <a:pt x="7828561" y="140093"/>
                </a:lnTo>
                <a:lnTo>
                  <a:pt x="7830709" y="131491"/>
                </a:lnTo>
                <a:lnTo>
                  <a:pt x="7833470" y="122889"/>
                </a:lnTo>
                <a:lnTo>
                  <a:pt x="7836844" y="114594"/>
                </a:lnTo>
                <a:lnTo>
                  <a:pt x="7840219" y="106299"/>
                </a:lnTo>
                <a:lnTo>
                  <a:pt x="7844207" y="98311"/>
                </a:lnTo>
                <a:lnTo>
                  <a:pt x="7848809" y="90630"/>
                </a:lnTo>
                <a:lnTo>
                  <a:pt x="7853717" y="82643"/>
                </a:lnTo>
                <a:lnTo>
                  <a:pt x="7858626" y="75269"/>
                </a:lnTo>
                <a:lnTo>
                  <a:pt x="7864148" y="67896"/>
                </a:lnTo>
                <a:lnTo>
                  <a:pt x="7870591" y="60830"/>
                </a:lnTo>
                <a:lnTo>
                  <a:pt x="7877033" y="53764"/>
                </a:lnTo>
                <a:lnTo>
                  <a:pt x="7883782" y="47312"/>
                </a:lnTo>
                <a:lnTo>
                  <a:pt x="7891145" y="41475"/>
                </a:lnTo>
                <a:lnTo>
                  <a:pt x="7898201" y="35638"/>
                </a:lnTo>
                <a:lnTo>
                  <a:pt x="7905871" y="30415"/>
                </a:lnTo>
                <a:lnTo>
                  <a:pt x="7913234" y="25499"/>
                </a:lnTo>
                <a:lnTo>
                  <a:pt x="7921517" y="21198"/>
                </a:lnTo>
                <a:lnTo>
                  <a:pt x="7929493" y="16897"/>
                </a:lnTo>
                <a:lnTo>
                  <a:pt x="7937776" y="13518"/>
                </a:lnTo>
                <a:lnTo>
                  <a:pt x="7945753" y="10138"/>
                </a:lnTo>
                <a:lnTo>
                  <a:pt x="7954343" y="7680"/>
                </a:lnTo>
                <a:lnTo>
                  <a:pt x="7962933" y="5223"/>
                </a:lnTo>
                <a:lnTo>
                  <a:pt x="7971523" y="3687"/>
                </a:lnTo>
                <a:lnTo>
                  <a:pt x="7980420" y="2150"/>
                </a:lnTo>
                <a:lnTo>
                  <a:pt x="7988703" y="1229"/>
                </a:lnTo>
                <a:lnTo>
                  <a:pt x="7997600" y="307"/>
                </a:lnTo>
                <a:lnTo>
                  <a:pt x="8006496" y="0"/>
                </a:lnTo>
                <a:lnTo>
                  <a:pt x="8015393" y="307"/>
                </a:lnTo>
                <a:lnTo>
                  <a:pt x="8023983" y="1229"/>
                </a:lnTo>
                <a:lnTo>
                  <a:pt x="8032880" y="2150"/>
                </a:lnTo>
                <a:lnTo>
                  <a:pt x="8041470" y="3687"/>
                </a:lnTo>
                <a:lnTo>
                  <a:pt x="8050367" y="5223"/>
                </a:lnTo>
                <a:lnTo>
                  <a:pt x="8058650" y="7680"/>
                </a:lnTo>
                <a:lnTo>
                  <a:pt x="8067240" y="10138"/>
                </a:lnTo>
                <a:lnTo>
                  <a:pt x="8075523" y="13518"/>
                </a:lnTo>
                <a:lnTo>
                  <a:pt x="8083806" y="16897"/>
                </a:lnTo>
                <a:lnTo>
                  <a:pt x="8091783" y="21198"/>
                </a:lnTo>
                <a:lnTo>
                  <a:pt x="8099759" y="25499"/>
                </a:lnTo>
                <a:lnTo>
                  <a:pt x="8107429" y="30415"/>
                </a:lnTo>
                <a:lnTo>
                  <a:pt x="8114792" y="35638"/>
                </a:lnTo>
                <a:lnTo>
                  <a:pt x="8122154" y="41475"/>
                </a:lnTo>
                <a:lnTo>
                  <a:pt x="8129210" y="47312"/>
                </a:lnTo>
                <a:lnTo>
                  <a:pt x="8135960" y="53764"/>
                </a:lnTo>
                <a:lnTo>
                  <a:pt x="8468515" y="386793"/>
                </a:lnTo>
                <a:lnTo>
                  <a:pt x="8474344" y="392937"/>
                </a:lnTo>
                <a:lnTo>
                  <a:pt x="8480172" y="399696"/>
                </a:lnTo>
                <a:lnTo>
                  <a:pt x="8485695" y="406455"/>
                </a:lnTo>
                <a:lnTo>
                  <a:pt x="8490603" y="413828"/>
                </a:lnTo>
                <a:lnTo>
                  <a:pt x="8495512" y="421509"/>
                </a:lnTo>
                <a:lnTo>
                  <a:pt x="8499807" y="428882"/>
                </a:lnTo>
                <a:lnTo>
                  <a:pt x="8503795" y="436870"/>
                </a:lnTo>
                <a:lnTo>
                  <a:pt x="8507783" y="445165"/>
                </a:lnTo>
                <a:lnTo>
                  <a:pt x="8510851" y="453153"/>
                </a:lnTo>
                <a:lnTo>
                  <a:pt x="8513612" y="461755"/>
                </a:lnTo>
                <a:lnTo>
                  <a:pt x="8516066" y="470357"/>
                </a:lnTo>
                <a:lnTo>
                  <a:pt x="8518214" y="479266"/>
                </a:lnTo>
                <a:lnTo>
                  <a:pt x="8520054" y="488483"/>
                </a:lnTo>
                <a:lnTo>
                  <a:pt x="8520975" y="497700"/>
                </a:lnTo>
                <a:cubicBezTo>
                  <a:pt x="8521282" y="500772"/>
                  <a:pt x="8521588" y="503844"/>
                  <a:pt x="8521895" y="506916"/>
                </a:cubicBezTo>
                <a:cubicBezTo>
                  <a:pt x="8521997" y="510091"/>
                  <a:pt x="8522100" y="513265"/>
                  <a:pt x="8522202" y="516440"/>
                </a:cubicBezTo>
                <a:cubicBezTo>
                  <a:pt x="8522100" y="519615"/>
                  <a:pt x="8521997" y="522789"/>
                  <a:pt x="8521895" y="525964"/>
                </a:cubicBezTo>
                <a:cubicBezTo>
                  <a:pt x="8521588" y="529036"/>
                  <a:pt x="8521282" y="532109"/>
                  <a:pt x="8520975" y="535181"/>
                </a:cubicBezTo>
                <a:lnTo>
                  <a:pt x="8520054" y="544397"/>
                </a:lnTo>
                <a:lnTo>
                  <a:pt x="8518214" y="553307"/>
                </a:lnTo>
                <a:lnTo>
                  <a:pt x="8516066" y="562524"/>
                </a:lnTo>
                <a:lnTo>
                  <a:pt x="8513612" y="570819"/>
                </a:lnTo>
                <a:lnTo>
                  <a:pt x="8510851" y="579421"/>
                </a:lnTo>
                <a:lnTo>
                  <a:pt x="8507783" y="587716"/>
                </a:lnTo>
                <a:lnTo>
                  <a:pt x="8503795" y="596011"/>
                </a:lnTo>
                <a:lnTo>
                  <a:pt x="8499807" y="603691"/>
                </a:lnTo>
                <a:lnTo>
                  <a:pt x="8495512" y="611679"/>
                </a:lnTo>
                <a:lnTo>
                  <a:pt x="8490603" y="619052"/>
                </a:lnTo>
                <a:lnTo>
                  <a:pt x="8485695" y="626426"/>
                </a:lnTo>
                <a:lnTo>
                  <a:pt x="8480172" y="633185"/>
                </a:lnTo>
                <a:lnTo>
                  <a:pt x="8474344" y="639943"/>
                </a:lnTo>
                <a:lnTo>
                  <a:pt x="8468515" y="646088"/>
                </a:lnTo>
                <a:lnTo>
                  <a:pt x="8135960" y="978809"/>
                </a:lnTo>
                <a:lnTo>
                  <a:pt x="8135062" y="979708"/>
                </a:lnTo>
              </a:path>
            </a:pathLst>
          </a:custGeom>
          <a:noFill/>
          <a:ln w="28575">
            <a:noFill/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想加算减法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任意多边形 1"/>
          <p:cNvSpPr/>
          <p:nvPr>
            <p:custDataLst>
              <p:tags r:id="rId4"/>
            </p:custDataLst>
          </p:nvPr>
        </p:nvSpPr>
        <p:spPr bwMode="auto">
          <a:xfrm>
            <a:off x="2058670" y="3651870"/>
            <a:ext cx="2576195" cy="558800"/>
          </a:xfrm>
          <a:custGeom>
            <a:avLst/>
            <a:gdLst>
              <a:gd name="connsiteX0" fmla="*/ 8135062 w 8522202"/>
              <a:gd name="connsiteY0" fmla="*/ 443714 h 979708"/>
              <a:gd name="connsiteX1" fmla="*/ 0 w 8522202"/>
              <a:gd name="connsiteY1" fmla="*/ 443714 h 979708"/>
              <a:gd name="connsiteX2" fmla="*/ 0 w 8522202"/>
              <a:gd name="connsiteY2" fmla="*/ 332875 h 979708"/>
              <a:gd name="connsiteX3" fmla="*/ 7902599 w 8522202"/>
              <a:gd name="connsiteY3" fmla="*/ 332875 h 979708"/>
              <a:gd name="connsiteX4" fmla="*/ 7877033 w 8522202"/>
              <a:gd name="connsiteY4" fmla="*/ 313673 h 979708"/>
              <a:gd name="connsiteX5" fmla="*/ 7870591 w 8522202"/>
              <a:gd name="connsiteY5" fmla="*/ 306607 h 979708"/>
              <a:gd name="connsiteX6" fmla="*/ 7864148 w 8522202"/>
              <a:gd name="connsiteY6" fmla="*/ 299541 h 979708"/>
              <a:gd name="connsiteX7" fmla="*/ 7858626 w 8522202"/>
              <a:gd name="connsiteY7" fmla="*/ 292475 h 979708"/>
              <a:gd name="connsiteX8" fmla="*/ 7853717 w 8522202"/>
              <a:gd name="connsiteY8" fmla="*/ 284487 h 979708"/>
              <a:gd name="connsiteX9" fmla="*/ 7848809 w 8522202"/>
              <a:gd name="connsiteY9" fmla="*/ 276807 h 979708"/>
              <a:gd name="connsiteX10" fmla="*/ 7844207 w 8522202"/>
              <a:gd name="connsiteY10" fmla="*/ 269126 h 979708"/>
              <a:gd name="connsiteX11" fmla="*/ 7840219 w 8522202"/>
              <a:gd name="connsiteY11" fmla="*/ 260831 h 979708"/>
              <a:gd name="connsiteX12" fmla="*/ 7836844 w 8522202"/>
              <a:gd name="connsiteY12" fmla="*/ 252844 h 979708"/>
              <a:gd name="connsiteX13" fmla="*/ 7833470 w 8522202"/>
              <a:gd name="connsiteY13" fmla="*/ 244241 h 979708"/>
              <a:gd name="connsiteX14" fmla="*/ 7830709 w 8522202"/>
              <a:gd name="connsiteY14" fmla="*/ 235639 h 979708"/>
              <a:gd name="connsiteX15" fmla="*/ 7828561 w 8522202"/>
              <a:gd name="connsiteY15" fmla="*/ 227344 h 979708"/>
              <a:gd name="connsiteX16" fmla="*/ 7826414 w 8522202"/>
              <a:gd name="connsiteY16" fmla="*/ 218742 h 979708"/>
              <a:gd name="connsiteX17" fmla="*/ 7825186 w 8522202"/>
              <a:gd name="connsiteY17" fmla="*/ 209832 h 979708"/>
              <a:gd name="connsiteX18" fmla="*/ 7823959 w 8522202"/>
              <a:gd name="connsiteY18" fmla="*/ 201230 h 979708"/>
              <a:gd name="connsiteX19" fmla="*/ 7823652 w 8522202"/>
              <a:gd name="connsiteY19" fmla="*/ 192321 h 979708"/>
              <a:gd name="connsiteX20" fmla="*/ 7823346 w 8522202"/>
              <a:gd name="connsiteY20" fmla="*/ 183719 h 979708"/>
              <a:gd name="connsiteX21" fmla="*/ 7823652 w 8522202"/>
              <a:gd name="connsiteY21" fmla="*/ 175116 h 979708"/>
              <a:gd name="connsiteX22" fmla="*/ 7823959 w 8522202"/>
              <a:gd name="connsiteY22" fmla="*/ 166207 h 979708"/>
              <a:gd name="connsiteX23" fmla="*/ 7825186 w 8522202"/>
              <a:gd name="connsiteY23" fmla="*/ 157298 h 979708"/>
              <a:gd name="connsiteX24" fmla="*/ 7826414 w 8522202"/>
              <a:gd name="connsiteY24" fmla="*/ 148388 h 979708"/>
              <a:gd name="connsiteX25" fmla="*/ 7828561 w 8522202"/>
              <a:gd name="connsiteY25" fmla="*/ 140093 h 979708"/>
              <a:gd name="connsiteX26" fmla="*/ 7830709 w 8522202"/>
              <a:gd name="connsiteY26" fmla="*/ 131491 h 979708"/>
              <a:gd name="connsiteX27" fmla="*/ 7833470 w 8522202"/>
              <a:gd name="connsiteY27" fmla="*/ 122889 h 979708"/>
              <a:gd name="connsiteX28" fmla="*/ 7836844 w 8522202"/>
              <a:gd name="connsiteY28" fmla="*/ 114594 h 979708"/>
              <a:gd name="connsiteX29" fmla="*/ 7840219 w 8522202"/>
              <a:gd name="connsiteY29" fmla="*/ 106299 h 979708"/>
              <a:gd name="connsiteX30" fmla="*/ 7844207 w 8522202"/>
              <a:gd name="connsiteY30" fmla="*/ 98311 h 979708"/>
              <a:gd name="connsiteX31" fmla="*/ 7848809 w 8522202"/>
              <a:gd name="connsiteY31" fmla="*/ 90630 h 979708"/>
              <a:gd name="connsiteX32" fmla="*/ 7853717 w 8522202"/>
              <a:gd name="connsiteY32" fmla="*/ 82643 h 979708"/>
              <a:gd name="connsiteX33" fmla="*/ 7858626 w 8522202"/>
              <a:gd name="connsiteY33" fmla="*/ 75269 h 979708"/>
              <a:gd name="connsiteX34" fmla="*/ 7864148 w 8522202"/>
              <a:gd name="connsiteY34" fmla="*/ 67896 h 979708"/>
              <a:gd name="connsiteX35" fmla="*/ 7870591 w 8522202"/>
              <a:gd name="connsiteY35" fmla="*/ 60830 h 979708"/>
              <a:gd name="connsiteX36" fmla="*/ 7877033 w 8522202"/>
              <a:gd name="connsiteY36" fmla="*/ 53764 h 979708"/>
              <a:gd name="connsiteX37" fmla="*/ 7883782 w 8522202"/>
              <a:gd name="connsiteY37" fmla="*/ 47312 h 979708"/>
              <a:gd name="connsiteX38" fmla="*/ 7891145 w 8522202"/>
              <a:gd name="connsiteY38" fmla="*/ 41475 h 979708"/>
              <a:gd name="connsiteX39" fmla="*/ 7898201 w 8522202"/>
              <a:gd name="connsiteY39" fmla="*/ 35638 h 979708"/>
              <a:gd name="connsiteX40" fmla="*/ 7905871 w 8522202"/>
              <a:gd name="connsiteY40" fmla="*/ 30415 h 979708"/>
              <a:gd name="connsiteX41" fmla="*/ 7913234 w 8522202"/>
              <a:gd name="connsiteY41" fmla="*/ 25499 h 979708"/>
              <a:gd name="connsiteX42" fmla="*/ 7921517 w 8522202"/>
              <a:gd name="connsiteY42" fmla="*/ 21198 h 979708"/>
              <a:gd name="connsiteX43" fmla="*/ 7929493 w 8522202"/>
              <a:gd name="connsiteY43" fmla="*/ 16897 h 979708"/>
              <a:gd name="connsiteX44" fmla="*/ 7937776 w 8522202"/>
              <a:gd name="connsiteY44" fmla="*/ 13518 h 979708"/>
              <a:gd name="connsiteX45" fmla="*/ 7945753 w 8522202"/>
              <a:gd name="connsiteY45" fmla="*/ 10138 h 979708"/>
              <a:gd name="connsiteX46" fmla="*/ 7954343 w 8522202"/>
              <a:gd name="connsiteY46" fmla="*/ 7680 h 979708"/>
              <a:gd name="connsiteX47" fmla="*/ 7962933 w 8522202"/>
              <a:gd name="connsiteY47" fmla="*/ 5223 h 979708"/>
              <a:gd name="connsiteX48" fmla="*/ 7971523 w 8522202"/>
              <a:gd name="connsiteY48" fmla="*/ 3687 h 979708"/>
              <a:gd name="connsiteX49" fmla="*/ 7980420 w 8522202"/>
              <a:gd name="connsiteY49" fmla="*/ 2150 h 979708"/>
              <a:gd name="connsiteX50" fmla="*/ 7988703 w 8522202"/>
              <a:gd name="connsiteY50" fmla="*/ 1229 h 979708"/>
              <a:gd name="connsiteX51" fmla="*/ 7997600 w 8522202"/>
              <a:gd name="connsiteY51" fmla="*/ 307 h 979708"/>
              <a:gd name="connsiteX52" fmla="*/ 8006496 w 8522202"/>
              <a:gd name="connsiteY52" fmla="*/ 0 h 979708"/>
              <a:gd name="connsiteX53" fmla="*/ 8015393 w 8522202"/>
              <a:gd name="connsiteY53" fmla="*/ 307 h 979708"/>
              <a:gd name="connsiteX54" fmla="*/ 8023983 w 8522202"/>
              <a:gd name="connsiteY54" fmla="*/ 1229 h 979708"/>
              <a:gd name="connsiteX55" fmla="*/ 8032880 w 8522202"/>
              <a:gd name="connsiteY55" fmla="*/ 2150 h 979708"/>
              <a:gd name="connsiteX56" fmla="*/ 8041470 w 8522202"/>
              <a:gd name="connsiteY56" fmla="*/ 3687 h 979708"/>
              <a:gd name="connsiteX57" fmla="*/ 8050367 w 8522202"/>
              <a:gd name="connsiteY57" fmla="*/ 5223 h 979708"/>
              <a:gd name="connsiteX58" fmla="*/ 8058650 w 8522202"/>
              <a:gd name="connsiteY58" fmla="*/ 7680 h 979708"/>
              <a:gd name="connsiteX59" fmla="*/ 8067240 w 8522202"/>
              <a:gd name="connsiteY59" fmla="*/ 10138 h 979708"/>
              <a:gd name="connsiteX60" fmla="*/ 8075523 w 8522202"/>
              <a:gd name="connsiteY60" fmla="*/ 13518 h 979708"/>
              <a:gd name="connsiteX61" fmla="*/ 8083806 w 8522202"/>
              <a:gd name="connsiteY61" fmla="*/ 16897 h 979708"/>
              <a:gd name="connsiteX62" fmla="*/ 8091783 w 8522202"/>
              <a:gd name="connsiteY62" fmla="*/ 21198 h 979708"/>
              <a:gd name="connsiteX63" fmla="*/ 8099759 w 8522202"/>
              <a:gd name="connsiteY63" fmla="*/ 25499 h 979708"/>
              <a:gd name="connsiteX64" fmla="*/ 8107429 w 8522202"/>
              <a:gd name="connsiteY64" fmla="*/ 30415 h 979708"/>
              <a:gd name="connsiteX65" fmla="*/ 8114792 w 8522202"/>
              <a:gd name="connsiteY65" fmla="*/ 35638 h 979708"/>
              <a:gd name="connsiteX66" fmla="*/ 8122154 w 8522202"/>
              <a:gd name="connsiteY66" fmla="*/ 41475 h 979708"/>
              <a:gd name="connsiteX67" fmla="*/ 8129210 w 8522202"/>
              <a:gd name="connsiteY67" fmla="*/ 47312 h 979708"/>
              <a:gd name="connsiteX68" fmla="*/ 8135960 w 8522202"/>
              <a:gd name="connsiteY68" fmla="*/ 53764 h 979708"/>
              <a:gd name="connsiteX69" fmla="*/ 8468515 w 8522202"/>
              <a:gd name="connsiteY69" fmla="*/ 386793 h 979708"/>
              <a:gd name="connsiteX70" fmla="*/ 8474344 w 8522202"/>
              <a:gd name="connsiteY70" fmla="*/ 392937 h 979708"/>
              <a:gd name="connsiteX71" fmla="*/ 8480172 w 8522202"/>
              <a:gd name="connsiteY71" fmla="*/ 399696 h 979708"/>
              <a:gd name="connsiteX72" fmla="*/ 8485695 w 8522202"/>
              <a:gd name="connsiteY72" fmla="*/ 406455 h 979708"/>
              <a:gd name="connsiteX73" fmla="*/ 8490603 w 8522202"/>
              <a:gd name="connsiteY73" fmla="*/ 413828 h 979708"/>
              <a:gd name="connsiteX74" fmla="*/ 8495512 w 8522202"/>
              <a:gd name="connsiteY74" fmla="*/ 421509 h 979708"/>
              <a:gd name="connsiteX75" fmla="*/ 8499807 w 8522202"/>
              <a:gd name="connsiteY75" fmla="*/ 428882 h 979708"/>
              <a:gd name="connsiteX76" fmla="*/ 8503795 w 8522202"/>
              <a:gd name="connsiteY76" fmla="*/ 436870 h 979708"/>
              <a:gd name="connsiteX77" fmla="*/ 8507783 w 8522202"/>
              <a:gd name="connsiteY77" fmla="*/ 445165 h 979708"/>
              <a:gd name="connsiteX78" fmla="*/ 8510851 w 8522202"/>
              <a:gd name="connsiteY78" fmla="*/ 453153 h 979708"/>
              <a:gd name="connsiteX79" fmla="*/ 8513612 w 8522202"/>
              <a:gd name="connsiteY79" fmla="*/ 461755 h 979708"/>
              <a:gd name="connsiteX80" fmla="*/ 8516066 w 8522202"/>
              <a:gd name="connsiteY80" fmla="*/ 470357 h 979708"/>
              <a:gd name="connsiteX81" fmla="*/ 8518214 w 8522202"/>
              <a:gd name="connsiteY81" fmla="*/ 479266 h 979708"/>
              <a:gd name="connsiteX82" fmla="*/ 8520054 w 8522202"/>
              <a:gd name="connsiteY82" fmla="*/ 488483 h 979708"/>
              <a:gd name="connsiteX83" fmla="*/ 8520975 w 8522202"/>
              <a:gd name="connsiteY83" fmla="*/ 497700 h 979708"/>
              <a:gd name="connsiteX84" fmla="*/ 8521895 w 8522202"/>
              <a:gd name="connsiteY84" fmla="*/ 506916 h 979708"/>
              <a:gd name="connsiteX85" fmla="*/ 8522202 w 8522202"/>
              <a:gd name="connsiteY85" fmla="*/ 516440 h 979708"/>
              <a:gd name="connsiteX86" fmla="*/ 8521895 w 8522202"/>
              <a:gd name="connsiteY86" fmla="*/ 525964 h 979708"/>
              <a:gd name="connsiteX87" fmla="*/ 8520975 w 8522202"/>
              <a:gd name="connsiteY87" fmla="*/ 535181 h 979708"/>
              <a:gd name="connsiteX88" fmla="*/ 8520054 w 8522202"/>
              <a:gd name="connsiteY88" fmla="*/ 544397 h 979708"/>
              <a:gd name="connsiteX89" fmla="*/ 8518214 w 8522202"/>
              <a:gd name="connsiteY89" fmla="*/ 553307 h 979708"/>
              <a:gd name="connsiteX90" fmla="*/ 8516066 w 8522202"/>
              <a:gd name="connsiteY90" fmla="*/ 562524 h 979708"/>
              <a:gd name="connsiteX91" fmla="*/ 8513612 w 8522202"/>
              <a:gd name="connsiteY91" fmla="*/ 570819 h 979708"/>
              <a:gd name="connsiteX92" fmla="*/ 8510851 w 8522202"/>
              <a:gd name="connsiteY92" fmla="*/ 579421 h 979708"/>
              <a:gd name="connsiteX93" fmla="*/ 8507783 w 8522202"/>
              <a:gd name="connsiteY93" fmla="*/ 587716 h 979708"/>
              <a:gd name="connsiteX94" fmla="*/ 8503795 w 8522202"/>
              <a:gd name="connsiteY94" fmla="*/ 596011 h 979708"/>
              <a:gd name="connsiteX95" fmla="*/ 8499807 w 8522202"/>
              <a:gd name="connsiteY95" fmla="*/ 603691 h 979708"/>
              <a:gd name="connsiteX96" fmla="*/ 8495512 w 8522202"/>
              <a:gd name="connsiteY96" fmla="*/ 611679 h 979708"/>
              <a:gd name="connsiteX97" fmla="*/ 8490603 w 8522202"/>
              <a:gd name="connsiteY97" fmla="*/ 619052 h 979708"/>
              <a:gd name="connsiteX98" fmla="*/ 8485695 w 8522202"/>
              <a:gd name="connsiteY98" fmla="*/ 626426 h 979708"/>
              <a:gd name="connsiteX99" fmla="*/ 8480172 w 8522202"/>
              <a:gd name="connsiteY99" fmla="*/ 633185 h 979708"/>
              <a:gd name="connsiteX100" fmla="*/ 8474344 w 8522202"/>
              <a:gd name="connsiteY100" fmla="*/ 639943 h 979708"/>
              <a:gd name="connsiteX101" fmla="*/ 8468515 w 8522202"/>
              <a:gd name="connsiteY101" fmla="*/ 646088 h 979708"/>
              <a:gd name="connsiteX102" fmla="*/ 8135960 w 8522202"/>
              <a:gd name="connsiteY102" fmla="*/ 978809 h 979708"/>
              <a:gd name="connsiteX103" fmla="*/ 8135062 w 8522202"/>
              <a:gd name="connsiteY103" fmla="*/ 979708 h 979708"/>
              <a:gd name="connsiteX104" fmla="*/ 8226502 w 8522202"/>
              <a:gd name="connsiteY104" fmla="*/ 535154 h 979708"/>
              <a:gd name="connsiteX0-1" fmla="*/ 8135062 w 8522202"/>
              <a:gd name="connsiteY0-2" fmla="*/ 443714 h 979708"/>
              <a:gd name="connsiteX1-3" fmla="*/ 0 w 8522202"/>
              <a:gd name="connsiteY1-4" fmla="*/ 443714 h 979708"/>
              <a:gd name="connsiteX2-5" fmla="*/ 0 w 8522202"/>
              <a:gd name="connsiteY2-6" fmla="*/ 332875 h 979708"/>
              <a:gd name="connsiteX3-7" fmla="*/ 7902599 w 8522202"/>
              <a:gd name="connsiteY3-8" fmla="*/ 332875 h 979708"/>
              <a:gd name="connsiteX4-9" fmla="*/ 7877033 w 8522202"/>
              <a:gd name="connsiteY4-10" fmla="*/ 313673 h 979708"/>
              <a:gd name="connsiteX5-11" fmla="*/ 7870591 w 8522202"/>
              <a:gd name="connsiteY5-12" fmla="*/ 306607 h 979708"/>
              <a:gd name="connsiteX6-13" fmla="*/ 7864148 w 8522202"/>
              <a:gd name="connsiteY6-14" fmla="*/ 299541 h 979708"/>
              <a:gd name="connsiteX7-15" fmla="*/ 7858626 w 8522202"/>
              <a:gd name="connsiteY7-16" fmla="*/ 292475 h 979708"/>
              <a:gd name="connsiteX8-17" fmla="*/ 7853717 w 8522202"/>
              <a:gd name="connsiteY8-18" fmla="*/ 284487 h 979708"/>
              <a:gd name="connsiteX9-19" fmla="*/ 7848809 w 8522202"/>
              <a:gd name="connsiteY9-20" fmla="*/ 276807 h 979708"/>
              <a:gd name="connsiteX10-21" fmla="*/ 7844207 w 8522202"/>
              <a:gd name="connsiteY10-22" fmla="*/ 269126 h 979708"/>
              <a:gd name="connsiteX11-23" fmla="*/ 7840219 w 8522202"/>
              <a:gd name="connsiteY11-24" fmla="*/ 260831 h 979708"/>
              <a:gd name="connsiteX12-25" fmla="*/ 7836844 w 8522202"/>
              <a:gd name="connsiteY12-26" fmla="*/ 252844 h 979708"/>
              <a:gd name="connsiteX13-27" fmla="*/ 7833470 w 8522202"/>
              <a:gd name="connsiteY13-28" fmla="*/ 244241 h 979708"/>
              <a:gd name="connsiteX14-29" fmla="*/ 7830709 w 8522202"/>
              <a:gd name="connsiteY14-30" fmla="*/ 235639 h 979708"/>
              <a:gd name="connsiteX15-31" fmla="*/ 7828561 w 8522202"/>
              <a:gd name="connsiteY15-32" fmla="*/ 227344 h 979708"/>
              <a:gd name="connsiteX16-33" fmla="*/ 7826414 w 8522202"/>
              <a:gd name="connsiteY16-34" fmla="*/ 218742 h 979708"/>
              <a:gd name="connsiteX17-35" fmla="*/ 7825186 w 8522202"/>
              <a:gd name="connsiteY17-36" fmla="*/ 209832 h 979708"/>
              <a:gd name="connsiteX18-37" fmla="*/ 7823959 w 8522202"/>
              <a:gd name="connsiteY18-38" fmla="*/ 201230 h 979708"/>
              <a:gd name="connsiteX19-39" fmla="*/ 7823652 w 8522202"/>
              <a:gd name="connsiteY19-40" fmla="*/ 192321 h 979708"/>
              <a:gd name="connsiteX20-41" fmla="*/ 7823346 w 8522202"/>
              <a:gd name="connsiteY20-42" fmla="*/ 183719 h 979708"/>
              <a:gd name="connsiteX21-43" fmla="*/ 7823652 w 8522202"/>
              <a:gd name="connsiteY21-44" fmla="*/ 175116 h 979708"/>
              <a:gd name="connsiteX22-45" fmla="*/ 7823959 w 8522202"/>
              <a:gd name="connsiteY22-46" fmla="*/ 166207 h 979708"/>
              <a:gd name="connsiteX23-47" fmla="*/ 7825186 w 8522202"/>
              <a:gd name="connsiteY23-48" fmla="*/ 157298 h 979708"/>
              <a:gd name="connsiteX24-49" fmla="*/ 7826414 w 8522202"/>
              <a:gd name="connsiteY24-50" fmla="*/ 148388 h 979708"/>
              <a:gd name="connsiteX25-51" fmla="*/ 7828561 w 8522202"/>
              <a:gd name="connsiteY25-52" fmla="*/ 140093 h 979708"/>
              <a:gd name="connsiteX26-53" fmla="*/ 7830709 w 8522202"/>
              <a:gd name="connsiteY26-54" fmla="*/ 131491 h 979708"/>
              <a:gd name="connsiteX27-55" fmla="*/ 7833470 w 8522202"/>
              <a:gd name="connsiteY27-56" fmla="*/ 122889 h 979708"/>
              <a:gd name="connsiteX28-57" fmla="*/ 7836844 w 8522202"/>
              <a:gd name="connsiteY28-58" fmla="*/ 114594 h 979708"/>
              <a:gd name="connsiteX29-59" fmla="*/ 7840219 w 8522202"/>
              <a:gd name="connsiteY29-60" fmla="*/ 106299 h 979708"/>
              <a:gd name="connsiteX30-61" fmla="*/ 7844207 w 8522202"/>
              <a:gd name="connsiteY30-62" fmla="*/ 98311 h 979708"/>
              <a:gd name="connsiteX31-63" fmla="*/ 7848809 w 8522202"/>
              <a:gd name="connsiteY31-64" fmla="*/ 90630 h 979708"/>
              <a:gd name="connsiteX32-65" fmla="*/ 7853717 w 8522202"/>
              <a:gd name="connsiteY32-66" fmla="*/ 82643 h 979708"/>
              <a:gd name="connsiteX33-67" fmla="*/ 7858626 w 8522202"/>
              <a:gd name="connsiteY33-68" fmla="*/ 75269 h 979708"/>
              <a:gd name="connsiteX34-69" fmla="*/ 7864148 w 8522202"/>
              <a:gd name="connsiteY34-70" fmla="*/ 67896 h 979708"/>
              <a:gd name="connsiteX35-71" fmla="*/ 7870591 w 8522202"/>
              <a:gd name="connsiteY35-72" fmla="*/ 60830 h 979708"/>
              <a:gd name="connsiteX36-73" fmla="*/ 7877033 w 8522202"/>
              <a:gd name="connsiteY36-74" fmla="*/ 53764 h 979708"/>
              <a:gd name="connsiteX37-75" fmla="*/ 7883782 w 8522202"/>
              <a:gd name="connsiteY37-76" fmla="*/ 47312 h 979708"/>
              <a:gd name="connsiteX38-77" fmla="*/ 7891145 w 8522202"/>
              <a:gd name="connsiteY38-78" fmla="*/ 41475 h 979708"/>
              <a:gd name="connsiteX39-79" fmla="*/ 7898201 w 8522202"/>
              <a:gd name="connsiteY39-80" fmla="*/ 35638 h 979708"/>
              <a:gd name="connsiteX40-81" fmla="*/ 7905871 w 8522202"/>
              <a:gd name="connsiteY40-82" fmla="*/ 30415 h 979708"/>
              <a:gd name="connsiteX41-83" fmla="*/ 7913234 w 8522202"/>
              <a:gd name="connsiteY41-84" fmla="*/ 25499 h 979708"/>
              <a:gd name="connsiteX42-85" fmla="*/ 7921517 w 8522202"/>
              <a:gd name="connsiteY42-86" fmla="*/ 21198 h 979708"/>
              <a:gd name="connsiteX43-87" fmla="*/ 7929493 w 8522202"/>
              <a:gd name="connsiteY43-88" fmla="*/ 16897 h 979708"/>
              <a:gd name="connsiteX44-89" fmla="*/ 7937776 w 8522202"/>
              <a:gd name="connsiteY44-90" fmla="*/ 13518 h 979708"/>
              <a:gd name="connsiteX45-91" fmla="*/ 7945753 w 8522202"/>
              <a:gd name="connsiteY45-92" fmla="*/ 10138 h 979708"/>
              <a:gd name="connsiteX46-93" fmla="*/ 7954343 w 8522202"/>
              <a:gd name="connsiteY46-94" fmla="*/ 7680 h 979708"/>
              <a:gd name="connsiteX47-95" fmla="*/ 7962933 w 8522202"/>
              <a:gd name="connsiteY47-96" fmla="*/ 5223 h 979708"/>
              <a:gd name="connsiteX48-97" fmla="*/ 7971523 w 8522202"/>
              <a:gd name="connsiteY48-98" fmla="*/ 3687 h 979708"/>
              <a:gd name="connsiteX49-99" fmla="*/ 7980420 w 8522202"/>
              <a:gd name="connsiteY49-100" fmla="*/ 2150 h 979708"/>
              <a:gd name="connsiteX50-101" fmla="*/ 7988703 w 8522202"/>
              <a:gd name="connsiteY50-102" fmla="*/ 1229 h 979708"/>
              <a:gd name="connsiteX51-103" fmla="*/ 7997600 w 8522202"/>
              <a:gd name="connsiteY51-104" fmla="*/ 307 h 979708"/>
              <a:gd name="connsiteX52-105" fmla="*/ 8006496 w 8522202"/>
              <a:gd name="connsiteY52-106" fmla="*/ 0 h 979708"/>
              <a:gd name="connsiteX53-107" fmla="*/ 8015393 w 8522202"/>
              <a:gd name="connsiteY53-108" fmla="*/ 307 h 979708"/>
              <a:gd name="connsiteX54-109" fmla="*/ 8023983 w 8522202"/>
              <a:gd name="connsiteY54-110" fmla="*/ 1229 h 979708"/>
              <a:gd name="connsiteX55-111" fmla="*/ 8032880 w 8522202"/>
              <a:gd name="connsiteY55-112" fmla="*/ 2150 h 979708"/>
              <a:gd name="connsiteX56-113" fmla="*/ 8041470 w 8522202"/>
              <a:gd name="connsiteY56-114" fmla="*/ 3687 h 979708"/>
              <a:gd name="connsiteX57-115" fmla="*/ 8050367 w 8522202"/>
              <a:gd name="connsiteY57-116" fmla="*/ 5223 h 979708"/>
              <a:gd name="connsiteX58-117" fmla="*/ 8058650 w 8522202"/>
              <a:gd name="connsiteY58-118" fmla="*/ 7680 h 979708"/>
              <a:gd name="connsiteX59-119" fmla="*/ 8067240 w 8522202"/>
              <a:gd name="connsiteY59-120" fmla="*/ 10138 h 979708"/>
              <a:gd name="connsiteX60-121" fmla="*/ 8075523 w 8522202"/>
              <a:gd name="connsiteY60-122" fmla="*/ 13518 h 979708"/>
              <a:gd name="connsiteX61-123" fmla="*/ 8083806 w 8522202"/>
              <a:gd name="connsiteY61-124" fmla="*/ 16897 h 979708"/>
              <a:gd name="connsiteX62-125" fmla="*/ 8091783 w 8522202"/>
              <a:gd name="connsiteY62-126" fmla="*/ 21198 h 979708"/>
              <a:gd name="connsiteX63-127" fmla="*/ 8099759 w 8522202"/>
              <a:gd name="connsiteY63-128" fmla="*/ 25499 h 979708"/>
              <a:gd name="connsiteX64-129" fmla="*/ 8107429 w 8522202"/>
              <a:gd name="connsiteY64-130" fmla="*/ 30415 h 979708"/>
              <a:gd name="connsiteX65-131" fmla="*/ 8114792 w 8522202"/>
              <a:gd name="connsiteY65-132" fmla="*/ 35638 h 979708"/>
              <a:gd name="connsiteX66-133" fmla="*/ 8122154 w 8522202"/>
              <a:gd name="connsiteY66-134" fmla="*/ 41475 h 979708"/>
              <a:gd name="connsiteX67-135" fmla="*/ 8129210 w 8522202"/>
              <a:gd name="connsiteY67-136" fmla="*/ 47312 h 979708"/>
              <a:gd name="connsiteX68-137" fmla="*/ 8135960 w 8522202"/>
              <a:gd name="connsiteY68-138" fmla="*/ 53764 h 979708"/>
              <a:gd name="connsiteX69-139" fmla="*/ 8468515 w 8522202"/>
              <a:gd name="connsiteY69-140" fmla="*/ 386793 h 979708"/>
              <a:gd name="connsiteX70-141" fmla="*/ 8474344 w 8522202"/>
              <a:gd name="connsiteY70-142" fmla="*/ 392937 h 979708"/>
              <a:gd name="connsiteX71-143" fmla="*/ 8480172 w 8522202"/>
              <a:gd name="connsiteY71-144" fmla="*/ 399696 h 979708"/>
              <a:gd name="connsiteX72-145" fmla="*/ 8485695 w 8522202"/>
              <a:gd name="connsiteY72-146" fmla="*/ 406455 h 979708"/>
              <a:gd name="connsiteX73-147" fmla="*/ 8490603 w 8522202"/>
              <a:gd name="connsiteY73-148" fmla="*/ 413828 h 979708"/>
              <a:gd name="connsiteX74-149" fmla="*/ 8495512 w 8522202"/>
              <a:gd name="connsiteY74-150" fmla="*/ 421509 h 979708"/>
              <a:gd name="connsiteX75-151" fmla="*/ 8499807 w 8522202"/>
              <a:gd name="connsiteY75-152" fmla="*/ 428882 h 979708"/>
              <a:gd name="connsiteX76-153" fmla="*/ 8503795 w 8522202"/>
              <a:gd name="connsiteY76-154" fmla="*/ 436870 h 979708"/>
              <a:gd name="connsiteX77-155" fmla="*/ 8507783 w 8522202"/>
              <a:gd name="connsiteY77-156" fmla="*/ 445165 h 979708"/>
              <a:gd name="connsiteX78-157" fmla="*/ 8510851 w 8522202"/>
              <a:gd name="connsiteY78-158" fmla="*/ 453153 h 979708"/>
              <a:gd name="connsiteX79-159" fmla="*/ 8513612 w 8522202"/>
              <a:gd name="connsiteY79-160" fmla="*/ 461755 h 979708"/>
              <a:gd name="connsiteX80-161" fmla="*/ 8516066 w 8522202"/>
              <a:gd name="connsiteY80-162" fmla="*/ 470357 h 979708"/>
              <a:gd name="connsiteX81-163" fmla="*/ 8518214 w 8522202"/>
              <a:gd name="connsiteY81-164" fmla="*/ 479266 h 979708"/>
              <a:gd name="connsiteX82-165" fmla="*/ 8520054 w 8522202"/>
              <a:gd name="connsiteY82-166" fmla="*/ 488483 h 979708"/>
              <a:gd name="connsiteX83-167" fmla="*/ 8520975 w 8522202"/>
              <a:gd name="connsiteY83-168" fmla="*/ 497700 h 979708"/>
              <a:gd name="connsiteX84-169" fmla="*/ 8521895 w 8522202"/>
              <a:gd name="connsiteY84-170" fmla="*/ 506916 h 979708"/>
              <a:gd name="connsiteX85-171" fmla="*/ 8522202 w 8522202"/>
              <a:gd name="connsiteY85-172" fmla="*/ 516440 h 979708"/>
              <a:gd name="connsiteX86-173" fmla="*/ 8521895 w 8522202"/>
              <a:gd name="connsiteY86-174" fmla="*/ 525964 h 979708"/>
              <a:gd name="connsiteX87-175" fmla="*/ 8520975 w 8522202"/>
              <a:gd name="connsiteY87-176" fmla="*/ 535181 h 979708"/>
              <a:gd name="connsiteX88-177" fmla="*/ 8520054 w 8522202"/>
              <a:gd name="connsiteY88-178" fmla="*/ 544397 h 979708"/>
              <a:gd name="connsiteX89-179" fmla="*/ 8518214 w 8522202"/>
              <a:gd name="connsiteY89-180" fmla="*/ 553307 h 979708"/>
              <a:gd name="connsiteX90-181" fmla="*/ 8516066 w 8522202"/>
              <a:gd name="connsiteY90-182" fmla="*/ 562524 h 979708"/>
              <a:gd name="connsiteX91-183" fmla="*/ 8513612 w 8522202"/>
              <a:gd name="connsiteY91-184" fmla="*/ 570819 h 979708"/>
              <a:gd name="connsiteX92-185" fmla="*/ 8510851 w 8522202"/>
              <a:gd name="connsiteY92-186" fmla="*/ 579421 h 979708"/>
              <a:gd name="connsiteX93-187" fmla="*/ 8507783 w 8522202"/>
              <a:gd name="connsiteY93-188" fmla="*/ 587716 h 979708"/>
              <a:gd name="connsiteX94-189" fmla="*/ 8503795 w 8522202"/>
              <a:gd name="connsiteY94-190" fmla="*/ 596011 h 979708"/>
              <a:gd name="connsiteX95-191" fmla="*/ 8499807 w 8522202"/>
              <a:gd name="connsiteY95-192" fmla="*/ 603691 h 979708"/>
              <a:gd name="connsiteX96-193" fmla="*/ 8495512 w 8522202"/>
              <a:gd name="connsiteY96-194" fmla="*/ 611679 h 979708"/>
              <a:gd name="connsiteX97-195" fmla="*/ 8490603 w 8522202"/>
              <a:gd name="connsiteY97-196" fmla="*/ 619052 h 979708"/>
              <a:gd name="connsiteX98-197" fmla="*/ 8485695 w 8522202"/>
              <a:gd name="connsiteY98-198" fmla="*/ 626426 h 979708"/>
              <a:gd name="connsiteX99-199" fmla="*/ 8480172 w 8522202"/>
              <a:gd name="connsiteY99-200" fmla="*/ 633185 h 979708"/>
              <a:gd name="connsiteX100-201" fmla="*/ 8474344 w 8522202"/>
              <a:gd name="connsiteY100-202" fmla="*/ 639943 h 979708"/>
              <a:gd name="connsiteX101-203" fmla="*/ 8468515 w 8522202"/>
              <a:gd name="connsiteY101-204" fmla="*/ 646088 h 979708"/>
              <a:gd name="connsiteX102-205" fmla="*/ 8135960 w 8522202"/>
              <a:gd name="connsiteY102-206" fmla="*/ 978809 h 979708"/>
              <a:gd name="connsiteX103-207" fmla="*/ 8135062 w 8522202"/>
              <a:gd name="connsiteY103-208" fmla="*/ 979708 h 979708"/>
              <a:gd name="connsiteX0-209" fmla="*/ 0 w 8522202"/>
              <a:gd name="connsiteY0-210" fmla="*/ 443714 h 979708"/>
              <a:gd name="connsiteX1-211" fmla="*/ 0 w 8522202"/>
              <a:gd name="connsiteY1-212" fmla="*/ 332875 h 979708"/>
              <a:gd name="connsiteX2-213" fmla="*/ 7902599 w 8522202"/>
              <a:gd name="connsiteY2-214" fmla="*/ 332875 h 979708"/>
              <a:gd name="connsiteX3-215" fmla="*/ 7877033 w 8522202"/>
              <a:gd name="connsiteY3-216" fmla="*/ 313673 h 979708"/>
              <a:gd name="connsiteX4-217" fmla="*/ 7870591 w 8522202"/>
              <a:gd name="connsiteY4-218" fmla="*/ 306607 h 979708"/>
              <a:gd name="connsiteX5-219" fmla="*/ 7864148 w 8522202"/>
              <a:gd name="connsiteY5-220" fmla="*/ 299541 h 979708"/>
              <a:gd name="connsiteX6-221" fmla="*/ 7858626 w 8522202"/>
              <a:gd name="connsiteY6-222" fmla="*/ 292475 h 979708"/>
              <a:gd name="connsiteX7-223" fmla="*/ 7853717 w 8522202"/>
              <a:gd name="connsiteY7-224" fmla="*/ 284487 h 979708"/>
              <a:gd name="connsiteX8-225" fmla="*/ 7848809 w 8522202"/>
              <a:gd name="connsiteY8-226" fmla="*/ 276807 h 979708"/>
              <a:gd name="connsiteX9-227" fmla="*/ 7844207 w 8522202"/>
              <a:gd name="connsiteY9-228" fmla="*/ 269126 h 979708"/>
              <a:gd name="connsiteX10-229" fmla="*/ 7840219 w 8522202"/>
              <a:gd name="connsiteY10-230" fmla="*/ 260831 h 979708"/>
              <a:gd name="connsiteX11-231" fmla="*/ 7836844 w 8522202"/>
              <a:gd name="connsiteY11-232" fmla="*/ 252844 h 979708"/>
              <a:gd name="connsiteX12-233" fmla="*/ 7833470 w 8522202"/>
              <a:gd name="connsiteY12-234" fmla="*/ 244241 h 979708"/>
              <a:gd name="connsiteX13-235" fmla="*/ 7830709 w 8522202"/>
              <a:gd name="connsiteY13-236" fmla="*/ 235639 h 979708"/>
              <a:gd name="connsiteX14-237" fmla="*/ 7828561 w 8522202"/>
              <a:gd name="connsiteY14-238" fmla="*/ 227344 h 979708"/>
              <a:gd name="connsiteX15-239" fmla="*/ 7826414 w 8522202"/>
              <a:gd name="connsiteY15-240" fmla="*/ 218742 h 979708"/>
              <a:gd name="connsiteX16-241" fmla="*/ 7825186 w 8522202"/>
              <a:gd name="connsiteY16-242" fmla="*/ 209832 h 979708"/>
              <a:gd name="connsiteX17-243" fmla="*/ 7823959 w 8522202"/>
              <a:gd name="connsiteY17-244" fmla="*/ 201230 h 979708"/>
              <a:gd name="connsiteX18-245" fmla="*/ 7823652 w 8522202"/>
              <a:gd name="connsiteY18-246" fmla="*/ 192321 h 979708"/>
              <a:gd name="connsiteX19-247" fmla="*/ 7823346 w 8522202"/>
              <a:gd name="connsiteY19-248" fmla="*/ 183719 h 979708"/>
              <a:gd name="connsiteX20-249" fmla="*/ 7823652 w 8522202"/>
              <a:gd name="connsiteY20-250" fmla="*/ 175116 h 979708"/>
              <a:gd name="connsiteX21-251" fmla="*/ 7823959 w 8522202"/>
              <a:gd name="connsiteY21-252" fmla="*/ 166207 h 979708"/>
              <a:gd name="connsiteX22-253" fmla="*/ 7825186 w 8522202"/>
              <a:gd name="connsiteY22-254" fmla="*/ 157298 h 979708"/>
              <a:gd name="connsiteX23-255" fmla="*/ 7826414 w 8522202"/>
              <a:gd name="connsiteY23-256" fmla="*/ 148388 h 979708"/>
              <a:gd name="connsiteX24-257" fmla="*/ 7828561 w 8522202"/>
              <a:gd name="connsiteY24-258" fmla="*/ 140093 h 979708"/>
              <a:gd name="connsiteX25-259" fmla="*/ 7830709 w 8522202"/>
              <a:gd name="connsiteY25-260" fmla="*/ 131491 h 979708"/>
              <a:gd name="connsiteX26-261" fmla="*/ 7833470 w 8522202"/>
              <a:gd name="connsiteY26-262" fmla="*/ 122889 h 979708"/>
              <a:gd name="connsiteX27-263" fmla="*/ 7836844 w 8522202"/>
              <a:gd name="connsiteY27-264" fmla="*/ 114594 h 979708"/>
              <a:gd name="connsiteX28-265" fmla="*/ 7840219 w 8522202"/>
              <a:gd name="connsiteY28-266" fmla="*/ 106299 h 979708"/>
              <a:gd name="connsiteX29-267" fmla="*/ 7844207 w 8522202"/>
              <a:gd name="connsiteY29-268" fmla="*/ 98311 h 979708"/>
              <a:gd name="connsiteX30-269" fmla="*/ 7848809 w 8522202"/>
              <a:gd name="connsiteY30-270" fmla="*/ 90630 h 979708"/>
              <a:gd name="connsiteX31-271" fmla="*/ 7853717 w 8522202"/>
              <a:gd name="connsiteY31-272" fmla="*/ 82643 h 979708"/>
              <a:gd name="connsiteX32-273" fmla="*/ 7858626 w 8522202"/>
              <a:gd name="connsiteY32-274" fmla="*/ 75269 h 979708"/>
              <a:gd name="connsiteX33-275" fmla="*/ 7864148 w 8522202"/>
              <a:gd name="connsiteY33-276" fmla="*/ 67896 h 979708"/>
              <a:gd name="connsiteX34-277" fmla="*/ 7870591 w 8522202"/>
              <a:gd name="connsiteY34-278" fmla="*/ 60830 h 979708"/>
              <a:gd name="connsiteX35-279" fmla="*/ 7877033 w 8522202"/>
              <a:gd name="connsiteY35-280" fmla="*/ 53764 h 979708"/>
              <a:gd name="connsiteX36-281" fmla="*/ 7883782 w 8522202"/>
              <a:gd name="connsiteY36-282" fmla="*/ 47312 h 979708"/>
              <a:gd name="connsiteX37-283" fmla="*/ 7891145 w 8522202"/>
              <a:gd name="connsiteY37-284" fmla="*/ 41475 h 979708"/>
              <a:gd name="connsiteX38-285" fmla="*/ 7898201 w 8522202"/>
              <a:gd name="connsiteY38-286" fmla="*/ 35638 h 979708"/>
              <a:gd name="connsiteX39-287" fmla="*/ 7905871 w 8522202"/>
              <a:gd name="connsiteY39-288" fmla="*/ 30415 h 979708"/>
              <a:gd name="connsiteX40-289" fmla="*/ 7913234 w 8522202"/>
              <a:gd name="connsiteY40-290" fmla="*/ 25499 h 979708"/>
              <a:gd name="connsiteX41-291" fmla="*/ 7921517 w 8522202"/>
              <a:gd name="connsiteY41-292" fmla="*/ 21198 h 979708"/>
              <a:gd name="connsiteX42-293" fmla="*/ 7929493 w 8522202"/>
              <a:gd name="connsiteY42-294" fmla="*/ 16897 h 979708"/>
              <a:gd name="connsiteX43-295" fmla="*/ 7937776 w 8522202"/>
              <a:gd name="connsiteY43-296" fmla="*/ 13518 h 979708"/>
              <a:gd name="connsiteX44-297" fmla="*/ 7945753 w 8522202"/>
              <a:gd name="connsiteY44-298" fmla="*/ 10138 h 979708"/>
              <a:gd name="connsiteX45-299" fmla="*/ 7954343 w 8522202"/>
              <a:gd name="connsiteY45-300" fmla="*/ 7680 h 979708"/>
              <a:gd name="connsiteX46-301" fmla="*/ 7962933 w 8522202"/>
              <a:gd name="connsiteY46-302" fmla="*/ 5223 h 979708"/>
              <a:gd name="connsiteX47-303" fmla="*/ 7971523 w 8522202"/>
              <a:gd name="connsiteY47-304" fmla="*/ 3687 h 979708"/>
              <a:gd name="connsiteX48-305" fmla="*/ 7980420 w 8522202"/>
              <a:gd name="connsiteY48-306" fmla="*/ 2150 h 979708"/>
              <a:gd name="connsiteX49-307" fmla="*/ 7988703 w 8522202"/>
              <a:gd name="connsiteY49-308" fmla="*/ 1229 h 979708"/>
              <a:gd name="connsiteX50-309" fmla="*/ 7997600 w 8522202"/>
              <a:gd name="connsiteY50-310" fmla="*/ 307 h 979708"/>
              <a:gd name="connsiteX51-311" fmla="*/ 8006496 w 8522202"/>
              <a:gd name="connsiteY51-312" fmla="*/ 0 h 979708"/>
              <a:gd name="connsiteX52-313" fmla="*/ 8015393 w 8522202"/>
              <a:gd name="connsiteY52-314" fmla="*/ 307 h 979708"/>
              <a:gd name="connsiteX53-315" fmla="*/ 8023983 w 8522202"/>
              <a:gd name="connsiteY53-316" fmla="*/ 1229 h 979708"/>
              <a:gd name="connsiteX54-317" fmla="*/ 8032880 w 8522202"/>
              <a:gd name="connsiteY54-318" fmla="*/ 2150 h 979708"/>
              <a:gd name="connsiteX55-319" fmla="*/ 8041470 w 8522202"/>
              <a:gd name="connsiteY55-320" fmla="*/ 3687 h 979708"/>
              <a:gd name="connsiteX56-321" fmla="*/ 8050367 w 8522202"/>
              <a:gd name="connsiteY56-322" fmla="*/ 5223 h 979708"/>
              <a:gd name="connsiteX57-323" fmla="*/ 8058650 w 8522202"/>
              <a:gd name="connsiteY57-324" fmla="*/ 7680 h 979708"/>
              <a:gd name="connsiteX58-325" fmla="*/ 8067240 w 8522202"/>
              <a:gd name="connsiteY58-326" fmla="*/ 10138 h 979708"/>
              <a:gd name="connsiteX59-327" fmla="*/ 8075523 w 8522202"/>
              <a:gd name="connsiteY59-328" fmla="*/ 13518 h 979708"/>
              <a:gd name="connsiteX60-329" fmla="*/ 8083806 w 8522202"/>
              <a:gd name="connsiteY60-330" fmla="*/ 16897 h 979708"/>
              <a:gd name="connsiteX61-331" fmla="*/ 8091783 w 8522202"/>
              <a:gd name="connsiteY61-332" fmla="*/ 21198 h 979708"/>
              <a:gd name="connsiteX62-333" fmla="*/ 8099759 w 8522202"/>
              <a:gd name="connsiteY62-334" fmla="*/ 25499 h 979708"/>
              <a:gd name="connsiteX63-335" fmla="*/ 8107429 w 8522202"/>
              <a:gd name="connsiteY63-336" fmla="*/ 30415 h 979708"/>
              <a:gd name="connsiteX64-337" fmla="*/ 8114792 w 8522202"/>
              <a:gd name="connsiteY64-338" fmla="*/ 35638 h 979708"/>
              <a:gd name="connsiteX65-339" fmla="*/ 8122154 w 8522202"/>
              <a:gd name="connsiteY65-340" fmla="*/ 41475 h 979708"/>
              <a:gd name="connsiteX66-341" fmla="*/ 8129210 w 8522202"/>
              <a:gd name="connsiteY66-342" fmla="*/ 47312 h 979708"/>
              <a:gd name="connsiteX67-343" fmla="*/ 8135960 w 8522202"/>
              <a:gd name="connsiteY67-344" fmla="*/ 53764 h 979708"/>
              <a:gd name="connsiteX68-345" fmla="*/ 8468515 w 8522202"/>
              <a:gd name="connsiteY68-346" fmla="*/ 386793 h 979708"/>
              <a:gd name="connsiteX69-347" fmla="*/ 8474344 w 8522202"/>
              <a:gd name="connsiteY69-348" fmla="*/ 392937 h 979708"/>
              <a:gd name="connsiteX70-349" fmla="*/ 8480172 w 8522202"/>
              <a:gd name="connsiteY70-350" fmla="*/ 399696 h 979708"/>
              <a:gd name="connsiteX71-351" fmla="*/ 8485695 w 8522202"/>
              <a:gd name="connsiteY71-352" fmla="*/ 406455 h 979708"/>
              <a:gd name="connsiteX72-353" fmla="*/ 8490603 w 8522202"/>
              <a:gd name="connsiteY72-354" fmla="*/ 413828 h 979708"/>
              <a:gd name="connsiteX73-355" fmla="*/ 8495512 w 8522202"/>
              <a:gd name="connsiteY73-356" fmla="*/ 421509 h 979708"/>
              <a:gd name="connsiteX74-357" fmla="*/ 8499807 w 8522202"/>
              <a:gd name="connsiteY74-358" fmla="*/ 428882 h 979708"/>
              <a:gd name="connsiteX75-359" fmla="*/ 8503795 w 8522202"/>
              <a:gd name="connsiteY75-360" fmla="*/ 436870 h 979708"/>
              <a:gd name="connsiteX76-361" fmla="*/ 8507783 w 8522202"/>
              <a:gd name="connsiteY76-362" fmla="*/ 445165 h 979708"/>
              <a:gd name="connsiteX77-363" fmla="*/ 8510851 w 8522202"/>
              <a:gd name="connsiteY77-364" fmla="*/ 453153 h 979708"/>
              <a:gd name="connsiteX78-365" fmla="*/ 8513612 w 8522202"/>
              <a:gd name="connsiteY78-366" fmla="*/ 461755 h 979708"/>
              <a:gd name="connsiteX79-367" fmla="*/ 8516066 w 8522202"/>
              <a:gd name="connsiteY79-368" fmla="*/ 470357 h 979708"/>
              <a:gd name="connsiteX80-369" fmla="*/ 8518214 w 8522202"/>
              <a:gd name="connsiteY80-370" fmla="*/ 479266 h 979708"/>
              <a:gd name="connsiteX81-371" fmla="*/ 8520054 w 8522202"/>
              <a:gd name="connsiteY81-372" fmla="*/ 488483 h 979708"/>
              <a:gd name="connsiteX82-373" fmla="*/ 8520975 w 8522202"/>
              <a:gd name="connsiteY82-374" fmla="*/ 497700 h 979708"/>
              <a:gd name="connsiteX83-375" fmla="*/ 8521895 w 8522202"/>
              <a:gd name="connsiteY83-376" fmla="*/ 506916 h 979708"/>
              <a:gd name="connsiteX84-377" fmla="*/ 8522202 w 8522202"/>
              <a:gd name="connsiteY84-378" fmla="*/ 516440 h 979708"/>
              <a:gd name="connsiteX85-379" fmla="*/ 8521895 w 8522202"/>
              <a:gd name="connsiteY85-380" fmla="*/ 525964 h 979708"/>
              <a:gd name="connsiteX86-381" fmla="*/ 8520975 w 8522202"/>
              <a:gd name="connsiteY86-382" fmla="*/ 535181 h 979708"/>
              <a:gd name="connsiteX87-383" fmla="*/ 8520054 w 8522202"/>
              <a:gd name="connsiteY87-384" fmla="*/ 544397 h 979708"/>
              <a:gd name="connsiteX88-385" fmla="*/ 8518214 w 8522202"/>
              <a:gd name="connsiteY88-386" fmla="*/ 553307 h 979708"/>
              <a:gd name="connsiteX89-387" fmla="*/ 8516066 w 8522202"/>
              <a:gd name="connsiteY89-388" fmla="*/ 562524 h 979708"/>
              <a:gd name="connsiteX90-389" fmla="*/ 8513612 w 8522202"/>
              <a:gd name="connsiteY90-390" fmla="*/ 570819 h 979708"/>
              <a:gd name="connsiteX91-391" fmla="*/ 8510851 w 8522202"/>
              <a:gd name="connsiteY91-392" fmla="*/ 579421 h 979708"/>
              <a:gd name="connsiteX92-393" fmla="*/ 8507783 w 8522202"/>
              <a:gd name="connsiteY92-394" fmla="*/ 587716 h 979708"/>
              <a:gd name="connsiteX93-395" fmla="*/ 8503795 w 8522202"/>
              <a:gd name="connsiteY93-396" fmla="*/ 596011 h 979708"/>
              <a:gd name="connsiteX94-397" fmla="*/ 8499807 w 8522202"/>
              <a:gd name="connsiteY94-398" fmla="*/ 603691 h 979708"/>
              <a:gd name="connsiteX95-399" fmla="*/ 8495512 w 8522202"/>
              <a:gd name="connsiteY95-400" fmla="*/ 611679 h 979708"/>
              <a:gd name="connsiteX96-401" fmla="*/ 8490603 w 8522202"/>
              <a:gd name="connsiteY96-402" fmla="*/ 619052 h 979708"/>
              <a:gd name="connsiteX97-403" fmla="*/ 8485695 w 8522202"/>
              <a:gd name="connsiteY97-404" fmla="*/ 626426 h 979708"/>
              <a:gd name="connsiteX98-405" fmla="*/ 8480172 w 8522202"/>
              <a:gd name="connsiteY98-406" fmla="*/ 633185 h 979708"/>
              <a:gd name="connsiteX99-407" fmla="*/ 8474344 w 8522202"/>
              <a:gd name="connsiteY99-408" fmla="*/ 639943 h 979708"/>
              <a:gd name="connsiteX100-409" fmla="*/ 8468515 w 8522202"/>
              <a:gd name="connsiteY100-410" fmla="*/ 646088 h 979708"/>
              <a:gd name="connsiteX101-411" fmla="*/ 8135960 w 8522202"/>
              <a:gd name="connsiteY101-412" fmla="*/ 978809 h 979708"/>
              <a:gd name="connsiteX102-413" fmla="*/ 8135062 w 8522202"/>
              <a:gd name="connsiteY102-414" fmla="*/ 979708 h 979708"/>
              <a:gd name="connsiteX0-415" fmla="*/ 0 w 8522202"/>
              <a:gd name="connsiteY0-416" fmla="*/ 332875 h 979708"/>
              <a:gd name="connsiteX1-417" fmla="*/ 7902599 w 8522202"/>
              <a:gd name="connsiteY1-418" fmla="*/ 332875 h 979708"/>
              <a:gd name="connsiteX2-419" fmla="*/ 7877033 w 8522202"/>
              <a:gd name="connsiteY2-420" fmla="*/ 313673 h 979708"/>
              <a:gd name="connsiteX3-421" fmla="*/ 7870591 w 8522202"/>
              <a:gd name="connsiteY3-422" fmla="*/ 306607 h 979708"/>
              <a:gd name="connsiteX4-423" fmla="*/ 7864148 w 8522202"/>
              <a:gd name="connsiteY4-424" fmla="*/ 299541 h 979708"/>
              <a:gd name="connsiteX5-425" fmla="*/ 7858626 w 8522202"/>
              <a:gd name="connsiteY5-426" fmla="*/ 292475 h 979708"/>
              <a:gd name="connsiteX6-427" fmla="*/ 7853717 w 8522202"/>
              <a:gd name="connsiteY6-428" fmla="*/ 284487 h 979708"/>
              <a:gd name="connsiteX7-429" fmla="*/ 7848809 w 8522202"/>
              <a:gd name="connsiteY7-430" fmla="*/ 276807 h 979708"/>
              <a:gd name="connsiteX8-431" fmla="*/ 7844207 w 8522202"/>
              <a:gd name="connsiteY8-432" fmla="*/ 269126 h 979708"/>
              <a:gd name="connsiteX9-433" fmla="*/ 7840219 w 8522202"/>
              <a:gd name="connsiteY9-434" fmla="*/ 260831 h 979708"/>
              <a:gd name="connsiteX10-435" fmla="*/ 7836844 w 8522202"/>
              <a:gd name="connsiteY10-436" fmla="*/ 252844 h 979708"/>
              <a:gd name="connsiteX11-437" fmla="*/ 7833470 w 8522202"/>
              <a:gd name="connsiteY11-438" fmla="*/ 244241 h 979708"/>
              <a:gd name="connsiteX12-439" fmla="*/ 7830709 w 8522202"/>
              <a:gd name="connsiteY12-440" fmla="*/ 235639 h 979708"/>
              <a:gd name="connsiteX13-441" fmla="*/ 7828561 w 8522202"/>
              <a:gd name="connsiteY13-442" fmla="*/ 227344 h 979708"/>
              <a:gd name="connsiteX14-443" fmla="*/ 7826414 w 8522202"/>
              <a:gd name="connsiteY14-444" fmla="*/ 218742 h 979708"/>
              <a:gd name="connsiteX15-445" fmla="*/ 7825186 w 8522202"/>
              <a:gd name="connsiteY15-446" fmla="*/ 209832 h 979708"/>
              <a:gd name="connsiteX16-447" fmla="*/ 7823959 w 8522202"/>
              <a:gd name="connsiteY16-448" fmla="*/ 201230 h 979708"/>
              <a:gd name="connsiteX17-449" fmla="*/ 7823652 w 8522202"/>
              <a:gd name="connsiteY17-450" fmla="*/ 192321 h 979708"/>
              <a:gd name="connsiteX18-451" fmla="*/ 7823346 w 8522202"/>
              <a:gd name="connsiteY18-452" fmla="*/ 183719 h 979708"/>
              <a:gd name="connsiteX19-453" fmla="*/ 7823652 w 8522202"/>
              <a:gd name="connsiteY19-454" fmla="*/ 175116 h 979708"/>
              <a:gd name="connsiteX20-455" fmla="*/ 7823959 w 8522202"/>
              <a:gd name="connsiteY20-456" fmla="*/ 166207 h 979708"/>
              <a:gd name="connsiteX21-457" fmla="*/ 7825186 w 8522202"/>
              <a:gd name="connsiteY21-458" fmla="*/ 157298 h 979708"/>
              <a:gd name="connsiteX22-459" fmla="*/ 7826414 w 8522202"/>
              <a:gd name="connsiteY22-460" fmla="*/ 148388 h 979708"/>
              <a:gd name="connsiteX23-461" fmla="*/ 7828561 w 8522202"/>
              <a:gd name="connsiteY23-462" fmla="*/ 140093 h 979708"/>
              <a:gd name="connsiteX24-463" fmla="*/ 7830709 w 8522202"/>
              <a:gd name="connsiteY24-464" fmla="*/ 131491 h 979708"/>
              <a:gd name="connsiteX25-465" fmla="*/ 7833470 w 8522202"/>
              <a:gd name="connsiteY25-466" fmla="*/ 122889 h 979708"/>
              <a:gd name="connsiteX26-467" fmla="*/ 7836844 w 8522202"/>
              <a:gd name="connsiteY26-468" fmla="*/ 114594 h 979708"/>
              <a:gd name="connsiteX27-469" fmla="*/ 7840219 w 8522202"/>
              <a:gd name="connsiteY27-470" fmla="*/ 106299 h 979708"/>
              <a:gd name="connsiteX28-471" fmla="*/ 7844207 w 8522202"/>
              <a:gd name="connsiteY28-472" fmla="*/ 98311 h 979708"/>
              <a:gd name="connsiteX29-473" fmla="*/ 7848809 w 8522202"/>
              <a:gd name="connsiteY29-474" fmla="*/ 90630 h 979708"/>
              <a:gd name="connsiteX30-475" fmla="*/ 7853717 w 8522202"/>
              <a:gd name="connsiteY30-476" fmla="*/ 82643 h 979708"/>
              <a:gd name="connsiteX31-477" fmla="*/ 7858626 w 8522202"/>
              <a:gd name="connsiteY31-478" fmla="*/ 75269 h 979708"/>
              <a:gd name="connsiteX32-479" fmla="*/ 7864148 w 8522202"/>
              <a:gd name="connsiteY32-480" fmla="*/ 67896 h 979708"/>
              <a:gd name="connsiteX33-481" fmla="*/ 7870591 w 8522202"/>
              <a:gd name="connsiteY33-482" fmla="*/ 60830 h 979708"/>
              <a:gd name="connsiteX34-483" fmla="*/ 7877033 w 8522202"/>
              <a:gd name="connsiteY34-484" fmla="*/ 53764 h 979708"/>
              <a:gd name="connsiteX35-485" fmla="*/ 7883782 w 8522202"/>
              <a:gd name="connsiteY35-486" fmla="*/ 47312 h 979708"/>
              <a:gd name="connsiteX36-487" fmla="*/ 7891145 w 8522202"/>
              <a:gd name="connsiteY36-488" fmla="*/ 41475 h 979708"/>
              <a:gd name="connsiteX37-489" fmla="*/ 7898201 w 8522202"/>
              <a:gd name="connsiteY37-490" fmla="*/ 35638 h 979708"/>
              <a:gd name="connsiteX38-491" fmla="*/ 7905871 w 8522202"/>
              <a:gd name="connsiteY38-492" fmla="*/ 30415 h 979708"/>
              <a:gd name="connsiteX39-493" fmla="*/ 7913234 w 8522202"/>
              <a:gd name="connsiteY39-494" fmla="*/ 25499 h 979708"/>
              <a:gd name="connsiteX40-495" fmla="*/ 7921517 w 8522202"/>
              <a:gd name="connsiteY40-496" fmla="*/ 21198 h 979708"/>
              <a:gd name="connsiteX41-497" fmla="*/ 7929493 w 8522202"/>
              <a:gd name="connsiteY41-498" fmla="*/ 16897 h 979708"/>
              <a:gd name="connsiteX42-499" fmla="*/ 7937776 w 8522202"/>
              <a:gd name="connsiteY42-500" fmla="*/ 13518 h 979708"/>
              <a:gd name="connsiteX43-501" fmla="*/ 7945753 w 8522202"/>
              <a:gd name="connsiteY43-502" fmla="*/ 10138 h 979708"/>
              <a:gd name="connsiteX44-503" fmla="*/ 7954343 w 8522202"/>
              <a:gd name="connsiteY44-504" fmla="*/ 7680 h 979708"/>
              <a:gd name="connsiteX45-505" fmla="*/ 7962933 w 8522202"/>
              <a:gd name="connsiteY45-506" fmla="*/ 5223 h 979708"/>
              <a:gd name="connsiteX46-507" fmla="*/ 7971523 w 8522202"/>
              <a:gd name="connsiteY46-508" fmla="*/ 3687 h 979708"/>
              <a:gd name="connsiteX47-509" fmla="*/ 7980420 w 8522202"/>
              <a:gd name="connsiteY47-510" fmla="*/ 2150 h 979708"/>
              <a:gd name="connsiteX48-511" fmla="*/ 7988703 w 8522202"/>
              <a:gd name="connsiteY48-512" fmla="*/ 1229 h 979708"/>
              <a:gd name="connsiteX49-513" fmla="*/ 7997600 w 8522202"/>
              <a:gd name="connsiteY49-514" fmla="*/ 307 h 979708"/>
              <a:gd name="connsiteX50-515" fmla="*/ 8006496 w 8522202"/>
              <a:gd name="connsiteY50-516" fmla="*/ 0 h 979708"/>
              <a:gd name="connsiteX51-517" fmla="*/ 8015393 w 8522202"/>
              <a:gd name="connsiteY51-518" fmla="*/ 307 h 979708"/>
              <a:gd name="connsiteX52-519" fmla="*/ 8023983 w 8522202"/>
              <a:gd name="connsiteY52-520" fmla="*/ 1229 h 979708"/>
              <a:gd name="connsiteX53-521" fmla="*/ 8032880 w 8522202"/>
              <a:gd name="connsiteY53-522" fmla="*/ 2150 h 979708"/>
              <a:gd name="connsiteX54-523" fmla="*/ 8041470 w 8522202"/>
              <a:gd name="connsiteY54-524" fmla="*/ 3687 h 979708"/>
              <a:gd name="connsiteX55-525" fmla="*/ 8050367 w 8522202"/>
              <a:gd name="connsiteY55-526" fmla="*/ 5223 h 979708"/>
              <a:gd name="connsiteX56-527" fmla="*/ 8058650 w 8522202"/>
              <a:gd name="connsiteY56-528" fmla="*/ 7680 h 979708"/>
              <a:gd name="connsiteX57-529" fmla="*/ 8067240 w 8522202"/>
              <a:gd name="connsiteY57-530" fmla="*/ 10138 h 979708"/>
              <a:gd name="connsiteX58-531" fmla="*/ 8075523 w 8522202"/>
              <a:gd name="connsiteY58-532" fmla="*/ 13518 h 979708"/>
              <a:gd name="connsiteX59-533" fmla="*/ 8083806 w 8522202"/>
              <a:gd name="connsiteY59-534" fmla="*/ 16897 h 979708"/>
              <a:gd name="connsiteX60-535" fmla="*/ 8091783 w 8522202"/>
              <a:gd name="connsiteY60-536" fmla="*/ 21198 h 979708"/>
              <a:gd name="connsiteX61-537" fmla="*/ 8099759 w 8522202"/>
              <a:gd name="connsiteY61-538" fmla="*/ 25499 h 979708"/>
              <a:gd name="connsiteX62-539" fmla="*/ 8107429 w 8522202"/>
              <a:gd name="connsiteY62-540" fmla="*/ 30415 h 979708"/>
              <a:gd name="connsiteX63-541" fmla="*/ 8114792 w 8522202"/>
              <a:gd name="connsiteY63-542" fmla="*/ 35638 h 979708"/>
              <a:gd name="connsiteX64-543" fmla="*/ 8122154 w 8522202"/>
              <a:gd name="connsiteY64-544" fmla="*/ 41475 h 979708"/>
              <a:gd name="connsiteX65-545" fmla="*/ 8129210 w 8522202"/>
              <a:gd name="connsiteY65-546" fmla="*/ 47312 h 979708"/>
              <a:gd name="connsiteX66-547" fmla="*/ 8135960 w 8522202"/>
              <a:gd name="connsiteY66-548" fmla="*/ 53764 h 979708"/>
              <a:gd name="connsiteX67-549" fmla="*/ 8468515 w 8522202"/>
              <a:gd name="connsiteY67-550" fmla="*/ 386793 h 979708"/>
              <a:gd name="connsiteX68-551" fmla="*/ 8474344 w 8522202"/>
              <a:gd name="connsiteY68-552" fmla="*/ 392937 h 979708"/>
              <a:gd name="connsiteX69-553" fmla="*/ 8480172 w 8522202"/>
              <a:gd name="connsiteY69-554" fmla="*/ 399696 h 979708"/>
              <a:gd name="connsiteX70-555" fmla="*/ 8485695 w 8522202"/>
              <a:gd name="connsiteY70-556" fmla="*/ 406455 h 979708"/>
              <a:gd name="connsiteX71-557" fmla="*/ 8490603 w 8522202"/>
              <a:gd name="connsiteY71-558" fmla="*/ 413828 h 979708"/>
              <a:gd name="connsiteX72-559" fmla="*/ 8495512 w 8522202"/>
              <a:gd name="connsiteY72-560" fmla="*/ 421509 h 979708"/>
              <a:gd name="connsiteX73-561" fmla="*/ 8499807 w 8522202"/>
              <a:gd name="connsiteY73-562" fmla="*/ 428882 h 979708"/>
              <a:gd name="connsiteX74-563" fmla="*/ 8503795 w 8522202"/>
              <a:gd name="connsiteY74-564" fmla="*/ 436870 h 979708"/>
              <a:gd name="connsiteX75-565" fmla="*/ 8507783 w 8522202"/>
              <a:gd name="connsiteY75-566" fmla="*/ 445165 h 979708"/>
              <a:gd name="connsiteX76-567" fmla="*/ 8510851 w 8522202"/>
              <a:gd name="connsiteY76-568" fmla="*/ 453153 h 979708"/>
              <a:gd name="connsiteX77-569" fmla="*/ 8513612 w 8522202"/>
              <a:gd name="connsiteY77-570" fmla="*/ 461755 h 979708"/>
              <a:gd name="connsiteX78-571" fmla="*/ 8516066 w 8522202"/>
              <a:gd name="connsiteY78-572" fmla="*/ 470357 h 979708"/>
              <a:gd name="connsiteX79-573" fmla="*/ 8518214 w 8522202"/>
              <a:gd name="connsiteY79-574" fmla="*/ 479266 h 979708"/>
              <a:gd name="connsiteX80-575" fmla="*/ 8520054 w 8522202"/>
              <a:gd name="connsiteY80-576" fmla="*/ 488483 h 979708"/>
              <a:gd name="connsiteX81-577" fmla="*/ 8520975 w 8522202"/>
              <a:gd name="connsiteY81-578" fmla="*/ 497700 h 979708"/>
              <a:gd name="connsiteX82-579" fmla="*/ 8521895 w 8522202"/>
              <a:gd name="connsiteY82-580" fmla="*/ 506916 h 979708"/>
              <a:gd name="connsiteX83-581" fmla="*/ 8522202 w 8522202"/>
              <a:gd name="connsiteY83-582" fmla="*/ 516440 h 979708"/>
              <a:gd name="connsiteX84-583" fmla="*/ 8521895 w 8522202"/>
              <a:gd name="connsiteY84-584" fmla="*/ 525964 h 979708"/>
              <a:gd name="connsiteX85-585" fmla="*/ 8520975 w 8522202"/>
              <a:gd name="connsiteY85-586" fmla="*/ 535181 h 979708"/>
              <a:gd name="connsiteX86-587" fmla="*/ 8520054 w 8522202"/>
              <a:gd name="connsiteY86-588" fmla="*/ 544397 h 979708"/>
              <a:gd name="connsiteX87-589" fmla="*/ 8518214 w 8522202"/>
              <a:gd name="connsiteY87-590" fmla="*/ 553307 h 979708"/>
              <a:gd name="connsiteX88-591" fmla="*/ 8516066 w 8522202"/>
              <a:gd name="connsiteY88-592" fmla="*/ 562524 h 979708"/>
              <a:gd name="connsiteX89-593" fmla="*/ 8513612 w 8522202"/>
              <a:gd name="connsiteY89-594" fmla="*/ 570819 h 979708"/>
              <a:gd name="connsiteX90-595" fmla="*/ 8510851 w 8522202"/>
              <a:gd name="connsiteY90-596" fmla="*/ 579421 h 979708"/>
              <a:gd name="connsiteX91-597" fmla="*/ 8507783 w 8522202"/>
              <a:gd name="connsiteY91-598" fmla="*/ 587716 h 979708"/>
              <a:gd name="connsiteX92-599" fmla="*/ 8503795 w 8522202"/>
              <a:gd name="connsiteY92-600" fmla="*/ 596011 h 979708"/>
              <a:gd name="connsiteX93-601" fmla="*/ 8499807 w 8522202"/>
              <a:gd name="connsiteY93-602" fmla="*/ 603691 h 979708"/>
              <a:gd name="connsiteX94-603" fmla="*/ 8495512 w 8522202"/>
              <a:gd name="connsiteY94-604" fmla="*/ 611679 h 979708"/>
              <a:gd name="connsiteX95-605" fmla="*/ 8490603 w 8522202"/>
              <a:gd name="connsiteY95-606" fmla="*/ 619052 h 979708"/>
              <a:gd name="connsiteX96-607" fmla="*/ 8485695 w 8522202"/>
              <a:gd name="connsiteY96-608" fmla="*/ 626426 h 979708"/>
              <a:gd name="connsiteX97-609" fmla="*/ 8480172 w 8522202"/>
              <a:gd name="connsiteY97-610" fmla="*/ 633185 h 979708"/>
              <a:gd name="connsiteX98-611" fmla="*/ 8474344 w 8522202"/>
              <a:gd name="connsiteY98-612" fmla="*/ 639943 h 979708"/>
              <a:gd name="connsiteX99-613" fmla="*/ 8468515 w 8522202"/>
              <a:gd name="connsiteY99-614" fmla="*/ 646088 h 979708"/>
              <a:gd name="connsiteX100-615" fmla="*/ 8135960 w 8522202"/>
              <a:gd name="connsiteY100-616" fmla="*/ 978809 h 979708"/>
              <a:gd name="connsiteX101-617" fmla="*/ 8135062 w 8522202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8522202" h="979708">
                <a:moveTo>
                  <a:pt x="0" y="332875"/>
                </a:moveTo>
                <a:lnTo>
                  <a:pt x="7902599" y="332875"/>
                </a:lnTo>
                <a:lnTo>
                  <a:pt x="7877033" y="313673"/>
                </a:lnTo>
                <a:lnTo>
                  <a:pt x="7870591" y="306607"/>
                </a:lnTo>
                <a:lnTo>
                  <a:pt x="7864148" y="299541"/>
                </a:lnTo>
                <a:lnTo>
                  <a:pt x="7858626" y="292475"/>
                </a:lnTo>
                <a:lnTo>
                  <a:pt x="7853717" y="284487"/>
                </a:lnTo>
                <a:lnTo>
                  <a:pt x="7848809" y="276807"/>
                </a:lnTo>
                <a:lnTo>
                  <a:pt x="7844207" y="269126"/>
                </a:lnTo>
                <a:lnTo>
                  <a:pt x="7840219" y="260831"/>
                </a:lnTo>
                <a:lnTo>
                  <a:pt x="7836844" y="252844"/>
                </a:lnTo>
                <a:lnTo>
                  <a:pt x="7833470" y="244241"/>
                </a:lnTo>
                <a:lnTo>
                  <a:pt x="7830709" y="235639"/>
                </a:lnTo>
                <a:lnTo>
                  <a:pt x="7828561" y="227344"/>
                </a:lnTo>
                <a:lnTo>
                  <a:pt x="7826414" y="218742"/>
                </a:lnTo>
                <a:lnTo>
                  <a:pt x="7825186" y="209832"/>
                </a:lnTo>
                <a:lnTo>
                  <a:pt x="7823959" y="201230"/>
                </a:lnTo>
                <a:cubicBezTo>
                  <a:pt x="7823857" y="198260"/>
                  <a:pt x="7823754" y="195291"/>
                  <a:pt x="7823652" y="192321"/>
                </a:cubicBezTo>
                <a:lnTo>
                  <a:pt x="7823346" y="183719"/>
                </a:lnTo>
                <a:lnTo>
                  <a:pt x="7823652" y="175116"/>
                </a:lnTo>
                <a:cubicBezTo>
                  <a:pt x="7823754" y="172146"/>
                  <a:pt x="7823857" y="169177"/>
                  <a:pt x="7823959" y="166207"/>
                </a:cubicBezTo>
                <a:lnTo>
                  <a:pt x="7825186" y="157298"/>
                </a:lnTo>
                <a:lnTo>
                  <a:pt x="7826414" y="148388"/>
                </a:lnTo>
                <a:lnTo>
                  <a:pt x="7828561" y="140093"/>
                </a:lnTo>
                <a:lnTo>
                  <a:pt x="7830709" y="131491"/>
                </a:lnTo>
                <a:lnTo>
                  <a:pt x="7833470" y="122889"/>
                </a:lnTo>
                <a:lnTo>
                  <a:pt x="7836844" y="114594"/>
                </a:lnTo>
                <a:lnTo>
                  <a:pt x="7840219" y="106299"/>
                </a:lnTo>
                <a:lnTo>
                  <a:pt x="7844207" y="98311"/>
                </a:lnTo>
                <a:lnTo>
                  <a:pt x="7848809" y="90630"/>
                </a:lnTo>
                <a:lnTo>
                  <a:pt x="7853717" y="82643"/>
                </a:lnTo>
                <a:lnTo>
                  <a:pt x="7858626" y="75269"/>
                </a:lnTo>
                <a:lnTo>
                  <a:pt x="7864148" y="67896"/>
                </a:lnTo>
                <a:lnTo>
                  <a:pt x="7870591" y="60830"/>
                </a:lnTo>
                <a:lnTo>
                  <a:pt x="7877033" y="53764"/>
                </a:lnTo>
                <a:lnTo>
                  <a:pt x="7883782" y="47312"/>
                </a:lnTo>
                <a:lnTo>
                  <a:pt x="7891145" y="41475"/>
                </a:lnTo>
                <a:lnTo>
                  <a:pt x="7898201" y="35638"/>
                </a:lnTo>
                <a:lnTo>
                  <a:pt x="7905871" y="30415"/>
                </a:lnTo>
                <a:lnTo>
                  <a:pt x="7913234" y="25499"/>
                </a:lnTo>
                <a:lnTo>
                  <a:pt x="7921517" y="21198"/>
                </a:lnTo>
                <a:lnTo>
                  <a:pt x="7929493" y="16897"/>
                </a:lnTo>
                <a:lnTo>
                  <a:pt x="7937776" y="13518"/>
                </a:lnTo>
                <a:lnTo>
                  <a:pt x="7945753" y="10138"/>
                </a:lnTo>
                <a:lnTo>
                  <a:pt x="7954343" y="7680"/>
                </a:lnTo>
                <a:lnTo>
                  <a:pt x="7962933" y="5223"/>
                </a:lnTo>
                <a:lnTo>
                  <a:pt x="7971523" y="3687"/>
                </a:lnTo>
                <a:lnTo>
                  <a:pt x="7980420" y="2150"/>
                </a:lnTo>
                <a:lnTo>
                  <a:pt x="7988703" y="1229"/>
                </a:lnTo>
                <a:lnTo>
                  <a:pt x="7997600" y="307"/>
                </a:lnTo>
                <a:lnTo>
                  <a:pt x="8006496" y="0"/>
                </a:lnTo>
                <a:lnTo>
                  <a:pt x="8015393" y="307"/>
                </a:lnTo>
                <a:lnTo>
                  <a:pt x="8023983" y="1229"/>
                </a:lnTo>
                <a:lnTo>
                  <a:pt x="8032880" y="2150"/>
                </a:lnTo>
                <a:lnTo>
                  <a:pt x="8041470" y="3687"/>
                </a:lnTo>
                <a:lnTo>
                  <a:pt x="8050367" y="5223"/>
                </a:lnTo>
                <a:lnTo>
                  <a:pt x="8058650" y="7680"/>
                </a:lnTo>
                <a:lnTo>
                  <a:pt x="8067240" y="10138"/>
                </a:lnTo>
                <a:lnTo>
                  <a:pt x="8075523" y="13518"/>
                </a:lnTo>
                <a:lnTo>
                  <a:pt x="8083806" y="16897"/>
                </a:lnTo>
                <a:lnTo>
                  <a:pt x="8091783" y="21198"/>
                </a:lnTo>
                <a:lnTo>
                  <a:pt x="8099759" y="25499"/>
                </a:lnTo>
                <a:lnTo>
                  <a:pt x="8107429" y="30415"/>
                </a:lnTo>
                <a:lnTo>
                  <a:pt x="8114792" y="35638"/>
                </a:lnTo>
                <a:lnTo>
                  <a:pt x="8122154" y="41475"/>
                </a:lnTo>
                <a:lnTo>
                  <a:pt x="8129210" y="47312"/>
                </a:lnTo>
                <a:lnTo>
                  <a:pt x="8135960" y="53764"/>
                </a:lnTo>
                <a:lnTo>
                  <a:pt x="8468515" y="386793"/>
                </a:lnTo>
                <a:lnTo>
                  <a:pt x="8474344" y="392937"/>
                </a:lnTo>
                <a:lnTo>
                  <a:pt x="8480172" y="399696"/>
                </a:lnTo>
                <a:lnTo>
                  <a:pt x="8485695" y="406455"/>
                </a:lnTo>
                <a:lnTo>
                  <a:pt x="8490603" y="413828"/>
                </a:lnTo>
                <a:lnTo>
                  <a:pt x="8495512" y="421509"/>
                </a:lnTo>
                <a:lnTo>
                  <a:pt x="8499807" y="428882"/>
                </a:lnTo>
                <a:lnTo>
                  <a:pt x="8503795" y="436870"/>
                </a:lnTo>
                <a:lnTo>
                  <a:pt x="8507783" y="445165"/>
                </a:lnTo>
                <a:lnTo>
                  <a:pt x="8510851" y="453153"/>
                </a:lnTo>
                <a:lnTo>
                  <a:pt x="8513612" y="461755"/>
                </a:lnTo>
                <a:lnTo>
                  <a:pt x="8516066" y="470357"/>
                </a:lnTo>
                <a:lnTo>
                  <a:pt x="8518214" y="479266"/>
                </a:lnTo>
                <a:lnTo>
                  <a:pt x="8520054" y="488483"/>
                </a:lnTo>
                <a:lnTo>
                  <a:pt x="8520975" y="497700"/>
                </a:lnTo>
                <a:cubicBezTo>
                  <a:pt x="8521282" y="500772"/>
                  <a:pt x="8521588" y="503844"/>
                  <a:pt x="8521895" y="506916"/>
                </a:cubicBezTo>
                <a:cubicBezTo>
                  <a:pt x="8521997" y="510091"/>
                  <a:pt x="8522100" y="513265"/>
                  <a:pt x="8522202" y="516440"/>
                </a:cubicBezTo>
                <a:cubicBezTo>
                  <a:pt x="8522100" y="519615"/>
                  <a:pt x="8521997" y="522789"/>
                  <a:pt x="8521895" y="525964"/>
                </a:cubicBezTo>
                <a:cubicBezTo>
                  <a:pt x="8521588" y="529036"/>
                  <a:pt x="8521282" y="532109"/>
                  <a:pt x="8520975" y="535181"/>
                </a:cubicBezTo>
                <a:lnTo>
                  <a:pt x="8520054" y="544397"/>
                </a:lnTo>
                <a:lnTo>
                  <a:pt x="8518214" y="553307"/>
                </a:lnTo>
                <a:lnTo>
                  <a:pt x="8516066" y="562524"/>
                </a:lnTo>
                <a:lnTo>
                  <a:pt x="8513612" y="570819"/>
                </a:lnTo>
                <a:lnTo>
                  <a:pt x="8510851" y="579421"/>
                </a:lnTo>
                <a:lnTo>
                  <a:pt x="8507783" y="587716"/>
                </a:lnTo>
                <a:lnTo>
                  <a:pt x="8503795" y="596011"/>
                </a:lnTo>
                <a:lnTo>
                  <a:pt x="8499807" y="603691"/>
                </a:lnTo>
                <a:lnTo>
                  <a:pt x="8495512" y="611679"/>
                </a:lnTo>
                <a:lnTo>
                  <a:pt x="8490603" y="619052"/>
                </a:lnTo>
                <a:lnTo>
                  <a:pt x="8485695" y="626426"/>
                </a:lnTo>
                <a:lnTo>
                  <a:pt x="8480172" y="633185"/>
                </a:lnTo>
                <a:lnTo>
                  <a:pt x="8474344" y="639943"/>
                </a:lnTo>
                <a:lnTo>
                  <a:pt x="8468515" y="646088"/>
                </a:lnTo>
                <a:lnTo>
                  <a:pt x="8135960" y="978809"/>
                </a:lnTo>
                <a:lnTo>
                  <a:pt x="8135062" y="979708"/>
                </a:lnTo>
              </a:path>
            </a:pathLst>
          </a:custGeom>
          <a:noFill/>
          <a:ln w="28575">
            <a:noFill/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借助尺子画图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452320" y="1275606"/>
            <a:ext cx="1104039" cy="158216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1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0"/>
          <p:cNvSpPr/>
          <p:nvPr/>
        </p:nvSpPr>
        <p:spPr>
          <a:xfrm>
            <a:off x="395536" y="339502"/>
            <a:ext cx="464439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算一算，你发现了什么？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2383155" y="1373649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10"/>
          <p:cNvSpPr/>
          <p:nvPr/>
        </p:nvSpPr>
        <p:spPr>
          <a:xfrm>
            <a:off x="1034415" y="1359044"/>
            <a:ext cx="157353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10"/>
          <p:cNvSpPr/>
          <p:nvPr/>
        </p:nvSpPr>
        <p:spPr>
          <a:xfrm>
            <a:off x="3546475" y="1347614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0"/>
          <p:cNvSpPr/>
          <p:nvPr/>
        </p:nvSpPr>
        <p:spPr>
          <a:xfrm>
            <a:off x="6156325" y="1347614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4895850" y="1347614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56"/>
          <p:cNvSpPr txBox="1">
            <a:spLocks noChangeArrowheads="1"/>
          </p:cNvSpPr>
          <p:nvPr/>
        </p:nvSpPr>
        <p:spPr bwMode="auto">
          <a:xfrm>
            <a:off x="7482205" y="1347614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619250" y="1794654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46910" y="1794654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6"/>
          <p:cNvSpPr txBox="1">
            <a:spLocks noChangeArrowheads="1"/>
          </p:cNvSpPr>
          <p:nvPr/>
        </p:nvSpPr>
        <p:spPr bwMode="auto">
          <a:xfrm>
            <a:off x="1441450" y="2048654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1941830" y="2048654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97940" y="1848629"/>
            <a:ext cx="3810" cy="7920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301750" y="2625234"/>
            <a:ext cx="2882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601470" y="2420764"/>
            <a:ext cx="0" cy="216002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3526155" y="1817514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925570" y="1817514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6"/>
          <p:cNvSpPr txBox="1">
            <a:spLocks noChangeArrowheads="1"/>
          </p:cNvSpPr>
          <p:nvPr/>
        </p:nvSpPr>
        <p:spPr bwMode="auto">
          <a:xfrm>
            <a:off x="3276600" y="2071514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6"/>
          <p:cNvSpPr txBox="1">
            <a:spLocks noChangeArrowheads="1"/>
          </p:cNvSpPr>
          <p:nvPr/>
        </p:nvSpPr>
        <p:spPr bwMode="auto">
          <a:xfrm>
            <a:off x="4064000" y="2071514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599815" y="2455054"/>
            <a:ext cx="0" cy="180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611245" y="2634759"/>
            <a:ext cx="8280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435475" y="1891809"/>
            <a:ext cx="0" cy="756006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10"/>
          <p:cNvSpPr/>
          <p:nvPr/>
        </p:nvSpPr>
        <p:spPr>
          <a:xfrm>
            <a:off x="6156325" y="1779662"/>
            <a:ext cx="2016076" cy="110680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0"/>
          <p:cNvSpPr/>
          <p:nvPr/>
        </p:nvSpPr>
        <p:spPr>
          <a:xfrm>
            <a:off x="6317614" y="2283718"/>
            <a:ext cx="2465685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10"/>
          <p:cNvSpPr/>
          <p:nvPr/>
        </p:nvSpPr>
        <p:spPr>
          <a:xfrm>
            <a:off x="983614" y="3075806"/>
            <a:ext cx="6949216" cy="141541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减号前的数不变，减号后的数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，等号后的数就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1" grpId="0"/>
      <p:bldP spid="3" grpId="0"/>
      <p:bldP spid="6" grpId="0"/>
      <p:bldP spid="55" grpId="0"/>
      <p:bldP spid="56" grpId="0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2_1"/>
  <p:tag name="KSO_WM_UNIT_ID" val="263*l_h_f*1_2_1"/>
  <p:tag name="KSO_WM_UNIT_CLEAR" val="1"/>
  <p:tag name="KSO_WM_UNIT_LAYERLEVEL" val="1_1_1"/>
  <p:tag name="KSO_WM_UNIT_VALUE" val="29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3_1"/>
  <p:tag name="KSO_WM_UNIT_ID" val="26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3_1"/>
  <p:tag name="KSO_WM_UNIT_ID" val="26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3_1"/>
  <p:tag name="KSO_WM_UNIT_ID" val="26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PP_MARK_KEY" val="51a63763-7315-4cf8-9f9c-527abe29aa2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</Words>
  <Application>WPS 演示</Application>
  <PresentationFormat>全屏显示(16:9)</PresentationFormat>
  <Paragraphs>212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10</cp:revision>
  <dcterms:created xsi:type="dcterms:W3CDTF">2017-03-17T02:28:00Z</dcterms:created>
  <dcterms:modified xsi:type="dcterms:W3CDTF">2023-01-28T05:09:56Z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89D1EEB2E24B4247BB577F018E354FC5</vt:lpwstr>
  </property>
</Properties>
</file>