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70" r:id="rId3"/>
    <p:sldId id="510" r:id="rId4"/>
    <p:sldId id="472" r:id="rId5"/>
    <p:sldId id="556" r:id="rId7"/>
    <p:sldId id="557" r:id="rId8"/>
    <p:sldId id="558" r:id="rId9"/>
    <p:sldId id="560" r:id="rId10"/>
    <p:sldId id="561" r:id="rId11"/>
    <p:sldId id="533" r:id="rId12"/>
    <p:sldId id="563" r:id="rId13"/>
    <p:sldId id="562" r:id="rId14"/>
    <p:sldId id="536" r:id="rId15"/>
    <p:sldId id="542" r:id="rId16"/>
    <p:sldId id="559" r:id="rId17"/>
    <p:sldId id="543" r:id="rId18"/>
    <p:sldId id="545" r:id="rId19"/>
    <p:sldId id="568" r:id="rId20"/>
    <p:sldId id="569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华文楷体" panose="0201060004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6" userDrawn="1">
          <p15:clr>
            <a:srgbClr val="A4A3A4"/>
          </p15:clr>
        </p15:guide>
        <p15:guide id="2" pos="2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746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加与减（一） 美丽的田园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3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19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 20"/>
          <p:cNvSpPr/>
          <p:nvPr/>
        </p:nvSpPr>
        <p:spPr>
          <a:xfrm>
            <a:off x="2661692" y="1491630"/>
            <a:ext cx="3600986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美丽的田园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3608" y="473717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加与减（一）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7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1259632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圆角矩形 34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圆角矩形 35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圆角矩形 36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圆角矩形 37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89050" y="1419622"/>
            <a:ext cx="6523310" cy="31168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48063" y="473710"/>
            <a:ext cx="2954212" cy="931545"/>
            <a:chOff x="6124" y="746"/>
            <a:chExt cx="5348" cy="1467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6124" y="746"/>
              <a:ext cx="5348" cy="1467"/>
              <a:chOff x="539552" y="1453529"/>
              <a:chExt cx="2837180" cy="931545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-21670"/>
                  <a:gd name="adj2" fmla="val 175310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4"/>
              <p:cNvSpPr>
                <a:spLocks noChangeArrowheads="1"/>
              </p:cNvSpPr>
              <p:nvPr/>
            </p:nvSpPr>
            <p:spPr bwMode="auto">
              <a:xfrm>
                <a:off x="608711" y="1679361"/>
                <a:ext cx="2753591" cy="510778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河里有（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57" y="1246"/>
              <a:ext cx="390" cy="525"/>
            </a:xfrm>
            <a:prstGeom prst="wedgeRoundRectCallout">
              <a:avLst/>
            </a:prstGeom>
            <a:grpFill/>
          </p:spPr>
        </p:pic>
      </p:grp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6508333" y="690245"/>
            <a:ext cx="6559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707904" y="2355726"/>
            <a:ext cx="2404372" cy="1065381"/>
          </a:xfrm>
          <a:custGeom>
            <a:avLst/>
            <a:gdLst>
              <a:gd name="connisteX0" fmla="*/ 2405379 w 2762098"/>
              <a:gd name="connsiteY0" fmla="*/ 783448 h 1413227"/>
              <a:gd name="connisteX1" fmla="*/ 2451099 w 2762098"/>
              <a:gd name="connsiteY1" fmla="*/ 714868 h 1413227"/>
              <a:gd name="connisteX2" fmla="*/ 2508249 w 2762098"/>
              <a:gd name="connsiteY2" fmla="*/ 646288 h 1413227"/>
              <a:gd name="connisteX3" fmla="*/ 2553969 w 2762098"/>
              <a:gd name="connsiteY3" fmla="*/ 566278 h 1413227"/>
              <a:gd name="connisteX4" fmla="*/ 2611119 w 2762098"/>
              <a:gd name="connsiteY4" fmla="*/ 497698 h 1413227"/>
              <a:gd name="connisteX5" fmla="*/ 2656839 w 2762098"/>
              <a:gd name="connsiteY5" fmla="*/ 429118 h 1413227"/>
              <a:gd name="connisteX6" fmla="*/ 2691129 w 2762098"/>
              <a:gd name="connsiteY6" fmla="*/ 360538 h 1413227"/>
              <a:gd name="connisteX7" fmla="*/ 2736849 w 2762098"/>
              <a:gd name="connsiteY7" fmla="*/ 291958 h 1413227"/>
              <a:gd name="connisteX8" fmla="*/ 2759709 w 2762098"/>
              <a:gd name="connsiteY8" fmla="*/ 223378 h 1413227"/>
              <a:gd name="connisteX9" fmla="*/ 2691129 w 2762098"/>
              <a:gd name="connsiteY9" fmla="*/ 154798 h 1413227"/>
              <a:gd name="connisteX10" fmla="*/ 2622549 w 2762098"/>
              <a:gd name="connsiteY10" fmla="*/ 109078 h 1413227"/>
              <a:gd name="connisteX11" fmla="*/ 2553969 w 2762098"/>
              <a:gd name="connsiteY11" fmla="*/ 63358 h 1413227"/>
              <a:gd name="connisteX12" fmla="*/ 2485389 w 2762098"/>
              <a:gd name="connsiteY12" fmla="*/ 40498 h 1413227"/>
              <a:gd name="connisteX13" fmla="*/ 2416809 w 2762098"/>
              <a:gd name="connsiteY13" fmla="*/ 6208 h 1413227"/>
              <a:gd name="connisteX14" fmla="*/ 2348229 w 2762098"/>
              <a:gd name="connsiteY14" fmla="*/ 6208 h 1413227"/>
              <a:gd name="connisteX15" fmla="*/ 2279649 w 2762098"/>
              <a:gd name="connsiteY15" fmla="*/ 6208 h 1413227"/>
              <a:gd name="connisteX16" fmla="*/ 2211069 w 2762098"/>
              <a:gd name="connsiteY16" fmla="*/ 74788 h 1413227"/>
              <a:gd name="connisteX17" fmla="*/ 2165349 w 2762098"/>
              <a:gd name="connsiteY17" fmla="*/ 143368 h 1413227"/>
              <a:gd name="connisteX18" fmla="*/ 2119629 w 2762098"/>
              <a:gd name="connsiteY18" fmla="*/ 211948 h 1413227"/>
              <a:gd name="connisteX19" fmla="*/ 2051049 w 2762098"/>
              <a:gd name="connsiteY19" fmla="*/ 269098 h 1413227"/>
              <a:gd name="connisteX20" fmla="*/ 1982469 w 2762098"/>
              <a:gd name="connsiteY20" fmla="*/ 314818 h 1413227"/>
              <a:gd name="connisteX21" fmla="*/ 1913889 w 2762098"/>
              <a:gd name="connsiteY21" fmla="*/ 337678 h 1413227"/>
              <a:gd name="connisteX22" fmla="*/ 1845309 w 2762098"/>
              <a:gd name="connsiteY22" fmla="*/ 360538 h 1413227"/>
              <a:gd name="connisteX23" fmla="*/ 1776729 w 2762098"/>
              <a:gd name="connsiteY23" fmla="*/ 383398 h 1413227"/>
              <a:gd name="connisteX24" fmla="*/ 1708149 w 2762098"/>
              <a:gd name="connsiteY24" fmla="*/ 383398 h 1413227"/>
              <a:gd name="connisteX25" fmla="*/ 1639569 w 2762098"/>
              <a:gd name="connsiteY25" fmla="*/ 383398 h 1413227"/>
              <a:gd name="connisteX26" fmla="*/ 1570989 w 2762098"/>
              <a:gd name="connsiteY26" fmla="*/ 383398 h 1413227"/>
              <a:gd name="connisteX27" fmla="*/ 1502409 w 2762098"/>
              <a:gd name="connsiteY27" fmla="*/ 360538 h 1413227"/>
              <a:gd name="connisteX28" fmla="*/ 1433829 w 2762098"/>
              <a:gd name="connsiteY28" fmla="*/ 360538 h 1413227"/>
              <a:gd name="connisteX29" fmla="*/ 1365249 w 2762098"/>
              <a:gd name="connsiteY29" fmla="*/ 360538 h 1413227"/>
              <a:gd name="connisteX30" fmla="*/ 1285239 w 2762098"/>
              <a:gd name="connsiteY30" fmla="*/ 360538 h 1413227"/>
              <a:gd name="connisteX31" fmla="*/ 1216659 w 2762098"/>
              <a:gd name="connsiteY31" fmla="*/ 360538 h 1413227"/>
              <a:gd name="connisteX32" fmla="*/ 1148079 w 2762098"/>
              <a:gd name="connsiteY32" fmla="*/ 371968 h 1413227"/>
              <a:gd name="connisteX33" fmla="*/ 1079499 w 2762098"/>
              <a:gd name="connsiteY33" fmla="*/ 406258 h 1413227"/>
              <a:gd name="connisteX34" fmla="*/ 1010919 w 2762098"/>
              <a:gd name="connsiteY34" fmla="*/ 440548 h 1413227"/>
              <a:gd name="connisteX35" fmla="*/ 930909 w 2762098"/>
              <a:gd name="connsiteY35" fmla="*/ 474838 h 1413227"/>
              <a:gd name="connisteX36" fmla="*/ 862329 w 2762098"/>
              <a:gd name="connsiteY36" fmla="*/ 509128 h 1413227"/>
              <a:gd name="connisteX37" fmla="*/ 793749 w 2762098"/>
              <a:gd name="connsiteY37" fmla="*/ 531988 h 1413227"/>
              <a:gd name="connisteX38" fmla="*/ 725169 w 2762098"/>
              <a:gd name="connsiteY38" fmla="*/ 554848 h 1413227"/>
              <a:gd name="connisteX39" fmla="*/ 645159 w 2762098"/>
              <a:gd name="connsiteY39" fmla="*/ 577708 h 1413227"/>
              <a:gd name="connisteX40" fmla="*/ 576579 w 2762098"/>
              <a:gd name="connsiteY40" fmla="*/ 611998 h 1413227"/>
              <a:gd name="connisteX41" fmla="*/ 507999 w 2762098"/>
              <a:gd name="connsiteY41" fmla="*/ 634858 h 1413227"/>
              <a:gd name="connisteX42" fmla="*/ 439419 w 2762098"/>
              <a:gd name="connsiteY42" fmla="*/ 669148 h 1413227"/>
              <a:gd name="connisteX43" fmla="*/ 405129 w 2762098"/>
              <a:gd name="connsiteY43" fmla="*/ 737728 h 1413227"/>
              <a:gd name="connisteX44" fmla="*/ 336549 w 2762098"/>
              <a:gd name="connsiteY44" fmla="*/ 794878 h 1413227"/>
              <a:gd name="connisteX45" fmla="*/ 267969 w 2762098"/>
              <a:gd name="connsiteY45" fmla="*/ 817738 h 1413227"/>
              <a:gd name="connisteX46" fmla="*/ 199389 w 2762098"/>
              <a:gd name="connsiteY46" fmla="*/ 840598 h 1413227"/>
              <a:gd name="connisteX47" fmla="*/ 130809 w 2762098"/>
              <a:gd name="connsiteY47" fmla="*/ 874888 h 1413227"/>
              <a:gd name="connisteX48" fmla="*/ 62229 w 2762098"/>
              <a:gd name="connsiteY48" fmla="*/ 909178 h 1413227"/>
              <a:gd name="connisteX49" fmla="*/ 5079 w 2762098"/>
              <a:gd name="connsiteY49" fmla="*/ 977758 h 1413227"/>
              <a:gd name="connisteX50" fmla="*/ 5079 w 2762098"/>
              <a:gd name="connsiteY50" fmla="*/ 1046338 h 1413227"/>
              <a:gd name="connisteX51" fmla="*/ 5079 w 2762098"/>
              <a:gd name="connsiteY51" fmla="*/ 1114918 h 1413227"/>
              <a:gd name="connisteX52" fmla="*/ 39369 w 2762098"/>
              <a:gd name="connsiteY52" fmla="*/ 1183498 h 1413227"/>
              <a:gd name="connisteX53" fmla="*/ 96519 w 2762098"/>
              <a:gd name="connsiteY53" fmla="*/ 1252078 h 1413227"/>
              <a:gd name="connisteX54" fmla="*/ 165099 w 2762098"/>
              <a:gd name="connsiteY54" fmla="*/ 1286368 h 1413227"/>
              <a:gd name="connisteX55" fmla="*/ 233679 w 2762098"/>
              <a:gd name="connsiteY55" fmla="*/ 1309228 h 1413227"/>
              <a:gd name="connisteX56" fmla="*/ 302259 w 2762098"/>
              <a:gd name="connsiteY56" fmla="*/ 1332088 h 1413227"/>
              <a:gd name="connisteX57" fmla="*/ 370839 w 2762098"/>
              <a:gd name="connsiteY57" fmla="*/ 1343518 h 1413227"/>
              <a:gd name="connisteX58" fmla="*/ 450849 w 2762098"/>
              <a:gd name="connsiteY58" fmla="*/ 1366378 h 1413227"/>
              <a:gd name="connisteX59" fmla="*/ 519429 w 2762098"/>
              <a:gd name="connsiteY59" fmla="*/ 1377808 h 1413227"/>
              <a:gd name="connisteX60" fmla="*/ 599439 w 2762098"/>
              <a:gd name="connsiteY60" fmla="*/ 1389238 h 1413227"/>
              <a:gd name="connisteX61" fmla="*/ 668019 w 2762098"/>
              <a:gd name="connsiteY61" fmla="*/ 1400668 h 1413227"/>
              <a:gd name="connisteX62" fmla="*/ 736599 w 2762098"/>
              <a:gd name="connsiteY62" fmla="*/ 1400668 h 1413227"/>
              <a:gd name="connisteX63" fmla="*/ 805179 w 2762098"/>
              <a:gd name="connsiteY63" fmla="*/ 1412098 h 1413227"/>
              <a:gd name="connisteX64" fmla="*/ 873759 w 2762098"/>
              <a:gd name="connsiteY64" fmla="*/ 1412098 h 1413227"/>
              <a:gd name="connisteX65" fmla="*/ 942339 w 2762098"/>
              <a:gd name="connsiteY65" fmla="*/ 1412098 h 1413227"/>
              <a:gd name="connisteX66" fmla="*/ 1010919 w 2762098"/>
              <a:gd name="connsiteY66" fmla="*/ 1412098 h 1413227"/>
              <a:gd name="connisteX67" fmla="*/ 1079499 w 2762098"/>
              <a:gd name="connsiteY67" fmla="*/ 1412098 h 1413227"/>
              <a:gd name="connisteX68" fmla="*/ 1148079 w 2762098"/>
              <a:gd name="connsiteY68" fmla="*/ 1400668 h 1413227"/>
              <a:gd name="connisteX69" fmla="*/ 1216659 w 2762098"/>
              <a:gd name="connsiteY69" fmla="*/ 1389238 h 1413227"/>
              <a:gd name="connisteX70" fmla="*/ 1285239 w 2762098"/>
              <a:gd name="connsiteY70" fmla="*/ 1377808 h 1413227"/>
              <a:gd name="connisteX71" fmla="*/ 1365249 w 2762098"/>
              <a:gd name="connsiteY71" fmla="*/ 1354948 h 1413227"/>
              <a:gd name="connisteX72" fmla="*/ 1433829 w 2762098"/>
              <a:gd name="connsiteY72" fmla="*/ 1332088 h 1413227"/>
              <a:gd name="connisteX73" fmla="*/ 1502409 w 2762098"/>
              <a:gd name="connsiteY73" fmla="*/ 1320658 h 1413227"/>
              <a:gd name="connisteX74" fmla="*/ 1570989 w 2762098"/>
              <a:gd name="connsiteY74" fmla="*/ 1286368 h 1413227"/>
              <a:gd name="connisteX75" fmla="*/ 1639569 w 2762098"/>
              <a:gd name="connsiteY75" fmla="*/ 1240648 h 1413227"/>
              <a:gd name="connisteX76" fmla="*/ 1708149 w 2762098"/>
              <a:gd name="connsiteY76" fmla="*/ 1194928 h 1413227"/>
              <a:gd name="connisteX77" fmla="*/ 1776729 w 2762098"/>
              <a:gd name="connsiteY77" fmla="*/ 1149208 h 1413227"/>
              <a:gd name="connisteX78" fmla="*/ 1845309 w 2762098"/>
              <a:gd name="connsiteY78" fmla="*/ 1103488 h 1413227"/>
              <a:gd name="connisteX79" fmla="*/ 1913889 w 2762098"/>
              <a:gd name="connsiteY79" fmla="*/ 1080628 h 1413227"/>
              <a:gd name="connisteX80" fmla="*/ 1982469 w 2762098"/>
              <a:gd name="connsiteY80" fmla="*/ 1046338 h 1413227"/>
              <a:gd name="connisteX81" fmla="*/ 2051049 w 2762098"/>
              <a:gd name="connsiteY81" fmla="*/ 1023478 h 1413227"/>
              <a:gd name="connisteX82" fmla="*/ 2119629 w 2762098"/>
              <a:gd name="connsiteY82" fmla="*/ 989188 h 1413227"/>
              <a:gd name="connisteX83" fmla="*/ 2188209 w 2762098"/>
              <a:gd name="connsiteY83" fmla="*/ 954898 h 1413227"/>
              <a:gd name="connisteX84" fmla="*/ 2256789 w 2762098"/>
              <a:gd name="connsiteY84" fmla="*/ 920608 h 1413227"/>
              <a:gd name="connisteX85" fmla="*/ 2325369 w 2762098"/>
              <a:gd name="connsiteY85" fmla="*/ 874888 h 1413227"/>
              <a:gd name="connisteX86" fmla="*/ 2393949 w 2762098"/>
              <a:gd name="connsiteY86" fmla="*/ 829168 h 141322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</a:cxnLst>
            <a:rect l="l" t="t" r="r" b="b"/>
            <a:pathLst>
              <a:path w="2762099" h="1413228">
                <a:moveTo>
                  <a:pt x="2405380" y="783449"/>
                </a:moveTo>
                <a:cubicBezTo>
                  <a:pt x="2413635" y="771384"/>
                  <a:pt x="2430780" y="742174"/>
                  <a:pt x="2451100" y="714869"/>
                </a:cubicBezTo>
                <a:cubicBezTo>
                  <a:pt x="2471420" y="687564"/>
                  <a:pt x="2487930" y="676134"/>
                  <a:pt x="2508250" y="646289"/>
                </a:cubicBezTo>
                <a:cubicBezTo>
                  <a:pt x="2528570" y="616444"/>
                  <a:pt x="2533650" y="596124"/>
                  <a:pt x="2553970" y="566279"/>
                </a:cubicBezTo>
                <a:cubicBezTo>
                  <a:pt x="2574290" y="536434"/>
                  <a:pt x="2590800" y="525004"/>
                  <a:pt x="2611120" y="497699"/>
                </a:cubicBezTo>
                <a:cubicBezTo>
                  <a:pt x="2631440" y="470394"/>
                  <a:pt x="2640965" y="456424"/>
                  <a:pt x="2656840" y="429119"/>
                </a:cubicBezTo>
                <a:cubicBezTo>
                  <a:pt x="2672715" y="401814"/>
                  <a:pt x="2675255" y="387844"/>
                  <a:pt x="2691130" y="360539"/>
                </a:cubicBezTo>
                <a:cubicBezTo>
                  <a:pt x="2707005" y="333234"/>
                  <a:pt x="2722880" y="319264"/>
                  <a:pt x="2736850" y="291959"/>
                </a:cubicBezTo>
                <a:cubicBezTo>
                  <a:pt x="2750820" y="264654"/>
                  <a:pt x="2768600" y="250684"/>
                  <a:pt x="2759710" y="223379"/>
                </a:cubicBezTo>
                <a:cubicBezTo>
                  <a:pt x="2750820" y="196074"/>
                  <a:pt x="2718435" y="177659"/>
                  <a:pt x="2691130" y="154799"/>
                </a:cubicBezTo>
                <a:cubicBezTo>
                  <a:pt x="2663825" y="131939"/>
                  <a:pt x="2649855" y="127494"/>
                  <a:pt x="2622550" y="109079"/>
                </a:cubicBezTo>
                <a:cubicBezTo>
                  <a:pt x="2595245" y="90664"/>
                  <a:pt x="2581275" y="77329"/>
                  <a:pt x="2553970" y="63359"/>
                </a:cubicBezTo>
                <a:cubicBezTo>
                  <a:pt x="2526665" y="49389"/>
                  <a:pt x="2512695" y="51929"/>
                  <a:pt x="2485390" y="40499"/>
                </a:cubicBezTo>
                <a:cubicBezTo>
                  <a:pt x="2458085" y="29069"/>
                  <a:pt x="2444115" y="13194"/>
                  <a:pt x="2416810" y="6209"/>
                </a:cubicBezTo>
                <a:cubicBezTo>
                  <a:pt x="2389505" y="-776"/>
                  <a:pt x="2375535" y="6209"/>
                  <a:pt x="2348230" y="6209"/>
                </a:cubicBezTo>
                <a:cubicBezTo>
                  <a:pt x="2320925" y="6209"/>
                  <a:pt x="2306955" y="-7761"/>
                  <a:pt x="2279650" y="6209"/>
                </a:cubicBezTo>
                <a:cubicBezTo>
                  <a:pt x="2252345" y="20179"/>
                  <a:pt x="2233930" y="47484"/>
                  <a:pt x="2211070" y="74789"/>
                </a:cubicBezTo>
                <a:cubicBezTo>
                  <a:pt x="2188210" y="102094"/>
                  <a:pt x="2183765" y="116064"/>
                  <a:pt x="2165350" y="143369"/>
                </a:cubicBezTo>
                <a:cubicBezTo>
                  <a:pt x="2146935" y="170674"/>
                  <a:pt x="2142490" y="186549"/>
                  <a:pt x="2119630" y="211949"/>
                </a:cubicBezTo>
                <a:cubicBezTo>
                  <a:pt x="2096770" y="237349"/>
                  <a:pt x="2078355" y="248779"/>
                  <a:pt x="2051050" y="269099"/>
                </a:cubicBezTo>
                <a:cubicBezTo>
                  <a:pt x="2023745" y="289419"/>
                  <a:pt x="2009775" y="300849"/>
                  <a:pt x="1982470" y="314819"/>
                </a:cubicBezTo>
                <a:cubicBezTo>
                  <a:pt x="1955165" y="328789"/>
                  <a:pt x="1941195" y="328789"/>
                  <a:pt x="1913890" y="337679"/>
                </a:cubicBezTo>
                <a:cubicBezTo>
                  <a:pt x="1886585" y="346569"/>
                  <a:pt x="1872615" y="351649"/>
                  <a:pt x="1845310" y="360539"/>
                </a:cubicBezTo>
                <a:cubicBezTo>
                  <a:pt x="1818005" y="369429"/>
                  <a:pt x="1804035" y="378954"/>
                  <a:pt x="1776730" y="383399"/>
                </a:cubicBezTo>
                <a:cubicBezTo>
                  <a:pt x="1749425" y="387844"/>
                  <a:pt x="1735455" y="383399"/>
                  <a:pt x="1708150" y="383399"/>
                </a:cubicBezTo>
                <a:cubicBezTo>
                  <a:pt x="1680845" y="383399"/>
                  <a:pt x="1666875" y="383399"/>
                  <a:pt x="1639570" y="383399"/>
                </a:cubicBezTo>
                <a:cubicBezTo>
                  <a:pt x="1612265" y="383399"/>
                  <a:pt x="1598295" y="387844"/>
                  <a:pt x="1570990" y="383399"/>
                </a:cubicBezTo>
                <a:cubicBezTo>
                  <a:pt x="1543685" y="378954"/>
                  <a:pt x="1529715" y="364984"/>
                  <a:pt x="1502410" y="360539"/>
                </a:cubicBezTo>
                <a:cubicBezTo>
                  <a:pt x="1475105" y="356094"/>
                  <a:pt x="1461135" y="360539"/>
                  <a:pt x="1433830" y="360539"/>
                </a:cubicBezTo>
                <a:cubicBezTo>
                  <a:pt x="1406525" y="360539"/>
                  <a:pt x="1395095" y="360539"/>
                  <a:pt x="1365250" y="360539"/>
                </a:cubicBezTo>
                <a:cubicBezTo>
                  <a:pt x="1335405" y="360539"/>
                  <a:pt x="1315085" y="360539"/>
                  <a:pt x="1285240" y="360539"/>
                </a:cubicBezTo>
                <a:cubicBezTo>
                  <a:pt x="1255395" y="360539"/>
                  <a:pt x="1243965" y="357999"/>
                  <a:pt x="1216660" y="360539"/>
                </a:cubicBezTo>
                <a:cubicBezTo>
                  <a:pt x="1189355" y="363079"/>
                  <a:pt x="1175385" y="363079"/>
                  <a:pt x="1148080" y="371969"/>
                </a:cubicBezTo>
                <a:cubicBezTo>
                  <a:pt x="1120775" y="380859"/>
                  <a:pt x="1106805" y="392289"/>
                  <a:pt x="1079500" y="406259"/>
                </a:cubicBezTo>
                <a:cubicBezTo>
                  <a:pt x="1052195" y="420229"/>
                  <a:pt x="1040765" y="426579"/>
                  <a:pt x="1010920" y="440549"/>
                </a:cubicBezTo>
                <a:cubicBezTo>
                  <a:pt x="981075" y="454519"/>
                  <a:pt x="960755" y="460869"/>
                  <a:pt x="930910" y="474839"/>
                </a:cubicBezTo>
                <a:cubicBezTo>
                  <a:pt x="901065" y="488809"/>
                  <a:pt x="889635" y="497699"/>
                  <a:pt x="862330" y="509129"/>
                </a:cubicBezTo>
                <a:cubicBezTo>
                  <a:pt x="835025" y="520559"/>
                  <a:pt x="821055" y="523099"/>
                  <a:pt x="793750" y="531989"/>
                </a:cubicBezTo>
                <a:cubicBezTo>
                  <a:pt x="766445" y="540879"/>
                  <a:pt x="755015" y="545959"/>
                  <a:pt x="725170" y="554849"/>
                </a:cubicBezTo>
                <a:cubicBezTo>
                  <a:pt x="695325" y="563739"/>
                  <a:pt x="675005" y="566279"/>
                  <a:pt x="645160" y="577709"/>
                </a:cubicBezTo>
                <a:cubicBezTo>
                  <a:pt x="615315" y="589139"/>
                  <a:pt x="603885" y="600569"/>
                  <a:pt x="576580" y="611999"/>
                </a:cubicBezTo>
                <a:cubicBezTo>
                  <a:pt x="549275" y="623429"/>
                  <a:pt x="535305" y="623429"/>
                  <a:pt x="508000" y="634859"/>
                </a:cubicBezTo>
                <a:cubicBezTo>
                  <a:pt x="480695" y="646289"/>
                  <a:pt x="459740" y="648829"/>
                  <a:pt x="439420" y="669149"/>
                </a:cubicBezTo>
                <a:cubicBezTo>
                  <a:pt x="419100" y="689469"/>
                  <a:pt x="425450" y="712329"/>
                  <a:pt x="405130" y="737729"/>
                </a:cubicBezTo>
                <a:cubicBezTo>
                  <a:pt x="384810" y="763129"/>
                  <a:pt x="363855" y="779004"/>
                  <a:pt x="336550" y="794879"/>
                </a:cubicBezTo>
                <a:cubicBezTo>
                  <a:pt x="309245" y="810754"/>
                  <a:pt x="295275" y="808849"/>
                  <a:pt x="267970" y="817739"/>
                </a:cubicBezTo>
                <a:cubicBezTo>
                  <a:pt x="240665" y="826629"/>
                  <a:pt x="226695" y="829169"/>
                  <a:pt x="199390" y="840599"/>
                </a:cubicBezTo>
                <a:cubicBezTo>
                  <a:pt x="172085" y="852029"/>
                  <a:pt x="158115" y="860919"/>
                  <a:pt x="130810" y="874889"/>
                </a:cubicBezTo>
                <a:cubicBezTo>
                  <a:pt x="103505" y="888859"/>
                  <a:pt x="87630" y="888859"/>
                  <a:pt x="62230" y="909179"/>
                </a:cubicBezTo>
                <a:cubicBezTo>
                  <a:pt x="36830" y="929499"/>
                  <a:pt x="16510" y="950454"/>
                  <a:pt x="5080" y="977759"/>
                </a:cubicBezTo>
                <a:cubicBezTo>
                  <a:pt x="-6350" y="1005064"/>
                  <a:pt x="5080" y="1019034"/>
                  <a:pt x="5080" y="1046339"/>
                </a:cubicBezTo>
                <a:cubicBezTo>
                  <a:pt x="5080" y="1073644"/>
                  <a:pt x="-1905" y="1087614"/>
                  <a:pt x="5080" y="1114919"/>
                </a:cubicBezTo>
                <a:cubicBezTo>
                  <a:pt x="12065" y="1142224"/>
                  <a:pt x="20955" y="1156194"/>
                  <a:pt x="39370" y="1183499"/>
                </a:cubicBezTo>
                <a:cubicBezTo>
                  <a:pt x="57785" y="1210804"/>
                  <a:pt x="71120" y="1231759"/>
                  <a:pt x="96520" y="1252079"/>
                </a:cubicBezTo>
                <a:cubicBezTo>
                  <a:pt x="121920" y="1272399"/>
                  <a:pt x="137795" y="1274939"/>
                  <a:pt x="165100" y="1286369"/>
                </a:cubicBezTo>
                <a:cubicBezTo>
                  <a:pt x="192405" y="1297799"/>
                  <a:pt x="206375" y="1300339"/>
                  <a:pt x="233680" y="1309229"/>
                </a:cubicBezTo>
                <a:cubicBezTo>
                  <a:pt x="260985" y="1318119"/>
                  <a:pt x="274955" y="1325104"/>
                  <a:pt x="302260" y="1332089"/>
                </a:cubicBezTo>
                <a:cubicBezTo>
                  <a:pt x="329565" y="1339074"/>
                  <a:pt x="340995" y="1336534"/>
                  <a:pt x="370840" y="1343519"/>
                </a:cubicBezTo>
                <a:cubicBezTo>
                  <a:pt x="400685" y="1350504"/>
                  <a:pt x="421005" y="1359394"/>
                  <a:pt x="450850" y="1366379"/>
                </a:cubicBezTo>
                <a:cubicBezTo>
                  <a:pt x="480695" y="1373364"/>
                  <a:pt x="489585" y="1373364"/>
                  <a:pt x="519430" y="1377809"/>
                </a:cubicBezTo>
                <a:cubicBezTo>
                  <a:pt x="549275" y="1382254"/>
                  <a:pt x="569595" y="1384794"/>
                  <a:pt x="599440" y="1389239"/>
                </a:cubicBezTo>
                <a:cubicBezTo>
                  <a:pt x="629285" y="1393684"/>
                  <a:pt x="640715" y="1398129"/>
                  <a:pt x="668020" y="1400669"/>
                </a:cubicBezTo>
                <a:cubicBezTo>
                  <a:pt x="695325" y="1403209"/>
                  <a:pt x="709295" y="1398129"/>
                  <a:pt x="736600" y="1400669"/>
                </a:cubicBezTo>
                <a:cubicBezTo>
                  <a:pt x="763905" y="1403209"/>
                  <a:pt x="777875" y="1409559"/>
                  <a:pt x="805180" y="1412099"/>
                </a:cubicBezTo>
                <a:cubicBezTo>
                  <a:pt x="832485" y="1414639"/>
                  <a:pt x="846455" y="1412099"/>
                  <a:pt x="873760" y="1412099"/>
                </a:cubicBezTo>
                <a:cubicBezTo>
                  <a:pt x="901065" y="1412099"/>
                  <a:pt x="915035" y="1412099"/>
                  <a:pt x="942340" y="1412099"/>
                </a:cubicBezTo>
                <a:cubicBezTo>
                  <a:pt x="969645" y="1412099"/>
                  <a:pt x="983615" y="1412099"/>
                  <a:pt x="1010920" y="1412099"/>
                </a:cubicBezTo>
                <a:cubicBezTo>
                  <a:pt x="1038225" y="1412099"/>
                  <a:pt x="1052195" y="1414639"/>
                  <a:pt x="1079500" y="1412099"/>
                </a:cubicBezTo>
                <a:cubicBezTo>
                  <a:pt x="1106805" y="1409559"/>
                  <a:pt x="1120775" y="1405114"/>
                  <a:pt x="1148080" y="1400669"/>
                </a:cubicBezTo>
                <a:cubicBezTo>
                  <a:pt x="1175385" y="1396224"/>
                  <a:pt x="1189355" y="1393684"/>
                  <a:pt x="1216660" y="1389239"/>
                </a:cubicBezTo>
                <a:cubicBezTo>
                  <a:pt x="1243965" y="1384794"/>
                  <a:pt x="1255395" y="1384794"/>
                  <a:pt x="1285240" y="1377809"/>
                </a:cubicBezTo>
                <a:cubicBezTo>
                  <a:pt x="1315085" y="1370824"/>
                  <a:pt x="1335405" y="1363839"/>
                  <a:pt x="1365250" y="1354949"/>
                </a:cubicBezTo>
                <a:cubicBezTo>
                  <a:pt x="1395095" y="1346059"/>
                  <a:pt x="1406525" y="1339074"/>
                  <a:pt x="1433830" y="1332089"/>
                </a:cubicBezTo>
                <a:cubicBezTo>
                  <a:pt x="1461135" y="1325104"/>
                  <a:pt x="1475105" y="1329549"/>
                  <a:pt x="1502410" y="1320659"/>
                </a:cubicBezTo>
                <a:cubicBezTo>
                  <a:pt x="1529715" y="1311769"/>
                  <a:pt x="1543685" y="1302244"/>
                  <a:pt x="1570990" y="1286369"/>
                </a:cubicBezTo>
                <a:cubicBezTo>
                  <a:pt x="1598295" y="1270494"/>
                  <a:pt x="1612265" y="1259064"/>
                  <a:pt x="1639570" y="1240649"/>
                </a:cubicBezTo>
                <a:cubicBezTo>
                  <a:pt x="1666875" y="1222234"/>
                  <a:pt x="1680845" y="1213344"/>
                  <a:pt x="1708150" y="1194929"/>
                </a:cubicBezTo>
                <a:cubicBezTo>
                  <a:pt x="1735455" y="1176514"/>
                  <a:pt x="1749425" y="1167624"/>
                  <a:pt x="1776730" y="1149209"/>
                </a:cubicBezTo>
                <a:cubicBezTo>
                  <a:pt x="1804035" y="1130794"/>
                  <a:pt x="1818005" y="1117459"/>
                  <a:pt x="1845310" y="1103489"/>
                </a:cubicBezTo>
                <a:cubicBezTo>
                  <a:pt x="1872615" y="1089519"/>
                  <a:pt x="1886585" y="1092059"/>
                  <a:pt x="1913890" y="1080629"/>
                </a:cubicBezTo>
                <a:cubicBezTo>
                  <a:pt x="1941195" y="1069199"/>
                  <a:pt x="1955165" y="1057769"/>
                  <a:pt x="1982470" y="1046339"/>
                </a:cubicBezTo>
                <a:cubicBezTo>
                  <a:pt x="2009775" y="1034909"/>
                  <a:pt x="2023745" y="1034909"/>
                  <a:pt x="2051050" y="1023479"/>
                </a:cubicBezTo>
                <a:cubicBezTo>
                  <a:pt x="2078355" y="1012049"/>
                  <a:pt x="2092325" y="1003159"/>
                  <a:pt x="2119630" y="989189"/>
                </a:cubicBezTo>
                <a:cubicBezTo>
                  <a:pt x="2146935" y="975219"/>
                  <a:pt x="2160905" y="968869"/>
                  <a:pt x="2188210" y="954899"/>
                </a:cubicBezTo>
                <a:cubicBezTo>
                  <a:pt x="2215515" y="940929"/>
                  <a:pt x="2229485" y="936484"/>
                  <a:pt x="2256790" y="920609"/>
                </a:cubicBezTo>
                <a:cubicBezTo>
                  <a:pt x="2284095" y="904734"/>
                  <a:pt x="2298065" y="893304"/>
                  <a:pt x="2325370" y="874889"/>
                </a:cubicBezTo>
                <a:cubicBezTo>
                  <a:pt x="2352675" y="856474"/>
                  <a:pt x="2381885" y="837424"/>
                  <a:pt x="2393950" y="82916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71600" y="791210"/>
            <a:ext cx="3168352" cy="931545"/>
            <a:chOff x="6124" y="746"/>
            <a:chExt cx="5372" cy="1467"/>
          </a:xfrm>
          <a:noFill/>
        </p:grpSpPr>
        <p:grpSp>
          <p:nvGrpSpPr>
            <p:cNvPr id="14" name="组合 13"/>
            <p:cNvGrpSpPr/>
            <p:nvPr/>
          </p:nvGrpSpPr>
          <p:grpSpPr>
            <a:xfrm>
              <a:off x="6124" y="746"/>
              <a:ext cx="5372" cy="1467"/>
              <a:chOff x="539552" y="1453529"/>
              <a:chExt cx="2850446" cy="931545"/>
            </a:xfrm>
            <a:grpFill/>
          </p:grpSpPr>
          <p:sp>
            <p:nvSpPr>
              <p:cNvPr id="21" name="云形标注 20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59687"/>
                  <a:gd name="adj2" fmla="val 110847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636178" y="1577907"/>
                <a:ext cx="2753820" cy="510778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岸上有（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）只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51" y="1097"/>
              <a:ext cx="390" cy="525"/>
            </a:xfrm>
            <a:prstGeom prst="wedgeRoundRectCallout">
              <a:avLst/>
            </a:prstGeom>
            <a:grpFill/>
          </p:spPr>
        </p:pic>
      </p:grpSp>
      <p:sp>
        <p:nvSpPr>
          <p:cNvPr id="26" name="任意多边形 25"/>
          <p:cNvSpPr/>
          <p:nvPr/>
        </p:nvSpPr>
        <p:spPr>
          <a:xfrm>
            <a:off x="3851920" y="1995686"/>
            <a:ext cx="1488500" cy="700203"/>
          </a:xfrm>
          <a:custGeom>
            <a:avLst/>
            <a:gdLst>
              <a:gd name="connisteX0" fmla="*/ 1317554 w 1710192"/>
              <a:gd name="connsiteY0" fmla="*/ 630555 h 928863"/>
              <a:gd name="connisteX1" fmla="*/ 1386134 w 1710192"/>
              <a:gd name="connsiteY1" fmla="*/ 630555 h 928863"/>
              <a:gd name="connisteX2" fmla="*/ 1454714 w 1710192"/>
              <a:gd name="connsiteY2" fmla="*/ 619125 h 928863"/>
              <a:gd name="connisteX3" fmla="*/ 1523294 w 1710192"/>
              <a:gd name="connsiteY3" fmla="*/ 607695 h 928863"/>
              <a:gd name="connisteX4" fmla="*/ 1591874 w 1710192"/>
              <a:gd name="connsiteY4" fmla="*/ 596265 h 928863"/>
              <a:gd name="connisteX5" fmla="*/ 1637594 w 1710192"/>
              <a:gd name="connsiteY5" fmla="*/ 527685 h 928863"/>
              <a:gd name="connisteX6" fmla="*/ 1671884 w 1710192"/>
              <a:gd name="connsiteY6" fmla="*/ 459105 h 928863"/>
              <a:gd name="connisteX7" fmla="*/ 1694744 w 1710192"/>
              <a:gd name="connsiteY7" fmla="*/ 390525 h 928863"/>
              <a:gd name="connisteX8" fmla="*/ 1706174 w 1710192"/>
              <a:gd name="connsiteY8" fmla="*/ 321945 h 928863"/>
              <a:gd name="connisteX9" fmla="*/ 1637594 w 1710192"/>
              <a:gd name="connsiteY9" fmla="*/ 276225 h 928863"/>
              <a:gd name="connisteX10" fmla="*/ 1569014 w 1710192"/>
              <a:gd name="connsiteY10" fmla="*/ 241935 h 928863"/>
              <a:gd name="connisteX11" fmla="*/ 1500434 w 1710192"/>
              <a:gd name="connsiteY11" fmla="*/ 219075 h 928863"/>
              <a:gd name="connisteX12" fmla="*/ 1431854 w 1710192"/>
              <a:gd name="connsiteY12" fmla="*/ 219075 h 928863"/>
              <a:gd name="connisteX13" fmla="*/ 1363274 w 1710192"/>
              <a:gd name="connsiteY13" fmla="*/ 207645 h 928863"/>
              <a:gd name="connisteX14" fmla="*/ 1294694 w 1710192"/>
              <a:gd name="connsiteY14" fmla="*/ 196215 h 928863"/>
              <a:gd name="connisteX15" fmla="*/ 1226114 w 1710192"/>
              <a:gd name="connsiteY15" fmla="*/ 196215 h 928863"/>
              <a:gd name="connisteX16" fmla="*/ 1146104 w 1710192"/>
              <a:gd name="connsiteY16" fmla="*/ 196215 h 928863"/>
              <a:gd name="connisteX17" fmla="*/ 1077524 w 1710192"/>
              <a:gd name="connsiteY17" fmla="*/ 196215 h 928863"/>
              <a:gd name="connisteX18" fmla="*/ 1008944 w 1710192"/>
              <a:gd name="connsiteY18" fmla="*/ 184785 h 928863"/>
              <a:gd name="connisteX19" fmla="*/ 940364 w 1710192"/>
              <a:gd name="connsiteY19" fmla="*/ 184785 h 928863"/>
              <a:gd name="connisteX20" fmla="*/ 871784 w 1710192"/>
              <a:gd name="connsiteY20" fmla="*/ 139065 h 928863"/>
              <a:gd name="connisteX21" fmla="*/ 803204 w 1710192"/>
              <a:gd name="connsiteY21" fmla="*/ 93345 h 928863"/>
              <a:gd name="connisteX22" fmla="*/ 734624 w 1710192"/>
              <a:gd name="connsiteY22" fmla="*/ 36195 h 928863"/>
              <a:gd name="connisteX23" fmla="*/ 666044 w 1710192"/>
              <a:gd name="connsiteY23" fmla="*/ 13335 h 928863"/>
              <a:gd name="connisteX24" fmla="*/ 597464 w 1710192"/>
              <a:gd name="connsiteY24" fmla="*/ 1905 h 928863"/>
              <a:gd name="connisteX25" fmla="*/ 528884 w 1710192"/>
              <a:gd name="connsiteY25" fmla="*/ 1905 h 928863"/>
              <a:gd name="connisteX26" fmla="*/ 460304 w 1710192"/>
              <a:gd name="connsiteY26" fmla="*/ 13335 h 928863"/>
              <a:gd name="connisteX27" fmla="*/ 391724 w 1710192"/>
              <a:gd name="connsiteY27" fmla="*/ 36195 h 928863"/>
              <a:gd name="connisteX28" fmla="*/ 346004 w 1710192"/>
              <a:gd name="connsiteY28" fmla="*/ 104775 h 928863"/>
              <a:gd name="connisteX29" fmla="*/ 334574 w 1710192"/>
              <a:gd name="connsiteY29" fmla="*/ 173355 h 928863"/>
              <a:gd name="connisteX30" fmla="*/ 323144 w 1710192"/>
              <a:gd name="connsiteY30" fmla="*/ 241935 h 928863"/>
              <a:gd name="connisteX31" fmla="*/ 265994 w 1710192"/>
              <a:gd name="connsiteY31" fmla="*/ 310515 h 928863"/>
              <a:gd name="connisteX32" fmla="*/ 197414 w 1710192"/>
              <a:gd name="connsiteY32" fmla="*/ 344805 h 928863"/>
              <a:gd name="connisteX33" fmla="*/ 140264 w 1710192"/>
              <a:gd name="connsiteY33" fmla="*/ 413385 h 928863"/>
              <a:gd name="connisteX34" fmla="*/ 83114 w 1710192"/>
              <a:gd name="connsiteY34" fmla="*/ 481965 h 928863"/>
              <a:gd name="connisteX35" fmla="*/ 48824 w 1710192"/>
              <a:gd name="connsiteY35" fmla="*/ 550545 h 928863"/>
              <a:gd name="connisteX36" fmla="*/ 14534 w 1710192"/>
              <a:gd name="connsiteY36" fmla="*/ 619125 h 928863"/>
              <a:gd name="connisteX37" fmla="*/ 3104 w 1710192"/>
              <a:gd name="connsiteY37" fmla="*/ 687705 h 928863"/>
              <a:gd name="connisteX38" fmla="*/ 3104 w 1710192"/>
              <a:gd name="connsiteY38" fmla="*/ 756285 h 928863"/>
              <a:gd name="connisteX39" fmla="*/ 3104 w 1710192"/>
              <a:gd name="connsiteY39" fmla="*/ 824865 h 928863"/>
              <a:gd name="connisteX40" fmla="*/ 37394 w 1710192"/>
              <a:gd name="connsiteY40" fmla="*/ 893445 h 928863"/>
              <a:gd name="connisteX41" fmla="*/ 105974 w 1710192"/>
              <a:gd name="connsiteY41" fmla="*/ 916305 h 928863"/>
              <a:gd name="connisteX42" fmla="*/ 174554 w 1710192"/>
              <a:gd name="connsiteY42" fmla="*/ 927735 h 928863"/>
              <a:gd name="connisteX43" fmla="*/ 243134 w 1710192"/>
              <a:gd name="connsiteY43" fmla="*/ 927735 h 928863"/>
              <a:gd name="connisteX44" fmla="*/ 323144 w 1710192"/>
              <a:gd name="connsiteY44" fmla="*/ 927735 h 928863"/>
              <a:gd name="connisteX45" fmla="*/ 403154 w 1710192"/>
              <a:gd name="connsiteY45" fmla="*/ 927735 h 928863"/>
              <a:gd name="connisteX46" fmla="*/ 483164 w 1710192"/>
              <a:gd name="connsiteY46" fmla="*/ 927735 h 928863"/>
              <a:gd name="connisteX47" fmla="*/ 551744 w 1710192"/>
              <a:gd name="connsiteY47" fmla="*/ 916305 h 928863"/>
              <a:gd name="connisteX48" fmla="*/ 620324 w 1710192"/>
              <a:gd name="connsiteY48" fmla="*/ 904875 h 928863"/>
              <a:gd name="connisteX49" fmla="*/ 688904 w 1710192"/>
              <a:gd name="connsiteY49" fmla="*/ 882015 h 928863"/>
              <a:gd name="connisteX50" fmla="*/ 757484 w 1710192"/>
              <a:gd name="connsiteY50" fmla="*/ 859155 h 928863"/>
              <a:gd name="connisteX51" fmla="*/ 826064 w 1710192"/>
              <a:gd name="connsiteY51" fmla="*/ 824865 h 928863"/>
              <a:gd name="connisteX52" fmla="*/ 894644 w 1710192"/>
              <a:gd name="connsiteY52" fmla="*/ 802005 h 928863"/>
              <a:gd name="connisteX53" fmla="*/ 963224 w 1710192"/>
              <a:gd name="connsiteY53" fmla="*/ 779145 h 928863"/>
              <a:gd name="connisteX54" fmla="*/ 1031804 w 1710192"/>
              <a:gd name="connsiteY54" fmla="*/ 744855 h 928863"/>
              <a:gd name="connisteX55" fmla="*/ 1100384 w 1710192"/>
              <a:gd name="connsiteY55" fmla="*/ 721995 h 928863"/>
              <a:gd name="connisteX56" fmla="*/ 1168964 w 1710192"/>
              <a:gd name="connsiteY56" fmla="*/ 699135 h 928863"/>
              <a:gd name="connisteX57" fmla="*/ 1237544 w 1710192"/>
              <a:gd name="connsiteY57" fmla="*/ 676275 h 928863"/>
              <a:gd name="connisteX58" fmla="*/ 1306124 w 1710192"/>
              <a:gd name="connsiteY58" fmla="*/ 664845 h 928863"/>
              <a:gd name="connisteX59" fmla="*/ 1374704 w 1710192"/>
              <a:gd name="connsiteY59" fmla="*/ 641985 h 92886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</a:cxnLst>
            <a:rect l="l" t="t" r="r" b="b"/>
            <a:pathLst>
              <a:path w="1710193" h="928864">
                <a:moveTo>
                  <a:pt x="1317554" y="630555"/>
                </a:moveTo>
                <a:cubicBezTo>
                  <a:pt x="1329619" y="630555"/>
                  <a:pt x="1358829" y="633095"/>
                  <a:pt x="1386134" y="630555"/>
                </a:cubicBezTo>
                <a:cubicBezTo>
                  <a:pt x="1413439" y="628015"/>
                  <a:pt x="1427409" y="623570"/>
                  <a:pt x="1454714" y="619125"/>
                </a:cubicBezTo>
                <a:cubicBezTo>
                  <a:pt x="1482019" y="614680"/>
                  <a:pt x="1495989" y="612140"/>
                  <a:pt x="1523294" y="607695"/>
                </a:cubicBezTo>
                <a:cubicBezTo>
                  <a:pt x="1550599" y="603250"/>
                  <a:pt x="1569014" y="612140"/>
                  <a:pt x="1591874" y="596265"/>
                </a:cubicBezTo>
                <a:cubicBezTo>
                  <a:pt x="1614734" y="580390"/>
                  <a:pt x="1621719" y="554990"/>
                  <a:pt x="1637594" y="527685"/>
                </a:cubicBezTo>
                <a:cubicBezTo>
                  <a:pt x="1653469" y="500380"/>
                  <a:pt x="1660454" y="486410"/>
                  <a:pt x="1671884" y="459105"/>
                </a:cubicBezTo>
                <a:cubicBezTo>
                  <a:pt x="1683314" y="431800"/>
                  <a:pt x="1687759" y="417830"/>
                  <a:pt x="1694744" y="390525"/>
                </a:cubicBezTo>
                <a:cubicBezTo>
                  <a:pt x="1701729" y="363220"/>
                  <a:pt x="1717604" y="344805"/>
                  <a:pt x="1706174" y="321945"/>
                </a:cubicBezTo>
                <a:cubicBezTo>
                  <a:pt x="1694744" y="299085"/>
                  <a:pt x="1664899" y="292100"/>
                  <a:pt x="1637594" y="276225"/>
                </a:cubicBezTo>
                <a:cubicBezTo>
                  <a:pt x="1610289" y="260350"/>
                  <a:pt x="1596319" y="253365"/>
                  <a:pt x="1569014" y="241935"/>
                </a:cubicBezTo>
                <a:cubicBezTo>
                  <a:pt x="1541709" y="230505"/>
                  <a:pt x="1527739" y="223520"/>
                  <a:pt x="1500434" y="219075"/>
                </a:cubicBezTo>
                <a:cubicBezTo>
                  <a:pt x="1473129" y="214630"/>
                  <a:pt x="1459159" y="221615"/>
                  <a:pt x="1431854" y="219075"/>
                </a:cubicBezTo>
                <a:cubicBezTo>
                  <a:pt x="1404549" y="216535"/>
                  <a:pt x="1390579" y="212090"/>
                  <a:pt x="1363274" y="207645"/>
                </a:cubicBezTo>
                <a:cubicBezTo>
                  <a:pt x="1335969" y="203200"/>
                  <a:pt x="1321999" y="198755"/>
                  <a:pt x="1294694" y="196215"/>
                </a:cubicBezTo>
                <a:cubicBezTo>
                  <a:pt x="1267389" y="193675"/>
                  <a:pt x="1255959" y="196215"/>
                  <a:pt x="1226114" y="196215"/>
                </a:cubicBezTo>
                <a:cubicBezTo>
                  <a:pt x="1196269" y="196215"/>
                  <a:pt x="1175949" y="196215"/>
                  <a:pt x="1146104" y="196215"/>
                </a:cubicBezTo>
                <a:cubicBezTo>
                  <a:pt x="1116259" y="196215"/>
                  <a:pt x="1104829" y="198755"/>
                  <a:pt x="1077524" y="196215"/>
                </a:cubicBezTo>
                <a:cubicBezTo>
                  <a:pt x="1050219" y="193675"/>
                  <a:pt x="1036249" y="187325"/>
                  <a:pt x="1008944" y="184785"/>
                </a:cubicBezTo>
                <a:cubicBezTo>
                  <a:pt x="981639" y="182245"/>
                  <a:pt x="967669" y="193675"/>
                  <a:pt x="940364" y="184785"/>
                </a:cubicBezTo>
                <a:cubicBezTo>
                  <a:pt x="913059" y="175895"/>
                  <a:pt x="899089" y="157480"/>
                  <a:pt x="871784" y="139065"/>
                </a:cubicBezTo>
                <a:cubicBezTo>
                  <a:pt x="844479" y="120650"/>
                  <a:pt x="830509" y="113665"/>
                  <a:pt x="803204" y="93345"/>
                </a:cubicBezTo>
                <a:cubicBezTo>
                  <a:pt x="775899" y="73025"/>
                  <a:pt x="761929" y="52070"/>
                  <a:pt x="734624" y="36195"/>
                </a:cubicBezTo>
                <a:cubicBezTo>
                  <a:pt x="707319" y="20320"/>
                  <a:pt x="693349" y="20320"/>
                  <a:pt x="666044" y="13335"/>
                </a:cubicBezTo>
                <a:cubicBezTo>
                  <a:pt x="638739" y="6350"/>
                  <a:pt x="624769" y="4445"/>
                  <a:pt x="597464" y="1905"/>
                </a:cubicBezTo>
                <a:cubicBezTo>
                  <a:pt x="570159" y="-635"/>
                  <a:pt x="556189" y="-635"/>
                  <a:pt x="528884" y="1905"/>
                </a:cubicBezTo>
                <a:cubicBezTo>
                  <a:pt x="501579" y="4445"/>
                  <a:pt x="487609" y="6350"/>
                  <a:pt x="460304" y="13335"/>
                </a:cubicBezTo>
                <a:cubicBezTo>
                  <a:pt x="432999" y="20320"/>
                  <a:pt x="414584" y="17780"/>
                  <a:pt x="391724" y="36195"/>
                </a:cubicBezTo>
                <a:cubicBezTo>
                  <a:pt x="368864" y="54610"/>
                  <a:pt x="357434" y="77470"/>
                  <a:pt x="346004" y="104775"/>
                </a:cubicBezTo>
                <a:cubicBezTo>
                  <a:pt x="334574" y="132080"/>
                  <a:pt x="339019" y="146050"/>
                  <a:pt x="334574" y="173355"/>
                </a:cubicBezTo>
                <a:cubicBezTo>
                  <a:pt x="330129" y="200660"/>
                  <a:pt x="337114" y="214630"/>
                  <a:pt x="323144" y="241935"/>
                </a:cubicBezTo>
                <a:cubicBezTo>
                  <a:pt x="309174" y="269240"/>
                  <a:pt x="291394" y="290195"/>
                  <a:pt x="265994" y="310515"/>
                </a:cubicBezTo>
                <a:cubicBezTo>
                  <a:pt x="240594" y="330835"/>
                  <a:pt x="222814" y="324485"/>
                  <a:pt x="197414" y="344805"/>
                </a:cubicBezTo>
                <a:cubicBezTo>
                  <a:pt x="172014" y="365125"/>
                  <a:pt x="163124" y="386080"/>
                  <a:pt x="140264" y="413385"/>
                </a:cubicBezTo>
                <a:cubicBezTo>
                  <a:pt x="117404" y="440690"/>
                  <a:pt x="101529" y="454660"/>
                  <a:pt x="83114" y="481965"/>
                </a:cubicBezTo>
                <a:cubicBezTo>
                  <a:pt x="64699" y="509270"/>
                  <a:pt x="62794" y="523240"/>
                  <a:pt x="48824" y="550545"/>
                </a:cubicBezTo>
                <a:cubicBezTo>
                  <a:pt x="34854" y="577850"/>
                  <a:pt x="23424" y="591820"/>
                  <a:pt x="14534" y="619125"/>
                </a:cubicBezTo>
                <a:cubicBezTo>
                  <a:pt x="5644" y="646430"/>
                  <a:pt x="5644" y="660400"/>
                  <a:pt x="3104" y="687705"/>
                </a:cubicBezTo>
                <a:cubicBezTo>
                  <a:pt x="564" y="715010"/>
                  <a:pt x="3104" y="728980"/>
                  <a:pt x="3104" y="756285"/>
                </a:cubicBezTo>
                <a:cubicBezTo>
                  <a:pt x="3104" y="783590"/>
                  <a:pt x="-3881" y="797560"/>
                  <a:pt x="3104" y="824865"/>
                </a:cubicBezTo>
                <a:cubicBezTo>
                  <a:pt x="10089" y="852170"/>
                  <a:pt x="17074" y="875030"/>
                  <a:pt x="37394" y="893445"/>
                </a:cubicBezTo>
                <a:cubicBezTo>
                  <a:pt x="57714" y="911860"/>
                  <a:pt x="78669" y="909320"/>
                  <a:pt x="105974" y="916305"/>
                </a:cubicBezTo>
                <a:cubicBezTo>
                  <a:pt x="133279" y="923290"/>
                  <a:pt x="147249" y="925195"/>
                  <a:pt x="174554" y="927735"/>
                </a:cubicBezTo>
                <a:cubicBezTo>
                  <a:pt x="201859" y="930275"/>
                  <a:pt x="213289" y="927735"/>
                  <a:pt x="243134" y="927735"/>
                </a:cubicBezTo>
                <a:cubicBezTo>
                  <a:pt x="272979" y="927735"/>
                  <a:pt x="291394" y="927735"/>
                  <a:pt x="323144" y="927735"/>
                </a:cubicBezTo>
                <a:cubicBezTo>
                  <a:pt x="354894" y="927735"/>
                  <a:pt x="371404" y="927735"/>
                  <a:pt x="403154" y="927735"/>
                </a:cubicBezTo>
                <a:cubicBezTo>
                  <a:pt x="434904" y="927735"/>
                  <a:pt x="453319" y="930275"/>
                  <a:pt x="483164" y="927735"/>
                </a:cubicBezTo>
                <a:cubicBezTo>
                  <a:pt x="513009" y="925195"/>
                  <a:pt x="524439" y="920750"/>
                  <a:pt x="551744" y="916305"/>
                </a:cubicBezTo>
                <a:cubicBezTo>
                  <a:pt x="579049" y="911860"/>
                  <a:pt x="593019" y="911860"/>
                  <a:pt x="620324" y="904875"/>
                </a:cubicBezTo>
                <a:cubicBezTo>
                  <a:pt x="647629" y="897890"/>
                  <a:pt x="661599" y="890905"/>
                  <a:pt x="688904" y="882015"/>
                </a:cubicBezTo>
                <a:cubicBezTo>
                  <a:pt x="716209" y="873125"/>
                  <a:pt x="730179" y="870585"/>
                  <a:pt x="757484" y="859155"/>
                </a:cubicBezTo>
                <a:cubicBezTo>
                  <a:pt x="784789" y="847725"/>
                  <a:pt x="798759" y="836295"/>
                  <a:pt x="826064" y="824865"/>
                </a:cubicBezTo>
                <a:cubicBezTo>
                  <a:pt x="853369" y="813435"/>
                  <a:pt x="867339" y="810895"/>
                  <a:pt x="894644" y="802005"/>
                </a:cubicBezTo>
                <a:cubicBezTo>
                  <a:pt x="921949" y="793115"/>
                  <a:pt x="935919" y="790575"/>
                  <a:pt x="963224" y="779145"/>
                </a:cubicBezTo>
                <a:cubicBezTo>
                  <a:pt x="990529" y="767715"/>
                  <a:pt x="1004499" y="756285"/>
                  <a:pt x="1031804" y="744855"/>
                </a:cubicBezTo>
                <a:cubicBezTo>
                  <a:pt x="1059109" y="733425"/>
                  <a:pt x="1073079" y="730885"/>
                  <a:pt x="1100384" y="721995"/>
                </a:cubicBezTo>
                <a:cubicBezTo>
                  <a:pt x="1127689" y="713105"/>
                  <a:pt x="1141659" y="708025"/>
                  <a:pt x="1168964" y="699135"/>
                </a:cubicBezTo>
                <a:cubicBezTo>
                  <a:pt x="1196269" y="690245"/>
                  <a:pt x="1210239" y="683260"/>
                  <a:pt x="1237544" y="676275"/>
                </a:cubicBezTo>
                <a:cubicBezTo>
                  <a:pt x="1264849" y="669290"/>
                  <a:pt x="1278819" y="671830"/>
                  <a:pt x="1306124" y="664845"/>
                </a:cubicBezTo>
                <a:cubicBezTo>
                  <a:pt x="1333429" y="657860"/>
                  <a:pt x="1362639" y="646430"/>
                  <a:pt x="1374704" y="641985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2411760" y="896402"/>
            <a:ext cx="3525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070860" y="683895"/>
            <a:ext cx="4563745" cy="993775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57411"/>
                <a:gd name="adj2" fmla="val 4821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36750" y="3922323"/>
              <a:ext cx="2207792" cy="3768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算式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“8+6”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表示什么？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70990" y="2753464"/>
            <a:ext cx="3652520" cy="492760"/>
            <a:chOff x="5644" y="3420"/>
            <a:chExt cx="5752" cy="776"/>
          </a:xfrm>
          <a:noFill/>
        </p:grpSpPr>
        <p:sp>
          <p:nvSpPr>
            <p:cNvPr id="2" name="圆角矩形 10"/>
            <p:cNvSpPr/>
            <p:nvPr/>
          </p:nvSpPr>
          <p:spPr>
            <a:xfrm>
              <a:off x="5644" y="3420"/>
              <a:ext cx="5753" cy="776"/>
            </a:xfrm>
            <a:prstGeom prst="roundRect">
              <a:avLst/>
            </a:prstGeom>
            <a:grpFill/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是指河里的  的数量。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968" y="3545"/>
              <a:ext cx="390" cy="525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570990" y="3735174"/>
            <a:ext cx="3652520" cy="492760"/>
            <a:chOff x="5644" y="3420"/>
            <a:chExt cx="5752" cy="776"/>
          </a:xfrm>
          <a:noFill/>
        </p:grpSpPr>
        <p:sp>
          <p:nvSpPr>
            <p:cNvPr id="6" name="圆角矩形 10"/>
            <p:cNvSpPr/>
            <p:nvPr/>
          </p:nvSpPr>
          <p:spPr>
            <a:xfrm>
              <a:off x="5644" y="3420"/>
              <a:ext cx="5753" cy="776"/>
            </a:xfrm>
            <a:prstGeom prst="roundRect">
              <a:avLst/>
            </a:prstGeom>
            <a:grpFill/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是指岸上的  的数量。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968" y="3545"/>
              <a:ext cx="390" cy="525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</p:pic>
      </p:grpSp>
      <p:sp>
        <p:nvSpPr>
          <p:cNvPr id="9" name="右大括号 8"/>
          <p:cNvSpPr/>
          <p:nvPr/>
        </p:nvSpPr>
        <p:spPr>
          <a:xfrm>
            <a:off x="5322570" y="2787754"/>
            <a:ext cx="360045" cy="1440180"/>
          </a:xfrm>
          <a:prstGeom prst="rightBrace">
            <a:avLst>
              <a:gd name="adj1" fmla="val 55908"/>
              <a:gd name="adj2" fmla="val 50000"/>
            </a:avLst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791835" y="3130019"/>
            <a:ext cx="2617395" cy="882015"/>
            <a:chOff x="5644" y="3420"/>
            <a:chExt cx="4755" cy="1389"/>
          </a:xfrm>
          <a:noFill/>
        </p:grpSpPr>
        <p:sp>
          <p:nvSpPr>
            <p:cNvPr id="12" name="圆角矩形 10"/>
            <p:cNvSpPr/>
            <p:nvPr/>
          </p:nvSpPr>
          <p:spPr>
            <a:xfrm>
              <a:off x="5644" y="3420"/>
              <a:ext cx="4755" cy="1389"/>
            </a:xfrm>
            <a:prstGeom prst="roundRect">
              <a:avLst/>
            </a:prstGeom>
            <a:grpFill/>
            <a:ln w="254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“8+6”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指一共的  的数量。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703" y="4115"/>
              <a:ext cx="421" cy="567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524328" y="1205608"/>
            <a:ext cx="1104039" cy="158216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3502486" y="290195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39502"/>
            <a:ext cx="58326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再试着提一个问题，并解决。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580343" y="1563638"/>
            <a:ext cx="3943985" cy="993140"/>
            <a:chOff x="5839" y="2605"/>
            <a:chExt cx="6210" cy="1564"/>
          </a:xfrm>
          <a:noFill/>
        </p:grpSpPr>
        <p:grpSp>
          <p:nvGrpSpPr>
            <p:cNvPr id="35" name="组合 34"/>
            <p:cNvGrpSpPr/>
            <p:nvPr/>
          </p:nvGrpSpPr>
          <p:grpSpPr>
            <a:xfrm>
              <a:off x="5839" y="2605"/>
              <a:ext cx="6211" cy="1564"/>
              <a:chOff x="2901913" y="3733412"/>
              <a:chExt cx="2785058" cy="813414"/>
            </a:xfrm>
            <a:grpFill/>
          </p:grpSpPr>
          <p:sp>
            <p:nvSpPr>
              <p:cNvPr id="36" name="AutoShape 27"/>
              <p:cNvSpPr>
                <a:spLocks noChangeArrowheads="1"/>
              </p:cNvSpPr>
              <p:nvPr/>
            </p:nvSpPr>
            <p:spPr bwMode="auto">
              <a:xfrm>
                <a:off x="2901913" y="3733412"/>
                <a:ext cx="2785058" cy="813414"/>
              </a:xfrm>
              <a:prstGeom prst="cloudCallout">
                <a:avLst>
                  <a:gd name="adj1" fmla="val 51738"/>
                  <a:gd name="adj2" fmla="val 8273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250512" y="3962381"/>
                <a:ext cx="2207792" cy="37706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比    少几只？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677" y="2932"/>
              <a:ext cx="720" cy="855"/>
            </a:xfrm>
            <a:prstGeom prst="rect">
              <a:avLst/>
            </a:prstGeom>
            <a:grpFill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42" y="3022"/>
              <a:ext cx="810" cy="675"/>
            </a:xfrm>
            <a:prstGeom prst="rect">
              <a:avLst/>
            </a:prstGeom>
            <a:grpFill/>
          </p:spPr>
        </p:pic>
      </p:grpSp>
      <p:grpSp>
        <p:nvGrpSpPr>
          <p:cNvPr id="44" name="组合 43"/>
          <p:cNvGrpSpPr/>
          <p:nvPr/>
        </p:nvGrpSpPr>
        <p:grpSpPr>
          <a:xfrm>
            <a:off x="2183591" y="2931160"/>
            <a:ext cx="2771140" cy="492760"/>
            <a:chOff x="3033" y="4277"/>
            <a:chExt cx="4364" cy="776"/>
          </a:xfrm>
        </p:grpSpPr>
        <p:sp>
          <p:nvSpPr>
            <p:cNvPr id="40" name="圆角矩形 10"/>
            <p:cNvSpPr/>
            <p:nvPr/>
          </p:nvSpPr>
          <p:spPr>
            <a:xfrm>
              <a:off x="3033" y="4277"/>
              <a:ext cx="4364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5041" y="4277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81364" y="3809365"/>
            <a:ext cx="3126740" cy="542290"/>
            <a:chOff x="6616" y="5580"/>
            <a:chExt cx="4924" cy="854"/>
          </a:xfrm>
        </p:grpSpPr>
        <p:sp>
          <p:nvSpPr>
            <p:cNvPr id="45" name="矩形 44"/>
            <p:cNvSpPr/>
            <p:nvPr/>
          </p:nvSpPr>
          <p:spPr>
            <a:xfrm>
              <a:off x="6616" y="5693"/>
              <a:ext cx="4924" cy="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   比    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640" y="5580"/>
              <a:ext cx="720" cy="855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05" y="5670"/>
              <a:ext cx="810" cy="675"/>
            </a:xfrm>
            <a:prstGeom prst="rect">
              <a:avLst/>
            </a:prstGeom>
          </p:spPr>
        </p:pic>
      </p:grpSp>
      <p:sp>
        <p:nvSpPr>
          <p:cNvPr id="49" name="圆角矩形 48"/>
          <p:cNvSpPr/>
          <p:nvPr/>
        </p:nvSpPr>
        <p:spPr>
          <a:xfrm>
            <a:off x="518274" y="1422489"/>
            <a:ext cx="2034188" cy="7203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66165" y="2427734"/>
            <a:ext cx="622259" cy="159838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9" grpId="0" animBg="1"/>
      <p:bldP spid="4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75104" y="987574"/>
            <a:ext cx="591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数一数，算一算。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descr="u=2671363790,2702562282&amp;fm=27&amp;gp=0[1]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EBAE">
                  <a:alpha val="100000"/>
                </a:srgbClr>
              </a:clrFrom>
              <a:clrTo>
                <a:srgbClr val="FFEBA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382135" y="1203598"/>
            <a:ext cx="4761865" cy="3260725"/>
          </a:xfrm>
          <a:prstGeom prst="rect">
            <a:avLst/>
          </a:prstGeom>
        </p:spPr>
      </p:pic>
      <p:pic>
        <p:nvPicPr>
          <p:cNvPr id="25" name="图片 24" descr="u=626015369,1507921174&amp;fm=27&amp;gp=0[2]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405" y="3592880"/>
            <a:ext cx="718820" cy="718820"/>
          </a:xfrm>
          <a:prstGeom prst="rect">
            <a:avLst/>
          </a:prstGeom>
        </p:spPr>
      </p:pic>
      <p:pic>
        <p:nvPicPr>
          <p:cNvPr id="36" name="图片 35" descr="u=626015369,1507921174&amp;fm=27&amp;gp=0[2]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189980" y="3742740"/>
            <a:ext cx="718820" cy="71882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636325" y="1669936"/>
            <a:ext cx="2716530" cy="492760"/>
            <a:chOff x="1757" y="3420"/>
            <a:chExt cx="4278" cy="776"/>
          </a:xfrm>
          <a:noFill/>
        </p:grpSpPr>
        <p:sp>
          <p:nvSpPr>
            <p:cNvPr id="39" name="圆角矩形 10"/>
            <p:cNvSpPr/>
            <p:nvPr/>
          </p:nvSpPr>
          <p:spPr>
            <a:xfrm>
              <a:off x="1757" y="3420"/>
              <a:ext cx="4278" cy="77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有（   ）只。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 descr="u=626015369,1507921174&amp;fm=27&amp;gp=0[2]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8" y="3456"/>
              <a:ext cx="647" cy="647"/>
            </a:xfrm>
            <a:prstGeom prst="rect">
              <a:avLst/>
            </a:prstGeom>
            <a:grpFill/>
          </p:spPr>
        </p:pic>
      </p:grpSp>
      <p:grpSp>
        <p:nvGrpSpPr>
          <p:cNvPr id="49" name="组合 48"/>
          <p:cNvGrpSpPr/>
          <p:nvPr/>
        </p:nvGrpSpPr>
        <p:grpSpPr>
          <a:xfrm>
            <a:off x="636325" y="2383041"/>
            <a:ext cx="2716530" cy="499745"/>
            <a:chOff x="2286" y="4939"/>
            <a:chExt cx="4278" cy="787"/>
          </a:xfrm>
          <a:noFill/>
        </p:grpSpPr>
        <p:sp>
          <p:nvSpPr>
            <p:cNvPr id="46" name="圆角矩形 10"/>
            <p:cNvSpPr/>
            <p:nvPr/>
          </p:nvSpPr>
          <p:spPr>
            <a:xfrm>
              <a:off x="2286" y="4950"/>
              <a:ext cx="4278" cy="77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有（   ）只。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469" y="4939"/>
              <a:ext cx="480" cy="787"/>
            </a:xfrm>
            <a:prstGeom prst="rect">
              <a:avLst/>
            </a:prstGeom>
            <a:grpFill/>
          </p:spPr>
        </p:pic>
      </p:grpSp>
      <p:grpSp>
        <p:nvGrpSpPr>
          <p:cNvPr id="66" name="组合 65"/>
          <p:cNvGrpSpPr/>
          <p:nvPr/>
        </p:nvGrpSpPr>
        <p:grpSpPr>
          <a:xfrm>
            <a:off x="636325" y="3098051"/>
            <a:ext cx="3402330" cy="492760"/>
            <a:chOff x="2367" y="6048"/>
            <a:chExt cx="5358" cy="776"/>
          </a:xfrm>
          <a:noFill/>
        </p:grpSpPr>
        <p:sp>
          <p:nvSpPr>
            <p:cNvPr id="65" name="圆角矩形 10"/>
            <p:cNvSpPr/>
            <p:nvPr/>
          </p:nvSpPr>
          <p:spPr>
            <a:xfrm>
              <a:off x="2367" y="6048"/>
              <a:ext cx="5358" cy="77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树上有（   ）个  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53" y="6188"/>
              <a:ext cx="540" cy="495"/>
            </a:xfrm>
            <a:prstGeom prst="rect">
              <a:avLst/>
            </a:prstGeom>
            <a:grpFill/>
          </p:spPr>
        </p:pic>
      </p:grpSp>
      <p:sp>
        <p:nvSpPr>
          <p:cNvPr id="67" name="TextBox 56"/>
          <p:cNvSpPr txBox="1">
            <a:spLocks noChangeArrowheads="1"/>
          </p:cNvSpPr>
          <p:nvPr/>
        </p:nvSpPr>
        <p:spPr bwMode="auto">
          <a:xfrm>
            <a:off x="1781230" y="1635646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56"/>
          <p:cNvSpPr txBox="1">
            <a:spLocks noChangeArrowheads="1"/>
          </p:cNvSpPr>
          <p:nvPr/>
        </p:nvSpPr>
        <p:spPr bwMode="auto">
          <a:xfrm>
            <a:off x="1887275" y="2372246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56"/>
          <p:cNvSpPr txBox="1">
            <a:spLocks noChangeArrowheads="1"/>
          </p:cNvSpPr>
          <p:nvPr/>
        </p:nvSpPr>
        <p:spPr bwMode="auto">
          <a:xfrm>
            <a:off x="2218745" y="3098051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11560" y="3847351"/>
            <a:ext cx="4208780" cy="492760"/>
            <a:chOff x="1528" y="6549"/>
            <a:chExt cx="6628" cy="776"/>
          </a:xfrm>
          <a:noFill/>
        </p:grpSpPr>
        <p:sp>
          <p:nvSpPr>
            <p:cNvPr id="79" name="圆角矩形 10"/>
            <p:cNvSpPr/>
            <p:nvPr/>
          </p:nvSpPr>
          <p:spPr>
            <a:xfrm>
              <a:off x="1528" y="6549"/>
              <a:ext cx="6629" cy="77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猴子手中有（   ）个  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94" y="6689"/>
              <a:ext cx="540" cy="495"/>
            </a:xfrm>
            <a:prstGeom prst="rect">
              <a:avLst/>
            </a:prstGeom>
            <a:grpFill/>
          </p:spPr>
        </p:pic>
      </p:grpSp>
      <p:sp>
        <p:nvSpPr>
          <p:cNvPr id="82" name="TextBox 56"/>
          <p:cNvSpPr txBox="1">
            <a:spLocks noChangeArrowheads="1"/>
          </p:cNvSpPr>
          <p:nvPr/>
        </p:nvSpPr>
        <p:spPr bwMode="auto">
          <a:xfrm>
            <a:off x="2950265" y="3832111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4"/>
          <p:cNvSpPr txBox="1"/>
          <p:nvPr/>
        </p:nvSpPr>
        <p:spPr>
          <a:xfrm>
            <a:off x="683864" y="411510"/>
            <a:ext cx="2159943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1982" y="464187"/>
            <a:ext cx="366860" cy="45633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7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611560" y="1149370"/>
            <a:ext cx="2771140" cy="492760"/>
            <a:chOff x="3033" y="4277"/>
            <a:chExt cx="4364" cy="776"/>
          </a:xfrm>
        </p:grpSpPr>
        <p:sp>
          <p:nvSpPr>
            <p:cNvPr id="40" name="圆角矩形 10"/>
            <p:cNvSpPr/>
            <p:nvPr/>
          </p:nvSpPr>
          <p:spPr>
            <a:xfrm>
              <a:off x="3033" y="4277"/>
              <a:ext cx="4364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10+2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5041" y="4277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59080" y="321588"/>
            <a:ext cx="591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数一数，算一算。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descr="u=2671363790,2702562282&amp;fm=27&amp;gp=0[1]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EBAE">
                  <a:alpha val="100000"/>
                </a:srgbClr>
              </a:clrFrom>
              <a:clrTo>
                <a:srgbClr val="FFEBA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11960" y="1203598"/>
            <a:ext cx="4761865" cy="3260725"/>
          </a:xfrm>
          <a:prstGeom prst="rect">
            <a:avLst/>
          </a:prstGeom>
        </p:spPr>
      </p:pic>
      <p:pic>
        <p:nvPicPr>
          <p:cNvPr id="25" name="图片 24" descr="u=626015369,1507921174&amp;fm=27&amp;gp=0[2]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3230" y="3720495"/>
            <a:ext cx="718820" cy="718820"/>
          </a:xfrm>
          <a:prstGeom prst="rect">
            <a:avLst/>
          </a:prstGeom>
        </p:spPr>
      </p:pic>
      <p:pic>
        <p:nvPicPr>
          <p:cNvPr id="36" name="图片 35" descr="u=626015369,1507921174&amp;fm=27&amp;gp=0[2]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013420" y="3723878"/>
            <a:ext cx="718820" cy="71882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416431" y="146323"/>
            <a:ext cx="3396539" cy="1057275"/>
            <a:chOff x="539552" y="1453529"/>
            <a:chExt cx="2837180" cy="931545"/>
          </a:xfrm>
          <a:noFill/>
        </p:grpSpPr>
        <p:sp>
          <p:nvSpPr>
            <p:cNvPr id="29" name="云形标注 28"/>
            <p:cNvSpPr>
              <a:spLocks noChangeArrowheads="1"/>
            </p:cNvSpPr>
            <p:nvPr/>
          </p:nvSpPr>
          <p:spPr bwMode="auto">
            <a:xfrm>
              <a:off x="539552" y="1453529"/>
              <a:ext cx="2837180" cy="931545"/>
            </a:xfrm>
            <a:prstGeom prst="roundRect">
              <a:avLst/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539552" y="1564051"/>
              <a:ext cx="2837180" cy="810067"/>
            </a:xfrm>
            <a:prstGeom prst="round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一共有几小猴子？有多少个桃子？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1827585" y="113159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428556" y="1923678"/>
            <a:ext cx="36976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只猴子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11560" y="2661538"/>
            <a:ext cx="2771140" cy="492760"/>
            <a:chOff x="3033" y="4277"/>
            <a:chExt cx="4364" cy="776"/>
          </a:xfrm>
        </p:grpSpPr>
        <p:sp>
          <p:nvSpPr>
            <p:cNvPr id="8" name="圆角矩形 10"/>
            <p:cNvSpPr/>
            <p:nvPr/>
          </p:nvSpPr>
          <p:spPr>
            <a:xfrm>
              <a:off x="3033" y="4277"/>
              <a:ext cx="4364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5+5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10"/>
            <p:cNvSpPr/>
            <p:nvPr/>
          </p:nvSpPr>
          <p:spPr>
            <a:xfrm>
              <a:off x="5041" y="4277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1827585" y="2643758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6"/>
          <p:cNvSpPr txBox="1">
            <a:spLocks noChangeArrowheads="1"/>
          </p:cNvSpPr>
          <p:nvPr/>
        </p:nvSpPr>
        <p:spPr bwMode="auto">
          <a:xfrm>
            <a:off x="395536" y="3363838"/>
            <a:ext cx="36976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一共有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个桃子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1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7550" y="1767840"/>
            <a:ext cx="3891915" cy="2635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7270" y="1767840"/>
            <a:ext cx="3883025" cy="2653030"/>
          </a:xfrm>
          <a:prstGeom prst="rect">
            <a:avLst/>
          </a:prstGeom>
        </p:spPr>
      </p:pic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1073150" y="372491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6"/>
          <p:cNvSpPr txBox="1">
            <a:spLocks noChangeArrowheads="1"/>
          </p:cNvSpPr>
          <p:nvPr/>
        </p:nvSpPr>
        <p:spPr bwMode="auto">
          <a:xfrm>
            <a:off x="1564640" y="374777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2108200" y="373634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2857500" y="372491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83155" y="622202"/>
            <a:ext cx="5289550" cy="1095792"/>
            <a:chOff x="539552" y="1453529"/>
            <a:chExt cx="2837180" cy="942168"/>
          </a:xfrm>
          <a:noFill/>
        </p:grpSpPr>
        <p:sp>
          <p:nvSpPr>
            <p:cNvPr id="29" name="云形标注 28"/>
            <p:cNvSpPr>
              <a:spLocks noChangeArrowheads="1"/>
            </p:cNvSpPr>
            <p:nvPr/>
          </p:nvSpPr>
          <p:spPr bwMode="auto">
            <a:xfrm>
              <a:off x="539552" y="1453529"/>
              <a:ext cx="2837180" cy="931545"/>
            </a:xfrm>
            <a:prstGeom prst="wedgeRoundRectCallout">
              <a:avLst>
                <a:gd name="adj1" fmla="val -29863"/>
                <a:gd name="adj2" fmla="val 126830"/>
                <a:gd name="adj3" fmla="val 1666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632142" y="1605191"/>
              <a:ext cx="2744590" cy="790506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已知一共的铅笔数和盒子外的铅笔数，求盒子中的，用减法。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56"/>
          <p:cNvSpPr txBox="1">
            <a:spLocks noChangeArrowheads="1"/>
          </p:cNvSpPr>
          <p:nvPr/>
        </p:nvSpPr>
        <p:spPr bwMode="auto">
          <a:xfrm>
            <a:off x="5222240" y="372491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5713730" y="374777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6257290" y="373634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6"/>
          <p:cNvSpPr txBox="1">
            <a:spLocks noChangeArrowheads="1"/>
          </p:cNvSpPr>
          <p:nvPr/>
        </p:nvSpPr>
        <p:spPr bwMode="auto">
          <a:xfrm>
            <a:off x="7006590" y="3724910"/>
            <a:ext cx="69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791225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一共有（   ）条小鱼，小猫要吃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条，还剩多少？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56"/>
          <p:cNvSpPr txBox="1">
            <a:spLocks noChangeArrowheads="1"/>
          </p:cNvSpPr>
          <p:nvPr/>
        </p:nvSpPr>
        <p:spPr bwMode="auto">
          <a:xfrm>
            <a:off x="876226" y="1961778"/>
            <a:ext cx="23729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13-4=9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56"/>
          <p:cNvSpPr txBox="1">
            <a:spLocks noChangeArrowheads="1"/>
          </p:cNvSpPr>
          <p:nvPr/>
        </p:nvSpPr>
        <p:spPr bwMode="auto">
          <a:xfrm>
            <a:off x="755576" y="2795533"/>
            <a:ext cx="33540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条小鱼。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u=1025705709,108054975&amp;fm=27&amp;gp=0[1]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6951271" y="2284358"/>
            <a:ext cx="1780540" cy="1724660"/>
          </a:xfrm>
          <a:prstGeom prst="rect">
            <a:avLst/>
          </a:prstGeom>
        </p:spPr>
      </p:pic>
      <p:pic>
        <p:nvPicPr>
          <p:cNvPr id="16" name="图片 15" descr="u=1400700000,775228593&amp;fm=27&amp;gp=0[1]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C39F7B">
                  <a:alpha val="100000"/>
                </a:srgbClr>
              </a:clrFrom>
              <a:clrTo>
                <a:srgbClr val="C39F7B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67944" y="1491630"/>
            <a:ext cx="2949575" cy="2917825"/>
          </a:xfrm>
          <a:prstGeom prst="ellipse">
            <a:avLst/>
          </a:prstGeom>
        </p:spPr>
      </p:pic>
      <p:pic>
        <p:nvPicPr>
          <p:cNvPr id="17" name="图片 16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60521" y="1923678"/>
            <a:ext cx="612140" cy="432435"/>
          </a:xfrm>
          <a:prstGeom prst="rect">
            <a:avLst/>
          </a:prstGeom>
        </p:spPr>
      </p:pic>
      <p:pic>
        <p:nvPicPr>
          <p:cNvPr id="19" name="图片 18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3240000">
            <a:off x="4357931" y="2367543"/>
            <a:ext cx="612140" cy="432435"/>
          </a:xfrm>
          <a:prstGeom prst="rect">
            <a:avLst/>
          </a:prstGeom>
        </p:spPr>
      </p:pic>
      <p:pic>
        <p:nvPicPr>
          <p:cNvPr id="21" name="图片 20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8460000">
            <a:off x="5280586" y="2105923"/>
            <a:ext cx="612140" cy="432435"/>
          </a:xfrm>
          <a:prstGeom prst="rect">
            <a:avLst/>
          </a:prstGeom>
        </p:spPr>
      </p:pic>
      <p:pic>
        <p:nvPicPr>
          <p:cNvPr id="22" name="图片 21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380000">
            <a:off x="5851451" y="2066553"/>
            <a:ext cx="612140" cy="432435"/>
          </a:xfrm>
          <a:prstGeom prst="rect">
            <a:avLst/>
          </a:prstGeom>
        </p:spPr>
      </p:pic>
      <p:pic>
        <p:nvPicPr>
          <p:cNvPr id="23" name="图片 22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20000">
            <a:off x="6221656" y="2485653"/>
            <a:ext cx="612140" cy="432435"/>
          </a:xfrm>
          <a:prstGeom prst="rect">
            <a:avLst/>
          </a:prstGeom>
        </p:spPr>
      </p:pic>
      <p:pic>
        <p:nvPicPr>
          <p:cNvPr id="24" name="图片 23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41571" y="2625988"/>
            <a:ext cx="612140" cy="432435"/>
          </a:xfrm>
          <a:prstGeom prst="rect">
            <a:avLst/>
          </a:prstGeom>
        </p:spPr>
      </p:pic>
      <p:pic>
        <p:nvPicPr>
          <p:cNvPr id="25" name="图片 24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02786" y="3648973"/>
            <a:ext cx="612140" cy="432435"/>
          </a:xfrm>
          <a:prstGeom prst="rect">
            <a:avLst/>
          </a:prstGeom>
        </p:spPr>
      </p:pic>
      <p:pic>
        <p:nvPicPr>
          <p:cNvPr id="37" name="图片 36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52596" y="2683138"/>
            <a:ext cx="612140" cy="432435"/>
          </a:xfrm>
          <a:prstGeom prst="rect">
            <a:avLst/>
          </a:prstGeom>
        </p:spPr>
      </p:pic>
      <p:pic>
        <p:nvPicPr>
          <p:cNvPr id="38" name="图片 37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3240000">
            <a:off x="4425876" y="3177803"/>
            <a:ext cx="612140" cy="432435"/>
          </a:xfrm>
          <a:prstGeom prst="rect">
            <a:avLst/>
          </a:prstGeom>
        </p:spPr>
      </p:pic>
      <p:pic>
        <p:nvPicPr>
          <p:cNvPr id="39" name="图片 38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8460000">
            <a:off x="5086911" y="3191138"/>
            <a:ext cx="612140" cy="432435"/>
          </a:xfrm>
          <a:prstGeom prst="rect">
            <a:avLst/>
          </a:prstGeom>
        </p:spPr>
      </p:pic>
      <p:pic>
        <p:nvPicPr>
          <p:cNvPr id="40" name="图片 39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380000">
            <a:off x="5674286" y="3019688"/>
            <a:ext cx="612140" cy="432435"/>
          </a:xfrm>
          <a:prstGeom prst="rect">
            <a:avLst/>
          </a:prstGeom>
        </p:spPr>
      </p:pic>
      <p:pic>
        <p:nvPicPr>
          <p:cNvPr id="41" name="图片 40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20000">
            <a:off x="6271186" y="3087633"/>
            <a:ext cx="612140" cy="432435"/>
          </a:xfrm>
          <a:prstGeom prst="rect">
            <a:avLst/>
          </a:prstGeom>
        </p:spPr>
      </p:pic>
      <p:pic>
        <p:nvPicPr>
          <p:cNvPr id="43" name="图片 42" descr="u=1205999167,1604604073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8460000">
            <a:off x="5892726" y="3605158"/>
            <a:ext cx="612140" cy="432435"/>
          </a:xfrm>
          <a:prstGeom prst="rect">
            <a:avLst/>
          </a:prstGeom>
        </p:spPr>
      </p:pic>
      <p:sp>
        <p:nvSpPr>
          <p:cNvPr id="44" name="TextBox 56"/>
          <p:cNvSpPr txBox="1">
            <a:spLocks noChangeArrowheads="1"/>
          </p:cNvSpPr>
          <p:nvPr/>
        </p:nvSpPr>
        <p:spPr bwMode="auto">
          <a:xfrm>
            <a:off x="2152928" y="339502"/>
            <a:ext cx="6908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79766"/>
            <a:ext cx="7500895" cy="262017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547664" y="1896297"/>
            <a:ext cx="604867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根据图意，提出问题，并解决。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21145" y="3444576"/>
            <a:ext cx="5283103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想加算减法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47495" y="2432050"/>
            <a:ext cx="62591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破十法：把十几拆成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和几，用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21145" y="2971745"/>
            <a:ext cx="5499127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把减号后的数拆成两个数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683864" y="411510"/>
            <a:ext cx="194391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403648" y="113933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+mn-ea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83864" y="411510"/>
            <a:ext cx="179990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7784" y="915566"/>
            <a:ext cx="6027619" cy="2880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76652" y="3291830"/>
            <a:ext cx="1487036" cy="149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3528" y="1856607"/>
            <a:ext cx="2350284" cy="1003175"/>
            <a:chOff x="539552" y="1613426"/>
            <a:chExt cx="3351530" cy="1113790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613426"/>
              <a:ext cx="3351530" cy="1113790"/>
            </a:xfrm>
            <a:prstGeom prst="cloudCallout">
              <a:avLst>
                <a:gd name="adj1" fmla="val -21546"/>
                <a:gd name="adj2" fmla="val 120330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05231" y="1657427"/>
              <a:ext cx="3020215" cy="9226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你能发现什么数学信息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3648" y="1654412"/>
            <a:ext cx="6139724" cy="293356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92796" y="935392"/>
            <a:ext cx="3269553" cy="700254"/>
            <a:chOff x="6124" y="945"/>
            <a:chExt cx="5491" cy="1268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6124" y="945"/>
              <a:ext cx="5491" cy="1268"/>
              <a:chOff x="539552" y="1579922"/>
              <a:chExt cx="2913265" cy="805151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539552" y="1579922"/>
                <a:ext cx="2837180" cy="805151"/>
              </a:xfrm>
              <a:prstGeom prst="wedgeRoundRectCallout">
                <a:avLst>
                  <a:gd name="adj1" fmla="val -16547"/>
                  <a:gd name="adj2" fmla="val 77661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4"/>
              <p:cNvSpPr>
                <a:spLocks noChangeArrowheads="1"/>
              </p:cNvSpPr>
              <p:nvPr/>
            </p:nvSpPr>
            <p:spPr bwMode="auto">
              <a:xfrm>
                <a:off x="699226" y="1619124"/>
                <a:ext cx="2753591" cy="587313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空中有（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08" y="1264"/>
              <a:ext cx="471" cy="453"/>
            </a:xfrm>
            <a:prstGeom prst="wedgeRoundRectCallout">
              <a:avLst/>
            </a:prstGeom>
            <a:grpFill/>
          </p:spPr>
        </p:pic>
      </p:grpSp>
      <p:sp>
        <p:nvSpPr>
          <p:cNvPr id="13" name="任意多边形 12"/>
          <p:cNvSpPr/>
          <p:nvPr/>
        </p:nvSpPr>
        <p:spPr>
          <a:xfrm>
            <a:off x="3779912" y="1847004"/>
            <a:ext cx="3219167" cy="292698"/>
          </a:xfrm>
          <a:custGeom>
            <a:avLst/>
            <a:gdLst>
              <a:gd name="connisteX0" fmla="*/ 3135569 w 3929371"/>
              <a:gd name="connsiteY0" fmla="*/ 366888 h 482317"/>
              <a:gd name="connisteX1" fmla="*/ 3204149 w 3929371"/>
              <a:gd name="connsiteY1" fmla="*/ 366888 h 482317"/>
              <a:gd name="connisteX2" fmla="*/ 3284159 w 3929371"/>
              <a:gd name="connsiteY2" fmla="*/ 366888 h 482317"/>
              <a:gd name="connisteX3" fmla="*/ 3352739 w 3929371"/>
              <a:gd name="connsiteY3" fmla="*/ 366888 h 482317"/>
              <a:gd name="connisteX4" fmla="*/ 3421319 w 3929371"/>
              <a:gd name="connsiteY4" fmla="*/ 378318 h 482317"/>
              <a:gd name="connisteX5" fmla="*/ 3489899 w 3929371"/>
              <a:gd name="connsiteY5" fmla="*/ 389748 h 482317"/>
              <a:gd name="connisteX6" fmla="*/ 3558479 w 3929371"/>
              <a:gd name="connsiteY6" fmla="*/ 401178 h 482317"/>
              <a:gd name="connisteX7" fmla="*/ 3627059 w 3929371"/>
              <a:gd name="connsiteY7" fmla="*/ 401178 h 482317"/>
              <a:gd name="connisteX8" fmla="*/ 3695639 w 3929371"/>
              <a:gd name="connsiteY8" fmla="*/ 412608 h 482317"/>
              <a:gd name="connisteX9" fmla="*/ 3764219 w 3929371"/>
              <a:gd name="connsiteY9" fmla="*/ 435468 h 482317"/>
              <a:gd name="connisteX10" fmla="*/ 3832799 w 3929371"/>
              <a:gd name="connsiteY10" fmla="*/ 424038 h 482317"/>
              <a:gd name="connisteX11" fmla="*/ 3901379 w 3929371"/>
              <a:gd name="connsiteY11" fmla="*/ 389748 h 482317"/>
              <a:gd name="connisteX12" fmla="*/ 3924239 w 3929371"/>
              <a:gd name="connsiteY12" fmla="*/ 321168 h 482317"/>
              <a:gd name="connisteX13" fmla="*/ 3924239 w 3929371"/>
              <a:gd name="connsiteY13" fmla="*/ 252588 h 482317"/>
              <a:gd name="connisteX14" fmla="*/ 3878519 w 3929371"/>
              <a:gd name="connsiteY14" fmla="*/ 184008 h 482317"/>
              <a:gd name="connisteX15" fmla="*/ 3821369 w 3929371"/>
              <a:gd name="connsiteY15" fmla="*/ 115428 h 482317"/>
              <a:gd name="connisteX16" fmla="*/ 3752789 w 3929371"/>
              <a:gd name="connsiteY16" fmla="*/ 81138 h 482317"/>
              <a:gd name="connisteX17" fmla="*/ 3684209 w 3929371"/>
              <a:gd name="connsiteY17" fmla="*/ 58278 h 482317"/>
              <a:gd name="connisteX18" fmla="*/ 3604199 w 3929371"/>
              <a:gd name="connsiteY18" fmla="*/ 58278 h 482317"/>
              <a:gd name="connisteX19" fmla="*/ 3535619 w 3929371"/>
              <a:gd name="connsiteY19" fmla="*/ 46848 h 482317"/>
              <a:gd name="connisteX20" fmla="*/ 3467039 w 3929371"/>
              <a:gd name="connsiteY20" fmla="*/ 46848 h 482317"/>
              <a:gd name="connisteX21" fmla="*/ 3398459 w 3929371"/>
              <a:gd name="connsiteY21" fmla="*/ 46848 h 482317"/>
              <a:gd name="connisteX22" fmla="*/ 3329879 w 3929371"/>
              <a:gd name="connsiteY22" fmla="*/ 46848 h 482317"/>
              <a:gd name="connisteX23" fmla="*/ 3261299 w 3929371"/>
              <a:gd name="connsiteY23" fmla="*/ 35418 h 482317"/>
              <a:gd name="connisteX24" fmla="*/ 3192719 w 3929371"/>
              <a:gd name="connsiteY24" fmla="*/ 35418 h 482317"/>
              <a:gd name="connisteX25" fmla="*/ 3124139 w 3929371"/>
              <a:gd name="connsiteY25" fmla="*/ 35418 h 482317"/>
              <a:gd name="connisteX26" fmla="*/ 3055559 w 3929371"/>
              <a:gd name="connsiteY26" fmla="*/ 35418 h 482317"/>
              <a:gd name="connisteX27" fmla="*/ 2986979 w 3929371"/>
              <a:gd name="connsiteY27" fmla="*/ 35418 h 482317"/>
              <a:gd name="connisteX28" fmla="*/ 2918399 w 3929371"/>
              <a:gd name="connsiteY28" fmla="*/ 46848 h 482317"/>
              <a:gd name="connisteX29" fmla="*/ 2849819 w 3929371"/>
              <a:gd name="connsiteY29" fmla="*/ 46848 h 482317"/>
              <a:gd name="connisteX30" fmla="*/ 2781239 w 3929371"/>
              <a:gd name="connsiteY30" fmla="*/ 46848 h 482317"/>
              <a:gd name="connisteX31" fmla="*/ 2712659 w 3929371"/>
              <a:gd name="connsiteY31" fmla="*/ 46848 h 482317"/>
              <a:gd name="connisteX32" fmla="*/ 2644079 w 3929371"/>
              <a:gd name="connsiteY32" fmla="*/ 46848 h 482317"/>
              <a:gd name="connisteX33" fmla="*/ 2575499 w 3929371"/>
              <a:gd name="connsiteY33" fmla="*/ 46848 h 482317"/>
              <a:gd name="connisteX34" fmla="*/ 2506919 w 3929371"/>
              <a:gd name="connsiteY34" fmla="*/ 23988 h 482317"/>
              <a:gd name="connisteX35" fmla="*/ 2438339 w 3929371"/>
              <a:gd name="connsiteY35" fmla="*/ 12558 h 482317"/>
              <a:gd name="connisteX36" fmla="*/ 2369759 w 3929371"/>
              <a:gd name="connsiteY36" fmla="*/ 1128 h 482317"/>
              <a:gd name="connisteX37" fmla="*/ 2301179 w 3929371"/>
              <a:gd name="connsiteY37" fmla="*/ 1128 h 482317"/>
              <a:gd name="connisteX38" fmla="*/ 2232599 w 3929371"/>
              <a:gd name="connsiteY38" fmla="*/ 1128 h 482317"/>
              <a:gd name="connisteX39" fmla="*/ 2164019 w 3929371"/>
              <a:gd name="connsiteY39" fmla="*/ 1128 h 482317"/>
              <a:gd name="connisteX40" fmla="*/ 2095439 w 3929371"/>
              <a:gd name="connsiteY40" fmla="*/ 1128 h 482317"/>
              <a:gd name="connisteX41" fmla="*/ 2026859 w 3929371"/>
              <a:gd name="connsiteY41" fmla="*/ 1128 h 482317"/>
              <a:gd name="connisteX42" fmla="*/ 1958279 w 3929371"/>
              <a:gd name="connsiteY42" fmla="*/ 12558 h 482317"/>
              <a:gd name="connisteX43" fmla="*/ 1889699 w 3929371"/>
              <a:gd name="connsiteY43" fmla="*/ 69708 h 482317"/>
              <a:gd name="connisteX44" fmla="*/ 1809689 w 3929371"/>
              <a:gd name="connsiteY44" fmla="*/ 103998 h 482317"/>
              <a:gd name="connisteX45" fmla="*/ 1729679 w 3929371"/>
              <a:gd name="connsiteY45" fmla="*/ 115428 h 482317"/>
              <a:gd name="connisteX46" fmla="*/ 1661099 w 3929371"/>
              <a:gd name="connsiteY46" fmla="*/ 126858 h 482317"/>
              <a:gd name="connisteX47" fmla="*/ 1581089 w 3929371"/>
              <a:gd name="connsiteY47" fmla="*/ 126858 h 482317"/>
              <a:gd name="connisteX48" fmla="*/ 1512509 w 3929371"/>
              <a:gd name="connsiteY48" fmla="*/ 138288 h 482317"/>
              <a:gd name="connisteX49" fmla="*/ 1443929 w 3929371"/>
              <a:gd name="connsiteY49" fmla="*/ 138288 h 482317"/>
              <a:gd name="connisteX50" fmla="*/ 1375349 w 3929371"/>
              <a:gd name="connsiteY50" fmla="*/ 138288 h 482317"/>
              <a:gd name="connisteX51" fmla="*/ 1306769 w 3929371"/>
              <a:gd name="connsiteY51" fmla="*/ 138288 h 482317"/>
              <a:gd name="connisteX52" fmla="*/ 1226759 w 3929371"/>
              <a:gd name="connsiteY52" fmla="*/ 149718 h 482317"/>
              <a:gd name="connisteX53" fmla="*/ 1146749 w 3929371"/>
              <a:gd name="connsiteY53" fmla="*/ 149718 h 482317"/>
              <a:gd name="connisteX54" fmla="*/ 1078169 w 3929371"/>
              <a:gd name="connsiteY54" fmla="*/ 149718 h 482317"/>
              <a:gd name="connisteX55" fmla="*/ 1009589 w 3929371"/>
              <a:gd name="connsiteY55" fmla="*/ 149718 h 482317"/>
              <a:gd name="connisteX56" fmla="*/ 941009 w 3929371"/>
              <a:gd name="connsiteY56" fmla="*/ 149718 h 482317"/>
              <a:gd name="connisteX57" fmla="*/ 860999 w 3929371"/>
              <a:gd name="connsiteY57" fmla="*/ 138288 h 482317"/>
              <a:gd name="connisteX58" fmla="*/ 780989 w 3929371"/>
              <a:gd name="connsiteY58" fmla="*/ 115428 h 482317"/>
              <a:gd name="connisteX59" fmla="*/ 712409 w 3929371"/>
              <a:gd name="connsiteY59" fmla="*/ 92568 h 482317"/>
              <a:gd name="connisteX60" fmla="*/ 643829 w 3929371"/>
              <a:gd name="connsiteY60" fmla="*/ 81138 h 482317"/>
              <a:gd name="connisteX61" fmla="*/ 575249 w 3929371"/>
              <a:gd name="connsiteY61" fmla="*/ 69708 h 482317"/>
              <a:gd name="connisteX62" fmla="*/ 506669 w 3929371"/>
              <a:gd name="connsiteY62" fmla="*/ 69708 h 482317"/>
              <a:gd name="connisteX63" fmla="*/ 438089 w 3929371"/>
              <a:gd name="connsiteY63" fmla="*/ 69708 h 482317"/>
              <a:gd name="connisteX64" fmla="*/ 358079 w 3929371"/>
              <a:gd name="connsiteY64" fmla="*/ 69708 h 482317"/>
              <a:gd name="connisteX65" fmla="*/ 289499 w 3929371"/>
              <a:gd name="connsiteY65" fmla="*/ 69708 h 482317"/>
              <a:gd name="connisteX66" fmla="*/ 220919 w 3929371"/>
              <a:gd name="connsiteY66" fmla="*/ 69708 h 482317"/>
              <a:gd name="connisteX67" fmla="*/ 152339 w 3929371"/>
              <a:gd name="connsiteY67" fmla="*/ 81138 h 482317"/>
              <a:gd name="connisteX68" fmla="*/ 83759 w 3929371"/>
              <a:gd name="connsiteY68" fmla="*/ 115428 h 482317"/>
              <a:gd name="connisteX69" fmla="*/ 15179 w 3929371"/>
              <a:gd name="connsiteY69" fmla="*/ 161148 h 482317"/>
              <a:gd name="connisteX70" fmla="*/ 3749 w 3929371"/>
              <a:gd name="connsiteY70" fmla="*/ 229728 h 482317"/>
              <a:gd name="connisteX71" fmla="*/ 3749 w 3929371"/>
              <a:gd name="connsiteY71" fmla="*/ 298308 h 482317"/>
              <a:gd name="connisteX72" fmla="*/ 38039 w 3929371"/>
              <a:gd name="connsiteY72" fmla="*/ 366888 h 482317"/>
              <a:gd name="connisteX73" fmla="*/ 106619 w 3929371"/>
              <a:gd name="connsiteY73" fmla="*/ 412608 h 482317"/>
              <a:gd name="connisteX74" fmla="*/ 175199 w 3929371"/>
              <a:gd name="connsiteY74" fmla="*/ 435468 h 482317"/>
              <a:gd name="connisteX75" fmla="*/ 243779 w 3929371"/>
              <a:gd name="connsiteY75" fmla="*/ 446898 h 482317"/>
              <a:gd name="connisteX76" fmla="*/ 312359 w 3929371"/>
              <a:gd name="connsiteY76" fmla="*/ 446898 h 482317"/>
              <a:gd name="connisteX77" fmla="*/ 380939 w 3929371"/>
              <a:gd name="connsiteY77" fmla="*/ 458328 h 482317"/>
              <a:gd name="connisteX78" fmla="*/ 449519 w 3929371"/>
              <a:gd name="connsiteY78" fmla="*/ 458328 h 482317"/>
              <a:gd name="connisteX79" fmla="*/ 518099 w 3929371"/>
              <a:gd name="connsiteY79" fmla="*/ 458328 h 482317"/>
              <a:gd name="connisteX80" fmla="*/ 586679 w 3929371"/>
              <a:gd name="connsiteY80" fmla="*/ 458328 h 482317"/>
              <a:gd name="connisteX81" fmla="*/ 655259 w 3929371"/>
              <a:gd name="connsiteY81" fmla="*/ 458328 h 482317"/>
              <a:gd name="connisteX82" fmla="*/ 723839 w 3929371"/>
              <a:gd name="connsiteY82" fmla="*/ 446898 h 482317"/>
              <a:gd name="connisteX83" fmla="*/ 792419 w 3929371"/>
              <a:gd name="connsiteY83" fmla="*/ 446898 h 482317"/>
              <a:gd name="connisteX84" fmla="*/ 860999 w 3929371"/>
              <a:gd name="connsiteY84" fmla="*/ 446898 h 482317"/>
              <a:gd name="connisteX85" fmla="*/ 929579 w 3929371"/>
              <a:gd name="connsiteY85" fmla="*/ 446898 h 482317"/>
              <a:gd name="connisteX86" fmla="*/ 998159 w 3929371"/>
              <a:gd name="connsiteY86" fmla="*/ 446898 h 482317"/>
              <a:gd name="connisteX87" fmla="*/ 1066739 w 3929371"/>
              <a:gd name="connsiteY87" fmla="*/ 446898 h 482317"/>
              <a:gd name="connisteX88" fmla="*/ 1135319 w 3929371"/>
              <a:gd name="connsiteY88" fmla="*/ 446898 h 482317"/>
              <a:gd name="connisteX89" fmla="*/ 1203899 w 3929371"/>
              <a:gd name="connsiteY89" fmla="*/ 446898 h 482317"/>
              <a:gd name="connisteX90" fmla="*/ 1272479 w 3929371"/>
              <a:gd name="connsiteY90" fmla="*/ 446898 h 482317"/>
              <a:gd name="connisteX91" fmla="*/ 1341059 w 3929371"/>
              <a:gd name="connsiteY91" fmla="*/ 458328 h 482317"/>
              <a:gd name="connisteX92" fmla="*/ 1409639 w 3929371"/>
              <a:gd name="connsiteY92" fmla="*/ 469758 h 482317"/>
              <a:gd name="connisteX93" fmla="*/ 1478219 w 3929371"/>
              <a:gd name="connsiteY93" fmla="*/ 469758 h 482317"/>
              <a:gd name="connisteX94" fmla="*/ 1546799 w 3929371"/>
              <a:gd name="connsiteY94" fmla="*/ 469758 h 482317"/>
              <a:gd name="connisteX95" fmla="*/ 1615379 w 3929371"/>
              <a:gd name="connsiteY95" fmla="*/ 481188 h 482317"/>
              <a:gd name="connisteX96" fmla="*/ 1683959 w 3929371"/>
              <a:gd name="connsiteY96" fmla="*/ 481188 h 482317"/>
              <a:gd name="connisteX97" fmla="*/ 1752539 w 3929371"/>
              <a:gd name="connsiteY97" fmla="*/ 481188 h 482317"/>
              <a:gd name="connisteX98" fmla="*/ 1821119 w 3929371"/>
              <a:gd name="connsiteY98" fmla="*/ 481188 h 482317"/>
              <a:gd name="connisteX99" fmla="*/ 1889699 w 3929371"/>
              <a:gd name="connsiteY99" fmla="*/ 481188 h 482317"/>
              <a:gd name="connisteX100" fmla="*/ 1958279 w 3929371"/>
              <a:gd name="connsiteY100" fmla="*/ 481188 h 482317"/>
              <a:gd name="connisteX101" fmla="*/ 2026859 w 3929371"/>
              <a:gd name="connsiteY101" fmla="*/ 481188 h 482317"/>
              <a:gd name="connisteX102" fmla="*/ 2095439 w 3929371"/>
              <a:gd name="connsiteY102" fmla="*/ 481188 h 482317"/>
              <a:gd name="connisteX103" fmla="*/ 2164019 w 3929371"/>
              <a:gd name="connsiteY103" fmla="*/ 469758 h 482317"/>
              <a:gd name="connisteX104" fmla="*/ 2232599 w 3929371"/>
              <a:gd name="connsiteY104" fmla="*/ 458328 h 482317"/>
              <a:gd name="connisteX105" fmla="*/ 2301179 w 3929371"/>
              <a:gd name="connsiteY105" fmla="*/ 446898 h 482317"/>
              <a:gd name="connisteX106" fmla="*/ 2369759 w 3929371"/>
              <a:gd name="connsiteY106" fmla="*/ 446898 h 482317"/>
              <a:gd name="connisteX107" fmla="*/ 2438339 w 3929371"/>
              <a:gd name="connsiteY107" fmla="*/ 424038 h 482317"/>
              <a:gd name="connisteX108" fmla="*/ 2506919 w 3929371"/>
              <a:gd name="connsiteY108" fmla="*/ 412608 h 482317"/>
              <a:gd name="connisteX109" fmla="*/ 2575499 w 3929371"/>
              <a:gd name="connsiteY109" fmla="*/ 389748 h 482317"/>
              <a:gd name="connisteX110" fmla="*/ 2644079 w 3929371"/>
              <a:gd name="connsiteY110" fmla="*/ 378318 h 482317"/>
              <a:gd name="connisteX111" fmla="*/ 2712659 w 3929371"/>
              <a:gd name="connsiteY111" fmla="*/ 366888 h 482317"/>
              <a:gd name="connisteX112" fmla="*/ 2781239 w 3929371"/>
              <a:gd name="connsiteY112" fmla="*/ 355458 h 482317"/>
              <a:gd name="connisteX113" fmla="*/ 2849819 w 3929371"/>
              <a:gd name="connsiteY113" fmla="*/ 344028 h 482317"/>
              <a:gd name="connisteX114" fmla="*/ 2918399 w 3929371"/>
              <a:gd name="connsiteY114" fmla="*/ 344028 h 482317"/>
              <a:gd name="connisteX115" fmla="*/ 2986979 w 3929371"/>
              <a:gd name="connsiteY115" fmla="*/ 344028 h 482317"/>
              <a:gd name="connisteX116" fmla="*/ 3055559 w 3929371"/>
              <a:gd name="connsiteY116" fmla="*/ 344028 h 482317"/>
              <a:gd name="connisteX117" fmla="*/ 3124139 w 3929371"/>
              <a:gd name="connsiteY117" fmla="*/ 344028 h 48231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</a:cxnLst>
            <a:rect l="l" t="t" r="r" b="b"/>
            <a:pathLst>
              <a:path w="3929372" h="482318">
                <a:moveTo>
                  <a:pt x="3135569" y="366889"/>
                </a:moveTo>
                <a:cubicBezTo>
                  <a:pt x="3147634" y="366889"/>
                  <a:pt x="3174304" y="366889"/>
                  <a:pt x="3204149" y="366889"/>
                </a:cubicBezTo>
                <a:cubicBezTo>
                  <a:pt x="3233994" y="366889"/>
                  <a:pt x="3254314" y="366889"/>
                  <a:pt x="3284159" y="366889"/>
                </a:cubicBezTo>
                <a:cubicBezTo>
                  <a:pt x="3314004" y="366889"/>
                  <a:pt x="3325434" y="364349"/>
                  <a:pt x="3352739" y="366889"/>
                </a:cubicBezTo>
                <a:cubicBezTo>
                  <a:pt x="3380044" y="369429"/>
                  <a:pt x="3394014" y="373874"/>
                  <a:pt x="3421319" y="378319"/>
                </a:cubicBezTo>
                <a:cubicBezTo>
                  <a:pt x="3448624" y="382764"/>
                  <a:pt x="3462594" y="385304"/>
                  <a:pt x="3489899" y="389749"/>
                </a:cubicBezTo>
                <a:cubicBezTo>
                  <a:pt x="3517204" y="394194"/>
                  <a:pt x="3531174" y="398639"/>
                  <a:pt x="3558479" y="401179"/>
                </a:cubicBezTo>
                <a:cubicBezTo>
                  <a:pt x="3585784" y="403719"/>
                  <a:pt x="3599754" y="398639"/>
                  <a:pt x="3627059" y="401179"/>
                </a:cubicBezTo>
                <a:cubicBezTo>
                  <a:pt x="3654364" y="403719"/>
                  <a:pt x="3668334" y="405624"/>
                  <a:pt x="3695639" y="412609"/>
                </a:cubicBezTo>
                <a:cubicBezTo>
                  <a:pt x="3722944" y="419594"/>
                  <a:pt x="3736914" y="432929"/>
                  <a:pt x="3764219" y="435469"/>
                </a:cubicBezTo>
                <a:cubicBezTo>
                  <a:pt x="3791524" y="438009"/>
                  <a:pt x="3805494" y="432929"/>
                  <a:pt x="3832799" y="424039"/>
                </a:cubicBezTo>
                <a:cubicBezTo>
                  <a:pt x="3860104" y="415149"/>
                  <a:pt x="3882964" y="410069"/>
                  <a:pt x="3901379" y="389749"/>
                </a:cubicBezTo>
                <a:cubicBezTo>
                  <a:pt x="3919794" y="369429"/>
                  <a:pt x="3919794" y="348474"/>
                  <a:pt x="3924239" y="321169"/>
                </a:cubicBezTo>
                <a:cubicBezTo>
                  <a:pt x="3928684" y="293864"/>
                  <a:pt x="3933129" y="279894"/>
                  <a:pt x="3924239" y="252589"/>
                </a:cubicBezTo>
                <a:cubicBezTo>
                  <a:pt x="3915349" y="225284"/>
                  <a:pt x="3898839" y="211314"/>
                  <a:pt x="3878519" y="184009"/>
                </a:cubicBezTo>
                <a:cubicBezTo>
                  <a:pt x="3858199" y="156704"/>
                  <a:pt x="3846769" y="135749"/>
                  <a:pt x="3821369" y="115429"/>
                </a:cubicBezTo>
                <a:cubicBezTo>
                  <a:pt x="3795969" y="95109"/>
                  <a:pt x="3780094" y="92569"/>
                  <a:pt x="3752789" y="81139"/>
                </a:cubicBezTo>
                <a:cubicBezTo>
                  <a:pt x="3725484" y="69709"/>
                  <a:pt x="3714054" y="62724"/>
                  <a:pt x="3684209" y="58279"/>
                </a:cubicBezTo>
                <a:cubicBezTo>
                  <a:pt x="3654364" y="53834"/>
                  <a:pt x="3634044" y="60819"/>
                  <a:pt x="3604199" y="58279"/>
                </a:cubicBezTo>
                <a:cubicBezTo>
                  <a:pt x="3574354" y="55739"/>
                  <a:pt x="3562924" y="49389"/>
                  <a:pt x="3535619" y="46849"/>
                </a:cubicBezTo>
                <a:cubicBezTo>
                  <a:pt x="3508314" y="44309"/>
                  <a:pt x="3494344" y="46849"/>
                  <a:pt x="3467039" y="46849"/>
                </a:cubicBezTo>
                <a:cubicBezTo>
                  <a:pt x="3439734" y="46849"/>
                  <a:pt x="3425764" y="46849"/>
                  <a:pt x="3398459" y="46849"/>
                </a:cubicBezTo>
                <a:cubicBezTo>
                  <a:pt x="3371154" y="46849"/>
                  <a:pt x="3357184" y="49389"/>
                  <a:pt x="3329879" y="46849"/>
                </a:cubicBezTo>
                <a:cubicBezTo>
                  <a:pt x="3302574" y="44309"/>
                  <a:pt x="3288604" y="37959"/>
                  <a:pt x="3261299" y="35419"/>
                </a:cubicBezTo>
                <a:cubicBezTo>
                  <a:pt x="3233994" y="32879"/>
                  <a:pt x="3220024" y="35419"/>
                  <a:pt x="3192719" y="35419"/>
                </a:cubicBezTo>
                <a:cubicBezTo>
                  <a:pt x="3165414" y="35419"/>
                  <a:pt x="3151444" y="35419"/>
                  <a:pt x="3124139" y="35419"/>
                </a:cubicBezTo>
                <a:cubicBezTo>
                  <a:pt x="3096834" y="35419"/>
                  <a:pt x="3082864" y="35419"/>
                  <a:pt x="3055559" y="35419"/>
                </a:cubicBezTo>
                <a:cubicBezTo>
                  <a:pt x="3028254" y="35419"/>
                  <a:pt x="3014284" y="32879"/>
                  <a:pt x="2986979" y="35419"/>
                </a:cubicBezTo>
                <a:cubicBezTo>
                  <a:pt x="2959674" y="37959"/>
                  <a:pt x="2945704" y="44309"/>
                  <a:pt x="2918399" y="46849"/>
                </a:cubicBezTo>
                <a:cubicBezTo>
                  <a:pt x="2891094" y="49389"/>
                  <a:pt x="2877124" y="46849"/>
                  <a:pt x="2849819" y="46849"/>
                </a:cubicBezTo>
                <a:cubicBezTo>
                  <a:pt x="2822514" y="46849"/>
                  <a:pt x="2808544" y="46849"/>
                  <a:pt x="2781239" y="46849"/>
                </a:cubicBezTo>
                <a:cubicBezTo>
                  <a:pt x="2753934" y="46849"/>
                  <a:pt x="2739964" y="46849"/>
                  <a:pt x="2712659" y="46849"/>
                </a:cubicBezTo>
                <a:cubicBezTo>
                  <a:pt x="2685354" y="46849"/>
                  <a:pt x="2671384" y="46849"/>
                  <a:pt x="2644079" y="46849"/>
                </a:cubicBezTo>
                <a:cubicBezTo>
                  <a:pt x="2616774" y="46849"/>
                  <a:pt x="2602804" y="51294"/>
                  <a:pt x="2575499" y="46849"/>
                </a:cubicBezTo>
                <a:cubicBezTo>
                  <a:pt x="2548194" y="42404"/>
                  <a:pt x="2534224" y="30974"/>
                  <a:pt x="2506919" y="23989"/>
                </a:cubicBezTo>
                <a:cubicBezTo>
                  <a:pt x="2479614" y="17004"/>
                  <a:pt x="2465644" y="17004"/>
                  <a:pt x="2438339" y="12559"/>
                </a:cubicBezTo>
                <a:cubicBezTo>
                  <a:pt x="2411034" y="8114"/>
                  <a:pt x="2397064" y="3669"/>
                  <a:pt x="2369759" y="1129"/>
                </a:cubicBezTo>
                <a:cubicBezTo>
                  <a:pt x="2342454" y="-1411"/>
                  <a:pt x="2328484" y="1129"/>
                  <a:pt x="2301179" y="1129"/>
                </a:cubicBezTo>
                <a:cubicBezTo>
                  <a:pt x="2273874" y="1129"/>
                  <a:pt x="2259904" y="1129"/>
                  <a:pt x="2232599" y="1129"/>
                </a:cubicBezTo>
                <a:cubicBezTo>
                  <a:pt x="2205294" y="1129"/>
                  <a:pt x="2191324" y="1129"/>
                  <a:pt x="2164019" y="1129"/>
                </a:cubicBezTo>
                <a:cubicBezTo>
                  <a:pt x="2136714" y="1129"/>
                  <a:pt x="2122744" y="1129"/>
                  <a:pt x="2095439" y="1129"/>
                </a:cubicBezTo>
                <a:cubicBezTo>
                  <a:pt x="2068134" y="1129"/>
                  <a:pt x="2054164" y="-1411"/>
                  <a:pt x="2026859" y="1129"/>
                </a:cubicBezTo>
                <a:cubicBezTo>
                  <a:pt x="1999554" y="3669"/>
                  <a:pt x="1985584" y="-1411"/>
                  <a:pt x="1958279" y="12559"/>
                </a:cubicBezTo>
                <a:cubicBezTo>
                  <a:pt x="1930974" y="26529"/>
                  <a:pt x="1919544" y="51294"/>
                  <a:pt x="1889699" y="69709"/>
                </a:cubicBezTo>
                <a:cubicBezTo>
                  <a:pt x="1859854" y="88124"/>
                  <a:pt x="1841439" y="95109"/>
                  <a:pt x="1809689" y="103999"/>
                </a:cubicBezTo>
                <a:cubicBezTo>
                  <a:pt x="1777939" y="112889"/>
                  <a:pt x="1759524" y="110984"/>
                  <a:pt x="1729679" y="115429"/>
                </a:cubicBezTo>
                <a:cubicBezTo>
                  <a:pt x="1699834" y="119874"/>
                  <a:pt x="1690944" y="124319"/>
                  <a:pt x="1661099" y="126859"/>
                </a:cubicBezTo>
                <a:cubicBezTo>
                  <a:pt x="1631254" y="129399"/>
                  <a:pt x="1610934" y="124319"/>
                  <a:pt x="1581089" y="126859"/>
                </a:cubicBezTo>
                <a:cubicBezTo>
                  <a:pt x="1551244" y="129399"/>
                  <a:pt x="1539814" y="135749"/>
                  <a:pt x="1512509" y="138289"/>
                </a:cubicBezTo>
                <a:cubicBezTo>
                  <a:pt x="1485204" y="140829"/>
                  <a:pt x="1471234" y="138289"/>
                  <a:pt x="1443929" y="138289"/>
                </a:cubicBezTo>
                <a:cubicBezTo>
                  <a:pt x="1416624" y="138289"/>
                  <a:pt x="1402654" y="138289"/>
                  <a:pt x="1375349" y="138289"/>
                </a:cubicBezTo>
                <a:cubicBezTo>
                  <a:pt x="1348044" y="138289"/>
                  <a:pt x="1336614" y="135749"/>
                  <a:pt x="1306769" y="138289"/>
                </a:cubicBezTo>
                <a:cubicBezTo>
                  <a:pt x="1276924" y="140829"/>
                  <a:pt x="1258509" y="147179"/>
                  <a:pt x="1226759" y="149719"/>
                </a:cubicBezTo>
                <a:cubicBezTo>
                  <a:pt x="1195009" y="152259"/>
                  <a:pt x="1176594" y="149719"/>
                  <a:pt x="1146749" y="149719"/>
                </a:cubicBezTo>
                <a:cubicBezTo>
                  <a:pt x="1116904" y="149719"/>
                  <a:pt x="1105474" y="149719"/>
                  <a:pt x="1078169" y="149719"/>
                </a:cubicBezTo>
                <a:cubicBezTo>
                  <a:pt x="1050864" y="149719"/>
                  <a:pt x="1036894" y="149719"/>
                  <a:pt x="1009589" y="149719"/>
                </a:cubicBezTo>
                <a:cubicBezTo>
                  <a:pt x="982284" y="149719"/>
                  <a:pt x="970854" y="152259"/>
                  <a:pt x="941009" y="149719"/>
                </a:cubicBezTo>
                <a:cubicBezTo>
                  <a:pt x="911164" y="147179"/>
                  <a:pt x="892749" y="145274"/>
                  <a:pt x="860999" y="138289"/>
                </a:cubicBezTo>
                <a:cubicBezTo>
                  <a:pt x="829249" y="131304"/>
                  <a:pt x="810834" y="124319"/>
                  <a:pt x="780989" y="115429"/>
                </a:cubicBezTo>
                <a:cubicBezTo>
                  <a:pt x="751144" y="106539"/>
                  <a:pt x="739714" y="99554"/>
                  <a:pt x="712409" y="92569"/>
                </a:cubicBezTo>
                <a:cubicBezTo>
                  <a:pt x="685104" y="85584"/>
                  <a:pt x="671134" y="85584"/>
                  <a:pt x="643829" y="81139"/>
                </a:cubicBezTo>
                <a:cubicBezTo>
                  <a:pt x="616524" y="76694"/>
                  <a:pt x="602554" y="72249"/>
                  <a:pt x="575249" y="69709"/>
                </a:cubicBezTo>
                <a:cubicBezTo>
                  <a:pt x="547944" y="67169"/>
                  <a:pt x="533974" y="69709"/>
                  <a:pt x="506669" y="69709"/>
                </a:cubicBezTo>
                <a:cubicBezTo>
                  <a:pt x="479364" y="69709"/>
                  <a:pt x="467934" y="69709"/>
                  <a:pt x="438089" y="69709"/>
                </a:cubicBezTo>
                <a:cubicBezTo>
                  <a:pt x="408244" y="69709"/>
                  <a:pt x="387924" y="69709"/>
                  <a:pt x="358079" y="69709"/>
                </a:cubicBezTo>
                <a:cubicBezTo>
                  <a:pt x="328234" y="69709"/>
                  <a:pt x="316804" y="69709"/>
                  <a:pt x="289499" y="69709"/>
                </a:cubicBezTo>
                <a:cubicBezTo>
                  <a:pt x="262194" y="69709"/>
                  <a:pt x="248224" y="67169"/>
                  <a:pt x="220919" y="69709"/>
                </a:cubicBezTo>
                <a:cubicBezTo>
                  <a:pt x="193614" y="72249"/>
                  <a:pt x="179644" y="72249"/>
                  <a:pt x="152339" y="81139"/>
                </a:cubicBezTo>
                <a:cubicBezTo>
                  <a:pt x="125034" y="90029"/>
                  <a:pt x="111064" y="99554"/>
                  <a:pt x="83759" y="115429"/>
                </a:cubicBezTo>
                <a:cubicBezTo>
                  <a:pt x="56454" y="131304"/>
                  <a:pt x="31054" y="138289"/>
                  <a:pt x="15179" y="161149"/>
                </a:cubicBezTo>
                <a:cubicBezTo>
                  <a:pt x="-696" y="184009"/>
                  <a:pt x="6289" y="202424"/>
                  <a:pt x="3749" y="229729"/>
                </a:cubicBezTo>
                <a:cubicBezTo>
                  <a:pt x="1209" y="257034"/>
                  <a:pt x="-3236" y="271004"/>
                  <a:pt x="3749" y="298309"/>
                </a:cubicBezTo>
                <a:cubicBezTo>
                  <a:pt x="10734" y="325614"/>
                  <a:pt x="17719" y="344029"/>
                  <a:pt x="38039" y="366889"/>
                </a:cubicBezTo>
                <a:cubicBezTo>
                  <a:pt x="58359" y="389749"/>
                  <a:pt x="79314" y="398639"/>
                  <a:pt x="106619" y="412609"/>
                </a:cubicBezTo>
                <a:cubicBezTo>
                  <a:pt x="133924" y="426579"/>
                  <a:pt x="147894" y="428484"/>
                  <a:pt x="175199" y="435469"/>
                </a:cubicBezTo>
                <a:cubicBezTo>
                  <a:pt x="202504" y="442454"/>
                  <a:pt x="216474" y="444359"/>
                  <a:pt x="243779" y="446899"/>
                </a:cubicBezTo>
                <a:cubicBezTo>
                  <a:pt x="271084" y="449439"/>
                  <a:pt x="285054" y="444359"/>
                  <a:pt x="312359" y="446899"/>
                </a:cubicBezTo>
                <a:cubicBezTo>
                  <a:pt x="339664" y="449439"/>
                  <a:pt x="353634" y="455789"/>
                  <a:pt x="380939" y="458329"/>
                </a:cubicBezTo>
                <a:cubicBezTo>
                  <a:pt x="408244" y="460869"/>
                  <a:pt x="422214" y="458329"/>
                  <a:pt x="449519" y="458329"/>
                </a:cubicBezTo>
                <a:cubicBezTo>
                  <a:pt x="476824" y="458329"/>
                  <a:pt x="490794" y="458329"/>
                  <a:pt x="518099" y="458329"/>
                </a:cubicBezTo>
                <a:cubicBezTo>
                  <a:pt x="545404" y="458329"/>
                  <a:pt x="559374" y="458329"/>
                  <a:pt x="586679" y="458329"/>
                </a:cubicBezTo>
                <a:cubicBezTo>
                  <a:pt x="613984" y="458329"/>
                  <a:pt x="627954" y="460869"/>
                  <a:pt x="655259" y="458329"/>
                </a:cubicBezTo>
                <a:cubicBezTo>
                  <a:pt x="682564" y="455789"/>
                  <a:pt x="696534" y="449439"/>
                  <a:pt x="723839" y="446899"/>
                </a:cubicBezTo>
                <a:cubicBezTo>
                  <a:pt x="751144" y="444359"/>
                  <a:pt x="765114" y="446899"/>
                  <a:pt x="792419" y="446899"/>
                </a:cubicBezTo>
                <a:cubicBezTo>
                  <a:pt x="819724" y="446899"/>
                  <a:pt x="833694" y="446899"/>
                  <a:pt x="860999" y="446899"/>
                </a:cubicBezTo>
                <a:cubicBezTo>
                  <a:pt x="888304" y="446899"/>
                  <a:pt x="902274" y="446899"/>
                  <a:pt x="929579" y="446899"/>
                </a:cubicBezTo>
                <a:cubicBezTo>
                  <a:pt x="956884" y="446899"/>
                  <a:pt x="970854" y="446899"/>
                  <a:pt x="998159" y="446899"/>
                </a:cubicBezTo>
                <a:cubicBezTo>
                  <a:pt x="1025464" y="446899"/>
                  <a:pt x="1039434" y="446899"/>
                  <a:pt x="1066739" y="446899"/>
                </a:cubicBezTo>
                <a:cubicBezTo>
                  <a:pt x="1094044" y="446899"/>
                  <a:pt x="1108014" y="446899"/>
                  <a:pt x="1135319" y="446899"/>
                </a:cubicBezTo>
                <a:cubicBezTo>
                  <a:pt x="1162624" y="446899"/>
                  <a:pt x="1176594" y="446899"/>
                  <a:pt x="1203899" y="446899"/>
                </a:cubicBezTo>
                <a:cubicBezTo>
                  <a:pt x="1231204" y="446899"/>
                  <a:pt x="1245174" y="444359"/>
                  <a:pt x="1272479" y="446899"/>
                </a:cubicBezTo>
                <a:cubicBezTo>
                  <a:pt x="1299784" y="449439"/>
                  <a:pt x="1313754" y="453884"/>
                  <a:pt x="1341059" y="458329"/>
                </a:cubicBezTo>
                <a:cubicBezTo>
                  <a:pt x="1368364" y="462774"/>
                  <a:pt x="1382334" y="467219"/>
                  <a:pt x="1409639" y="469759"/>
                </a:cubicBezTo>
                <a:cubicBezTo>
                  <a:pt x="1436944" y="472299"/>
                  <a:pt x="1450914" y="469759"/>
                  <a:pt x="1478219" y="469759"/>
                </a:cubicBezTo>
                <a:cubicBezTo>
                  <a:pt x="1505524" y="469759"/>
                  <a:pt x="1519494" y="467219"/>
                  <a:pt x="1546799" y="469759"/>
                </a:cubicBezTo>
                <a:cubicBezTo>
                  <a:pt x="1574104" y="472299"/>
                  <a:pt x="1588074" y="478649"/>
                  <a:pt x="1615379" y="481189"/>
                </a:cubicBezTo>
                <a:cubicBezTo>
                  <a:pt x="1642684" y="483729"/>
                  <a:pt x="1656654" y="481189"/>
                  <a:pt x="1683959" y="481189"/>
                </a:cubicBezTo>
                <a:cubicBezTo>
                  <a:pt x="1711264" y="481189"/>
                  <a:pt x="1725234" y="481189"/>
                  <a:pt x="1752539" y="481189"/>
                </a:cubicBezTo>
                <a:cubicBezTo>
                  <a:pt x="1779844" y="481189"/>
                  <a:pt x="1793814" y="481189"/>
                  <a:pt x="1821119" y="481189"/>
                </a:cubicBezTo>
                <a:cubicBezTo>
                  <a:pt x="1848424" y="481189"/>
                  <a:pt x="1862394" y="481189"/>
                  <a:pt x="1889699" y="481189"/>
                </a:cubicBezTo>
                <a:cubicBezTo>
                  <a:pt x="1917004" y="481189"/>
                  <a:pt x="1930974" y="481189"/>
                  <a:pt x="1958279" y="481189"/>
                </a:cubicBezTo>
                <a:cubicBezTo>
                  <a:pt x="1985584" y="481189"/>
                  <a:pt x="1999554" y="481189"/>
                  <a:pt x="2026859" y="481189"/>
                </a:cubicBezTo>
                <a:cubicBezTo>
                  <a:pt x="2054164" y="481189"/>
                  <a:pt x="2068134" y="483729"/>
                  <a:pt x="2095439" y="481189"/>
                </a:cubicBezTo>
                <a:cubicBezTo>
                  <a:pt x="2122744" y="478649"/>
                  <a:pt x="2136714" y="474204"/>
                  <a:pt x="2164019" y="469759"/>
                </a:cubicBezTo>
                <a:cubicBezTo>
                  <a:pt x="2191324" y="465314"/>
                  <a:pt x="2205294" y="462774"/>
                  <a:pt x="2232599" y="458329"/>
                </a:cubicBezTo>
                <a:cubicBezTo>
                  <a:pt x="2259904" y="453884"/>
                  <a:pt x="2273874" y="449439"/>
                  <a:pt x="2301179" y="446899"/>
                </a:cubicBezTo>
                <a:cubicBezTo>
                  <a:pt x="2328484" y="444359"/>
                  <a:pt x="2342454" y="451344"/>
                  <a:pt x="2369759" y="446899"/>
                </a:cubicBezTo>
                <a:cubicBezTo>
                  <a:pt x="2397064" y="442454"/>
                  <a:pt x="2411034" y="431024"/>
                  <a:pt x="2438339" y="424039"/>
                </a:cubicBezTo>
                <a:cubicBezTo>
                  <a:pt x="2465644" y="417054"/>
                  <a:pt x="2479614" y="419594"/>
                  <a:pt x="2506919" y="412609"/>
                </a:cubicBezTo>
                <a:cubicBezTo>
                  <a:pt x="2534224" y="405624"/>
                  <a:pt x="2548194" y="396734"/>
                  <a:pt x="2575499" y="389749"/>
                </a:cubicBezTo>
                <a:cubicBezTo>
                  <a:pt x="2602804" y="382764"/>
                  <a:pt x="2616774" y="382764"/>
                  <a:pt x="2644079" y="378319"/>
                </a:cubicBezTo>
                <a:cubicBezTo>
                  <a:pt x="2671384" y="373874"/>
                  <a:pt x="2685354" y="371334"/>
                  <a:pt x="2712659" y="366889"/>
                </a:cubicBezTo>
                <a:cubicBezTo>
                  <a:pt x="2739964" y="362444"/>
                  <a:pt x="2753934" y="359904"/>
                  <a:pt x="2781239" y="355459"/>
                </a:cubicBezTo>
                <a:cubicBezTo>
                  <a:pt x="2808544" y="351014"/>
                  <a:pt x="2822514" y="346569"/>
                  <a:pt x="2849819" y="344029"/>
                </a:cubicBezTo>
                <a:cubicBezTo>
                  <a:pt x="2877124" y="341489"/>
                  <a:pt x="2891094" y="344029"/>
                  <a:pt x="2918399" y="344029"/>
                </a:cubicBezTo>
                <a:cubicBezTo>
                  <a:pt x="2945704" y="344029"/>
                  <a:pt x="2959674" y="344029"/>
                  <a:pt x="2986979" y="344029"/>
                </a:cubicBezTo>
                <a:cubicBezTo>
                  <a:pt x="3014284" y="344029"/>
                  <a:pt x="3028254" y="344029"/>
                  <a:pt x="3055559" y="344029"/>
                </a:cubicBezTo>
                <a:cubicBezTo>
                  <a:pt x="3082864" y="344029"/>
                  <a:pt x="3112074" y="344029"/>
                  <a:pt x="3124139" y="34402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5829120" y="915566"/>
            <a:ext cx="615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99592" y="1256848"/>
            <a:ext cx="3388641" cy="602126"/>
            <a:chOff x="6124" y="747"/>
            <a:chExt cx="5691" cy="1484"/>
          </a:xfrm>
          <a:noFill/>
        </p:grpSpPr>
        <p:grpSp>
          <p:nvGrpSpPr>
            <p:cNvPr id="16" name="组合 15"/>
            <p:cNvGrpSpPr/>
            <p:nvPr/>
          </p:nvGrpSpPr>
          <p:grpSpPr>
            <a:xfrm>
              <a:off x="6124" y="747"/>
              <a:ext cx="5691" cy="1484"/>
              <a:chOff x="539552" y="1453529"/>
              <a:chExt cx="3019269" cy="942065"/>
            </a:xfrm>
            <a:grpFill/>
          </p:grpSpPr>
          <p:sp>
            <p:nvSpPr>
              <p:cNvPr id="17" name="云形标注 16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11741"/>
                  <a:gd name="adj2" fmla="val 115473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805230" y="1596215"/>
                <a:ext cx="2753591" cy="799379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树上有（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90" y="1405"/>
              <a:ext cx="471" cy="453"/>
            </a:xfrm>
            <a:prstGeom prst="wedgeRoundRectCallout">
              <a:avLst/>
            </a:prstGeom>
            <a:grpFill/>
          </p:spPr>
        </p:pic>
      </p:grpSp>
      <p:sp>
        <p:nvSpPr>
          <p:cNvPr id="22" name="任意多边形 21"/>
          <p:cNvSpPr/>
          <p:nvPr/>
        </p:nvSpPr>
        <p:spPr>
          <a:xfrm>
            <a:off x="2267743" y="2355726"/>
            <a:ext cx="1299711" cy="864096"/>
          </a:xfrm>
          <a:custGeom>
            <a:avLst/>
            <a:gdLst>
              <a:gd name="connisteX0" fmla="*/ 1489851 w 1585629"/>
              <a:gd name="connsiteY0" fmla="*/ 1080628 h 1153546"/>
              <a:gd name="connisteX1" fmla="*/ 1558431 w 1585629"/>
              <a:gd name="connsiteY1" fmla="*/ 1012048 h 1153546"/>
              <a:gd name="connisteX2" fmla="*/ 1581291 w 1585629"/>
              <a:gd name="connsiteY2" fmla="*/ 943468 h 1153546"/>
              <a:gd name="connisteX3" fmla="*/ 1581291 w 1585629"/>
              <a:gd name="connsiteY3" fmla="*/ 874888 h 1153546"/>
              <a:gd name="connisteX4" fmla="*/ 1547001 w 1585629"/>
              <a:gd name="connsiteY4" fmla="*/ 806308 h 1153546"/>
              <a:gd name="connisteX5" fmla="*/ 1489851 w 1585629"/>
              <a:gd name="connsiteY5" fmla="*/ 737728 h 1153546"/>
              <a:gd name="connisteX6" fmla="*/ 1432701 w 1585629"/>
              <a:gd name="connsiteY6" fmla="*/ 669148 h 1153546"/>
              <a:gd name="connisteX7" fmla="*/ 1386981 w 1585629"/>
              <a:gd name="connsiteY7" fmla="*/ 600568 h 1153546"/>
              <a:gd name="connisteX8" fmla="*/ 1341261 w 1585629"/>
              <a:gd name="connsiteY8" fmla="*/ 531988 h 1153546"/>
              <a:gd name="connisteX9" fmla="*/ 1306971 w 1585629"/>
              <a:gd name="connsiteY9" fmla="*/ 463408 h 1153546"/>
              <a:gd name="connisteX10" fmla="*/ 1284111 w 1585629"/>
              <a:gd name="connsiteY10" fmla="*/ 394828 h 1153546"/>
              <a:gd name="connisteX11" fmla="*/ 1238391 w 1585629"/>
              <a:gd name="connsiteY11" fmla="*/ 326248 h 1153546"/>
              <a:gd name="connisteX12" fmla="*/ 1169811 w 1585629"/>
              <a:gd name="connsiteY12" fmla="*/ 269098 h 1153546"/>
              <a:gd name="connisteX13" fmla="*/ 1101231 w 1585629"/>
              <a:gd name="connsiteY13" fmla="*/ 211948 h 1153546"/>
              <a:gd name="connisteX14" fmla="*/ 1055511 w 1585629"/>
              <a:gd name="connsiteY14" fmla="*/ 143368 h 1153546"/>
              <a:gd name="connisteX15" fmla="*/ 998361 w 1585629"/>
              <a:gd name="connsiteY15" fmla="*/ 74788 h 1153546"/>
              <a:gd name="connisteX16" fmla="*/ 929781 w 1585629"/>
              <a:gd name="connsiteY16" fmla="*/ 40498 h 1153546"/>
              <a:gd name="connisteX17" fmla="*/ 861201 w 1585629"/>
              <a:gd name="connsiteY17" fmla="*/ 40498 h 1153546"/>
              <a:gd name="connisteX18" fmla="*/ 792621 w 1585629"/>
              <a:gd name="connsiteY18" fmla="*/ 40498 h 1153546"/>
              <a:gd name="connisteX19" fmla="*/ 724041 w 1585629"/>
              <a:gd name="connsiteY19" fmla="*/ 40498 h 1153546"/>
              <a:gd name="connisteX20" fmla="*/ 655461 w 1585629"/>
              <a:gd name="connsiteY20" fmla="*/ 40498 h 1153546"/>
              <a:gd name="connisteX21" fmla="*/ 586881 w 1585629"/>
              <a:gd name="connsiteY21" fmla="*/ 40498 h 1153546"/>
              <a:gd name="connisteX22" fmla="*/ 518301 w 1585629"/>
              <a:gd name="connsiteY22" fmla="*/ 40498 h 1153546"/>
              <a:gd name="connisteX23" fmla="*/ 449721 w 1585629"/>
              <a:gd name="connsiteY23" fmla="*/ 29068 h 1153546"/>
              <a:gd name="connisteX24" fmla="*/ 381141 w 1585629"/>
              <a:gd name="connsiteY24" fmla="*/ 29068 h 1153546"/>
              <a:gd name="connisteX25" fmla="*/ 312561 w 1585629"/>
              <a:gd name="connsiteY25" fmla="*/ 17638 h 1153546"/>
              <a:gd name="connisteX26" fmla="*/ 243981 w 1585629"/>
              <a:gd name="connsiteY26" fmla="*/ 6208 h 1153546"/>
              <a:gd name="connisteX27" fmla="*/ 175401 w 1585629"/>
              <a:gd name="connsiteY27" fmla="*/ 6208 h 1153546"/>
              <a:gd name="connisteX28" fmla="*/ 106821 w 1585629"/>
              <a:gd name="connsiteY28" fmla="*/ 6208 h 1153546"/>
              <a:gd name="connisteX29" fmla="*/ 38241 w 1585629"/>
              <a:gd name="connsiteY29" fmla="*/ 6208 h 1153546"/>
              <a:gd name="connisteX30" fmla="*/ 3951 w 1585629"/>
              <a:gd name="connsiteY30" fmla="*/ 74788 h 1153546"/>
              <a:gd name="connisteX31" fmla="*/ 3951 w 1585629"/>
              <a:gd name="connsiteY31" fmla="*/ 143368 h 1153546"/>
              <a:gd name="connisteX32" fmla="*/ 3951 w 1585629"/>
              <a:gd name="connsiteY32" fmla="*/ 211948 h 1153546"/>
              <a:gd name="connisteX33" fmla="*/ 3951 w 1585629"/>
              <a:gd name="connsiteY33" fmla="*/ 280528 h 1153546"/>
              <a:gd name="connisteX34" fmla="*/ 49671 w 1585629"/>
              <a:gd name="connsiteY34" fmla="*/ 349108 h 1153546"/>
              <a:gd name="connisteX35" fmla="*/ 118251 w 1585629"/>
              <a:gd name="connsiteY35" fmla="*/ 417688 h 1153546"/>
              <a:gd name="connisteX36" fmla="*/ 186831 w 1585629"/>
              <a:gd name="connsiteY36" fmla="*/ 463408 h 1153546"/>
              <a:gd name="connisteX37" fmla="*/ 255411 w 1585629"/>
              <a:gd name="connsiteY37" fmla="*/ 497698 h 1153546"/>
              <a:gd name="connisteX38" fmla="*/ 323991 w 1585629"/>
              <a:gd name="connsiteY38" fmla="*/ 520558 h 1153546"/>
              <a:gd name="connisteX39" fmla="*/ 392571 w 1585629"/>
              <a:gd name="connsiteY39" fmla="*/ 543418 h 1153546"/>
              <a:gd name="connisteX40" fmla="*/ 461151 w 1585629"/>
              <a:gd name="connsiteY40" fmla="*/ 566278 h 1153546"/>
              <a:gd name="connisteX41" fmla="*/ 529731 w 1585629"/>
              <a:gd name="connsiteY41" fmla="*/ 577708 h 1153546"/>
              <a:gd name="connisteX42" fmla="*/ 598311 w 1585629"/>
              <a:gd name="connsiteY42" fmla="*/ 623428 h 1153546"/>
              <a:gd name="connisteX43" fmla="*/ 666891 w 1585629"/>
              <a:gd name="connsiteY43" fmla="*/ 669148 h 1153546"/>
              <a:gd name="connisteX44" fmla="*/ 735471 w 1585629"/>
              <a:gd name="connsiteY44" fmla="*/ 726298 h 1153546"/>
              <a:gd name="connisteX45" fmla="*/ 804051 w 1585629"/>
              <a:gd name="connsiteY45" fmla="*/ 772018 h 1153546"/>
              <a:gd name="connisteX46" fmla="*/ 872631 w 1585629"/>
              <a:gd name="connsiteY46" fmla="*/ 829168 h 1153546"/>
              <a:gd name="connisteX47" fmla="*/ 906921 w 1585629"/>
              <a:gd name="connsiteY47" fmla="*/ 897748 h 1153546"/>
              <a:gd name="connisteX48" fmla="*/ 952641 w 1585629"/>
              <a:gd name="connsiteY48" fmla="*/ 966328 h 1153546"/>
              <a:gd name="connisteX49" fmla="*/ 1021221 w 1585629"/>
              <a:gd name="connsiteY49" fmla="*/ 1023478 h 1153546"/>
              <a:gd name="connisteX50" fmla="*/ 1089801 w 1585629"/>
              <a:gd name="connsiteY50" fmla="*/ 1080628 h 1153546"/>
              <a:gd name="connisteX51" fmla="*/ 1158381 w 1585629"/>
              <a:gd name="connsiteY51" fmla="*/ 1114918 h 1153546"/>
              <a:gd name="connisteX52" fmla="*/ 1226961 w 1585629"/>
              <a:gd name="connsiteY52" fmla="*/ 1149208 h 1153546"/>
              <a:gd name="connisteX53" fmla="*/ 1295541 w 1585629"/>
              <a:gd name="connsiteY53" fmla="*/ 1149208 h 1153546"/>
              <a:gd name="connisteX54" fmla="*/ 1364121 w 1585629"/>
              <a:gd name="connsiteY54" fmla="*/ 1126348 h 1153546"/>
              <a:gd name="connisteX55" fmla="*/ 1432701 w 1585629"/>
              <a:gd name="connsiteY55" fmla="*/ 1103488 h 1153546"/>
              <a:gd name="connisteX56" fmla="*/ 1489851 w 1585629"/>
              <a:gd name="connsiteY56" fmla="*/ 1080628 h 11535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</a:cxnLst>
            <a:rect l="l" t="t" r="r" b="b"/>
            <a:pathLst>
              <a:path w="1585629" h="1153547">
                <a:moveTo>
                  <a:pt x="1489851" y="1080629"/>
                </a:moveTo>
                <a:cubicBezTo>
                  <a:pt x="1515251" y="1062214"/>
                  <a:pt x="1540016" y="1039354"/>
                  <a:pt x="1558431" y="1012049"/>
                </a:cubicBezTo>
                <a:cubicBezTo>
                  <a:pt x="1576846" y="984744"/>
                  <a:pt x="1576846" y="970774"/>
                  <a:pt x="1581291" y="943469"/>
                </a:cubicBezTo>
                <a:cubicBezTo>
                  <a:pt x="1585736" y="916164"/>
                  <a:pt x="1588276" y="902194"/>
                  <a:pt x="1581291" y="874889"/>
                </a:cubicBezTo>
                <a:cubicBezTo>
                  <a:pt x="1574306" y="847584"/>
                  <a:pt x="1565416" y="833614"/>
                  <a:pt x="1547001" y="806309"/>
                </a:cubicBezTo>
                <a:cubicBezTo>
                  <a:pt x="1528586" y="779004"/>
                  <a:pt x="1512711" y="765034"/>
                  <a:pt x="1489851" y="737729"/>
                </a:cubicBezTo>
                <a:cubicBezTo>
                  <a:pt x="1466991" y="710424"/>
                  <a:pt x="1453021" y="696454"/>
                  <a:pt x="1432701" y="669149"/>
                </a:cubicBezTo>
                <a:cubicBezTo>
                  <a:pt x="1412381" y="641844"/>
                  <a:pt x="1405396" y="627874"/>
                  <a:pt x="1386981" y="600569"/>
                </a:cubicBezTo>
                <a:cubicBezTo>
                  <a:pt x="1368566" y="573264"/>
                  <a:pt x="1357136" y="559294"/>
                  <a:pt x="1341261" y="531989"/>
                </a:cubicBezTo>
                <a:cubicBezTo>
                  <a:pt x="1325386" y="504684"/>
                  <a:pt x="1318401" y="490714"/>
                  <a:pt x="1306971" y="463409"/>
                </a:cubicBezTo>
                <a:cubicBezTo>
                  <a:pt x="1295541" y="436104"/>
                  <a:pt x="1298081" y="422134"/>
                  <a:pt x="1284111" y="394829"/>
                </a:cubicBezTo>
                <a:cubicBezTo>
                  <a:pt x="1270141" y="367524"/>
                  <a:pt x="1261251" y="351649"/>
                  <a:pt x="1238391" y="326249"/>
                </a:cubicBezTo>
                <a:cubicBezTo>
                  <a:pt x="1215531" y="300849"/>
                  <a:pt x="1197116" y="291959"/>
                  <a:pt x="1169811" y="269099"/>
                </a:cubicBezTo>
                <a:cubicBezTo>
                  <a:pt x="1142506" y="246239"/>
                  <a:pt x="1124091" y="237349"/>
                  <a:pt x="1101231" y="211949"/>
                </a:cubicBezTo>
                <a:cubicBezTo>
                  <a:pt x="1078371" y="186549"/>
                  <a:pt x="1075831" y="170674"/>
                  <a:pt x="1055511" y="143369"/>
                </a:cubicBezTo>
                <a:cubicBezTo>
                  <a:pt x="1035191" y="116064"/>
                  <a:pt x="1023761" y="95109"/>
                  <a:pt x="998361" y="74789"/>
                </a:cubicBezTo>
                <a:cubicBezTo>
                  <a:pt x="972961" y="54469"/>
                  <a:pt x="957086" y="47484"/>
                  <a:pt x="929781" y="40499"/>
                </a:cubicBezTo>
                <a:cubicBezTo>
                  <a:pt x="902476" y="33514"/>
                  <a:pt x="888506" y="40499"/>
                  <a:pt x="861201" y="40499"/>
                </a:cubicBezTo>
                <a:cubicBezTo>
                  <a:pt x="833896" y="40499"/>
                  <a:pt x="819926" y="40499"/>
                  <a:pt x="792621" y="40499"/>
                </a:cubicBezTo>
                <a:cubicBezTo>
                  <a:pt x="765316" y="40499"/>
                  <a:pt x="751346" y="40499"/>
                  <a:pt x="724041" y="40499"/>
                </a:cubicBezTo>
                <a:cubicBezTo>
                  <a:pt x="696736" y="40499"/>
                  <a:pt x="682766" y="40499"/>
                  <a:pt x="655461" y="40499"/>
                </a:cubicBezTo>
                <a:cubicBezTo>
                  <a:pt x="628156" y="40499"/>
                  <a:pt x="614186" y="40499"/>
                  <a:pt x="586881" y="40499"/>
                </a:cubicBezTo>
                <a:cubicBezTo>
                  <a:pt x="559576" y="40499"/>
                  <a:pt x="545606" y="43039"/>
                  <a:pt x="518301" y="40499"/>
                </a:cubicBezTo>
                <a:cubicBezTo>
                  <a:pt x="490996" y="37959"/>
                  <a:pt x="477026" y="31609"/>
                  <a:pt x="449721" y="29069"/>
                </a:cubicBezTo>
                <a:cubicBezTo>
                  <a:pt x="422416" y="26529"/>
                  <a:pt x="408446" y="31609"/>
                  <a:pt x="381141" y="29069"/>
                </a:cubicBezTo>
                <a:cubicBezTo>
                  <a:pt x="353836" y="26529"/>
                  <a:pt x="339866" y="22084"/>
                  <a:pt x="312561" y="17639"/>
                </a:cubicBezTo>
                <a:cubicBezTo>
                  <a:pt x="285256" y="13194"/>
                  <a:pt x="271286" y="8749"/>
                  <a:pt x="243981" y="6209"/>
                </a:cubicBezTo>
                <a:cubicBezTo>
                  <a:pt x="216676" y="3669"/>
                  <a:pt x="202706" y="6209"/>
                  <a:pt x="175401" y="6209"/>
                </a:cubicBezTo>
                <a:cubicBezTo>
                  <a:pt x="148096" y="6209"/>
                  <a:pt x="134126" y="6209"/>
                  <a:pt x="106821" y="6209"/>
                </a:cubicBezTo>
                <a:cubicBezTo>
                  <a:pt x="79516" y="6209"/>
                  <a:pt x="58561" y="-7761"/>
                  <a:pt x="38241" y="6209"/>
                </a:cubicBezTo>
                <a:cubicBezTo>
                  <a:pt x="17921" y="20179"/>
                  <a:pt x="10936" y="47484"/>
                  <a:pt x="3951" y="74789"/>
                </a:cubicBezTo>
                <a:cubicBezTo>
                  <a:pt x="-3034" y="102094"/>
                  <a:pt x="3951" y="116064"/>
                  <a:pt x="3951" y="143369"/>
                </a:cubicBezTo>
                <a:cubicBezTo>
                  <a:pt x="3951" y="170674"/>
                  <a:pt x="3951" y="184644"/>
                  <a:pt x="3951" y="211949"/>
                </a:cubicBezTo>
                <a:cubicBezTo>
                  <a:pt x="3951" y="239254"/>
                  <a:pt x="-4939" y="253224"/>
                  <a:pt x="3951" y="280529"/>
                </a:cubicBezTo>
                <a:cubicBezTo>
                  <a:pt x="12841" y="307834"/>
                  <a:pt x="26811" y="321804"/>
                  <a:pt x="49671" y="349109"/>
                </a:cubicBezTo>
                <a:cubicBezTo>
                  <a:pt x="72531" y="376414"/>
                  <a:pt x="90946" y="394829"/>
                  <a:pt x="118251" y="417689"/>
                </a:cubicBezTo>
                <a:cubicBezTo>
                  <a:pt x="145556" y="440549"/>
                  <a:pt x="159526" y="447534"/>
                  <a:pt x="186831" y="463409"/>
                </a:cubicBezTo>
                <a:cubicBezTo>
                  <a:pt x="214136" y="479284"/>
                  <a:pt x="228106" y="486269"/>
                  <a:pt x="255411" y="497699"/>
                </a:cubicBezTo>
                <a:cubicBezTo>
                  <a:pt x="282716" y="509129"/>
                  <a:pt x="296686" y="511669"/>
                  <a:pt x="323991" y="520559"/>
                </a:cubicBezTo>
                <a:cubicBezTo>
                  <a:pt x="351296" y="529449"/>
                  <a:pt x="365266" y="534529"/>
                  <a:pt x="392571" y="543419"/>
                </a:cubicBezTo>
                <a:cubicBezTo>
                  <a:pt x="419876" y="552309"/>
                  <a:pt x="433846" y="559294"/>
                  <a:pt x="461151" y="566279"/>
                </a:cubicBezTo>
                <a:cubicBezTo>
                  <a:pt x="488456" y="573264"/>
                  <a:pt x="502426" y="566279"/>
                  <a:pt x="529731" y="577709"/>
                </a:cubicBezTo>
                <a:cubicBezTo>
                  <a:pt x="557036" y="589139"/>
                  <a:pt x="571006" y="605014"/>
                  <a:pt x="598311" y="623429"/>
                </a:cubicBezTo>
                <a:cubicBezTo>
                  <a:pt x="625616" y="641844"/>
                  <a:pt x="639586" y="648829"/>
                  <a:pt x="666891" y="669149"/>
                </a:cubicBezTo>
                <a:cubicBezTo>
                  <a:pt x="694196" y="689469"/>
                  <a:pt x="708166" y="705979"/>
                  <a:pt x="735471" y="726299"/>
                </a:cubicBezTo>
                <a:cubicBezTo>
                  <a:pt x="762776" y="746619"/>
                  <a:pt x="776746" y="751699"/>
                  <a:pt x="804051" y="772019"/>
                </a:cubicBezTo>
                <a:cubicBezTo>
                  <a:pt x="831356" y="792339"/>
                  <a:pt x="852311" y="803769"/>
                  <a:pt x="872631" y="829169"/>
                </a:cubicBezTo>
                <a:cubicBezTo>
                  <a:pt x="892951" y="854569"/>
                  <a:pt x="891046" y="870444"/>
                  <a:pt x="906921" y="897749"/>
                </a:cubicBezTo>
                <a:cubicBezTo>
                  <a:pt x="922796" y="925054"/>
                  <a:pt x="929781" y="940929"/>
                  <a:pt x="952641" y="966329"/>
                </a:cubicBezTo>
                <a:cubicBezTo>
                  <a:pt x="975501" y="991729"/>
                  <a:pt x="993916" y="1000619"/>
                  <a:pt x="1021221" y="1023479"/>
                </a:cubicBezTo>
                <a:cubicBezTo>
                  <a:pt x="1048526" y="1046339"/>
                  <a:pt x="1062496" y="1062214"/>
                  <a:pt x="1089801" y="1080629"/>
                </a:cubicBezTo>
                <a:cubicBezTo>
                  <a:pt x="1117106" y="1099044"/>
                  <a:pt x="1131076" y="1100949"/>
                  <a:pt x="1158381" y="1114919"/>
                </a:cubicBezTo>
                <a:cubicBezTo>
                  <a:pt x="1185686" y="1128889"/>
                  <a:pt x="1199656" y="1142224"/>
                  <a:pt x="1226961" y="1149209"/>
                </a:cubicBezTo>
                <a:cubicBezTo>
                  <a:pt x="1254266" y="1156194"/>
                  <a:pt x="1268236" y="1153654"/>
                  <a:pt x="1295541" y="1149209"/>
                </a:cubicBezTo>
                <a:cubicBezTo>
                  <a:pt x="1322846" y="1144764"/>
                  <a:pt x="1336816" y="1135239"/>
                  <a:pt x="1364121" y="1126349"/>
                </a:cubicBezTo>
                <a:cubicBezTo>
                  <a:pt x="1391426" y="1117459"/>
                  <a:pt x="1407301" y="1112379"/>
                  <a:pt x="1432701" y="1103489"/>
                </a:cubicBezTo>
                <a:cubicBezTo>
                  <a:pt x="1458101" y="1094599"/>
                  <a:pt x="1464451" y="1099044"/>
                  <a:pt x="1489851" y="1080629"/>
                </a:cubicBezTo>
                <a:close/>
              </a:path>
            </a:pathLst>
          </a:cu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2483768" y="1347614"/>
            <a:ext cx="53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0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63253" y="1635646"/>
            <a:ext cx="6061075" cy="289598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03266" y="771550"/>
            <a:ext cx="3524885" cy="864731"/>
            <a:chOff x="6124" y="746"/>
            <a:chExt cx="5551" cy="1467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6124" y="746"/>
              <a:ext cx="5551" cy="1467"/>
              <a:chOff x="539552" y="1453529"/>
              <a:chExt cx="2944725" cy="931545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-18422"/>
                  <a:gd name="adj2" fmla="val 147474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4"/>
              <p:cNvSpPr>
                <a:spLocks noChangeArrowheads="1"/>
              </p:cNvSpPr>
              <p:nvPr/>
            </p:nvSpPr>
            <p:spPr bwMode="auto">
              <a:xfrm>
                <a:off x="730686" y="1664359"/>
                <a:ext cx="2753591" cy="510778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河里有（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37" y="1246"/>
              <a:ext cx="390" cy="525"/>
            </a:xfrm>
            <a:prstGeom prst="wedgeRoundRectCallout">
              <a:avLst/>
            </a:prstGeom>
            <a:grpFill/>
          </p:spPr>
        </p:pic>
      </p:grp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6292309" y="897652"/>
            <a:ext cx="6559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778422" y="2499742"/>
            <a:ext cx="2234001" cy="1008112"/>
          </a:xfrm>
          <a:custGeom>
            <a:avLst/>
            <a:gdLst>
              <a:gd name="connisteX0" fmla="*/ 2405379 w 2762098"/>
              <a:gd name="connsiteY0" fmla="*/ 783448 h 1413227"/>
              <a:gd name="connisteX1" fmla="*/ 2451099 w 2762098"/>
              <a:gd name="connsiteY1" fmla="*/ 714868 h 1413227"/>
              <a:gd name="connisteX2" fmla="*/ 2508249 w 2762098"/>
              <a:gd name="connsiteY2" fmla="*/ 646288 h 1413227"/>
              <a:gd name="connisteX3" fmla="*/ 2553969 w 2762098"/>
              <a:gd name="connsiteY3" fmla="*/ 566278 h 1413227"/>
              <a:gd name="connisteX4" fmla="*/ 2611119 w 2762098"/>
              <a:gd name="connsiteY4" fmla="*/ 497698 h 1413227"/>
              <a:gd name="connisteX5" fmla="*/ 2656839 w 2762098"/>
              <a:gd name="connsiteY5" fmla="*/ 429118 h 1413227"/>
              <a:gd name="connisteX6" fmla="*/ 2691129 w 2762098"/>
              <a:gd name="connsiteY6" fmla="*/ 360538 h 1413227"/>
              <a:gd name="connisteX7" fmla="*/ 2736849 w 2762098"/>
              <a:gd name="connsiteY7" fmla="*/ 291958 h 1413227"/>
              <a:gd name="connisteX8" fmla="*/ 2759709 w 2762098"/>
              <a:gd name="connsiteY8" fmla="*/ 223378 h 1413227"/>
              <a:gd name="connisteX9" fmla="*/ 2691129 w 2762098"/>
              <a:gd name="connsiteY9" fmla="*/ 154798 h 1413227"/>
              <a:gd name="connisteX10" fmla="*/ 2622549 w 2762098"/>
              <a:gd name="connsiteY10" fmla="*/ 109078 h 1413227"/>
              <a:gd name="connisteX11" fmla="*/ 2553969 w 2762098"/>
              <a:gd name="connsiteY11" fmla="*/ 63358 h 1413227"/>
              <a:gd name="connisteX12" fmla="*/ 2485389 w 2762098"/>
              <a:gd name="connsiteY12" fmla="*/ 40498 h 1413227"/>
              <a:gd name="connisteX13" fmla="*/ 2416809 w 2762098"/>
              <a:gd name="connsiteY13" fmla="*/ 6208 h 1413227"/>
              <a:gd name="connisteX14" fmla="*/ 2348229 w 2762098"/>
              <a:gd name="connsiteY14" fmla="*/ 6208 h 1413227"/>
              <a:gd name="connisteX15" fmla="*/ 2279649 w 2762098"/>
              <a:gd name="connsiteY15" fmla="*/ 6208 h 1413227"/>
              <a:gd name="connisteX16" fmla="*/ 2211069 w 2762098"/>
              <a:gd name="connsiteY16" fmla="*/ 74788 h 1413227"/>
              <a:gd name="connisteX17" fmla="*/ 2165349 w 2762098"/>
              <a:gd name="connsiteY17" fmla="*/ 143368 h 1413227"/>
              <a:gd name="connisteX18" fmla="*/ 2119629 w 2762098"/>
              <a:gd name="connsiteY18" fmla="*/ 211948 h 1413227"/>
              <a:gd name="connisteX19" fmla="*/ 2051049 w 2762098"/>
              <a:gd name="connsiteY19" fmla="*/ 269098 h 1413227"/>
              <a:gd name="connisteX20" fmla="*/ 1982469 w 2762098"/>
              <a:gd name="connsiteY20" fmla="*/ 314818 h 1413227"/>
              <a:gd name="connisteX21" fmla="*/ 1913889 w 2762098"/>
              <a:gd name="connsiteY21" fmla="*/ 337678 h 1413227"/>
              <a:gd name="connisteX22" fmla="*/ 1845309 w 2762098"/>
              <a:gd name="connsiteY22" fmla="*/ 360538 h 1413227"/>
              <a:gd name="connisteX23" fmla="*/ 1776729 w 2762098"/>
              <a:gd name="connsiteY23" fmla="*/ 383398 h 1413227"/>
              <a:gd name="connisteX24" fmla="*/ 1708149 w 2762098"/>
              <a:gd name="connsiteY24" fmla="*/ 383398 h 1413227"/>
              <a:gd name="connisteX25" fmla="*/ 1639569 w 2762098"/>
              <a:gd name="connsiteY25" fmla="*/ 383398 h 1413227"/>
              <a:gd name="connisteX26" fmla="*/ 1570989 w 2762098"/>
              <a:gd name="connsiteY26" fmla="*/ 383398 h 1413227"/>
              <a:gd name="connisteX27" fmla="*/ 1502409 w 2762098"/>
              <a:gd name="connsiteY27" fmla="*/ 360538 h 1413227"/>
              <a:gd name="connisteX28" fmla="*/ 1433829 w 2762098"/>
              <a:gd name="connsiteY28" fmla="*/ 360538 h 1413227"/>
              <a:gd name="connisteX29" fmla="*/ 1365249 w 2762098"/>
              <a:gd name="connsiteY29" fmla="*/ 360538 h 1413227"/>
              <a:gd name="connisteX30" fmla="*/ 1285239 w 2762098"/>
              <a:gd name="connsiteY30" fmla="*/ 360538 h 1413227"/>
              <a:gd name="connisteX31" fmla="*/ 1216659 w 2762098"/>
              <a:gd name="connsiteY31" fmla="*/ 360538 h 1413227"/>
              <a:gd name="connisteX32" fmla="*/ 1148079 w 2762098"/>
              <a:gd name="connsiteY32" fmla="*/ 371968 h 1413227"/>
              <a:gd name="connisteX33" fmla="*/ 1079499 w 2762098"/>
              <a:gd name="connsiteY33" fmla="*/ 406258 h 1413227"/>
              <a:gd name="connisteX34" fmla="*/ 1010919 w 2762098"/>
              <a:gd name="connsiteY34" fmla="*/ 440548 h 1413227"/>
              <a:gd name="connisteX35" fmla="*/ 930909 w 2762098"/>
              <a:gd name="connsiteY35" fmla="*/ 474838 h 1413227"/>
              <a:gd name="connisteX36" fmla="*/ 862329 w 2762098"/>
              <a:gd name="connsiteY36" fmla="*/ 509128 h 1413227"/>
              <a:gd name="connisteX37" fmla="*/ 793749 w 2762098"/>
              <a:gd name="connsiteY37" fmla="*/ 531988 h 1413227"/>
              <a:gd name="connisteX38" fmla="*/ 725169 w 2762098"/>
              <a:gd name="connsiteY38" fmla="*/ 554848 h 1413227"/>
              <a:gd name="connisteX39" fmla="*/ 645159 w 2762098"/>
              <a:gd name="connsiteY39" fmla="*/ 577708 h 1413227"/>
              <a:gd name="connisteX40" fmla="*/ 576579 w 2762098"/>
              <a:gd name="connsiteY40" fmla="*/ 611998 h 1413227"/>
              <a:gd name="connisteX41" fmla="*/ 507999 w 2762098"/>
              <a:gd name="connsiteY41" fmla="*/ 634858 h 1413227"/>
              <a:gd name="connisteX42" fmla="*/ 439419 w 2762098"/>
              <a:gd name="connsiteY42" fmla="*/ 669148 h 1413227"/>
              <a:gd name="connisteX43" fmla="*/ 405129 w 2762098"/>
              <a:gd name="connsiteY43" fmla="*/ 737728 h 1413227"/>
              <a:gd name="connisteX44" fmla="*/ 336549 w 2762098"/>
              <a:gd name="connsiteY44" fmla="*/ 794878 h 1413227"/>
              <a:gd name="connisteX45" fmla="*/ 267969 w 2762098"/>
              <a:gd name="connsiteY45" fmla="*/ 817738 h 1413227"/>
              <a:gd name="connisteX46" fmla="*/ 199389 w 2762098"/>
              <a:gd name="connsiteY46" fmla="*/ 840598 h 1413227"/>
              <a:gd name="connisteX47" fmla="*/ 130809 w 2762098"/>
              <a:gd name="connsiteY47" fmla="*/ 874888 h 1413227"/>
              <a:gd name="connisteX48" fmla="*/ 62229 w 2762098"/>
              <a:gd name="connsiteY48" fmla="*/ 909178 h 1413227"/>
              <a:gd name="connisteX49" fmla="*/ 5079 w 2762098"/>
              <a:gd name="connsiteY49" fmla="*/ 977758 h 1413227"/>
              <a:gd name="connisteX50" fmla="*/ 5079 w 2762098"/>
              <a:gd name="connsiteY50" fmla="*/ 1046338 h 1413227"/>
              <a:gd name="connisteX51" fmla="*/ 5079 w 2762098"/>
              <a:gd name="connsiteY51" fmla="*/ 1114918 h 1413227"/>
              <a:gd name="connisteX52" fmla="*/ 39369 w 2762098"/>
              <a:gd name="connsiteY52" fmla="*/ 1183498 h 1413227"/>
              <a:gd name="connisteX53" fmla="*/ 96519 w 2762098"/>
              <a:gd name="connsiteY53" fmla="*/ 1252078 h 1413227"/>
              <a:gd name="connisteX54" fmla="*/ 165099 w 2762098"/>
              <a:gd name="connsiteY54" fmla="*/ 1286368 h 1413227"/>
              <a:gd name="connisteX55" fmla="*/ 233679 w 2762098"/>
              <a:gd name="connsiteY55" fmla="*/ 1309228 h 1413227"/>
              <a:gd name="connisteX56" fmla="*/ 302259 w 2762098"/>
              <a:gd name="connsiteY56" fmla="*/ 1332088 h 1413227"/>
              <a:gd name="connisteX57" fmla="*/ 370839 w 2762098"/>
              <a:gd name="connsiteY57" fmla="*/ 1343518 h 1413227"/>
              <a:gd name="connisteX58" fmla="*/ 450849 w 2762098"/>
              <a:gd name="connsiteY58" fmla="*/ 1366378 h 1413227"/>
              <a:gd name="connisteX59" fmla="*/ 519429 w 2762098"/>
              <a:gd name="connsiteY59" fmla="*/ 1377808 h 1413227"/>
              <a:gd name="connisteX60" fmla="*/ 599439 w 2762098"/>
              <a:gd name="connsiteY60" fmla="*/ 1389238 h 1413227"/>
              <a:gd name="connisteX61" fmla="*/ 668019 w 2762098"/>
              <a:gd name="connsiteY61" fmla="*/ 1400668 h 1413227"/>
              <a:gd name="connisteX62" fmla="*/ 736599 w 2762098"/>
              <a:gd name="connsiteY62" fmla="*/ 1400668 h 1413227"/>
              <a:gd name="connisteX63" fmla="*/ 805179 w 2762098"/>
              <a:gd name="connsiteY63" fmla="*/ 1412098 h 1413227"/>
              <a:gd name="connisteX64" fmla="*/ 873759 w 2762098"/>
              <a:gd name="connsiteY64" fmla="*/ 1412098 h 1413227"/>
              <a:gd name="connisteX65" fmla="*/ 942339 w 2762098"/>
              <a:gd name="connsiteY65" fmla="*/ 1412098 h 1413227"/>
              <a:gd name="connisteX66" fmla="*/ 1010919 w 2762098"/>
              <a:gd name="connsiteY66" fmla="*/ 1412098 h 1413227"/>
              <a:gd name="connisteX67" fmla="*/ 1079499 w 2762098"/>
              <a:gd name="connsiteY67" fmla="*/ 1412098 h 1413227"/>
              <a:gd name="connisteX68" fmla="*/ 1148079 w 2762098"/>
              <a:gd name="connsiteY68" fmla="*/ 1400668 h 1413227"/>
              <a:gd name="connisteX69" fmla="*/ 1216659 w 2762098"/>
              <a:gd name="connsiteY69" fmla="*/ 1389238 h 1413227"/>
              <a:gd name="connisteX70" fmla="*/ 1285239 w 2762098"/>
              <a:gd name="connsiteY70" fmla="*/ 1377808 h 1413227"/>
              <a:gd name="connisteX71" fmla="*/ 1365249 w 2762098"/>
              <a:gd name="connsiteY71" fmla="*/ 1354948 h 1413227"/>
              <a:gd name="connisteX72" fmla="*/ 1433829 w 2762098"/>
              <a:gd name="connsiteY72" fmla="*/ 1332088 h 1413227"/>
              <a:gd name="connisteX73" fmla="*/ 1502409 w 2762098"/>
              <a:gd name="connsiteY73" fmla="*/ 1320658 h 1413227"/>
              <a:gd name="connisteX74" fmla="*/ 1570989 w 2762098"/>
              <a:gd name="connsiteY74" fmla="*/ 1286368 h 1413227"/>
              <a:gd name="connisteX75" fmla="*/ 1639569 w 2762098"/>
              <a:gd name="connsiteY75" fmla="*/ 1240648 h 1413227"/>
              <a:gd name="connisteX76" fmla="*/ 1708149 w 2762098"/>
              <a:gd name="connsiteY76" fmla="*/ 1194928 h 1413227"/>
              <a:gd name="connisteX77" fmla="*/ 1776729 w 2762098"/>
              <a:gd name="connsiteY77" fmla="*/ 1149208 h 1413227"/>
              <a:gd name="connisteX78" fmla="*/ 1845309 w 2762098"/>
              <a:gd name="connsiteY78" fmla="*/ 1103488 h 1413227"/>
              <a:gd name="connisteX79" fmla="*/ 1913889 w 2762098"/>
              <a:gd name="connsiteY79" fmla="*/ 1080628 h 1413227"/>
              <a:gd name="connisteX80" fmla="*/ 1982469 w 2762098"/>
              <a:gd name="connsiteY80" fmla="*/ 1046338 h 1413227"/>
              <a:gd name="connisteX81" fmla="*/ 2051049 w 2762098"/>
              <a:gd name="connsiteY81" fmla="*/ 1023478 h 1413227"/>
              <a:gd name="connisteX82" fmla="*/ 2119629 w 2762098"/>
              <a:gd name="connsiteY82" fmla="*/ 989188 h 1413227"/>
              <a:gd name="connisteX83" fmla="*/ 2188209 w 2762098"/>
              <a:gd name="connsiteY83" fmla="*/ 954898 h 1413227"/>
              <a:gd name="connisteX84" fmla="*/ 2256789 w 2762098"/>
              <a:gd name="connsiteY84" fmla="*/ 920608 h 1413227"/>
              <a:gd name="connisteX85" fmla="*/ 2325369 w 2762098"/>
              <a:gd name="connsiteY85" fmla="*/ 874888 h 1413227"/>
              <a:gd name="connisteX86" fmla="*/ 2393949 w 2762098"/>
              <a:gd name="connsiteY86" fmla="*/ 829168 h 141322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</a:cxnLst>
            <a:rect l="l" t="t" r="r" b="b"/>
            <a:pathLst>
              <a:path w="2762099" h="1413228">
                <a:moveTo>
                  <a:pt x="2405380" y="783449"/>
                </a:moveTo>
                <a:cubicBezTo>
                  <a:pt x="2413635" y="771384"/>
                  <a:pt x="2430780" y="742174"/>
                  <a:pt x="2451100" y="714869"/>
                </a:cubicBezTo>
                <a:cubicBezTo>
                  <a:pt x="2471420" y="687564"/>
                  <a:pt x="2487930" y="676134"/>
                  <a:pt x="2508250" y="646289"/>
                </a:cubicBezTo>
                <a:cubicBezTo>
                  <a:pt x="2528570" y="616444"/>
                  <a:pt x="2533650" y="596124"/>
                  <a:pt x="2553970" y="566279"/>
                </a:cubicBezTo>
                <a:cubicBezTo>
                  <a:pt x="2574290" y="536434"/>
                  <a:pt x="2590800" y="525004"/>
                  <a:pt x="2611120" y="497699"/>
                </a:cubicBezTo>
                <a:cubicBezTo>
                  <a:pt x="2631440" y="470394"/>
                  <a:pt x="2640965" y="456424"/>
                  <a:pt x="2656840" y="429119"/>
                </a:cubicBezTo>
                <a:cubicBezTo>
                  <a:pt x="2672715" y="401814"/>
                  <a:pt x="2675255" y="387844"/>
                  <a:pt x="2691130" y="360539"/>
                </a:cubicBezTo>
                <a:cubicBezTo>
                  <a:pt x="2707005" y="333234"/>
                  <a:pt x="2722880" y="319264"/>
                  <a:pt x="2736850" y="291959"/>
                </a:cubicBezTo>
                <a:cubicBezTo>
                  <a:pt x="2750820" y="264654"/>
                  <a:pt x="2768600" y="250684"/>
                  <a:pt x="2759710" y="223379"/>
                </a:cubicBezTo>
                <a:cubicBezTo>
                  <a:pt x="2750820" y="196074"/>
                  <a:pt x="2718435" y="177659"/>
                  <a:pt x="2691130" y="154799"/>
                </a:cubicBezTo>
                <a:cubicBezTo>
                  <a:pt x="2663825" y="131939"/>
                  <a:pt x="2649855" y="127494"/>
                  <a:pt x="2622550" y="109079"/>
                </a:cubicBezTo>
                <a:cubicBezTo>
                  <a:pt x="2595245" y="90664"/>
                  <a:pt x="2581275" y="77329"/>
                  <a:pt x="2553970" y="63359"/>
                </a:cubicBezTo>
                <a:cubicBezTo>
                  <a:pt x="2526665" y="49389"/>
                  <a:pt x="2512695" y="51929"/>
                  <a:pt x="2485390" y="40499"/>
                </a:cubicBezTo>
                <a:cubicBezTo>
                  <a:pt x="2458085" y="29069"/>
                  <a:pt x="2444115" y="13194"/>
                  <a:pt x="2416810" y="6209"/>
                </a:cubicBezTo>
                <a:cubicBezTo>
                  <a:pt x="2389505" y="-776"/>
                  <a:pt x="2375535" y="6209"/>
                  <a:pt x="2348230" y="6209"/>
                </a:cubicBezTo>
                <a:cubicBezTo>
                  <a:pt x="2320925" y="6209"/>
                  <a:pt x="2306955" y="-7761"/>
                  <a:pt x="2279650" y="6209"/>
                </a:cubicBezTo>
                <a:cubicBezTo>
                  <a:pt x="2252345" y="20179"/>
                  <a:pt x="2233930" y="47484"/>
                  <a:pt x="2211070" y="74789"/>
                </a:cubicBezTo>
                <a:cubicBezTo>
                  <a:pt x="2188210" y="102094"/>
                  <a:pt x="2183765" y="116064"/>
                  <a:pt x="2165350" y="143369"/>
                </a:cubicBezTo>
                <a:cubicBezTo>
                  <a:pt x="2146935" y="170674"/>
                  <a:pt x="2142490" y="186549"/>
                  <a:pt x="2119630" y="211949"/>
                </a:cubicBezTo>
                <a:cubicBezTo>
                  <a:pt x="2096770" y="237349"/>
                  <a:pt x="2078355" y="248779"/>
                  <a:pt x="2051050" y="269099"/>
                </a:cubicBezTo>
                <a:cubicBezTo>
                  <a:pt x="2023745" y="289419"/>
                  <a:pt x="2009775" y="300849"/>
                  <a:pt x="1982470" y="314819"/>
                </a:cubicBezTo>
                <a:cubicBezTo>
                  <a:pt x="1955165" y="328789"/>
                  <a:pt x="1941195" y="328789"/>
                  <a:pt x="1913890" y="337679"/>
                </a:cubicBezTo>
                <a:cubicBezTo>
                  <a:pt x="1886585" y="346569"/>
                  <a:pt x="1872615" y="351649"/>
                  <a:pt x="1845310" y="360539"/>
                </a:cubicBezTo>
                <a:cubicBezTo>
                  <a:pt x="1818005" y="369429"/>
                  <a:pt x="1804035" y="378954"/>
                  <a:pt x="1776730" y="383399"/>
                </a:cubicBezTo>
                <a:cubicBezTo>
                  <a:pt x="1749425" y="387844"/>
                  <a:pt x="1735455" y="383399"/>
                  <a:pt x="1708150" y="383399"/>
                </a:cubicBezTo>
                <a:cubicBezTo>
                  <a:pt x="1680845" y="383399"/>
                  <a:pt x="1666875" y="383399"/>
                  <a:pt x="1639570" y="383399"/>
                </a:cubicBezTo>
                <a:cubicBezTo>
                  <a:pt x="1612265" y="383399"/>
                  <a:pt x="1598295" y="387844"/>
                  <a:pt x="1570990" y="383399"/>
                </a:cubicBezTo>
                <a:cubicBezTo>
                  <a:pt x="1543685" y="378954"/>
                  <a:pt x="1529715" y="364984"/>
                  <a:pt x="1502410" y="360539"/>
                </a:cubicBezTo>
                <a:cubicBezTo>
                  <a:pt x="1475105" y="356094"/>
                  <a:pt x="1461135" y="360539"/>
                  <a:pt x="1433830" y="360539"/>
                </a:cubicBezTo>
                <a:cubicBezTo>
                  <a:pt x="1406525" y="360539"/>
                  <a:pt x="1395095" y="360539"/>
                  <a:pt x="1365250" y="360539"/>
                </a:cubicBezTo>
                <a:cubicBezTo>
                  <a:pt x="1335405" y="360539"/>
                  <a:pt x="1315085" y="360539"/>
                  <a:pt x="1285240" y="360539"/>
                </a:cubicBezTo>
                <a:cubicBezTo>
                  <a:pt x="1255395" y="360539"/>
                  <a:pt x="1243965" y="357999"/>
                  <a:pt x="1216660" y="360539"/>
                </a:cubicBezTo>
                <a:cubicBezTo>
                  <a:pt x="1189355" y="363079"/>
                  <a:pt x="1175385" y="363079"/>
                  <a:pt x="1148080" y="371969"/>
                </a:cubicBezTo>
                <a:cubicBezTo>
                  <a:pt x="1120775" y="380859"/>
                  <a:pt x="1106805" y="392289"/>
                  <a:pt x="1079500" y="406259"/>
                </a:cubicBezTo>
                <a:cubicBezTo>
                  <a:pt x="1052195" y="420229"/>
                  <a:pt x="1040765" y="426579"/>
                  <a:pt x="1010920" y="440549"/>
                </a:cubicBezTo>
                <a:cubicBezTo>
                  <a:pt x="981075" y="454519"/>
                  <a:pt x="960755" y="460869"/>
                  <a:pt x="930910" y="474839"/>
                </a:cubicBezTo>
                <a:cubicBezTo>
                  <a:pt x="901065" y="488809"/>
                  <a:pt x="889635" y="497699"/>
                  <a:pt x="862330" y="509129"/>
                </a:cubicBezTo>
                <a:cubicBezTo>
                  <a:pt x="835025" y="520559"/>
                  <a:pt x="821055" y="523099"/>
                  <a:pt x="793750" y="531989"/>
                </a:cubicBezTo>
                <a:cubicBezTo>
                  <a:pt x="766445" y="540879"/>
                  <a:pt x="755015" y="545959"/>
                  <a:pt x="725170" y="554849"/>
                </a:cubicBezTo>
                <a:cubicBezTo>
                  <a:pt x="695325" y="563739"/>
                  <a:pt x="675005" y="566279"/>
                  <a:pt x="645160" y="577709"/>
                </a:cubicBezTo>
                <a:cubicBezTo>
                  <a:pt x="615315" y="589139"/>
                  <a:pt x="603885" y="600569"/>
                  <a:pt x="576580" y="611999"/>
                </a:cubicBezTo>
                <a:cubicBezTo>
                  <a:pt x="549275" y="623429"/>
                  <a:pt x="535305" y="623429"/>
                  <a:pt x="508000" y="634859"/>
                </a:cubicBezTo>
                <a:cubicBezTo>
                  <a:pt x="480695" y="646289"/>
                  <a:pt x="459740" y="648829"/>
                  <a:pt x="439420" y="669149"/>
                </a:cubicBezTo>
                <a:cubicBezTo>
                  <a:pt x="419100" y="689469"/>
                  <a:pt x="425450" y="712329"/>
                  <a:pt x="405130" y="737729"/>
                </a:cubicBezTo>
                <a:cubicBezTo>
                  <a:pt x="384810" y="763129"/>
                  <a:pt x="363855" y="779004"/>
                  <a:pt x="336550" y="794879"/>
                </a:cubicBezTo>
                <a:cubicBezTo>
                  <a:pt x="309245" y="810754"/>
                  <a:pt x="295275" y="808849"/>
                  <a:pt x="267970" y="817739"/>
                </a:cubicBezTo>
                <a:cubicBezTo>
                  <a:pt x="240665" y="826629"/>
                  <a:pt x="226695" y="829169"/>
                  <a:pt x="199390" y="840599"/>
                </a:cubicBezTo>
                <a:cubicBezTo>
                  <a:pt x="172085" y="852029"/>
                  <a:pt x="158115" y="860919"/>
                  <a:pt x="130810" y="874889"/>
                </a:cubicBezTo>
                <a:cubicBezTo>
                  <a:pt x="103505" y="888859"/>
                  <a:pt x="87630" y="888859"/>
                  <a:pt x="62230" y="909179"/>
                </a:cubicBezTo>
                <a:cubicBezTo>
                  <a:pt x="36830" y="929499"/>
                  <a:pt x="16510" y="950454"/>
                  <a:pt x="5080" y="977759"/>
                </a:cubicBezTo>
                <a:cubicBezTo>
                  <a:pt x="-6350" y="1005064"/>
                  <a:pt x="5080" y="1019034"/>
                  <a:pt x="5080" y="1046339"/>
                </a:cubicBezTo>
                <a:cubicBezTo>
                  <a:pt x="5080" y="1073644"/>
                  <a:pt x="-1905" y="1087614"/>
                  <a:pt x="5080" y="1114919"/>
                </a:cubicBezTo>
                <a:cubicBezTo>
                  <a:pt x="12065" y="1142224"/>
                  <a:pt x="20955" y="1156194"/>
                  <a:pt x="39370" y="1183499"/>
                </a:cubicBezTo>
                <a:cubicBezTo>
                  <a:pt x="57785" y="1210804"/>
                  <a:pt x="71120" y="1231759"/>
                  <a:pt x="96520" y="1252079"/>
                </a:cubicBezTo>
                <a:cubicBezTo>
                  <a:pt x="121920" y="1272399"/>
                  <a:pt x="137795" y="1274939"/>
                  <a:pt x="165100" y="1286369"/>
                </a:cubicBezTo>
                <a:cubicBezTo>
                  <a:pt x="192405" y="1297799"/>
                  <a:pt x="206375" y="1300339"/>
                  <a:pt x="233680" y="1309229"/>
                </a:cubicBezTo>
                <a:cubicBezTo>
                  <a:pt x="260985" y="1318119"/>
                  <a:pt x="274955" y="1325104"/>
                  <a:pt x="302260" y="1332089"/>
                </a:cubicBezTo>
                <a:cubicBezTo>
                  <a:pt x="329565" y="1339074"/>
                  <a:pt x="340995" y="1336534"/>
                  <a:pt x="370840" y="1343519"/>
                </a:cubicBezTo>
                <a:cubicBezTo>
                  <a:pt x="400685" y="1350504"/>
                  <a:pt x="421005" y="1359394"/>
                  <a:pt x="450850" y="1366379"/>
                </a:cubicBezTo>
                <a:cubicBezTo>
                  <a:pt x="480695" y="1373364"/>
                  <a:pt x="489585" y="1373364"/>
                  <a:pt x="519430" y="1377809"/>
                </a:cubicBezTo>
                <a:cubicBezTo>
                  <a:pt x="549275" y="1382254"/>
                  <a:pt x="569595" y="1384794"/>
                  <a:pt x="599440" y="1389239"/>
                </a:cubicBezTo>
                <a:cubicBezTo>
                  <a:pt x="629285" y="1393684"/>
                  <a:pt x="640715" y="1398129"/>
                  <a:pt x="668020" y="1400669"/>
                </a:cubicBezTo>
                <a:cubicBezTo>
                  <a:pt x="695325" y="1403209"/>
                  <a:pt x="709295" y="1398129"/>
                  <a:pt x="736600" y="1400669"/>
                </a:cubicBezTo>
                <a:cubicBezTo>
                  <a:pt x="763905" y="1403209"/>
                  <a:pt x="777875" y="1409559"/>
                  <a:pt x="805180" y="1412099"/>
                </a:cubicBezTo>
                <a:cubicBezTo>
                  <a:pt x="832485" y="1414639"/>
                  <a:pt x="846455" y="1412099"/>
                  <a:pt x="873760" y="1412099"/>
                </a:cubicBezTo>
                <a:cubicBezTo>
                  <a:pt x="901065" y="1412099"/>
                  <a:pt x="915035" y="1412099"/>
                  <a:pt x="942340" y="1412099"/>
                </a:cubicBezTo>
                <a:cubicBezTo>
                  <a:pt x="969645" y="1412099"/>
                  <a:pt x="983615" y="1412099"/>
                  <a:pt x="1010920" y="1412099"/>
                </a:cubicBezTo>
                <a:cubicBezTo>
                  <a:pt x="1038225" y="1412099"/>
                  <a:pt x="1052195" y="1414639"/>
                  <a:pt x="1079500" y="1412099"/>
                </a:cubicBezTo>
                <a:cubicBezTo>
                  <a:pt x="1106805" y="1409559"/>
                  <a:pt x="1120775" y="1405114"/>
                  <a:pt x="1148080" y="1400669"/>
                </a:cubicBezTo>
                <a:cubicBezTo>
                  <a:pt x="1175385" y="1396224"/>
                  <a:pt x="1189355" y="1393684"/>
                  <a:pt x="1216660" y="1389239"/>
                </a:cubicBezTo>
                <a:cubicBezTo>
                  <a:pt x="1243965" y="1384794"/>
                  <a:pt x="1255395" y="1384794"/>
                  <a:pt x="1285240" y="1377809"/>
                </a:cubicBezTo>
                <a:cubicBezTo>
                  <a:pt x="1315085" y="1370824"/>
                  <a:pt x="1335405" y="1363839"/>
                  <a:pt x="1365250" y="1354949"/>
                </a:cubicBezTo>
                <a:cubicBezTo>
                  <a:pt x="1395095" y="1346059"/>
                  <a:pt x="1406525" y="1339074"/>
                  <a:pt x="1433830" y="1332089"/>
                </a:cubicBezTo>
                <a:cubicBezTo>
                  <a:pt x="1461135" y="1325104"/>
                  <a:pt x="1475105" y="1329549"/>
                  <a:pt x="1502410" y="1320659"/>
                </a:cubicBezTo>
                <a:cubicBezTo>
                  <a:pt x="1529715" y="1311769"/>
                  <a:pt x="1543685" y="1302244"/>
                  <a:pt x="1570990" y="1286369"/>
                </a:cubicBezTo>
                <a:cubicBezTo>
                  <a:pt x="1598295" y="1270494"/>
                  <a:pt x="1612265" y="1259064"/>
                  <a:pt x="1639570" y="1240649"/>
                </a:cubicBezTo>
                <a:cubicBezTo>
                  <a:pt x="1666875" y="1222234"/>
                  <a:pt x="1680845" y="1213344"/>
                  <a:pt x="1708150" y="1194929"/>
                </a:cubicBezTo>
                <a:cubicBezTo>
                  <a:pt x="1735455" y="1176514"/>
                  <a:pt x="1749425" y="1167624"/>
                  <a:pt x="1776730" y="1149209"/>
                </a:cubicBezTo>
                <a:cubicBezTo>
                  <a:pt x="1804035" y="1130794"/>
                  <a:pt x="1818005" y="1117459"/>
                  <a:pt x="1845310" y="1103489"/>
                </a:cubicBezTo>
                <a:cubicBezTo>
                  <a:pt x="1872615" y="1089519"/>
                  <a:pt x="1886585" y="1092059"/>
                  <a:pt x="1913890" y="1080629"/>
                </a:cubicBezTo>
                <a:cubicBezTo>
                  <a:pt x="1941195" y="1069199"/>
                  <a:pt x="1955165" y="1057769"/>
                  <a:pt x="1982470" y="1046339"/>
                </a:cubicBezTo>
                <a:cubicBezTo>
                  <a:pt x="2009775" y="1034909"/>
                  <a:pt x="2023745" y="1034909"/>
                  <a:pt x="2051050" y="1023479"/>
                </a:cubicBezTo>
                <a:cubicBezTo>
                  <a:pt x="2078355" y="1012049"/>
                  <a:pt x="2092325" y="1003159"/>
                  <a:pt x="2119630" y="989189"/>
                </a:cubicBezTo>
                <a:cubicBezTo>
                  <a:pt x="2146935" y="975219"/>
                  <a:pt x="2160905" y="968869"/>
                  <a:pt x="2188210" y="954899"/>
                </a:cubicBezTo>
                <a:cubicBezTo>
                  <a:pt x="2215515" y="940929"/>
                  <a:pt x="2229485" y="936484"/>
                  <a:pt x="2256790" y="920609"/>
                </a:cubicBezTo>
                <a:cubicBezTo>
                  <a:pt x="2284095" y="904734"/>
                  <a:pt x="2298065" y="893304"/>
                  <a:pt x="2325370" y="874889"/>
                </a:cubicBezTo>
                <a:cubicBezTo>
                  <a:pt x="2352675" y="856474"/>
                  <a:pt x="2381885" y="837424"/>
                  <a:pt x="2393950" y="82916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30810" y="627534"/>
            <a:ext cx="3412051" cy="744478"/>
            <a:chOff x="6124" y="746"/>
            <a:chExt cx="5592" cy="1467"/>
          </a:xfrm>
          <a:noFill/>
        </p:grpSpPr>
        <p:grpSp>
          <p:nvGrpSpPr>
            <p:cNvPr id="14" name="组合 13"/>
            <p:cNvGrpSpPr/>
            <p:nvPr/>
          </p:nvGrpSpPr>
          <p:grpSpPr>
            <a:xfrm>
              <a:off x="6124" y="746"/>
              <a:ext cx="5592" cy="1467"/>
              <a:chOff x="539552" y="1453529"/>
              <a:chExt cx="2966483" cy="931545"/>
            </a:xfrm>
            <a:grpFill/>
          </p:grpSpPr>
          <p:sp>
            <p:nvSpPr>
              <p:cNvPr id="21" name="云形标注 20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33911"/>
                  <a:gd name="adj2" fmla="val 170888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752444" y="1633732"/>
                <a:ext cx="2753591" cy="639123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岸上有（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489" y="1246"/>
              <a:ext cx="390" cy="525"/>
            </a:xfrm>
            <a:prstGeom prst="wedgeRoundRectCallout">
              <a:avLst/>
            </a:prstGeom>
            <a:grpFill/>
          </p:spPr>
        </p:pic>
      </p:grpSp>
      <p:sp>
        <p:nvSpPr>
          <p:cNvPr id="26" name="任意多边形 25"/>
          <p:cNvSpPr/>
          <p:nvPr/>
        </p:nvSpPr>
        <p:spPr>
          <a:xfrm rot="21062375">
            <a:off x="3808469" y="2174267"/>
            <a:ext cx="1599050" cy="491981"/>
          </a:xfrm>
          <a:custGeom>
            <a:avLst/>
            <a:gdLst>
              <a:gd name="connisteX0" fmla="*/ 1317554 w 1710192"/>
              <a:gd name="connsiteY0" fmla="*/ 630555 h 928863"/>
              <a:gd name="connisteX1" fmla="*/ 1386134 w 1710192"/>
              <a:gd name="connsiteY1" fmla="*/ 630555 h 928863"/>
              <a:gd name="connisteX2" fmla="*/ 1454714 w 1710192"/>
              <a:gd name="connsiteY2" fmla="*/ 619125 h 928863"/>
              <a:gd name="connisteX3" fmla="*/ 1523294 w 1710192"/>
              <a:gd name="connsiteY3" fmla="*/ 607695 h 928863"/>
              <a:gd name="connisteX4" fmla="*/ 1591874 w 1710192"/>
              <a:gd name="connsiteY4" fmla="*/ 596265 h 928863"/>
              <a:gd name="connisteX5" fmla="*/ 1637594 w 1710192"/>
              <a:gd name="connsiteY5" fmla="*/ 527685 h 928863"/>
              <a:gd name="connisteX6" fmla="*/ 1671884 w 1710192"/>
              <a:gd name="connsiteY6" fmla="*/ 459105 h 928863"/>
              <a:gd name="connisteX7" fmla="*/ 1694744 w 1710192"/>
              <a:gd name="connsiteY7" fmla="*/ 390525 h 928863"/>
              <a:gd name="connisteX8" fmla="*/ 1706174 w 1710192"/>
              <a:gd name="connsiteY8" fmla="*/ 321945 h 928863"/>
              <a:gd name="connisteX9" fmla="*/ 1637594 w 1710192"/>
              <a:gd name="connsiteY9" fmla="*/ 276225 h 928863"/>
              <a:gd name="connisteX10" fmla="*/ 1569014 w 1710192"/>
              <a:gd name="connsiteY10" fmla="*/ 241935 h 928863"/>
              <a:gd name="connisteX11" fmla="*/ 1500434 w 1710192"/>
              <a:gd name="connsiteY11" fmla="*/ 219075 h 928863"/>
              <a:gd name="connisteX12" fmla="*/ 1431854 w 1710192"/>
              <a:gd name="connsiteY12" fmla="*/ 219075 h 928863"/>
              <a:gd name="connisteX13" fmla="*/ 1363274 w 1710192"/>
              <a:gd name="connsiteY13" fmla="*/ 207645 h 928863"/>
              <a:gd name="connisteX14" fmla="*/ 1294694 w 1710192"/>
              <a:gd name="connsiteY14" fmla="*/ 196215 h 928863"/>
              <a:gd name="connisteX15" fmla="*/ 1226114 w 1710192"/>
              <a:gd name="connsiteY15" fmla="*/ 196215 h 928863"/>
              <a:gd name="connisteX16" fmla="*/ 1146104 w 1710192"/>
              <a:gd name="connsiteY16" fmla="*/ 196215 h 928863"/>
              <a:gd name="connisteX17" fmla="*/ 1077524 w 1710192"/>
              <a:gd name="connsiteY17" fmla="*/ 196215 h 928863"/>
              <a:gd name="connisteX18" fmla="*/ 1008944 w 1710192"/>
              <a:gd name="connsiteY18" fmla="*/ 184785 h 928863"/>
              <a:gd name="connisteX19" fmla="*/ 940364 w 1710192"/>
              <a:gd name="connsiteY19" fmla="*/ 184785 h 928863"/>
              <a:gd name="connisteX20" fmla="*/ 871784 w 1710192"/>
              <a:gd name="connsiteY20" fmla="*/ 139065 h 928863"/>
              <a:gd name="connisteX21" fmla="*/ 803204 w 1710192"/>
              <a:gd name="connsiteY21" fmla="*/ 93345 h 928863"/>
              <a:gd name="connisteX22" fmla="*/ 734624 w 1710192"/>
              <a:gd name="connsiteY22" fmla="*/ 36195 h 928863"/>
              <a:gd name="connisteX23" fmla="*/ 666044 w 1710192"/>
              <a:gd name="connsiteY23" fmla="*/ 13335 h 928863"/>
              <a:gd name="connisteX24" fmla="*/ 597464 w 1710192"/>
              <a:gd name="connsiteY24" fmla="*/ 1905 h 928863"/>
              <a:gd name="connisteX25" fmla="*/ 528884 w 1710192"/>
              <a:gd name="connsiteY25" fmla="*/ 1905 h 928863"/>
              <a:gd name="connisteX26" fmla="*/ 460304 w 1710192"/>
              <a:gd name="connsiteY26" fmla="*/ 13335 h 928863"/>
              <a:gd name="connisteX27" fmla="*/ 391724 w 1710192"/>
              <a:gd name="connsiteY27" fmla="*/ 36195 h 928863"/>
              <a:gd name="connisteX28" fmla="*/ 346004 w 1710192"/>
              <a:gd name="connsiteY28" fmla="*/ 104775 h 928863"/>
              <a:gd name="connisteX29" fmla="*/ 334574 w 1710192"/>
              <a:gd name="connsiteY29" fmla="*/ 173355 h 928863"/>
              <a:gd name="connisteX30" fmla="*/ 323144 w 1710192"/>
              <a:gd name="connsiteY30" fmla="*/ 241935 h 928863"/>
              <a:gd name="connisteX31" fmla="*/ 265994 w 1710192"/>
              <a:gd name="connsiteY31" fmla="*/ 310515 h 928863"/>
              <a:gd name="connisteX32" fmla="*/ 197414 w 1710192"/>
              <a:gd name="connsiteY32" fmla="*/ 344805 h 928863"/>
              <a:gd name="connisteX33" fmla="*/ 140264 w 1710192"/>
              <a:gd name="connsiteY33" fmla="*/ 413385 h 928863"/>
              <a:gd name="connisteX34" fmla="*/ 83114 w 1710192"/>
              <a:gd name="connsiteY34" fmla="*/ 481965 h 928863"/>
              <a:gd name="connisteX35" fmla="*/ 48824 w 1710192"/>
              <a:gd name="connsiteY35" fmla="*/ 550545 h 928863"/>
              <a:gd name="connisteX36" fmla="*/ 14534 w 1710192"/>
              <a:gd name="connsiteY36" fmla="*/ 619125 h 928863"/>
              <a:gd name="connisteX37" fmla="*/ 3104 w 1710192"/>
              <a:gd name="connsiteY37" fmla="*/ 687705 h 928863"/>
              <a:gd name="connisteX38" fmla="*/ 3104 w 1710192"/>
              <a:gd name="connsiteY38" fmla="*/ 756285 h 928863"/>
              <a:gd name="connisteX39" fmla="*/ 3104 w 1710192"/>
              <a:gd name="connsiteY39" fmla="*/ 824865 h 928863"/>
              <a:gd name="connisteX40" fmla="*/ 37394 w 1710192"/>
              <a:gd name="connsiteY40" fmla="*/ 893445 h 928863"/>
              <a:gd name="connisteX41" fmla="*/ 105974 w 1710192"/>
              <a:gd name="connsiteY41" fmla="*/ 916305 h 928863"/>
              <a:gd name="connisteX42" fmla="*/ 174554 w 1710192"/>
              <a:gd name="connsiteY42" fmla="*/ 927735 h 928863"/>
              <a:gd name="connisteX43" fmla="*/ 243134 w 1710192"/>
              <a:gd name="connsiteY43" fmla="*/ 927735 h 928863"/>
              <a:gd name="connisteX44" fmla="*/ 323144 w 1710192"/>
              <a:gd name="connsiteY44" fmla="*/ 927735 h 928863"/>
              <a:gd name="connisteX45" fmla="*/ 403154 w 1710192"/>
              <a:gd name="connsiteY45" fmla="*/ 927735 h 928863"/>
              <a:gd name="connisteX46" fmla="*/ 483164 w 1710192"/>
              <a:gd name="connsiteY46" fmla="*/ 927735 h 928863"/>
              <a:gd name="connisteX47" fmla="*/ 551744 w 1710192"/>
              <a:gd name="connsiteY47" fmla="*/ 916305 h 928863"/>
              <a:gd name="connisteX48" fmla="*/ 620324 w 1710192"/>
              <a:gd name="connsiteY48" fmla="*/ 904875 h 928863"/>
              <a:gd name="connisteX49" fmla="*/ 688904 w 1710192"/>
              <a:gd name="connsiteY49" fmla="*/ 882015 h 928863"/>
              <a:gd name="connisteX50" fmla="*/ 757484 w 1710192"/>
              <a:gd name="connsiteY50" fmla="*/ 859155 h 928863"/>
              <a:gd name="connisteX51" fmla="*/ 826064 w 1710192"/>
              <a:gd name="connsiteY51" fmla="*/ 824865 h 928863"/>
              <a:gd name="connisteX52" fmla="*/ 894644 w 1710192"/>
              <a:gd name="connsiteY52" fmla="*/ 802005 h 928863"/>
              <a:gd name="connisteX53" fmla="*/ 963224 w 1710192"/>
              <a:gd name="connsiteY53" fmla="*/ 779145 h 928863"/>
              <a:gd name="connisteX54" fmla="*/ 1031804 w 1710192"/>
              <a:gd name="connsiteY54" fmla="*/ 744855 h 928863"/>
              <a:gd name="connisteX55" fmla="*/ 1100384 w 1710192"/>
              <a:gd name="connsiteY55" fmla="*/ 721995 h 928863"/>
              <a:gd name="connisteX56" fmla="*/ 1168964 w 1710192"/>
              <a:gd name="connsiteY56" fmla="*/ 699135 h 928863"/>
              <a:gd name="connisteX57" fmla="*/ 1237544 w 1710192"/>
              <a:gd name="connsiteY57" fmla="*/ 676275 h 928863"/>
              <a:gd name="connisteX58" fmla="*/ 1306124 w 1710192"/>
              <a:gd name="connsiteY58" fmla="*/ 664845 h 928863"/>
              <a:gd name="connisteX59" fmla="*/ 1374704 w 1710192"/>
              <a:gd name="connsiteY59" fmla="*/ 641985 h 92886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</a:cxnLst>
            <a:rect l="l" t="t" r="r" b="b"/>
            <a:pathLst>
              <a:path w="1710193" h="928864">
                <a:moveTo>
                  <a:pt x="1317554" y="630555"/>
                </a:moveTo>
                <a:cubicBezTo>
                  <a:pt x="1329619" y="630555"/>
                  <a:pt x="1358829" y="633095"/>
                  <a:pt x="1386134" y="630555"/>
                </a:cubicBezTo>
                <a:cubicBezTo>
                  <a:pt x="1413439" y="628015"/>
                  <a:pt x="1427409" y="623570"/>
                  <a:pt x="1454714" y="619125"/>
                </a:cubicBezTo>
                <a:cubicBezTo>
                  <a:pt x="1482019" y="614680"/>
                  <a:pt x="1495989" y="612140"/>
                  <a:pt x="1523294" y="607695"/>
                </a:cubicBezTo>
                <a:cubicBezTo>
                  <a:pt x="1550599" y="603250"/>
                  <a:pt x="1569014" y="612140"/>
                  <a:pt x="1591874" y="596265"/>
                </a:cubicBezTo>
                <a:cubicBezTo>
                  <a:pt x="1614734" y="580390"/>
                  <a:pt x="1621719" y="554990"/>
                  <a:pt x="1637594" y="527685"/>
                </a:cubicBezTo>
                <a:cubicBezTo>
                  <a:pt x="1653469" y="500380"/>
                  <a:pt x="1660454" y="486410"/>
                  <a:pt x="1671884" y="459105"/>
                </a:cubicBezTo>
                <a:cubicBezTo>
                  <a:pt x="1683314" y="431800"/>
                  <a:pt x="1687759" y="417830"/>
                  <a:pt x="1694744" y="390525"/>
                </a:cubicBezTo>
                <a:cubicBezTo>
                  <a:pt x="1701729" y="363220"/>
                  <a:pt x="1717604" y="344805"/>
                  <a:pt x="1706174" y="321945"/>
                </a:cubicBezTo>
                <a:cubicBezTo>
                  <a:pt x="1694744" y="299085"/>
                  <a:pt x="1664899" y="292100"/>
                  <a:pt x="1637594" y="276225"/>
                </a:cubicBezTo>
                <a:cubicBezTo>
                  <a:pt x="1610289" y="260350"/>
                  <a:pt x="1596319" y="253365"/>
                  <a:pt x="1569014" y="241935"/>
                </a:cubicBezTo>
                <a:cubicBezTo>
                  <a:pt x="1541709" y="230505"/>
                  <a:pt x="1527739" y="223520"/>
                  <a:pt x="1500434" y="219075"/>
                </a:cubicBezTo>
                <a:cubicBezTo>
                  <a:pt x="1473129" y="214630"/>
                  <a:pt x="1459159" y="221615"/>
                  <a:pt x="1431854" y="219075"/>
                </a:cubicBezTo>
                <a:cubicBezTo>
                  <a:pt x="1404549" y="216535"/>
                  <a:pt x="1390579" y="212090"/>
                  <a:pt x="1363274" y="207645"/>
                </a:cubicBezTo>
                <a:cubicBezTo>
                  <a:pt x="1335969" y="203200"/>
                  <a:pt x="1321999" y="198755"/>
                  <a:pt x="1294694" y="196215"/>
                </a:cubicBezTo>
                <a:cubicBezTo>
                  <a:pt x="1267389" y="193675"/>
                  <a:pt x="1255959" y="196215"/>
                  <a:pt x="1226114" y="196215"/>
                </a:cubicBezTo>
                <a:cubicBezTo>
                  <a:pt x="1196269" y="196215"/>
                  <a:pt x="1175949" y="196215"/>
                  <a:pt x="1146104" y="196215"/>
                </a:cubicBezTo>
                <a:cubicBezTo>
                  <a:pt x="1116259" y="196215"/>
                  <a:pt x="1104829" y="198755"/>
                  <a:pt x="1077524" y="196215"/>
                </a:cubicBezTo>
                <a:cubicBezTo>
                  <a:pt x="1050219" y="193675"/>
                  <a:pt x="1036249" y="187325"/>
                  <a:pt x="1008944" y="184785"/>
                </a:cubicBezTo>
                <a:cubicBezTo>
                  <a:pt x="981639" y="182245"/>
                  <a:pt x="967669" y="193675"/>
                  <a:pt x="940364" y="184785"/>
                </a:cubicBezTo>
                <a:cubicBezTo>
                  <a:pt x="913059" y="175895"/>
                  <a:pt x="899089" y="157480"/>
                  <a:pt x="871784" y="139065"/>
                </a:cubicBezTo>
                <a:cubicBezTo>
                  <a:pt x="844479" y="120650"/>
                  <a:pt x="830509" y="113665"/>
                  <a:pt x="803204" y="93345"/>
                </a:cubicBezTo>
                <a:cubicBezTo>
                  <a:pt x="775899" y="73025"/>
                  <a:pt x="761929" y="52070"/>
                  <a:pt x="734624" y="36195"/>
                </a:cubicBezTo>
                <a:cubicBezTo>
                  <a:pt x="707319" y="20320"/>
                  <a:pt x="693349" y="20320"/>
                  <a:pt x="666044" y="13335"/>
                </a:cubicBezTo>
                <a:cubicBezTo>
                  <a:pt x="638739" y="6350"/>
                  <a:pt x="624769" y="4445"/>
                  <a:pt x="597464" y="1905"/>
                </a:cubicBezTo>
                <a:cubicBezTo>
                  <a:pt x="570159" y="-635"/>
                  <a:pt x="556189" y="-635"/>
                  <a:pt x="528884" y="1905"/>
                </a:cubicBezTo>
                <a:cubicBezTo>
                  <a:pt x="501579" y="4445"/>
                  <a:pt x="487609" y="6350"/>
                  <a:pt x="460304" y="13335"/>
                </a:cubicBezTo>
                <a:cubicBezTo>
                  <a:pt x="432999" y="20320"/>
                  <a:pt x="414584" y="17780"/>
                  <a:pt x="391724" y="36195"/>
                </a:cubicBezTo>
                <a:cubicBezTo>
                  <a:pt x="368864" y="54610"/>
                  <a:pt x="357434" y="77470"/>
                  <a:pt x="346004" y="104775"/>
                </a:cubicBezTo>
                <a:cubicBezTo>
                  <a:pt x="334574" y="132080"/>
                  <a:pt x="339019" y="146050"/>
                  <a:pt x="334574" y="173355"/>
                </a:cubicBezTo>
                <a:cubicBezTo>
                  <a:pt x="330129" y="200660"/>
                  <a:pt x="337114" y="214630"/>
                  <a:pt x="323144" y="241935"/>
                </a:cubicBezTo>
                <a:cubicBezTo>
                  <a:pt x="309174" y="269240"/>
                  <a:pt x="291394" y="290195"/>
                  <a:pt x="265994" y="310515"/>
                </a:cubicBezTo>
                <a:cubicBezTo>
                  <a:pt x="240594" y="330835"/>
                  <a:pt x="222814" y="324485"/>
                  <a:pt x="197414" y="344805"/>
                </a:cubicBezTo>
                <a:cubicBezTo>
                  <a:pt x="172014" y="365125"/>
                  <a:pt x="163124" y="386080"/>
                  <a:pt x="140264" y="413385"/>
                </a:cubicBezTo>
                <a:cubicBezTo>
                  <a:pt x="117404" y="440690"/>
                  <a:pt x="101529" y="454660"/>
                  <a:pt x="83114" y="481965"/>
                </a:cubicBezTo>
                <a:cubicBezTo>
                  <a:pt x="64699" y="509270"/>
                  <a:pt x="62794" y="523240"/>
                  <a:pt x="48824" y="550545"/>
                </a:cubicBezTo>
                <a:cubicBezTo>
                  <a:pt x="34854" y="577850"/>
                  <a:pt x="23424" y="591820"/>
                  <a:pt x="14534" y="619125"/>
                </a:cubicBezTo>
                <a:cubicBezTo>
                  <a:pt x="5644" y="646430"/>
                  <a:pt x="5644" y="660400"/>
                  <a:pt x="3104" y="687705"/>
                </a:cubicBezTo>
                <a:cubicBezTo>
                  <a:pt x="564" y="715010"/>
                  <a:pt x="3104" y="728980"/>
                  <a:pt x="3104" y="756285"/>
                </a:cubicBezTo>
                <a:cubicBezTo>
                  <a:pt x="3104" y="783590"/>
                  <a:pt x="-3881" y="797560"/>
                  <a:pt x="3104" y="824865"/>
                </a:cubicBezTo>
                <a:cubicBezTo>
                  <a:pt x="10089" y="852170"/>
                  <a:pt x="17074" y="875030"/>
                  <a:pt x="37394" y="893445"/>
                </a:cubicBezTo>
                <a:cubicBezTo>
                  <a:pt x="57714" y="911860"/>
                  <a:pt x="78669" y="909320"/>
                  <a:pt x="105974" y="916305"/>
                </a:cubicBezTo>
                <a:cubicBezTo>
                  <a:pt x="133279" y="923290"/>
                  <a:pt x="147249" y="925195"/>
                  <a:pt x="174554" y="927735"/>
                </a:cubicBezTo>
                <a:cubicBezTo>
                  <a:pt x="201859" y="930275"/>
                  <a:pt x="213289" y="927735"/>
                  <a:pt x="243134" y="927735"/>
                </a:cubicBezTo>
                <a:cubicBezTo>
                  <a:pt x="272979" y="927735"/>
                  <a:pt x="291394" y="927735"/>
                  <a:pt x="323144" y="927735"/>
                </a:cubicBezTo>
                <a:cubicBezTo>
                  <a:pt x="354894" y="927735"/>
                  <a:pt x="371404" y="927735"/>
                  <a:pt x="403154" y="927735"/>
                </a:cubicBezTo>
                <a:cubicBezTo>
                  <a:pt x="434904" y="927735"/>
                  <a:pt x="453319" y="930275"/>
                  <a:pt x="483164" y="927735"/>
                </a:cubicBezTo>
                <a:cubicBezTo>
                  <a:pt x="513009" y="925195"/>
                  <a:pt x="524439" y="920750"/>
                  <a:pt x="551744" y="916305"/>
                </a:cubicBezTo>
                <a:cubicBezTo>
                  <a:pt x="579049" y="911860"/>
                  <a:pt x="593019" y="911860"/>
                  <a:pt x="620324" y="904875"/>
                </a:cubicBezTo>
                <a:cubicBezTo>
                  <a:pt x="647629" y="897890"/>
                  <a:pt x="661599" y="890905"/>
                  <a:pt x="688904" y="882015"/>
                </a:cubicBezTo>
                <a:cubicBezTo>
                  <a:pt x="716209" y="873125"/>
                  <a:pt x="730179" y="870585"/>
                  <a:pt x="757484" y="859155"/>
                </a:cubicBezTo>
                <a:cubicBezTo>
                  <a:pt x="784789" y="847725"/>
                  <a:pt x="798759" y="836295"/>
                  <a:pt x="826064" y="824865"/>
                </a:cubicBezTo>
                <a:cubicBezTo>
                  <a:pt x="853369" y="813435"/>
                  <a:pt x="867339" y="810895"/>
                  <a:pt x="894644" y="802005"/>
                </a:cubicBezTo>
                <a:cubicBezTo>
                  <a:pt x="921949" y="793115"/>
                  <a:pt x="935919" y="790575"/>
                  <a:pt x="963224" y="779145"/>
                </a:cubicBezTo>
                <a:cubicBezTo>
                  <a:pt x="990529" y="767715"/>
                  <a:pt x="1004499" y="756285"/>
                  <a:pt x="1031804" y="744855"/>
                </a:cubicBezTo>
                <a:cubicBezTo>
                  <a:pt x="1059109" y="733425"/>
                  <a:pt x="1073079" y="730885"/>
                  <a:pt x="1100384" y="721995"/>
                </a:cubicBezTo>
                <a:cubicBezTo>
                  <a:pt x="1127689" y="713105"/>
                  <a:pt x="1141659" y="708025"/>
                  <a:pt x="1168964" y="699135"/>
                </a:cubicBezTo>
                <a:cubicBezTo>
                  <a:pt x="1196269" y="690245"/>
                  <a:pt x="1210239" y="683260"/>
                  <a:pt x="1237544" y="676275"/>
                </a:cubicBezTo>
                <a:cubicBezTo>
                  <a:pt x="1264849" y="669290"/>
                  <a:pt x="1278819" y="671830"/>
                  <a:pt x="1306124" y="664845"/>
                </a:cubicBezTo>
                <a:cubicBezTo>
                  <a:pt x="1333429" y="657860"/>
                  <a:pt x="1362639" y="646430"/>
                  <a:pt x="1374704" y="641985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2817353" y="752386"/>
            <a:ext cx="5305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8" grpId="0" animBg="1"/>
      <p:bldP spid="26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2731" y="1096688"/>
            <a:ext cx="7494270" cy="358076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859214" y="473710"/>
            <a:ext cx="2639793" cy="931545"/>
            <a:chOff x="7367" y="746"/>
            <a:chExt cx="5347" cy="1467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7367" y="746"/>
              <a:ext cx="5347" cy="1467"/>
              <a:chOff x="539552" y="1453529"/>
              <a:chExt cx="2837180" cy="931545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41198"/>
                  <a:gd name="adj2" fmla="val 104987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4"/>
              <p:cNvSpPr>
                <a:spLocks noChangeArrowheads="1"/>
              </p:cNvSpPr>
              <p:nvPr/>
            </p:nvSpPr>
            <p:spPr bwMode="auto">
              <a:xfrm>
                <a:off x="540431" y="1679361"/>
                <a:ext cx="2753591" cy="510778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有（  ）只。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28" y="1053"/>
              <a:ext cx="720" cy="855"/>
            </a:xfrm>
            <a:prstGeom prst="wedgeRoundRectCallout">
              <a:avLst/>
            </a:prstGeom>
            <a:grpFill/>
          </p:spPr>
        </p:pic>
      </p:grp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6220301" y="699542"/>
            <a:ext cx="655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860" y="2880846"/>
            <a:ext cx="3545217" cy="932180"/>
            <a:chOff x="477" y="3318"/>
            <a:chExt cx="8406" cy="1468"/>
          </a:xfrm>
          <a:noFill/>
        </p:grpSpPr>
        <p:grpSp>
          <p:nvGrpSpPr>
            <p:cNvPr id="14" name="组合 13"/>
            <p:cNvGrpSpPr/>
            <p:nvPr/>
          </p:nvGrpSpPr>
          <p:grpSpPr>
            <a:xfrm>
              <a:off x="477" y="3318"/>
              <a:ext cx="8406" cy="1468"/>
              <a:chOff x="539552" y="1453529"/>
              <a:chExt cx="4458228" cy="931545"/>
            </a:xfrm>
            <a:grpFill/>
          </p:grpSpPr>
          <p:sp>
            <p:nvSpPr>
              <p:cNvPr id="21" name="云形标注 20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1" cy="931545"/>
              </a:xfrm>
              <a:prstGeom prst="wedgeRoundRectCallout">
                <a:avLst>
                  <a:gd name="adj1" fmla="val 63760"/>
                  <a:gd name="adj2" fmla="val 43314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901311" y="1569650"/>
                <a:ext cx="4096469" cy="510460"/>
              </a:xfrm>
              <a:prstGeom prst="round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）只。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82" y="3682"/>
              <a:ext cx="612" cy="510"/>
            </a:xfrm>
            <a:prstGeom prst="wedgeRoundRectCallout">
              <a:avLst/>
            </a:prstGeom>
            <a:grpFill/>
          </p:spPr>
        </p:pic>
      </p:grp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1043608" y="3003798"/>
            <a:ext cx="261449" cy="483989"/>
          </a:xfrm>
          <a:prstGeom prst="wedgeRoundRectCallou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619672" y="1351585"/>
            <a:ext cx="5166360" cy="993140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3636"/>
                <a:gd name="adj2" fmla="val 4587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9172" y="3903611"/>
              <a:ext cx="2207792" cy="37706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树上的小鸟比空中的少几只？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020272" y="1851670"/>
            <a:ext cx="1104039" cy="158216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1600" y="915566"/>
            <a:ext cx="7494270" cy="358076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888740" y="267494"/>
            <a:ext cx="3613150" cy="930910"/>
            <a:chOff x="6124" y="746"/>
            <a:chExt cx="5690" cy="1466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6124" y="746"/>
              <a:ext cx="5691" cy="1467"/>
              <a:chOff x="539552" y="1453529"/>
              <a:chExt cx="3019269" cy="931545"/>
            </a:xfrm>
            <a:grpFill/>
          </p:grpSpPr>
          <p:sp>
            <p:nvSpPr>
              <p:cNvPr id="6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-10786"/>
                  <a:gd name="adj2" fmla="val 75686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矩形 4"/>
              <p:cNvSpPr>
                <a:spLocks noChangeArrowheads="1"/>
              </p:cNvSpPr>
              <p:nvPr/>
            </p:nvSpPr>
            <p:spPr bwMode="auto">
              <a:xfrm>
                <a:off x="805230" y="1707654"/>
                <a:ext cx="2753591" cy="510778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空中有（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08" y="1264"/>
              <a:ext cx="471" cy="453"/>
            </a:xfrm>
            <a:prstGeom prst="wedgeRoundRectCallout">
              <a:avLst/>
            </a:prstGeom>
            <a:grpFill/>
          </p:spPr>
        </p:pic>
      </p:grpSp>
      <p:sp>
        <p:nvSpPr>
          <p:cNvPr id="13" name="任意多边形 12"/>
          <p:cNvSpPr/>
          <p:nvPr/>
        </p:nvSpPr>
        <p:spPr>
          <a:xfrm>
            <a:off x="4139565" y="1292225"/>
            <a:ext cx="3929380" cy="482600"/>
          </a:xfrm>
          <a:custGeom>
            <a:avLst/>
            <a:gdLst>
              <a:gd name="connisteX0" fmla="*/ 3135569 w 3929371"/>
              <a:gd name="connsiteY0" fmla="*/ 366888 h 482317"/>
              <a:gd name="connisteX1" fmla="*/ 3204149 w 3929371"/>
              <a:gd name="connsiteY1" fmla="*/ 366888 h 482317"/>
              <a:gd name="connisteX2" fmla="*/ 3284159 w 3929371"/>
              <a:gd name="connsiteY2" fmla="*/ 366888 h 482317"/>
              <a:gd name="connisteX3" fmla="*/ 3352739 w 3929371"/>
              <a:gd name="connsiteY3" fmla="*/ 366888 h 482317"/>
              <a:gd name="connisteX4" fmla="*/ 3421319 w 3929371"/>
              <a:gd name="connsiteY4" fmla="*/ 378318 h 482317"/>
              <a:gd name="connisteX5" fmla="*/ 3489899 w 3929371"/>
              <a:gd name="connsiteY5" fmla="*/ 389748 h 482317"/>
              <a:gd name="connisteX6" fmla="*/ 3558479 w 3929371"/>
              <a:gd name="connsiteY6" fmla="*/ 401178 h 482317"/>
              <a:gd name="connisteX7" fmla="*/ 3627059 w 3929371"/>
              <a:gd name="connsiteY7" fmla="*/ 401178 h 482317"/>
              <a:gd name="connisteX8" fmla="*/ 3695639 w 3929371"/>
              <a:gd name="connsiteY8" fmla="*/ 412608 h 482317"/>
              <a:gd name="connisteX9" fmla="*/ 3764219 w 3929371"/>
              <a:gd name="connsiteY9" fmla="*/ 435468 h 482317"/>
              <a:gd name="connisteX10" fmla="*/ 3832799 w 3929371"/>
              <a:gd name="connsiteY10" fmla="*/ 424038 h 482317"/>
              <a:gd name="connisteX11" fmla="*/ 3901379 w 3929371"/>
              <a:gd name="connsiteY11" fmla="*/ 389748 h 482317"/>
              <a:gd name="connisteX12" fmla="*/ 3924239 w 3929371"/>
              <a:gd name="connsiteY12" fmla="*/ 321168 h 482317"/>
              <a:gd name="connisteX13" fmla="*/ 3924239 w 3929371"/>
              <a:gd name="connsiteY13" fmla="*/ 252588 h 482317"/>
              <a:gd name="connisteX14" fmla="*/ 3878519 w 3929371"/>
              <a:gd name="connsiteY14" fmla="*/ 184008 h 482317"/>
              <a:gd name="connisteX15" fmla="*/ 3821369 w 3929371"/>
              <a:gd name="connsiteY15" fmla="*/ 115428 h 482317"/>
              <a:gd name="connisteX16" fmla="*/ 3752789 w 3929371"/>
              <a:gd name="connsiteY16" fmla="*/ 81138 h 482317"/>
              <a:gd name="connisteX17" fmla="*/ 3684209 w 3929371"/>
              <a:gd name="connsiteY17" fmla="*/ 58278 h 482317"/>
              <a:gd name="connisteX18" fmla="*/ 3604199 w 3929371"/>
              <a:gd name="connsiteY18" fmla="*/ 58278 h 482317"/>
              <a:gd name="connisteX19" fmla="*/ 3535619 w 3929371"/>
              <a:gd name="connsiteY19" fmla="*/ 46848 h 482317"/>
              <a:gd name="connisteX20" fmla="*/ 3467039 w 3929371"/>
              <a:gd name="connsiteY20" fmla="*/ 46848 h 482317"/>
              <a:gd name="connisteX21" fmla="*/ 3398459 w 3929371"/>
              <a:gd name="connsiteY21" fmla="*/ 46848 h 482317"/>
              <a:gd name="connisteX22" fmla="*/ 3329879 w 3929371"/>
              <a:gd name="connsiteY22" fmla="*/ 46848 h 482317"/>
              <a:gd name="connisteX23" fmla="*/ 3261299 w 3929371"/>
              <a:gd name="connsiteY23" fmla="*/ 35418 h 482317"/>
              <a:gd name="connisteX24" fmla="*/ 3192719 w 3929371"/>
              <a:gd name="connsiteY24" fmla="*/ 35418 h 482317"/>
              <a:gd name="connisteX25" fmla="*/ 3124139 w 3929371"/>
              <a:gd name="connsiteY25" fmla="*/ 35418 h 482317"/>
              <a:gd name="connisteX26" fmla="*/ 3055559 w 3929371"/>
              <a:gd name="connsiteY26" fmla="*/ 35418 h 482317"/>
              <a:gd name="connisteX27" fmla="*/ 2986979 w 3929371"/>
              <a:gd name="connsiteY27" fmla="*/ 35418 h 482317"/>
              <a:gd name="connisteX28" fmla="*/ 2918399 w 3929371"/>
              <a:gd name="connsiteY28" fmla="*/ 46848 h 482317"/>
              <a:gd name="connisteX29" fmla="*/ 2849819 w 3929371"/>
              <a:gd name="connsiteY29" fmla="*/ 46848 h 482317"/>
              <a:gd name="connisteX30" fmla="*/ 2781239 w 3929371"/>
              <a:gd name="connsiteY30" fmla="*/ 46848 h 482317"/>
              <a:gd name="connisteX31" fmla="*/ 2712659 w 3929371"/>
              <a:gd name="connsiteY31" fmla="*/ 46848 h 482317"/>
              <a:gd name="connisteX32" fmla="*/ 2644079 w 3929371"/>
              <a:gd name="connsiteY32" fmla="*/ 46848 h 482317"/>
              <a:gd name="connisteX33" fmla="*/ 2575499 w 3929371"/>
              <a:gd name="connsiteY33" fmla="*/ 46848 h 482317"/>
              <a:gd name="connisteX34" fmla="*/ 2506919 w 3929371"/>
              <a:gd name="connsiteY34" fmla="*/ 23988 h 482317"/>
              <a:gd name="connisteX35" fmla="*/ 2438339 w 3929371"/>
              <a:gd name="connsiteY35" fmla="*/ 12558 h 482317"/>
              <a:gd name="connisteX36" fmla="*/ 2369759 w 3929371"/>
              <a:gd name="connsiteY36" fmla="*/ 1128 h 482317"/>
              <a:gd name="connisteX37" fmla="*/ 2301179 w 3929371"/>
              <a:gd name="connsiteY37" fmla="*/ 1128 h 482317"/>
              <a:gd name="connisteX38" fmla="*/ 2232599 w 3929371"/>
              <a:gd name="connsiteY38" fmla="*/ 1128 h 482317"/>
              <a:gd name="connisteX39" fmla="*/ 2164019 w 3929371"/>
              <a:gd name="connsiteY39" fmla="*/ 1128 h 482317"/>
              <a:gd name="connisteX40" fmla="*/ 2095439 w 3929371"/>
              <a:gd name="connsiteY40" fmla="*/ 1128 h 482317"/>
              <a:gd name="connisteX41" fmla="*/ 2026859 w 3929371"/>
              <a:gd name="connsiteY41" fmla="*/ 1128 h 482317"/>
              <a:gd name="connisteX42" fmla="*/ 1958279 w 3929371"/>
              <a:gd name="connsiteY42" fmla="*/ 12558 h 482317"/>
              <a:gd name="connisteX43" fmla="*/ 1889699 w 3929371"/>
              <a:gd name="connsiteY43" fmla="*/ 69708 h 482317"/>
              <a:gd name="connisteX44" fmla="*/ 1809689 w 3929371"/>
              <a:gd name="connsiteY44" fmla="*/ 103998 h 482317"/>
              <a:gd name="connisteX45" fmla="*/ 1729679 w 3929371"/>
              <a:gd name="connsiteY45" fmla="*/ 115428 h 482317"/>
              <a:gd name="connisteX46" fmla="*/ 1661099 w 3929371"/>
              <a:gd name="connsiteY46" fmla="*/ 126858 h 482317"/>
              <a:gd name="connisteX47" fmla="*/ 1581089 w 3929371"/>
              <a:gd name="connsiteY47" fmla="*/ 126858 h 482317"/>
              <a:gd name="connisteX48" fmla="*/ 1512509 w 3929371"/>
              <a:gd name="connsiteY48" fmla="*/ 138288 h 482317"/>
              <a:gd name="connisteX49" fmla="*/ 1443929 w 3929371"/>
              <a:gd name="connsiteY49" fmla="*/ 138288 h 482317"/>
              <a:gd name="connisteX50" fmla="*/ 1375349 w 3929371"/>
              <a:gd name="connsiteY50" fmla="*/ 138288 h 482317"/>
              <a:gd name="connisteX51" fmla="*/ 1306769 w 3929371"/>
              <a:gd name="connsiteY51" fmla="*/ 138288 h 482317"/>
              <a:gd name="connisteX52" fmla="*/ 1226759 w 3929371"/>
              <a:gd name="connsiteY52" fmla="*/ 149718 h 482317"/>
              <a:gd name="connisteX53" fmla="*/ 1146749 w 3929371"/>
              <a:gd name="connsiteY53" fmla="*/ 149718 h 482317"/>
              <a:gd name="connisteX54" fmla="*/ 1078169 w 3929371"/>
              <a:gd name="connsiteY54" fmla="*/ 149718 h 482317"/>
              <a:gd name="connisteX55" fmla="*/ 1009589 w 3929371"/>
              <a:gd name="connsiteY55" fmla="*/ 149718 h 482317"/>
              <a:gd name="connisteX56" fmla="*/ 941009 w 3929371"/>
              <a:gd name="connsiteY56" fmla="*/ 149718 h 482317"/>
              <a:gd name="connisteX57" fmla="*/ 860999 w 3929371"/>
              <a:gd name="connsiteY57" fmla="*/ 138288 h 482317"/>
              <a:gd name="connisteX58" fmla="*/ 780989 w 3929371"/>
              <a:gd name="connsiteY58" fmla="*/ 115428 h 482317"/>
              <a:gd name="connisteX59" fmla="*/ 712409 w 3929371"/>
              <a:gd name="connsiteY59" fmla="*/ 92568 h 482317"/>
              <a:gd name="connisteX60" fmla="*/ 643829 w 3929371"/>
              <a:gd name="connsiteY60" fmla="*/ 81138 h 482317"/>
              <a:gd name="connisteX61" fmla="*/ 575249 w 3929371"/>
              <a:gd name="connsiteY61" fmla="*/ 69708 h 482317"/>
              <a:gd name="connisteX62" fmla="*/ 506669 w 3929371"/>
              <a:gd name="connsiteY62" fmla="*/ 69708 h 482317"/>
              <a:gd name="connisteX63" fmla="*/ 438089 w 3929371"/>
              <a:gd name="connsiteY63" fmla="*/ 69708 h 482317"/>
              <a:gd name="connisteX64" fmla="*/ 358079 w 3929371"/>
              <a:gd name="connsiteY64" fmla="*/ 69708 h 482317"/>
              <a:gd name="connisteX65" fmla="*/ 289499 w 3929371"/>
              <a:gd name="connsiteY65" fmla="*/ 69708 h 482317"/>
              <a:gd name="connisteX66" fmla="*/ 220919 w 3929371"/>
              <a:gd name="connsiteY66" fmla="*/ 69708 h 482317"/>
              <a:gd name="connisteX67" fmla="*/ 152339 w 3929371"/>
              <a:gd name="connsiteY67" fmla="*/ 81138 h 482317"/>
              <a:gd name="connisteX68" fmla="*/ 83759 w 3929371"/>
              <a:gd name="connsiteY68" fmla="*/ 115428 h 482317"/>
              <a:gd name="connisteX69" fmla="*/ 15179 w 3929371"/>
              <a:gd name="connsiteY69" fmla="*/ 161148 h 482317"/>
              <a:gd name="connisteX70" fmla="*/ 3749 w 3929371"/>
              <a:gd name="connsiteY70" fmla="*/ 229728 h 482317"/>
              <a:gd name="connisteX71" fmla="*/ 3749 w 3929371"/>
              <a:gd name="connsiteY71" fmla="*/ 298308 h 482317"/>
              <a:gd name="connisteX72" fmla="*/ 38039 w 3929371"/>
              <a:gd name="connsiteY72" fmla="*/ 366888 h 482317"/>
              <a:gd name="connisteX73" fmla="*/ 106619 w 3929371"/>
              <a:gd name="connsiteY73" fmla="*/ 412608 h 482317"/>
              <a:gd name="connisteX74" fmla="*/ 175199 w 3929371"/>
              <a:gd name="connsiteY74" fmla="*/ 435468 h 482317"/>
              <a:gd name="connisteX75" fmla="*/ 243779 w 3929371"/>
              <a:gd name="connsiteY75" fmla="*/ 446898 h 482317"/>
              <a:gd name="connisteX76" fmla="*/ 312359 w 3929371"/>
              <a:gd name="connsiteY76" fmla="*/ 446898 h 482317"/>
              <a:gd name="connisteX77" fmla="*/ 380939 w 3929371"/>
              <a:gd name="connsiteY77" fmla="*/ 458328 h 482317"/>
              <a:gd name="connisteX78" fmla="*/ 449519 w 3929371"/>
              <a:gd name="connsiteY78" fmla="*/ 458328 h 482317"/>
              <a:gd name="connisteX79" fmla="*/ 518099 w 3929371"/>
              <a:gd name="connsiteY79" fmla="*/ 458328 h 482317"/>
              <a:gd name="connisteX80" fmla="*/ 586679 w 3929371"/>
              <a:gd name="connsiteY80" fmla="*/ 458328 h 482317"/>
              <a:gd name="connisteX81" fmla="*/ 655259 w 3929371"/>
              <a:gd name="connsiteY81" fmla="*/ 458328 h 482317"/>
              <a:gd name="connisteX82" fmla="*/ 723839 w 3929371"/>
              <a:gd name="connsiteY82" fmla="*/ 446898 h 482317"/>
              <a:gd name="connisteX83" fmla="*/ 792419 w 3929371"/>
              <a:gd name="connsiteY83" fmla="*/ 446898 h 482317"/>
              <a:gd name="connisteX84" fmla="*/ 860999 w 3929371"/>
              <a:gd name="connsiteY84" fmla="*/ 446898 h 482317"/>
              <a:gd name="connisteX85" fmla="*/ 929579 w 3929371"/>
              <a:gd name="connsiteY85" fmla="*/ 446898 h 482317"/>
              <a:gd name="connisteX86" fmla="*/ 998159 w 3929371"/>
              <a:gd name="connsiteY86" fmla="*/ 446898 h 482317"/>
              <a:gd name="connisteX87" fmla="*/ 1066739 w 3929371"/>
              <a:gd name="connsiteY87" fmla="*/ 446898 h 482317"/>
              <a:gd name="connisteX88" fmla="*/ 1135319 w 3929371"/>
              <a:gd name="connsiteY88" fmla="*/ 446898 h 482317"/>
              <a:gd name="connisteX89" fmla="*/ 1203899 w 3929371"/>
              <a:gd name="connsiteY89" fmla="*/ 446898 h 482317"/>
              <a:gd name="connisteX90" fmla="*/ 1272479 w 3929371"/>
              <a:gd name="connsiteY90" fmla="*/ 446898 h 482317"/>
              <a:gd name="connisteX91" fmla="*/ 1341059 w 3929371"/>
              <a:gd name="connsiteY91" fmla="*/ 458328 h 482317"/>
              <a:gd name="connisteX92" fmla="*/ 1409639 w 3929371"/>
              <a:gd name="connsiteY92" fmla="*/ 469758 h 482317"/>
              <a:gd name="connisteX93" fmla="*/ 1478219 w 3929371"/>
              <a:gd name="connsiteY93" fmla="*/ 469758 h 482317"/>
              <a:gd name="connisteX94" fmla="*/ 1546799 w 3929371"/>
              <a:gd name="connsiteY94" fmla="*/ 469758 h 482317"/>
              <a:gd name="connisteX95" fmla="*/ 1615379 w 3929371"/>
              <a:gd name="connsiteY95" fmla="*/ 481188 h 482317"/>
              <a:gd name="connisteX96" fmla="*/ 1683959 w 3929371"/>
              <a:gd name="connsiteY96" fmla="*/ 481188 h 482317"/>
              <a:gd name="connisteX97" fmla="*/ 1752539 w 3929371"/>
              <a:gd name="connsiteY97" fmla="*/ 481188 h 482317"/>
              <a:gd name="connisteX98" fmla="*/ 1821119 w 3929371"/>
              <a:gd name="connsiteY98" fmla="*/ 481188 h 482317"/>
              <a:gd name="connisteX99" fmla="*/ 1889699 w 3929371"/>
              <a:gd name="connsiteY99" fmla="*/ 481188 h 482317"/>
              <a:gd name="connisteX100" fmla="*/ 1958279 w 3929371"/>
              <a:gd name="connsiteY100" fmla="*/ 481188 h 482317"/>
              <a:gd name="connisteX101" fmla="*/ 2026859 w 3929371"/>
              <a:gd name="connsiteY101" fmla="*/ 481188 h 482317"/>
              <a:gd name="connisteX102" fmla="*/ 2095439 w 3929371"/>
              <a:gd name="connsiteY102" fmla="*/ 481188 h 482317"/>
              <a:gd name="connisteX103" fmla="*/ 2164019 w 3929371"/>
              <a:gd name="connsiteY103" fmla="*/ 469758 h 482317"/>
              <a:gd name="connisteX104" fmla="*/ 2232599 w 3929371"/>
              <a:gd name="connsiteY104" fmla="*/ 458328 h 482317"/>
              <a:gd name="connisteX105" fmla="*/ 2301179 w 3929371"/>
              <a:gd name="connsiteY105" fmla="*/ 446898 h 482317"/>
              <a:gd name="connisteX106" fmla="*/ 2369759 w 3929371"/>
              <a:gd name="connsiteY106" fmla="*/ 446898 h 482317"/>
              <a:gd name="connisteX107" fmla="*/ 2438339 w 3929371"/>
              <a:gd name="connsiteY107" fmla="*/ 424038 h 482317"/>
              <a:gd name="connisteX108" fmla="*/ 2506919 w 3929371"/>
              <a:gd name="connsiteY108" fmla="*/ 412608 h 482317"/>
              <a:gd name="connisteX109" fmla="*/ 2575499 w 3929371"/>
              <a:gd name="connsiteY109" fmla="*/ 389748 h 482317"/>
              <a:gd name="connisteX110" fmla="*/ 2644079 w 3929371"/>
              <a:gd name="connsiteY110" fmla="*/ 378318 h 482317"/>
              <a:gd name="connisteX111" fmla="*/ 2712659 w 3929371"/>
              <a:gd name="connsiteY111" fmla="*/ 366888 h 482317"/>
              <a:gd name="connisteX112" fmla="*/ 2781239 w 3929371"/>
              <a:gd name="connsiteY112" fmla="*/ 355458 h 482317"/>
              <a:gd name="connisteX113" fmla="*/ 2849819 w 3929371"/>
              <a:gd name="connsiteY113" fmla="*/ 344028 h 482317"/>
              <a:gd name="connisteX114" fmla="*/ 2918399 w 3929371"/>
              <a:gd name="connsiteY114" fmla="*/ 344028 h 482317"/>
              <a:gd name="connisteX115" fmla="*/ 2986979 w 3929371"/>
              <a:gd name="connsiteY115" fmla="*/ 344028 h 482317"/>
              <a:gd name="connisteX116" fmla="*/ 3055559 w 3929371"/>
              <a:gd name="connsiteY116" fmla="*/ 344028 h 482317"/>
              <a:gd name="connisteX117" fmla="*/ 3124139 w 3929371"/>
              <a:gd name="connsiteY117" fmla="*/ 344028 h 48231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</a:cxnLst>
            <a:rect l="l" t="t" r="r" b="b"/>
            <a:pathLst>
              <a:path w="3929372" h="482318">
                <a:moveTo>
                  <a:pt x="3135569" y="366889"/>
                </a:moveTo>
                <a:cubicBezTo>
                  <a:pt x="3147634" y="366889"/>
                  <a:pt x="3174304" y="366889"/>
                  <a:pt x="3204149" y="366889"/>
                </a:cubicBezTo>
                <a:cubicBezTo>
                  <a:pt x="3233994" y="366889"/>
                  <a:pt x="3254314" y="366889"/>
                  <a:pt x="3284159" y="366889"/>
                </a:cubicBezTo>
                <a:cubicBezTo>
                  <a:pt x="3314004" y="366889"/>
                  <a:pt x="3325434" y="364349"/>
                  <a:pt x="3352739" y="366889"/>
                </a:cubicBezTo>
                <a:cubicBezTo>
                  <a:pt x="3380044" y="369429"/>
                  <a:pt x="3394014" y="373874"/>
                  <a:pt x="3421319" y="378319"/>
                </a:cubicBezTo>
                <a:cubicBezTo>
                  <a:pt x="3448624" y="382764"/>
                  <a:pt x="3462594" y="385304"/>
                  <a:pt x="3489899" y="389749"/>
                </a:cubicBezTo>
                <a:cubicBezTo>
                  <a:pt x="3517204" y="394194"/>
                  <a:pt x="3531174" y="398639"/>
                  <a:pt x="3558479" y="401179"/>
                </a:cubicBezTo>
                <a:cubicBezTo>
                  <a:pt x="3585784" y="403719"/>
                  <a:pt x="3599754" y="398639"/>
                  <a:pt x="3627059" y="401179"/>
                </a:cubicBezTo>
                <a:cubicBezTo>
                  <a:pt x="3654364" y="403719"/>
                  <a:pt x="3668334" y="405624"/>
                  <a:pt x="3695639" y="412609"/>
                </a:cubicBezTo>
                <a:cubicBezTo>
                  <a:pt x="3722944" y="419594"/>
                  <a:pt x="3736914" y="432929"/>
                  <a:pt x="3764219" y="435469"/>
                </a:cubicBezTo>
                <a:cubicBezTo>
                  <a:pt x="3791524" y="438009"/>
                  <a:pt x="3805494" y="432929"/>
                  <a:pt x="3832799" y="424039"/>
                </a:cubicBezTo>
                <a:cubicBezTo>
                  <a:pt x="3860104" y="415149"/>
                  <a:pt x="3882964" y="410069"/>
                  <a:pt x="3901379" y="389749"/>
                </a:cubicBezTo>
                <a:cubicBezTo>
                  <a:pt x="3919794" y="369429"/>
                  <a:pt x="3919794" y="348474"/>
                  <a:pt x="3924239" y="321169"/>
                </a:cubicBezTo>
                <a:cubicBezTo>
                  <a:pt x="3928684" y="293864"/>
                  <a:pt x="3933129" y="279894"/>
                  <a:pt x="3924239" y="252589"/>
                </a:cubicBezTo>
                <a:cubicBezTo>
                  <a:pt x="3915349" y="225284"/>
                  <a:pt x="3898839" y="211314"/>
                  <a:pt x="3878519" y="184009"/>
                </a:cubicBezTo>
                <a:cubicBezTo>
                  <a:pt x="3858199" y="156704"/>
                  <a:pt x="3846769" y="135749"/>
                  <a:pt x="3821369" y="115429"/>
                </a:cubicBezTo>
                <a:cubicBezTo>
                  <a:pt x="3795969" y="95109"/>
                  <a:pt x="3780094" y="92569"/>
                  <a:pt x="3752789" y="81139"/>
                </a:cubicBezTo>
                <a:cubicBezTo>
                  <a:pt x="3725484" y="69709"/>
                  <a:pt x="3714054" y="62724"/>
                  <a:pt x="3684209" y="58279"/>
                </a:cubicBezTo>
                <a:cubicBezTo>
                  <a:pt x="3654364" y="53834"/>
                  <a:pt x="3634044" y="60819"/>
                  <a:pt x="3604199" y="58279"/>
                </a:cubicBezTo>
                <a:cubicBezTo>
                  <a:pt x="3574354" y="55739"/>
                  <a:pt x="3562924" y="49389"/>
                  <a:pt x="3535619" y="46849"/>
                </a:cubicBezTo>
                <a:cubicBezTo>
                  <a:pt x="3508314" y="44309"/>
                  <a:pt x="3494344" y="46849"/>
                  <a:pt x="3467039" y="46849"/>
                </a:cubicBezTo>
                <a:cubicBezTo>
                  <a:pt x="3439734" y="46849"/>
                  <a:pt x="3425764" y="46849"/>
                  <a:pt x="3398459" y="46849"/>
                </a:cubicBezTo>
                <a:cubicBezTo>
                  <a:pt x="3371154" y="46849"/>
                  <a:pt x="3357184" y="49389"/>
                  <a:pt x="3329879" y="46849"/>
                </a:cubicBezTo>
                <a:cubicBezTo>
                  <a:pt x="3302574" y="44309"/>
                  <a:pt x="3288604" y="37959"/>
                  <a:pt x="3261299" y="35419"/>
                </a:cubicBezTo>
                <a:cubicBezTo>
                  <a:pt x="3233994" y="32879"/>
                  <a:pt x="3220024" y="35419"/>
                  <a:pt x="3192719" y="35419"/>
                </a:cubicBezTo>
                <a:cubicBezTo>
                  <a:pt x="3165414" y="35419"/>
                  <a:pt x="3151444" y="35419"/>
                  <a:pt x="3124139" y="35419"/>
                </a:cubicBezTo>
                <a:cubicBezTo>
                  <a:pt x="3096834" y="35419"/>
                  <a:pt x="3082864" y="35419"/>
                  <a:pt x="3055559" y="35419"/>
                </a:cubicBezTo>
                <a:cubicBezTo>
                  <a:pt x="3028254" y="35419"/>
                  <a:pt x="3014284" y="32879"/>
                  <a:pt x="2986979" y="35419"/>
                </a:cubicBezTo>
                <a:cubicBezTo>
                  <a:pt x="2959674" y="37959"/>
                  <a:pt x="2945704" y="44309"/>
                  <a:pt x="2918399" y="46849"/>
                </a:cubicBezTo>
                <a:cubicBezTo>
                  <a:pt x="2891094" y="49389"/>
                  <a:pt x="2877124" y="46849"/>
                  <a:pt x="2849819" y="46849"/>
                </a:cubicBezTo>
                <a:cubicBezTo>
                  <a:pt x="2822514" y="46849"/>
                  <a:pt x="2808544" y="46849"/>
                  <a:pt x="2781239" y="46849"/>
                </a:cubicBezTo>
                <a:cubicBezTo>
                  <a:pt x="2753934" y="46849"/>
                  <a:pt x="2739964" y="46849"/>
                  <a:pt x="2712659" y="46849"/>
                </a:cubicBezTo>
                <a:cubicBezTo>
                  <a:pt x="2685354" y="46849"/>
                  <a:pt x="2671384" y="46849"/>
                  <a:pt x="2644079" y="46849"/>
                </a:cubicBezTo>
                <a:cubicBezTo>
                  <a:pt x="2616774" y="46849"/>
                  <a:pt x="2602804" y="51294"/>
                  <a:pt x="2575499" y="46849"/>
                </a:cubicBezTo>
                <a:cubicBezTo>
                  <a:pt x="2548194" y="42404"/>
                  <a:pt x="2534224" y="30974"/>
                  <a:pt x="2506919" y="23989"/>
                </a:cubicBezTo>
                <a:cubicBezTo>
                  <a:pt x="2479614" y="17004"/>
                  <a:pt x="2465644" y="17004"/>
                  <a:pt x="2438339" y="12559"/>
                </a:cubicBezTo>
                <a:cubicBezTo>
                  <a:pt x="2411034" y="8114"/>
                  <a:pt x="2397064" y="3669"/>
                  <a:pt x="2369759" y="1129"/>
                </a:cubicBezTo>
                <a:cubicBezTo>
                  <a:pt x="2342454" y="-1411"/>
                  <a:pt x="2328484" y="1129"/>
                  <a:pt x="2301179" y="1129"/>
                </a:cubicBezTo>
                <a:cubicBezTo>
                  <a:pt x="2273874" y="1129"/>
                  <a:pt x="2259904" y="1129"/>
                  <a:pt x="2232599" y="1129"/>
                </a:cubicBezTo>
                <a:cubicBezTo>
                  <a:pt x="2205294" y="1129"/>
                  <a:pt x="2191324" y="1129"/>
                  <a:pt x="2164019" y="1129"/>
                </a:cubicBezTo>
                <a:cubicBezTo>
                  <a:pt x="2136714" y="1129"/>
                  <a:pt x="2122744" y="1129"/>
                  <a:pt x="2095439" y="1129"/>
                </a:cubicBezTo>
                <a:cubicBezTo>
                  <a:pt x="2068134" y="1129"/>
                  <a:pt x="2054164" y="-1411"/>
                  <a:pt x="2026859" y="1129"/>
                </a:cubicBezTo>
                <a:cubicBezTo>
                  <a:pt x="1999554" y="3669"/>
                  <a:pt x="1985584" y="-1411"/>
                  <a:pt x="1958279" y="12559"/>
                </a:cubicBezTo>
                <a:cubicBezTo>
                  <a:pt x="1930974" y="26529"/>
                  <a:pt x="1919544" y="51294"/>
                  <a:pt x="1889699" y="69709"/>
                </a:cubicBezTo>
                <a:cubicBezTo>
                  <a:pt x="1859854" y="88124"/>
                  <a:pt x="1841439" y="95109"/>
                  <a:pt x="1809689" y="103999"/>
                </a:cubicBezTo>
                <a:cubicBezTo>
                  <a:pt x="1777939" y="112889"/>
                  <a:pt x="1759524" y="110984"/>
                  <a:pt x="1729679" y="115429"/>
                </a:cubicBezTo>
                <a:cubicBezTo>
                  <a:pt x="1699834" y="119874"/>
                  <a:pt x="1690944" y="124319"/>
                  <a:pt x="1661099" y="126859"/>
                </a:cubicBezTo>
                <a:cubicBezTo>
                  <a:pt x="1631254" y="129399"/>
                  <a:pt x="1610934" y="124319"/>
                  <a:pt x="1581089" y="126859"/>
                </a:cubicBezTo>
                <a:cubicBezTo>
                  <a:pt x="1551244" y="129399"/>
                  <a:pt x="1539814" y="135749"/>
                  <a:pt x="1512509" y="138289"/>
                </a:cubicBezTo>
                <a:cubicBezTo>
                  <a:pt x="1485204" y="140829"/>
                  <a:pt x="1471234" y="138289"/>
                  <a:pt x="1443929" y="138289"/>
                </a:cubicBezTo>
                <a:cubicBezTo>
                  <a:pt x="1416624" y="138289"/>
                  <a:pt x="1402654" y="138289"/>
                  <a:pt x="1375349" y="138289"/>
                </a:cubicBezTo>
                <a:cubicBezTo>
                  <a:pt x="1348044" y="138289"/>
                  <a:pt x="1336614" y="135749"/>
                  <a:pt x="1306769" y="138289"/>
                </a:cubicBezTo>
                <a:cubicBezTo>
                  <a:pt x="1276924" y="140829"/>
                  <a:pt x="1258509" y="147179"/>
                  <a:pt x="1226759" y="149719"/>
                </a:cubicBezTo>
                <a:cubicBezTo>
                  <a:pt x="1195009" y="152259"/>
                  <a:pt x="1176594" y="149719"/>
                  <a:pt x="1146749" y="149719"/>
                </a:cubicBezTo>
                <a:cubicBezTo>
                  <a:pt x="1116904" y="149719"/>
                  <a:pt x="1105474" y="149719"/>
                  <a:pt x="1078169" y="149719"/>
                </a:cubicBezTo>
                <a:cubicBezTo>
                  <a:pt x="1050864" y="149719"/>
                  <a:pt x="1036894" y="149719"/>
                  <a:pt x="1009589" y="149719"/>
                </a:cubicBezTo>
                <a:cubicBezTo>
                  <a:pt x="982284" y="149719"/>
                  <a:pt x="970854" y="152259"/>
                  <a:pt x="941009" y="149719"/>
                </a:cubicBezTo>
                <a:cubicBezTo>
                  <a:pt x="911164" y="147179"/>
                  <a:pt x="892749" y="145274"/>
                  <a:pt x="860999" y="138289"/>
                </a:cubicBezTo>
                <a:cubicBezTo>
                  <a:pt x="829249" y="131304"/>
                  <a:pt x="810834" y="124319"/>
                  <a:pt x="780989" y="115429"/>
                </a:cubicBezTo>
                <a:cubicBezTo>
                  <a:pt x="751144" y="106539"/>
                  <a:pt x="739714" y="99554"/>
                  <a:pt x="712409" y="92569"/>
                </a:cubicBezTo>
                <a:cubicBezTo>
                  <a:pt x="685104" y="85584"/>
                  <a:pt x="671134" y="85584"/>
                  <a:pt x="643829" y="81139"/>
                </a:cubicBezTo>
                <a:cubicBezTo>
                  <a:pt x="616524" y="76694"/>
                  <a:pt x="602554" y="72249"/>
                  <a:pt x="575249" y="69709"/>
                </a:cubicBezTo>
                <a:cubicBezTo>
                  <a:pt x="547944" y="67169"/>
                  <a:pt x="533974" y="69709"/>
                  <a:pt x="506669" y="69709"/>
                </a:cubicBezTo>
                <a:cubicBezTo>
                  <a:pt x="479364" y="69709"/>
                  <a:pt x="467934" y="69709"/>
                  <a:pt x="438089" y="69709"/>
                </a:cubicBezTo>
                <a:cubicBezTo>
                  <a:pt x="408244" y="69709"/>
                  <a:pt x="387924" y="69709"/>
                  <a:pt x="358079" y="69709"/>
                </a:cubicBezTo>
                <a:cubicBezTo>
                  <a:pt x="328234" y="69709"/>
                  <a:pt x="316804" y="69709"/>
                  <a:pt x="289499" y="69709"/>
                </a:cubicBezTo>
                <a:cubicBezTo>
                  <a:pt x="262194" y="69709"/>
                  <a:pt x="248224" y="67169"/>
                  <a:pt x="220919" y="69709"/>
                </a:cubicBezTo>
                <a:cubicBezTo>
                  <a:pt x="193614" y="72249"/>
                  <a:pt x="179644" y="72249"/>
                  <a:pt x="152339" y="81139"/>
                </a:cubicBezTo>
                <a:cubicBezTo>
                  <a:pt x="125034" y="90029"/>
                  <a:pt x="111064" y="99554"/>
                  <a:pt x="83759" y="115429"/>
                </a:cubicBezTo>
                <a:cubicBezTo>
                  <a:pt x="56454" y="131304"/>
                  <a:pt x="31054" y="138289"/>
                  <a:pt x="15179" y="161149"/>
                </a:cubicBezTo>
                <a:cubicBezTo>
                  <a:pt x="-696" y="184009"/>
                  <a:pt x="6289" y="202424"/>
                  <a:pt x="3749" y="229729"/>
                </a:cubicBezTo>
                <a:cubicBezTo>
                  <a:pt x="1209" y="257034"/>
                  <a:pt x="-3236" y="271004"/>
                  <a:pt x="3749" y="298309"/>
                </a:cubicBezTo>
                <a:cubicBezTo>
                  <a:pt x="10734" y="325614"/>
                  <a:pt x="17719" y="344029"/>
                  <a:pt x="38039" y="366889"/>
                </a:cubicBezTo>
                <a:cubicBezTo>
                  <a:pt x="58359" y="389749"/>
                  <a:pt x="79314" y="398639"/>
                  <a:pt x="106619" y="412609"/>
                </a:cubicBezTo>
                <a:cubicBezTo>
                  <a:pt x="133924" y="426579"/>
                  <a:pt x="147894" y="428484"/>
                  <a:pt x="175199" y="435469"/>
                </a:cubicBezTo>
                <a:cubicBezTo>
                  <a:pt x="202504" y="442454"/>
                  <a:pt x="216474" y="444359"/>
                  <a:pt x="243779" y="446899"/>
                </a:cubicBezTo>
                <a:cubicBezTo>
                  <a:pt x="271084" y="449439"/>
                  <a:pt x="285054" y="444359"/>
                  <a:pt x="312359" y="446899"/>
                </a:cubicBezTo>
                <a:cubicBezTo>
                  <a:pt x="339664" y="449439"/>
                  <a:pt x="353634" y="455789"/>
                  <a:pt x="380939" y="458329"/>
                </a:cubicBezTo>
                <a:cubicBezTo>
                  <a:pt x="408244" y="460869"/>
                  <a:pt x="422214" y="458329"/>
                  <a:pt x="449519" y="458329"/>
                </a:cubicBezTo>
                <a:cubicBezTo>
                  <a:pt x="476824" y="458329"/>
                  <a:pt x="490794" y="458329"/>
                  <a:pt x="518099" y="458329"/>
                </a:cubicBezTo>
                <a:cubicBezTo>
                  <a:pt x="545404" y="458329"/>
                  <a:pt x="559374" y="458329"/>
                  <a:pt x="586679" y="458329"/>
                </a:cubicBezTo>
                <a:cubicBezTo>
                  <a:pt x="613984" y="458329"/>
                  <a:pt x="627954" y="460869"/>
                  <a:pt x="655259" y="458329"/>
                </a:cubicBezTo>
                <a:cubicBezTo>
                  <a:pt x="682564" y="455789"/>
                  <a:pt x="696534" y="449439"/>
                  <a:pt x="723839" y="446899"/>
                </a:cubicBezTo>
                <a:cubicBezTo>
                  <a:pt x="751144" y="444359"/>
                  <a:pt x="765114" y="446899"/>
                  <a:pt x="792419" y="446899"/>
                </a:cubicBezTo>
                <a:cubicBezTo>
                  <a:pt x="819724" y="446899"/>
                  <a:pt x="833694" y="446899"/>
                  <a:pt x="860999" y="446899"/>
                </a:cubicBezTo>
                <a:cubicBezTo>
                  <a:pt x="888304" y="446899"/>
                  <a:pt x="902274" y="446899"/>
                  <a:pt x="929579" y="446899"/>
                </a:cubicBezTo>
                <a:cubicBezTo>
                  <a:pt x="956884" y="446899"/>
                  <a:pt x="970854" y="446899"/>
                  <a:pt x="998159" y="446899"/>
                </a:cubicBezTo>
                <a:cubicBezTo>
                  <a:pt x="1025464" y="446899"/>
                  <a:pt x="1039434" y="446899"/>
                  <a:pt x="1066739" y="446899"/>
                </a:cubicBezTo>
                <a:cubicBezTo>
                  <a:pt x="1094044" y="446899"/>
                  <a:pt x="1108014" y="446899"/>
                  <a:pt x="1135319" y="446899"/>
                </a:cubicBezTo>
                <a:cubicBezTo>
                  <a:pt x="1162624" y="446899"/>
                  <a:pt x="1176594" y="446899"/>
                  <a:pt x="1203899" y="446899"/>
                </a:cubicBezTo>
                <a:cubicBezTo>
                  <a:pt x="1231204" y="446899"/>
                  <a:pt x="1245174" y="444359"/>
                  <a:pt x="1272479" y="446899"/>
                </a:cubicBezTo>
                <a:cubicBezTo>
                  <a:pt x="1299784" y="449439"/>
                  <a:pt x="1313754" y="453884"/>
                  <a:pt x="1341059" y="458329"/>
                </a:cubicBezTo>
                <a:cubicBezTo>
                  <a:pt x="1368364" y="462774"/>
                  <a:pt x="1382334" y="467219"/>
                  <a:pt x="1409639" y="469759"/>
                </a:cubicBezTo>
                <a:cubicBezTo>
                  <a:pt x="1436944" y="472299"/>
                  <a:pt x="1450914" y="469759"/>
                  <a:pt x="1478219" y="469759"/>
                </a:cubicBezTo>
                <a:cubicBezTo>
                  <a:pt x="1505524" y="469759"/>
                  <a:pt x="1519494" y="467219"/>
                  <a:pt x="1546799" y="469759"/>
                </a:cubicBezTo>
                <a:cubicBezTo>
                  <a:pt x="1574104" y="472299"/>
                  <a:pt x="1588074" y="478649"/>
                  <a:pt x="1615379" y="481189"/>
                </a:cubicBezTo>
                <a:cubicBezTo>
                  <a:pt x="1642684" y="483729"/>
                  <a:pt x="1656654" y="481189"/>
                  <a:pt x="1683959" y="481189"/>
                </a:cubicBezTo>
                <a:cubicBezTo>
                  <a:pt x="1711264" y="481189"/>
                  <a:pt x="1725234" y="481189"/>
                  <a:pt x="1752539" y="481189"/>
                </a:cubicBezTo>
                <a:cubicBezTo>
                  <a:pt x="1779844" y="481189"/>
                  <a:pt x="1793814" y="481189"/>
                  <a:pt x="1821119" y="481189"/>
                </a:cubicBezTo>
                <a:cubicBezTo>
                  <a:pt x="1848424" y="481189"/>
                  <a:pt x="1862394" y="481189"/>
                  <a:pt x="1889699" y="481189"/>
                </a:cubicBezTo>
                <a:cubicBezTo>
                  <a:pt x="1917004" y="481189"/>
                  <a:pt x="1930974" y="481189"/>
                  <a:pt x="1958279" y="481189"/>
                </a:cubicBezTo>
                <a:cubicBezTo>
                  <a:pt x="1985584" y="481189"/>
                  <a:pt x="1999554" y="481189"/>
                  <a:pt x="2026859" y="481189"/>
                </a:cubicBezTo>
                <a:cubicBezTo>
                  <a:pt x="2054164" y="481189"/>
                  <a:pt x="2068134" y="483729"/>
                  <a:pt x="2095439" y="481189"/>
                </a:cubicBezTo>
                <a:cubicBezTo>
                  <a:pt x="2122744" y="478649"/>
                  <a:pt x="2136714" y="474204"/>
                  <a:pt x="2164019" y="469759"/>
                </a:cubicBezTo>
                <a:cubicBezTo>
                  <a:pt x="2191324" y="465314"/>
                  <a:pt x="2205294" y="462774"/>
                  <a:pt x="2232599" y="458329"/>
                </a:cubicBezTo>
                <a:cubicBezTo>
                  <a:pt x="2259904" y="453884"/>
                  <a:pt x="2273874" y="449439"/>
                  <a:pt x="2301179" y="446899"/>
                </a:cubicBezTo>
                <a:cubicBezTo>
                  <a:pt x="2328484" y="444359"/>
                  <a:pt x="2342454" y="451344"/>
                  <a:pt x="2369759" y="446899"/>
                </a:cubicBezTo>
                <a:cubicBezTo>
                  <a:pt x="2397064" y="442454"/>
                  <a:pt x="2411034" y="431024"/>
                  <a:pt x="2438339" y="424039"/>
                </a:cubicBezTo>
                <a:cubicBezTo>
                  <a:pt x="2465644" y="417054"/>
                  <a:pt x="2479614" y="419594"/>
                  <a:pt x="2506919" y="412609"/>
                </a:cubicBezTo>
                <a:cubicBezTo>
                  <a:pt x="2534224" y="405624"/>
                  <a:pt x="2548194" y="396734"/>
                  <a:pt x="2575499" y="389749"/>
                </a:cubicBezTo>
                <a:cubicBezTo>
                  <a:pt x="2602804" y="382764"/>
                  <a:pt x="2616774" y="382764"/>
                  <a:pt x="2644079" y="378319"/>
                </a:cubicBezTo>
                <a:cubicBezTo>
                  <a:pt x="2671384" y="373874"/>
                  <a:pt x="2685354" y="371334"/>
                  <a:pt x="2712659" y="366889"/>
                </a:cubicBezTo>
                <a:cubicBezTo>
                  <a:pt x="2739964" y="362444"/>
                  <a:pt x="2753934" y="359904"/>
                  <a:pt x="2781239" y="355459"/>
                </a:cubicBezTo>
                <a:cubicBezTo>
                  <a:pt x="2808544" y="351014"/>
                  <a:pt x="2822514" y="346569"/>
                  <a:pt x="2849819" y="344029"/>
                </a:cubicBezTo>
                <a:cubicBezTo>
                  <a:pt x="2877124" y="341489"/>
                  <a:pt x="2891094" y="344029"/>
                  <a:pt x="2918399" y="344029"/>
                </a:cubicBezTo>
                <a:cubicBezTo>
                  <a:pt x="2945704" y="344029"/>
                  <a:pt x="2959674" y="344029"/>
                  <a:pt x="2986979" y="344029"/>
                </a:cubicBezTo>
                <a:cubicBezTo>
                  <a:pt x="3014284" y="344029"/>
                  <a:pt x="3028254" y="344029"/>
                  <a:pt x="3055559" y="344029"/>
                </a:cubicBezTo>
                <a:cubicBezTo>
                  <a:pt x="3082864" y="344029"/>
                  <a:pt x="3112074" y="344029"/>
                  <a:pt x="3124139" y="344029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5407660" y="484029"/>
            <a:ext cx="6559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1560" y="987574"/>
            <a:ext cx="3149854" cy="805954"/>
            <a:chOff x="6124" y="746"/>
            <a:chExt cx="5439" cy="1467"/>
          </a:xfrm>
          <a:noFill/>
        </p:grpSpPr>
        <p:grpSp>
          <p:nvGrpSpPr>
            <p:cNvPr id="16" name="组合 15"/>
            <p:cNvGrpSpPr/>
            <p:nvPr/>
          </p:nvGrpSpPr>
          <p:grpSpPr>
            <a:xfrm>
              <a:off x="6124" y="746"/>
              <a:ext cx="5439" cy="1467"/>
              <a:chOff x="539552" y="1453529"/>
              <a:chExt cx="2885143" cy="931545"/>
            </a:xfrm>
            <a:grpFill/>
          </p:grpSpPr>
          <p:sp>
            <p:nvSpPr>
              <p:cNvPr id="17" name="云形标注 16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2837180" cy="931545"/>
              </a:xfrm>
              <a:prstGeom prst="wedgeRoundRectCallout">
                <a:avLst>
                  <a:gd name="adj1" fmla="val -121"/>
                  <a:gd name="adj2" fmla="val 74221"/>
                  <a:gd name="adj3" fmla="val 1666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671104" y="1579120"/>
                <a:ext cx="2753591" cy="590372"/>
              </a:xfrm>
              <a:prstGeom prst="wedgeRoundRectCallou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树上有（  ）只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51" y="1139"/>
              <a:ext cx="471" cy="453"/>
            </a:xfrm>
            <a:prstGeom prst="wedgeRoundRectCallout">
              <a:avLst/>
            </a:prstGeom>
            <a:grpFill/>
          </p:spPr>
        </p:pic>
      </p:grpSp>
      <p:sp>
        <p:nvSpPr>
          <p:cNvPr id="22" name="任意多边形 21"/>
          <p:cNvSpPr/>
          <p:nvPr/>
        </p:nvSpPr>
        <p:spPr>
          <a:xfrm>
            <a:off x="2245995" y="1950085"/>
            <a:ext cx="1585595" cy="1153795"/>
          </a:xfrm>
          <a:custGeom>
            <a:avLst/>
            <a:gdLst>
              <a:gd name="connisteX0" fmla="*/ 1489851 w 1585629"/>
              <a:gd name="connsiteY0" fmla="*/ 1080628 h 1153546"/>
              <a:gd name="connisteX1" fmla="*/ 1558431 w 1585629"/>
              <a:gd name="connsiteY1" fmla="*/ 1012048 h 1153546"/>
              <a:gd name="connisteX2" fmla="*/ 1581291 w 1585629"/>
              <a:gd name="connsiteY2" fmla="*/ 943468 h 1153546"/>
              <a:gd name="connisteX3" fmla="*/ 1581291 w 1585629"/>
              <a:gd name="connsiteY3" fmla="*/ 874888 h 1153546"/>
              <a:gd name="connisteX4" fmla="*/ 1547001 w 1585629"/>
              <a:gd name="connsiteY4" fmla="*/ 806308 h 1153546"/>
              <a:gd name="connisteX5" fmla="*/ 1489851 w 1585629"/>
              <a:gd name="connsiteY5" fmla="*/ 737728 h 1153546"/>
              <a:gd name="connisteX6" fmla="*/ 1432701 w 1585629"/>
              <a:gd name="connsiteY6" fmla="*/ 669148 h 1153546"/>
              <a:gd name="connisteX7" fmla="*/ 1386981 w 1585629"/>
              <a:gd name="connsiteY7" fmla="*/ 600568 h 1153546"/>
              <a:gd name="connisteX8" fmla="*/ 1341261 w 1585629"/>
              <a:gd name="connsiteY8" fmla="*/ 531988 h 1153546"/>
              <a:gd name="connisteX9" fmla="*/ 1306971 w 1585629"/>
              <a:gd name="connsiteY9" fmla="*/ 463408 h 1153546"/>
              <a:gd name="connisteX10" fmla="*/ 1284111 w 1585629"/>
              <a:gd name="connsiteY10" fmla="*/ 394828 h 1153546"/>
              <a:gd name="connisteX11" fmla="*/ 1238391 w 1585629"/>
              <a:gd name="connsiteY11" fmla="*/ 326248 h 1153546"/>
              <a:gd name="connisteX12" fmla="*/ 1169811 w 1585629"/>
              <a:gd name="connsiteY12" fmla="*/ 269098 h 1153546"/>
              <a:gd name="connisteX13" fmla="*/ 1101231 w 1585629"/>
              <a:gd name="connsiteY13" fmla="*/ 211948 h 1153546"/>
              <a:gd name="connisteX14" fmla="*/ 1055511 w 1585629"/>
              <a:gd name="connsiteY14" fmla="*/ 143368 h 1153546"/>
              <a:gd name="connisteX15" fmla="*/ 998361 w 1585629"/>
              <a:gd name="connsiteY15" fmla="*/ 74788 h 1153546"/>
              <a:gd name="connisteX16" fmla="*/ 929781 w 1585629"/>
              <a:gd name="connsiteY16" fmla="*/ 40498 h 1153546"/>
              <a:gd name="connisteX17" fmla="*/ 861201 w 1585629"/>
              <a:gd name="connsiteY17" fmla="*/ 40498 h 1153546"/>
              <a:gd name="connisteX18" fmla="*/ 792621 w 1585629"/>
              <a:gd name="connsiteY18" fmla="*/ 40498 h 1153546"/>
              <a:gd name="connisteX19" fmla="*/ 724041 w 1585629"/>
              <a:gd name="connsiteY19" fmla="*/ 40498 h 1153546"/>
              <a:gd name="connisteX20" fmla="*/ 655461 w 1585629"/>
              <a:gd name="connsiteY20" fmla="*/ 40498 h 1153546"/>
              <a:gd name="connisteX21" fmla="*/ 586881 w 1585629"/>
              <a:gd name="connsiteY21" fmla="*/ 40498 h 1153546"/>
              <a:gd name="connisteX22" fmla="*/ 518301 w 1585629"/>
              <a:gd name="connsiteY22" fmla="*/ 40498 h 1153546"/>
              <a:gd name="connisteX23" fmla="*/ 449721 w 1585629"/>
              <a:gd name="connsiteY23" fmla="*/ 29068 h 1153546"/>
              <a:gd name="connisteX24" fmla="*/ 381141 w 1585629"/>
              <a:gd name="connsiteY24" fmla="*/ 29068 h 1153546"/>
              <a:gd name="connisteX25" fmla="*/ 312561 w 1585629"/>
              <a:gd name="connsiteY25" fmla="*/ 17638 h 1153546"/>
              <a:gd name="connisteX26" fmla="*/ 243981 w 1585629"/>
              <a:gd name="connsiteY26" fmla="*/ 6208 h 1153546"/>
              <a:gd name="connisteX27" fmla="*/ 175401 w 1585629"/>
              <a:gd name="connsiteY27" fmla="*/ 6208 h 1153546"/>
              <a:gd name="connisteX28" fmla="*/ 106821 w 1585629"/>
              <a:gd name="connsiteY28" fmla="*/ 6208 h 1153546"/>
              <a:gd name="connisteX29" fmla="*/ 38241 w 1585629"/>
              <a:gd name="connsiteY29" fmla="*/ 6208 h 1153546"/>
              <a:gd name="connisteX30" fmla="*/ 3951 w 1585629"/>
              <a:gd name="connsiteY30" fmla="*/ 74788 h 1153546"/>
              <a:gd name="connisteX31" fmla="*/ 3951 w 1585629"/>
              <a:gd name="connsiteY31" fmla="*/ 143368 h 1153546"/>
              <a:gd name="connisteX32" fmla="*/ 3951 w 1585629"/>
              <a:gd name="connsiteY32" fmla="*/ 211948 h 1153546"/>
              <a:gd name="connisteX33" fmla="*/ 3951 w 1585629"/>
              <a:gd name="connsiteY33" fmla="*/ 280528 h 1153546"/>
              <a:gd name="connisteX34" fmla="*/ 49671 w 1585629"/>
              <a:gd name="connsiteY34" fmla="*/ 349108 h 1153546"/>
              <a:gd name="connisteX35" fmla="*/ 118251 w 1585629"/>
              <a:gd name="connsiteY35" fmla="*/ 417688 h 1153546"/>
              <a:gd name="connisteX36" fmla="*/ 186831 w 1585629"/>
              <a:gd name="connsiteY36" fmla="*/ 463408 h 1153546"/>
              <a:gd name="connisteX37" fmla="*/ 255411 w 1585629"/>
              <a:gd name="connsiteY37" fmla="*/ 497698 h 1153546"/>
              <a:gd name="connisteX38" fmla="*/ 323991 w 1585629"/>
              <a:gd name="connsiteY38" fmla="*/ 520558 h 1153546"/>
              <a:gd name="connisteX39" fmla="*/ 392571 w 1585629"/>
              <a:gd name="connsiteY39" fmla="*/ 543418 h 1153546"/>
              <a:gd name="connisteX40" fmla="*/ 461151 w 1585629"/>
              <a:gd name="connsiteY40" fmla="*/ 566278 h 1153546"/>
              <a:gd name="connisteX41" fmla="*/ 529731 w 1585629"/>
              <a:gd name="connsiteY41" fmla="*/ 577708 h 1153546"/>
              <a:gd name="connisteX42" fmla="*/ 598311 w 1585629"/>
              <a:gd name="connsiteY42" fmla="*/ 623428 h 1153546"/>
              <a:gd name="connisteX43" fmla="*/ 666891 w 1585629"/>
              <a:gd name="connsiteY43" fmla="*/ 669148 h 1153546"/>
              <a:gd name="connisteX44" fmla="*/ 735471 w 1585629"/>
              <a:gd name="connsiteY44" fmla="*/ 726298 h 1153546"/>
              <a:gd name="connisteX45" fmla="*/ 804051 w 1585629"/>
              <a:gd name="connsiteY45" fmla="*/ 772018 h 1153546"/>
              <a:gd name="connisteX46" fmla="*/ 872631 w 1585629"/>
              <a:gd name="connsiteY46" fmla="*/ 829168 h 1153546"/>
              <a:gd name="connisteX47" fmla="*/ 906921 w 1585629"/>
              <a:gd name="connsiteY47" fmla="*/ 897748 h 1153546"/>
              <a:gd name="connisteX48" fmla="*/ 952641 w 1585629"/>
              <a:gd name="connsiteY48" fmla="*/ 966328 h 1153546"/>
              <a:gd name="connisteX49" fmla="*/ 1021221 w 1585629"/>
              <a:gd name="connsiteY49" fmla="*/ 1023478 h 1153546"/>
              <a:gd name="connisteX50" fmla="*/ 1089801 w 1585629"/>
              <a:gd name="connsiteY50" fmla="*/ 1080628 h 1153546"/>
              <a:gd name="connisteX51" fmla="*/ 1158381 w 1585629"/>
              <a:gd name="connsiteY51" fmla="*/ 1114918 h 1153546"/>
              <a:gd name="connisteX52" fmla="*/ 1226961 w 1585629"/>
              <a:gd name="connsiteY52" fmla="*/ 1149208 h 1153546"/>
              <a:gd name="connisteX53" fmla="*/ 1295541 w 1585629"/>
              <a:gd name="connsiteY53" fmla="*/ 1149208 h 1153546"/>
              <a:gd name="connisteX54" fmla="*/ 1364121 w 1585629"/>
              <a:gd name="connsiteY54" fmla="*/ 1126348 h 1153546"/>
              <a:gd name="connisteX55" fmla="*/ 1432701 w 1585629"/>
              <a:gd name="connsiteY55" fmla="*/ 1103488 h 1153546"/>
              <a:gd name="connisteX56" fmla="*/ 1489851 w 1585629"/>
              <a:gd name="connsiteY56" fmla="*/ 1080628 h 11535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</a:cxnLst>
            <a:rect l="l" t="t" r="r" b="b"/>
            <a:pathLst>
              <a:path w="1585629" h="1153547">
                <a:moveTo>
                  <a:pt x="1489851" y="1080629"/>
                </a:moveTo>
                <a:cubicBezTo>
                  <a:pt x="1515251" y="1062214"/>
                  <a:pt x="1540016" y="1039354"/>
                  <a:pt x="1558431" y="1012049"/>
                </a:cubicBezTo>
                <a:cubicBezTo>
                  <a:pt x="1576846" y="984744"/>
                  <a:pt x="1576846" y="970774"/>
                  <a:pt x="1581291" y="943469"/>
                </a:cubicBezTo>
                <a:cubicBezTo>
                  <a:pt x="1585736" y="916164"/>
                  <a:pt x="1588276" y="902194"/>
                  <a:pt x="1581291" y="874889"/>
                </a:cubicBezTo>
                <a:cubicBezTo>
                  <a:pt x="1574306" y="847584"/>
                  <a:pt x="1565416" y="833614"/>
                  <a:pt x="1547001" y="806309"/>
                </a:cubicBezTo>
                <a:cubicBezTo>
                  <a:pt x="1528586" y="779004"/>
                  <a:pt x="1512711" y="765034"/>
                  <a:pt x="1489851" y="737729"/>
                </a:cubicBezTo>
                <a:cubicBezTo>
                  <a:pt x="1466991" y="710424"/>
                  <a:pt x="1453021" y="696454"/>
                  <a:pt x="1432701" y="669149"/>
                </a:cubicBezTo>
                <a:cubicBezTo>
                  <a:pt x="1412381" y="641844"/>
                  <a:pt x="1405396" y="627874"/>
                  <a:pt x="1386981" y="600569"/>
                </a:cubicBezTo>
                <a:cubicBezTo>
                  <a:pt x="1368566" y="573264"/>
                  <a:pt x="1357136" y="559294"/>
                  <a:pt x="1341261" y="531989"/>
                </a:cubicBezTo>
                <a:cubicBezTo>
                  <a:pt x="1325386" y="504684"/>
                  <a:pt x="1318401" y="490714"/>
                  <a:pt x="1306971" y="463409"/>
                </a:cubicBezTo>
                <a:cubicBezTo>
                  <a:pt x="1295541" y="436104"/>
                  <a:pt x="1298081" y="422134"/>
                  <a:pt x="1284111" y="394829"/>
                </a:cubicBezTo>
                <a:cubicBezTo>
                  <a:pt x="1270141" y="367524"/>
                  <a:pt x="1261251" y="351649"/>
                  <a:pt x="1238391" y="326249"/>
                </a:cubicBezTo>
                <a:cubicBezTo>
                  <a:pt x="1215531" y="300849"/>
                  <a:pt x="1197116" y="291959"/>
                  <a:pt x="1169811" y="269099"/>
                </a:cubicBezTo>
                <a:cubicBezTo>
                  <a:pt x="1142506" y="246239"/>
                  <a:pt x="1124091" y="237349"/>
                  <a:pt x="1101231" y="211949"/>
                </a:cubicBezTo>
                <a:cubicBezTo>
                  <a:pt x="1078371" y="186549"/>
                  <a:pt x="1075831" y="170674"/>
                  <a:pt x="1055511" y="143369"/>
                </a:cubicBezTo>
                <a:cubicBezTo>
                  <a:pt x="1035191" y="116064"/>
                  <a:pt x="1023761" y="95109"/>
                  <a:pt x="998361" y="74789"/>
                </a:cubicBezTo>
                <a:cubicBezTo>
                  <a:pt x="972961" y="54469"/>
                  <a:pt x="957086" y="47484"/>
                  <a:pt x="929781" y="40499"/>
                </a:cubicBezTo>
                <a:cubicBezTo>
                  <a:pt x="902476" y="33514"/>
                  <a:pt x="888506" y="40499"/>
                  <a:pt x="861201" y="40499"/>
                </a:cubicBezTo>
                <a:cubicBezTo>
                  <a:pt x="833896" y="40499"/>
                  <a:pt x="819926" y="40499"/>
                  <a:pt x="792621" y="40499"/>
                </a:cubicBezTo>
                <a:cubicBezTo>
                  <a:pt x="765316" y="40499"/>
                  <a:pt x="751346" y="40499"/>
                  <a:pt x="724041" y="40499"/>
                </a:cubicBezTo>
                <a:cubicBezTo>
                  <a:pt x="696736" y="40499"/>
                  <a:pt x="682766" y="40499"/>
                  <a:pt x="655461" y="40499"/>
                </a:cubicBezTo>
                <a:cubicBezTo>
                  <a:pt x="628156" y="40499"/>
                  <a:pt x="614186" y="40499"/>
                  <a:pt x="586881" y="40499"/>
                </a:cubicBezTo>
                <a:cubicBezTo>
                  <a:pt x="559576" y="40499"/>
                  <a:pt x="545606" y="43039"/>
                  <a:pt x="518301" y="40499"/>
                </a:cubicBezTo>
                <a:cubicBezTo>
                  <a:pt x="490996" y="37959"/>
                  <a:pt x="477026" y="31609"/>
                  <a:pt x="449721" y="29069"/>
                </a:cubicBezTo>
                <a:cubicBezTo>
                  <a:pt x="422416" y="26529"/>
                  <a:pt x="408446" y="31609"/>
                  <a:pt x="381141" y="29069"/>
                </a:cubicBezTo>
                <a:cubicBezTo>
                  <a:pt x="353836" y="26529"/>
                  <a:pt x="339866" y="22084"/>
                  <a:pt x="312561" y="17639"/>
                </a:cubicBezTo>
                <a:cubicBezTo>
                  <a:pt x="285256" y="13194"/>
                  <a:pt x="271286" y="8749"/>
                  <a:pt x="243981" y="6209"/>
                </a:cubicBezTo>
                <a:cubicBezTo>
                  <a:pt x="216676" y="3669"/>
                  <a:pt x="202706" y="6209"/>
                  <a:pt x="175401" y="6209"/>
                </a:cubicBezTo>
                <a:cubicBezTo>
                  <a:pt x="148096" y="6209"/>
                  <a:pt x="134126" y="6209"/>
                  <a:pt x="106821" y="6209"/>
                </a:cubicBezTo>
                <a:cubicBezTo>
                  <a:pt x="79516" y="6209"/>
                  <a:pt x="58561" y="-7761"/>
                  <a:pt x="38241" y="6209"/>
                </a:cubicBezTo>
                <a:cubicBezTo>
                  <a:pt x="17921" y="20179"/>
                  <a:pt x="10936" y="47484"/>
                  <a:pt x="3951" y="74789"/>
                </a:cubicBezTo>
                <a:cubicBezTo>
                  <a:pt x="-3034" y="102094"/>
                  <a:pt x="3951" y="116064"/>
                  <a:pt x="3951" y="143369"/>
                </a:cubicBezTo>
                <a:cubicBezTo>
                  <a:pt x="3951" y="170674"/>
                  <a:pt x="3951" y="184644"/>
                  <a:pt x="3951" y="211949"/>
                </a:cubicBezTo>
                <a:cubicBezTo>
                  <a:pt x="3951" y="239254"/>
                  <a:pt x="-4939" y="253224"/>
                  <a:pt x="3951" y="280529"/>
                </a:cubicBezTo>
                <a:cubicBezTo>
                  <a:pt x="12841" y="307834"/>
                  <a:pt x="26811" y="321804"/>
                  <a:pt x="49671" y="349109"/>
                </a:cubicBezTo>
                <a:cubicBezTo>
                  <a:pt x="72531" y="376414"/>
                  <a:pt x="90946" y="394829"/>
                  <a:pt x="118251" y="417689"/>
                </a:cubicBezTo>
                <a:cubicBezTo>
                  <a:pt x="145556" y="440549"/>
                  <a:pt x="159526" y="447534"/>
                  <a:pt x="186831" y="463409"/>
                </a:cubicBezTo>
                <a:cubicBezTo>
                  <a:pt x="214136" y="479284"/>
                  <a:pt x="228106" y="486269"/>
                  <a:pt x="255411" y="497699"/>
                </a:cubicBezTo>
                <a:cubicBezTo>
                  <a:pt x="282716" y="509129"/>
                  <a:pt x="296686" y="511669"/>
                  <a:pt x="323991" y="520559"/>
                </a:cubicBezTo>
                <a:cubicBezTo>
                  <a:pt x="351296" y="529449"/>
                  <a:pt x="365266" y="534529"/>
                  <a:pt x="392571" y="543419"/>
                </a:cubicBezTo>
                <a:cubicBezTo>
                  <a:pt x="419876" y="552309"/>
                  <a:pt x="433846" y="559294"/>
                  <a:pt x="461151" y="566279"/>
                </a:cubicBezTo>
                <a:cubicBezTo>
                  <a:pt x="488456" y="573264"/>
                  <a:pt x="502426" y="566279"/>
                  <a:pt x="529731" y="577709"/>
                </a:cubicBezTo>
                <a:cubicBezTo>
                  <a:pt x="557036" y="589139"/>
                  <a:pt x="571006" y="605014"/>
                  <a:pt x="598311" y="623429"/>
                </a:cubicBezTo>
                <a:cubicBezTo>
                  <a:pt x="625616" y="641844"/>
                  <a:pt x="639586" y="648829"/>
                  <a:pt x="666891" y="669149"/>
                </a:cubicBezTo>
                <a:cubicBezTo>
                  <a:pt x="694196" y="689469"/>
                  <a:pt x="708166" y="705979"/>
                  <a:pt x="735471" y="726299"/>
                </a:cubicBezTo>
                <a:cubicBezTo>
                  <a:pt x="762776" y="746619"/>
                  <a:pt x="776746" y="751699"/>
                  <a:pt x="804051" y="772019"/>
                </a:cubicBezTo>
                <a:cubicBezTo>
                  <a:pt x="831356" y="792339"/>
                  <a:pt x="852311" y="803769"/>
                  <a:pt x="872631" y="829169"/>
                </a:cubicBezTo>
                <a:cubicBezTo>
                  <a:pt x="892951" y="854569"/>
                  <a:pt x="891046" y="870444"/>
                  <a:pt x="906921" y="897749"/>
                </a:cubicBezTo>
                <a:cubicBezTo>
                  <a:pt x="922796" y="925054"/>
                  <a:pt x="929781" y="940929"/>
                  <a:pt x="952641" y="966329"/>
                </a:cubicBezTo>
                <a:cubicBezTo>
                  <a:pt x="975501" y="991729"/>
                  <a:pt x="993916" y="1000619"/>
                  <a:pt x="1021221" y="1023479"/>
                </a:cubicBezTo>
                <a:cubicBezTo>
                  <a:pt x="1048526" y="1046339"/>
                  <a:pt x="1062496" y="1062214"/>
                  <a:pt x="1089801" y="1080629"/>
                </a:cubicBezTo>
                <a:cubicBezTo>
                  <a:pt x="1117106" y="1099044"/>
                  <a:pt x="1131076" y="1100949"/>
                  <a:pt x="1158381" y="1114919"/>
                </a:cubicBezTo>
                <a:cubicBezTo>
                  <a:pt x="1185686" y="1128889"/>
                  <a:pt x="1199656" y="1142224"/>
                  <a:pt x="1226961" y="1149209"/>
                </a:cubicBezTo>
                <a:cubicBezTo>
                  <a:pt x="1254266" y="1156194"/>
                  <a:pt x="1268236" y="1153654"/>
                  <a:pt x="1295541" y="1149209"/>
                </a:cubicBezTo>
                <a:cubicBezTo>
                  <a:pt x="1322846" y="1144764"/>
                  <a:pt x="1336816" y="1135239"/>
                  <a:pt x="1364121" y="1126349"/>
                </a:cubicBezTo>
                <a:cubicBezTo>
                  <a:pt x="1391426" y="1117459"/>
                  <a:pt x="1407301" y="1112379"/>
                  <a:pt x="1432701" y="1103489"/>
                </a:cubicBezTo>
                <a:cubicBezTo>
                  <a:pt x="1458101" y="1094599"/>
                  <a:pt x="1464451" y="1099044"/>
                  <a:pt x="1489851" y="1080629"/>
                </a:cubicBezTo>
                <a:close/>
              </a:path>
            </a:pathLst>
          </a:cu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6"/>
          <p:cNvSpPr txBox="1">
            <a:spLocks noChangeArrowheads="1"/>
          </p:cNvSpPr>
          <p:nvPr/>
        </p:nvSpPr>
        <p:spPr bwMode="auto">
          <a:xfrm>
            <a:off x="2051720" y="1059582"/>
            <a:ext cx="6559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竖卷形 6"/>
          <p:cNvSpPr/>
          <p:nvPr/>
        </p:nvSpPr>
        <p:spPr>
          <a:xfrm>
            <a:off x="971550" y="2664460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83940" y="2067560"/>
            <a:ext cx="2770505" cy="565150"/>
            <a:chOff x="3753" y="1701"/>
            <a:chExt cx="4363" cy="890"/>
          </a:xfrm>
        </p:grpSpPr>
        <p:sp>
          <p:nvSpPr>
            <p:cNvPr id="40" name="圆角矩形 10"/>
            <p:cNvSpPr/>
            <p:nvPr/>
          </p:nvSpPr>
          <p:spPr>
            <a:xfrm>
              <a:off x="3753" y="1701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1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 flipH="1">
            <a:off x="3583940" y="2512695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983355" y="2512695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3334385" y="276669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4121785" y="276669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657600" y="3150235"/>
            <a:ext cx="0" cy="180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669030" y="3329940"/>
            <a:ext cx="8280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493260" y="2586990"/>
            <a:ext cx="0" cy="756006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5045710" y="2067694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2687955" y="3787140"/>
            <a:ext cx="5308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树上的小鸟比空中的少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62530" y="691515"/>
            <a:ext cx="5166360" cy="993140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1258"/>
                <a:gd name="adj2" fmla="val 60989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9172" y="3903611"/>
              <a:ext cx="2207792" cy="37706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树上的小鸟比空中的少几只？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716433" y="1347614"/>
            <a:ext cx="1104039" cy="158216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5" grpId="0"/>
      <p:bldP spid="56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771800" y="1203598"/>
            <a:ext cx="4563745" cy="993775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57411"/>
                <a:gd name="adj2" fmla="val 4821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36750" y="3922323"/>
              <a:ext cx="2207792" cy="37787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算式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“8+6”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表示什么？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380312" y="1779662"/>
            <a:ext cx="1104039" cy="158216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a29d2e8-7f61-44e1-a57a-1761c6729dc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Application>WPS 演示</Application>
  <PresentationFormat>全屏显示(16:9)</PresentationFormat>
  <Paragraphs>219</Paragraphs>
  <Slides>18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9</cp:revision>
  <dcterms:created xsi:type="dcterms:W3CDTF">2017-03-17T02:28:00Z</dcterms:created>
  <dcterms:modified xsi:type="dcterms:W3CDTF">2023-01-28T05:10:50Z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1CA6972D07074BF481788C68CF1F446B</vt:lpwstr>
  </property>
</Properties>
</file>