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257" r:id="rId5"/>
    <p:sldId id="345" r:id="rId6"/>
    <p:sldId id="405" r:id="rId7"/>
    <p:sldId id="402" r:id="rId8"/>
    <p:sldId id="326" r:id="rId9"/>
    <p:sldId id="397" r:id="rId10"/>
    <p:sldId id="317" r:id="rId11"/>
    <p:sldId id="304" r:id="rId12"/>
    <p:sldId id="308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E"/>
    <a:srgbClr val="FFC800"/>
    <a:srgbClr val="7B5074"/>
    <a:srgbClr val="F68920"/>
    <a:srgbClr val="5A8E2A"/>
    <a:srgbClr val="BED63A"/>
    <a:srgbClr val="BF9000"/>
    <a:srgbClr val="33CC33"/>
    <a:srgbClr val="B5DFE6"/>
    <a:srgbClr val="73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3735" autoAdjust="0"/>
  </p:normalViewPr>
  <p:slideViewPr>
    <p:cSldViewPr snapToGrid="0" showGuides="1">
      <p:cViewPr>
        <p:scale>
          <a:sx n="100" d="100"/>
          <a:sy n="100" d="100"/>
        </p:scale>
        <p:origin x="-294" y="-726"/>
      </p:cViewPr>
      <p:guideLst>
        <p:guide orient="horz" pos="23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75305" y="221503"/>
            <a:ext cx="512108" cy="5121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260835" y="289567"/>
            <a:ext cx="571373" cy="390281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303874" y="201059"/>
            <a:ext cx="477842" cy="453057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9193403" y="1176795"/>
            <a:ext cx="685800" cy="3310297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57047" y="161504"/>
            <a:ext cx="608300" cy="482860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443818" y="183001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61626" y="162088"/>
            <a:ext cx="518738" cy="411767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381981" y="177138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png"/><Relationship Id="rId3" Type="http://schemas.openxmlformats.org/officeDocument/2006/relationships/image" Target="../media/image37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671979" y="1433665"/>
            <a:ext cx="4312719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看一看（一）</a:t>
            </a:r>
            <a:endParaRPr lang="en-US" altLang="zh-CN" sz="5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61458" y="2843978"/>
            <a:ext cx="953777" cy="12366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94988" y="3556322"/>
            <a:ext cx="633366" cy="1155567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23094" y="3636895"/>
            <a:ext cx="2220056" cy="1469135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29106" y="432928"/>
            <a:ext cx="3537267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北师大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版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小学数学三年级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356710" y="4347432"/>
            <a:ext cx="9492551" cy="79606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58507" y="4165720"/>
            <a:ext cx="2736105" cy="977781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656365" y="2036500"/>
            <a:ext cx="1831271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谢谢观看</a:t>
            </a:r>
            <a:endParaRPr lang="zh-CN" altLang="en-US" sz="33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61458" y="2843978"/>
            <a:ext cx="953777" cy="12366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94988" y="3556322"/>
            <a:ext cx="633366" cy="1155567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23094" y="3636895"/>
            <a:ext cx="2220056" cy="1469135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8416" y="190554"/>
            <a:ext cx="352404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北师大版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小学数学三年级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356710" y="4347432"/>
            <a:ext cx="9492551" cy="83677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58507" y="4165719"/>
            <a:ext cx="2736105" cy="1018489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21924" y="2789401"/>
            <a:ext cx="1727947" cy="1588148"/>
          </a:xfrm>
          <a:prstGeom prst="rect">
            <a:avLst/>
          </a:prstGeom>
        </p:spPr>
      </p:pic>
      <p:pic>
        <p:nvPicPr>
          <p:cNvPr id="11" name="Picture 2" descr="DSCF257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18472" y="1125448"/>
            <a:ext cx="1488608" cy="148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SCF2580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14608" y="1125448"/>
            <a:ext cx="1488608" cy="148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DSCF2581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10744" y="1125448"/>
            <a:ext cx="1488608" cy="148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879078" y="2911771"/>
            <a:ext cx="2412221" cy="1513162"/>
            <a:chOff x="2411760" y="3465444"/>
            <a:chExt cx="3456384" cy="1621768"/>
          </a:xfrm>
        </p:grpSpPr>
        <p:sp>
          <p:nvSpPr>
            <p:cNvPr id="18" name="云形标注 17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54124"/>
                <a:gd name="adj2" fmla="val 682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89631" y="3652290"/>
              <a:ext cx="3157085" cy="1434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你能猜出这是什么物品吗？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1139456" y="2911771"/>
            <a:ext cx="3594366" cy="154712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只看一个图，无法看出是什么物品，所以观察物体时，要全面。</a:t>
            </a:r>
            <a:endParaRPr lang="zh-CN" altLang="en-US" sz="2700" b="1" spc="-22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12258" y="655214"/>
            <a:ext cx="3032558" cy="2739462"/>
            <a:chOff x="467544" y="1131590"/>
            <a:chExt cx="3426227" cy="3095084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27584" y="1195529"/>
              <a:ext cx="2860532" cy="263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2915816" y="1131590"/>
              <a:ext cx="977954" cy="5215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淘气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3035324" y="3287801"/>
              <a:ext cx="858447" cy="9388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妙想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467544" y="2485163"/>
              <a:ext cx="862877" cy="9388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笑笑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61367" y="1590106"/>
            <a:ext cx="2938781" cy="2978345"/>
            <a:chOff x="4911742" y="392206"/>
            <a:chExt cx="2972625" cy="3012645"/>
          </a:xfrm>
        </p:grpSpPr>
        <p:pic>
          <p:nvPicPr>
            <p:cNvPr id="29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11742" y="392206"/>
              <a:ext cx="1196600" cy="63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5"/>
            <p:cNvSpPr txBox="1">
              <a:spLocks noChangeArrowheads="1"/>
            </p:cNvSpPr>
            <p:nvPr/>
          </p:nvSpPr>
          <p:spPr bwMode="auto">
            <a:xfrm>
              <a:off x="6684272" y="490444"/>
              <a:ext cx="1200095" cy="513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笑笑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图片 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86926" y="1267613"/>
              <a:ext cx="640403" cy="96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2"/>
            <p:cNvSpPr txBox="1">
              <a:spLocks noChangeArrowheads="1"/>
            </p:cNvSpPr>
            <p:nvPr/>
          </p:nvSpPr>
          <p:spPr bwMode="auto">
            <a:xfrm>
              <a:off x="6821805" y="1498446"/>
              <a:ext cx="914044" cy="513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妙想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" name="图片 4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52024" y="2401685"/>
              <a:ext cx="1102934" cy="100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文本框 33"/>
            <p:cNvSpPr txBox="1">
              <a:spLocks noChangeArrowheads="1"/>
            </p:cNvSpPr>
            <p:nvPr/>
          </p:nvSpPr>
          <p:spPr bwMode="auto">
            <a:xfrm>
              <a:off x="6845667" y="2621186"/>
              <a:ext cx="913988" cy="513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淘气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V="1">
            <a:off x="5966633" y="2018175"/>
            <a:ext cx="906641" cy="9576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6190429" y="3080014"/>
            <a:ext cx="885775" cy="7623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 flipV="1">
            <a:off x="6190429" y="2087451"/>
            <a:ext cx="721085" cy="19851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9"/>
          <p:cNvSpPr txBox="1">
            <a:spLocks noChangeArrowheads="1"/>
          </p:cNvSpPr>
          <p:nvPr/>
        </p:nvSpPr>
        <p:spPr bwMode="auto">
          <a:xfrm>
            <a:off x="4439476" y="520996"/>
            <a:ext cx="3899093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下面三幅图分别是谁看到的？想一想，连一连。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06520" y="3576725"/>
            <a:ext cx="942455" cy="4958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燕尾形箭头 11"/>
          <p:cNvSpPr/>
          <p:nvPr/>
        </p:nvSpPr>
        <p:spPr>
          <a:xfrm>
            <a:off x="1700084" y="3714659"/>
            <a:ext cx="369794" cy="2554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2107339" y="3576706"/>
            <a:ext cx="1258461" cy="4958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找位置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燕尾形箭头 47"/>
          <p:cNvSpPr/>
          <p:nvPr/>
        </p:nvSpPr>
        <p:spPr>
          <a:xfrm>
            <a:off x="3401742" y="3742666"/>
            <a:ext cx="369794" cy="2554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801559" y="3594451"/>
            <a:ext cx="1258461" cy="4958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想形状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 animBg="1"/>
      <p:bldP spid="12" grpId="0" animBg="1"/>
      <p:bldP spid="47" grpId="0" animBg="1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232" y="3646080"/>
            <a:ext cx="1288673" cy="133429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12258" y="655214"/>
            <a:ext cx="3032558" cy="2739462"/>
            <a:chOff x="467544" y="1131590"/>
            <a:chExt cx="3426227" cy="3095084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27584" y="1195529"/>
              <a:ext cx="2860532" cy="263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2915816" y="1131590"/>
              <a:ext cx="977954" cy="5215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淘气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3035324" y="3287801"/>
              <a:ext cx="858447" cy="9388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妙想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467544" y="2485163"/>
              <a:ext cx="862877" cy="9388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笑笑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875451" y="3097154"/>
            <a:ext cx="3052298" cy="1672642"/>
            <a:chOff x="4360986" y="444317"/>
            <a:chExt cx="4369776" cy="192690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0" name="云形标注 59"/>
            <p:cNvSpPr/>
            <p:nvPr/>
          </p:nvSpPr>
          <p:spPr>
            <a:xfrm>
              <a:off x="4360986" y="444317"/>
              <a:ext cx="4369776" cy="1926903"/>
            </a:xfrm>
            <a:prstGeom prst="cloudCallout">
              <a:avLst>
                <a:gd name="adj1" fmla="val -55766"/>
                <a:gd name="adj2" fmla="val 33086"/>
              </a:avLst>
            </a:prstGeom>
            <a:grpFill/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857695" y="548588"/>
              <a:ext cx="3556189" cy="1542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站在不同的位置，每次最多能看到几个面？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27749" y="612610"/>
            <a:ext cx="3829799" cy="629786"/>
            <a:chOff x="6570332" y="816813"/>
            <a:chExt cx="5106398" cy="8397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70332" y="873618"/>
              <a:ext cx="3767204" cy="78291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7857481" y="816813"/>
              <a:ext cx="381924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总结：</a:t>
              </a:r>
              <a:endParaRPr lang="zh-CN" altLang="en-US" sz="27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4927749" y="1468496"/>
            <a:ext cx="2997035" cy="93180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站在</a:t>
            </a:r>
            <a:r>
              <a:rPr lang="zh-CN" altLang="en-US" sz="2700" b="1" spc="-225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不同位置</a:t>
            </a:r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观察，看到的面都</a:t>
            </a:r>
            <a:r>
              <a:rPr lang="zh-CN" altLang="en-US" sz="2700" b="1" spc="-225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不一样</a:t>
            </a:r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spc="-22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3361" y="3208905"/>
            <a:ext cx="3106204" cy="10664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站在一个位置上观察，</a:t>
            </a:r>
            <a:r>
              <a:rPr lang="zh-CN" altLang="en-US" sz="27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</a:t>
            </a:r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能看到</a:t>
            </a:r>
            <a:r>
              <a:rPr lang="zh-CN" altLang="en-US" sz="27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三个面</a:t>
            </a:r>
            <a:r>
              <a:rPr lang="zh-CN" altLang="en-US" sz="2700" b="1" spc="-225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spc="-22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808242" y="3100778"/>
            <a:ext cx="144528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852266" y="4196395"/>
            <a:ext cx="144528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632312" y="3034842"/>
            <a:ext cx="105801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22780" y="117935"/>
            <a:ext cx="2505799" cy="177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9"/>
          <p:cNvSpPr txBox="1">
            <a:spLocks noChangeArrowheads="1"/>
          </p:cNvSpPr>
          <p:nvPr/>
        </p:nvSpPr>
        <p:spPr bwMode="auto">
          <a:xfrm>
            <a:off x="826371" y="1927981"/>
            <a:ext cx="8098324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下面四幅图分别是哪位同学看到的？先想一想，再看一看。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99324" y="2407086"/>
            <a:ext cx="805246" cy="105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1788" y="3595416"/>
            <a:ext cx="832403" cy="108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7594" y="2405104"/>
            <a:ext cx="663561" cy="10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94895" y="3645422"/>
            <a:ext cx="664742" cy="106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483256" y="3023861"/>
            <a:ext cx="144528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638371" y="4130459"/>
            <a:ext cx="105801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483256" y="4134286"/>
            <a:ext cx="144528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971394" y="3105652"/>
            <a:ext cx="105801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001875" y="4201529"/>
            <a:ext cx="105801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1062656" y="2725418"/>
            <a:ext cx="1447954" cy="618846"/>
          </a:xfrm>
          <a:prstGeom prst="wedgeRoundRectCallout">
            <a:avLst>
              <a:gd name="adj1" fmla="val 73344"/>
              <a:gd name="adj2" fmla="val -3403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妙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想看到的是正面。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926686" y="3702933"/>
            <a:ext cx="1855103" cy="979069"/>
          </a:xfrm>
          <a:prstGeom prst="wedgeRoundRectCallout">
            <a:avLst>
              <a:gd name="adj1" fmla="val 57782"/>
              <a:gd name="adj2" fmla="val -1474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笑笑与妙想相反，看到的是背面。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6001874" y="2382788"/>
            <a:ext cx="1855103" cy="740805"/>
          </a:xfrm>
          <a:prstGeom prst="wedgeRoundRectCallout">
            <a:avLst>
              <a:gd name="adj1" fmla="val -63589"/>
              <a:gd name="adj2" fmla="val -1067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奇思看到的玩具熊鼻子向左。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6001874" y="3576345"/>
            <a:ext cx="2441618" cy="618846"/>
          </a:xfrm>
          <a:prstGeom prst="wedgeRoundRectCallout">
            <a:avLst>
              <a:gd name="adj1" fmla="val -63159"/>
              <a:gd name="adj2" fmla="val 463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淘气看到的与奇思相反，鼻子向右。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bldLvl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4074" y="2059398"/>
            <a:ext cx="1805475" cy="2407301"/>
          </a:xfrm>
          <a:prstGeom prst="rect">
            <a:avLst/>
          </a:prstGeom>
        </p:spPr>
      </p:pic>
      <p:sp>
        <p:nvSpPr>
          <p:cNvPr id="31" name="TextBox 2"/>
          <p:cNvSpPr txBox="1"/>
          <p:nvPr/>
        </p:nvSpPr>
        <p:spPr>
          <a:xfrm>
            <a:off x="1611489" y="756662"/>
            <a:ext cx="6172892" cy="9002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把一个礼品盒放在桌子上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，站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在不同的位置看一看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，最多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能看到几个面？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827113" y="3151606"/>
            <a:ext cx="286226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最多能看到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58119" y="2059399"/>
            <a:ext cx="2515244" cy="21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1215428" y="736502"/>
            <a:ext cx="7334497" cy="106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、想一想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，下面三幅照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片分别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是哪位小记者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拍摄的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？把他们的编号填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在照片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下面的括号里。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6686" y="1992756"/>
            <a:ext cx="3007238" cy="232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182" y="1992756"/>
            <a:ext cx="3802672" cy="223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04307" y="3486443"/>
            <a:ext cx="85745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797159" y="3511401"/>
            <a:ext cx="85870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892782" y="3502847"/>
            <a:ext cx="85745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1774919" y="734980"/>
            <a:ext cx="6379989" cy="7294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charset="-122"/>
                <a:cs typeface="Calibri" panose="020F0502020204030204" pitchFamily="34" charset="0"/>
              </a:defRPr>
            </a:lvl1pPr>
          </a:lstStyle>
          <a:p>
            <a:pPr>
              <a:spcBef>
                <a:spcPct val="0"/>
              </a:spcBef>
            </a:pPr>
            <a:r>
              <a:rPr lang="zh-CN" altLang="en-US" sz="33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这节课你学到了哪些知识？</a:t>
            </a:r>
            <a:endParaRPr lang="en-US" altLang="zh-CN" sz="3300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39667" y="1596867"/>
            <a:ext cx="7343299" cy="3168491"/>
            <a:chOff x="1631454" y="1707654"/>
            <a:chExt cx="6883089" cy="2859782"/>
          </a:xfrm>
        </p:grpSpPr>
        <p:sp>
          <p:nvSpPr>
            <p:cNvPr id="25" name="圆角矩形 24"/>
            <p:cNvSpPr/>
            <p:nvPr/>
          </p:nvSpPr>
          <p:spPr>
            <a:xfrm>
              <a:off x="1631454" y="1851670"/>
              <a:ext cx="5328592" cy="2251727"/>
            </a:xfrm>
            <a:prstGeom prst="round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88224" y="1707654"/>
              <a:ext cx="1926319" cy="2859782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1266349" y="1811655"/>
            <a:ext cx="5161598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一物体，如果从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不同的位置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观察就会得到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不同的结果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9689" y="2931795"/>
            <a:ext cx="5393055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站在一个位置上观察，最多能看到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三个面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spc="-22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1709" y="1268192"/>
            <a:ext cx="6006344" cy="24969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508" y="1703569"/>
            <a:ext cx="3126105" cy="62245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P14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页第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tags/tag1.xml><?xml version="1.0" encoding="utf-8"?>
<p:tagLst xmlns:p="http://schemas.openxmlformats.org/presentationml/2006/main">
  <p:tag name="KSO_WPP_MARK_KEY" val="a6484367-9153-4664-8b32-8764e548191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</Words>
  <Application>WPS 演示</Application>
  <PresentationFormat>全屏显示(16:9)</PresentationFormat>
  <Paragraphs>108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楷体</vt:lpstr>
      <vt:lpstr>Calibri</vt:lpstr>
      <vt:lpstr>Agency FB</vt:lpstr>
      <vt:lpstr>Trebuchet MS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662</cp:revision>
  <dcterms:created xsi:type="dcterms:W3CDTF">2016-02-25T11:28:00Z</dcterms:created>
  <dcterms:modified xsi:type="dcterms:W3CDTF">2023-01-28T05:12:31Z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60235B89C288495FA4724C0CEFB9403A</vt:lpwstr>
  </property>
</Properties>
</file>