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3" userDrawn="1">
          <p15:clr>
            <a:srgbClr val="A4A3A4"/>
          </p15:clr>
        </p15:guide>
        <p15:guide id="2" pos="2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13"/>
        <p:guide pos="28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7339446-7BA0-46B2-B110-189DD31CE14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331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94D5AD9-224D-408E-B559-4A842356E4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1BDB3-1738-44D2-95E8-7DF83B33AC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D9CC1-DE24-40A4-96ED-C8B1DE0DE1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0AB6A-2598-4CEE-AA54-2DF90B9D0E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9939B-1845-4E38-BB2C-C7F19EE022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A8BFB-AA30-4A2E-9C01-9F24908F9A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F1E67-C0B3-4E45-A58B-1AA8D889B7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D91A8-78DF-4A0A-A347-9EB6030A11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6B452-4A9A-494B-AAA3-309E027DA4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2CB3C-E993-44A9-8A44-A309F75750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21AA6-B6CA-4581-AD91-022B9E7416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F60C2-1772-449B-A6F2-74DE16A500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9A1D5EF-446D-4586-BB1C-B10239613F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9"/>
          <p:cNvSpPr txBox="1">
            <a:spLocks noChangeArrowheads="1"/>
          </p:cNvSpPr>
          <p:nvPr/>
        </p:nvSpPr>
        <p:spPr bwMode="auto">
          <a:xfrm>
            <a:off x="-7938" y="1914525"/>
            <a:ext cx="91408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72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72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花生</a:t>
            </a:r>
            <a:endParaRPr lang="zh-CN" altLang="en-US" sz="72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39" name="组合 48"/>
          <p:cNvGrpSpPr/>
          <p:nvPr/>
        </p:nvGrpSpPr>
        <p:grpSpPr bwMode="auto">
          <a:xfrm>
            <a:off x="2466975" y="643982"/>
            <a:ext cx="4414524" cy="767953"/>
            <a:chOff x="3170" y="1252"/>
            <a:chExt cx="6954" cy="1210"/>
          </a:xfrm>
        </p:grpSpPr>
        <p:sp>
          <p:nvSpPr>
            <p:cNvPr id="41" name="Rectangle 9"/>
            <p:cNvSpPr/>
            <p:nvPr/>
          </p:nvSpPr>
          <p:spPr>
            <a:xfrm>
              <a:off x="4230" y="1252"/>
              <a:ext cx="5894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生活中的数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170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342" name="组合 5"/>
          <p:cNvGrpSpPr/>
          <p:nvPr/>
        </p:nvGrpSpPr>
        <p:grpSpPr bwMode="auto">
          <a:xfrm>
            <a:off x="-7938" y="3325138"/>
            <a:ext cx="427038" cy="1833563"/>
            <a:chOff x="1082676" y="2309813"/>
            <a:chExt cx="566738" cy="2441576"/>
          </a:xfrm>
        </p:grpSpPr>
        <p:sp>
          <p:nvSpPr>
            <p:cNvPr id="14343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6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7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8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9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50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51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52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8" name="组合 227"/>
          <p:cNvGrpSpPr/>
          <p:nvPr/>
        </p:nvGrpSpPr>
        <p:grpSpPr bwMode="auto">
          <a:xfrm>
            <a:off x="444501" y="4944388"/>
            <a:ext cx="2390775" cy="228600"/>
            <a:chOff x="1684338" y="4465638"/>
            <a:chExt cx="3175001" cy="304800"/>
          </a:xfrm>
        </p:grpSpPr>
        <p:sp>
          <p:nvSpPr>
            <p:cNvPr id="14359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82" name="组合 313"/>
          <p:cNvGrpSpPr/>
          <p:nvPr/>
        </p:nvGrpSpPr>
        <p:grpSpPr bwMode="auto">
          <a:xfrm>
            <a:off x="508001" y="3513257"/>
            <a:ext cx="460375" cy="1645444"/>
            <a:chOff x="1766888" y="2557463"/>
            <a:chExt cx="611188" cy="2193925"/>
          </a:xfrm>
        </p:grpSpPr>
        <p:sp>
          <p:nvSpPr>
            <p:cNvPr id="14383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6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7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9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0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1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2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147483647 h 257"/>
                <a:gd name="T4" fmla="*/ 568614024 w 40"/>
                <a:gd name="T5" fmla="*/ 2147483647 h 257"/>
                <a:gd name="T6" fmla="*/ 568614024 w 40"/>
                <a:gd name="T7" fmla="*/ 566048731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14394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5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6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98" name="组合 341"/>
          <p:cNvGrpSpPr/>
          <p:nvPr/>
        </p:nvGrpSpPr>
        <p:grpSpPr bwMode="auto">
          <a:xfrm>
            <a:off x="989013" y="4065707"/>
            <a:ext cx="708025" cy="771525"/>
            <a:chOff x="2559051" y="2430463"/>
            <a:chExt cx="941387" cy="1027113"/>
          </a:xfrm>
        </p:grpSpPr>
        <p:sp>
          <p:nvSpPr>
            <p:cNvPr id="14399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41" name="组合 421"/>
          <p:cNvGrpSpPr/>
          <p:nvPr/>
        </p:nvGrpSpPr>
        <p:grpSpPr bwMode="auto">
          <a:xfrm>
            <a:off x="8110538" y="3808770"/>
            <a:ext cx="1001713" cy="1309688"/>
            <a:chOff x="9817101" y="3054351"/>
            <a:chExt cx="1528763" cy="1998662"/>
          </a:xfrm>
        </p:grpSpPr>
        <p:sp>
          <p:nvSpPr>
            <p:cNvPr id="14442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5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7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8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2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3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8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9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2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3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4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5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6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7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8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9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0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1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2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3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4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5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6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7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8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9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0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1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2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3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4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5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6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87" name="组合 467"/>
          <p:cNvGrpSpPr/>
          <p:nvPr/>
        </p:nvGrpSpPr>
        <p:grpSpPr bwMode="auto">
          <a:xfrm>
            <a:off x="6953251" y="3806389"/>
            <a:ext cx="1044575" cy="1357313"/>
            <a:chOff x="7929563" y="2716213"/>
            <a:chExt cx="1592263" cy="2073275"/>
          </a:xfrm>
        </p:grpSpPr>
        <p:sp>
          <p:nvSpPr>
            <p:cNvPr id="14488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9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0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1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2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3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4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5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6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7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8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0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1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62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356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6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3566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3567" name="组合 1"/>
          <p:cNvGrpSpPr/>
          <p:nvPr/>
        </p:nvGrpSpPr>
        <p:grpSpPr bwMode="auto">
          <a:xfrm>
            <a:off x="217488" y="808435"/>
            <a:ext cx="8407400" cy="521494"/>
            <a:chOff x="343" y="1273"/>
            <a:chExt cx="13240" cy="822"/>
          </a:xfrm>
        </p:grpSpPr>
        <p:sp>
          <p:nvSpPr>
            <p:cNvPr id="2356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换一种方法数一数。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1100139" y="1520429"/>
            <a:ext cx="5572125" cy="359569"/>
            <a:chOff x="1732" y="2394"/>
            <a:chExt cx="8776" cy="566"/>
          </a:xfrm>
        </p:grpSpPr>
        <p:pic>
          <p:nvPicPr>
            <p:cNvPr id="23571" name="图片 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图片 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图片 1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图片 1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5" name="图片 1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图片 1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7" name="图片 1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8" name="图片 1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9" name="图片 1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0" name="图片 1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 bwMode="auto">
          <a:xfrm>
            <a:off x="1100139" y="1846660"/>
            <a:ext cx="5572125" cy="358378"/>
            <a:chOff x="1732" y="2907"/>
            <a:chExt cx="8776" cy="566"/>
          </a:xfrm>
        </p:grpSpPr>
        <p:pic>
          <p:nvPicPr>
            <p:cNvPr id="23582" name="图片 4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3" name="图片 4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4" name="图片 4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5" name="图片 4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6" name="图片 4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7" name="图片 4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8" name="图片 4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9" name="图片 4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0" name="图片 5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1" name="图片 5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 bwMode="auto">
          <a:xfrm>
            <a:off x="1100139" y="2171700"/>
            <a:ext cx="5572125" cy="358379"/>
            <a:chOff x="1732" y="3420"/>
            <a:chExt cx="8776" cy="566"/>
          </a:xfrm>
        </p:grpSpPr>
        <p:pic>
          <p:nvPicPr>
            <p:cNvPr id="23593" name="图片 5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4" name="图片 5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5" name="图片 5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6" name="图片 5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7" name="图片 5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8" name="图片 5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9" name="图片 5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0" name="图片 6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1" name="图片 6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2" name="图片 6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 bwMode="auto">
          <a:xfrm>
            <a:off x="1100139" y="2496741"/>
            <a:ext cx="5572125" cy="360759"/>
            <a:chOff x="1732" y="3933"/>
            <a:chExt cx="8776" cy="566"/>
          </a:xfrm>
        </p:grpSpPr>
        <p:pic>
          <p:nvPicPr>
            <p:cNvPr id="23604" name="图片 6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5" name="图片 6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6" name="图片 6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7" name="图片 6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8" name="图片 6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9" name="图片 6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0" name="图片 7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1" name="图片 7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2" name="图片 7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3" name="图片 7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 bwMode="auto">
          <a:xfrm>
            <a:off x="1100139" y="2822972"/>
            <a:ext cx="5572125" cy="359569"/>
            <a:chOff x="1732" y="4446"/>
            <a:chExt cx="8776" cy="566"/>
          </a:xfrm>
        </p:grpSpPr>
        <p:pic>
          <p:nvPicPr>
            <p:cNvPr id="23615" name="图片 7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6" name="图片 7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7" name="图片 7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8" name="图片 7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9" name="图片 7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0" name="图片 8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1" name="图片 8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2" name="图片 8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3" name="图片 8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4" name="图片 8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/>
          <p:nvPr/>
        </p:nvGrpSpPr>
        <p:grpSpPr bwMode="auto">
          <a:xfrm>
            <a:off x="1100139" y="3149204"/>
            <a:ext cx="5572125" cy="359569"/>
            <a:chOff x="1732" y="4959"/>
            <a:chExt cx="8776" cy="566"/>
          </a:xfrm>
        </p:grpSpPr>
        <p:pic>
          <p:nvPicPr>
            <p:cNvPr id="23626" name="图片 8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7" name="图片 8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8" name="图片 8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9" name="图片 8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0" name="图片 9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1" name="图片 9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2" name="图片 9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3" name="图片 9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4" name="图片 9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5" name="图片 9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 bwMode="auto">
          <a:xfrm>
            <a:off x="1100139" y="3475435"/>
            <a:ext cx="5572125" cy="358378"/>
            <a:chOff x="1732" y="5472"/>
            <a:chExt cx="8776" cy="566"/>
          </a:xfrm>
        </p:grpSpPr>
        <p:pic>
          <p:nvPicPr>
            <p:cNvPr id="23637" name="图片 9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8" name="图片 9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39" name="图片 9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0" name="图片 10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1" name="图片 10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2" name="图片 10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3" name="图片 10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4" name="图片 10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5" name="图片 10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6" name="图片 10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 bwMode="auto">
          <a:xfrm>
            <a:off x="1100139" y="3800475"/>
            <a:ext cx="5572125" cy="358379"/>
            <a:chOff x="1732" y="5985"/>
            <a:chExt cx="8776" cy="566"/>
          </a:xfrm>
        </p:grpSpPr>
        <p:pic>
          <p:nvPicPr>
            <p:cNvPr id="23648" name="图片 10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49" name="图片 10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0" name="图片 11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1" name="图片 11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2" name="图片 11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3" name="图片 11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4" name="图片 11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5" name="图片 11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6" name="图片 11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57" name="图片 11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 bwMode="auto">
          <a:xfrm>
            <a:off x="1100139" y="4125516"/>
            <a:ext cx="5572125" cy="360759"/>
            <a:chOff x="1732" y="6498"/>
            <a:chExt cx="8776" cy="566"/>
          </a:xfrm>
        </p:grpSpPr>
        <p:pic>
          <p:nvPicPr>
            <p:cNvPr id="23659" name="图片 11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0" name="图片 12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1" name="图片 12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2" name="图片 12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3" name="图片 12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4" name="图片 12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5" name="图片 12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6" name="图片 12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7" name="图片 12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68" name="图片 12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 bwMode="auto">
          <a:xfrm>
            <a:off x="1100139" y="4451748"/>
            <a:ext cx="5572125" cy="359569"/>
            <a:chOff x="1732" y="7011"/>
            <a:chExt cx="8776" cy="566"/>
          </a:xfrm>
        </p:grpSpPr>
        <p:pic>
          <p:nvPicPr>
            <p:cNvPr id="23670" name="图片 13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1" name="图片 13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2" name="图片 13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3" name="图片 13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4" name="图片 13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5" name="图片 13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6" name="图片 13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7" name="图片 13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8" name="图片 13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79" name="图片 13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680" name="组合 300"/>
          <p:cNvGrpSpPr/>
          <p:nvPr/>
        </p:nvGrpSpPr>
        <p:grpSpPr bwMode="auto">
          <a:xfrm>
            <a:off x="5000626" y="814388"/>
            <a:ext cx="3641725" cy="1899047"/>
            <a:chOff x="8709" y="1282"/>
            <a:chExt cx="5735" cy="2990"/>
          </a:xfrm>
        </p:grpSpPr>
        <p:sp>
          <p:nvSpPr>
            <p:cNvPr id="23681" name="AutoShape 27"/>
            <p:cNvSpPr>
              <a:spLocks noChangeArrowheads="1"/>
            </p:cNvSpPr>
            <p:nvPr/>
          </p:nvSpPr>
          <p:spPr bwMode="auto">
            <a:xfrm flipH="1">
              <a:off x="8709" y="1282"/>
              <a:ext cx="4079" cy="862"/>
            </a:xfrm>
            <a:prstGeom prst="wedgeRoundRectCallout">
              <a:avLst>
                <a:gd name="adj1" fmla="val -55981"/>
                <a:gd name="adj2" fmla="val -14153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十个十个地数。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723" name="Picture 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2314" t="44969" r="60246" b="45102"/>
            <a:stretch>
              <a:fillRect/>
            </a:stretch>
          </p:blipFill>
          <p:spPr>
            <a:xfrm flipH="1">
              <a:off x="12907" y="1401"/>
              <a:ext cx="1537" cy="2871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5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6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458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458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三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4590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4591" name="组合 174"/>
          <p:cNvGrpSpPr/>
          <p:nvPr/>
        </p:nvGrpSpPr>
        <p:grpSpPr bwMode="auto">
          <a:xfrm>
            <a:off x="693738" y="1734741"/>
            <a:ext cx="4114800" cy="1784747"/>
            <a:chOff x="1093" y="2732"/>
            <a:chExt cx="6480" cy="2810"/>
          </a:xfrm>
        </p:grpSpPr>
        <p:grpSp>
          <p:nvGrpSpPr>
            <p:cNvPr id="24592" name="组合 158"/>
            <p:cNvGrpSpPr/>
            <p:nvPr/>
          </p:nvGrpSpPr>
          <p:grpSpPr bwMode="auto">
            <a:xfrm>
              <a:off x="1093" y="2732"/>
              <a:ext cx="6480" cy="566"/>
              <a:chOff x="2402" y="2613"/>
              <a:chExt cx="6480" cy="566"/>
            </a:xfrm>
          </p:grpSpPr>
          <p:sp>
            <p:nvSpPr>
              <p:cNvPr id="7" name="五角星 6"/>
              <p:cNvSpPr/>
              <p:nvPr/>
            </p:nvSpPr>
            <p:spPr>
              <a:xfrm>
                <a:off x="2402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3059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" name="五角星 29"/>
              <p:cNvSpPr/>
              <p:nvPr/>
            </p:nvSpPr>
            <p:spPr>
              <a:xfrm>
                <a:off x="3717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4372" y="2613"/>
                <a:ext cx="567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" name="五角星 31"/>
              <p:cNvSpPr/>
              <p:nvPr/>
            </p:nvSpPr>
            <p:spPr>
              <a:xfrm>
                <a:off x="5029" y="2613"/>
                <a:ext cx="568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" name="五角星 32"/>
              <p:cNvSpPr/>
              <p:nvPr/>
            </p:nvSpPr>
            <p:spPr>
              <a:xfrm>
                <a:off x="5687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" name="五角星 33"/>
              <p:cNvSpPr/>
              <p:nvPr/>
            </p:nvSpPr>
            <p:spPr>
              <a:xfrm>
                <a:off x="6344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" name="五角星 34"/>
              <p:cNvSpPr/>
              <p:nvPr/>
            </p:nvSpPr>
            <p:spPr>
              <a:xfrm>
                <a:off x="7002" y="2613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" name="五角星 35"/>
              <p:cNvSpPr/>
              <p:nvPr/>
            </p:nvSpPr>
            <p:spPr>
              <a:xfrm>
                <a:off x="7657" y="2613"/>
                <a:ext cx="567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" name="五角星 36"/>
              <p:cNvSpPr/>
              <p:nvPr/>
            </p:nvSpPr>
            <p:spPr>
              <a:xfrm>
                <a:off x="8314" y="2613"/>
                <a:ext cx="568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grpSp>
          <p:nvGrpSpPr>
            <p:cNvPr id="24603" name="组合 159"/>
            <p:cNvGrpSpPr/>
            <p:nvPr/>
          </p:nvGrpSpPr>
          <p:grpSpPr bwMode="auto">
            <a:xfrm>
              <a:off x="1093" y="3480"/>
              <a:ext cx="6480" cy="566"/>
              <a:chOff x="2402" y="3343"/>
              <a:chExt cx="6480" cy="566"/>
            </a:xfrm>
          </p:grpSpPr>
          <p:sp>
            <p:nvSpPr>
              <p:cNvPr id="38" name="五角星 37"/>
              <p:cNvSpPr/>
              <p:nvPr/>
            </p:nvSpPr>
            <p:spPr>
              <a:xfrm>
                <a:off x="2402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" name="五角星 38"/>
              <p:cNvSpPr/>
              <p:nvPr/>
            </p:nvSpPr>
            <p:spPr>
              <a:xfrm>
                <a:off x="3059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" name="五角星 39"/>
              <p:cNvSpPr/>
              <p:nvPr/>
            </p:nvSpPr>
            <p:spPr>
              <a:xfrm>
                <a:off x="3717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1" name="五角星 40"/>
              <p:cNvSpPr/>
              <p:nvPr/>
            </p:nvSpPr>
            <p:spPr>
              <a:xfrm>
                <a:off x="4372" y="3341"/>
                <a:ext cx="567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53" name="五角星 52"/>
              <p:cNvSpPr/>
              <p:nvPr/>
            </p:nvSpPr>
            <p:spPr>
              <a:xfrm>
                <a:off x="5029" y="3341"/>
                <a:ext cx="568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64" name="五角星 63"/>
              <p:cNvSpPr/>
              <p:nvPr/>
            </p:nvSpPr>
            <p:spPr>
              <a:xfrm>
                <a:off x="5687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5" name="五角星 74"/>
              <p:cNvSpPr/>
              <p:nvPr/>
            </p:nvSpPr>
            <p:spPr>
              <a:xfrm>
                <a:off x="6344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86" name="五角星 85"/>
              <p:cNvSpPr/>
              <p:nvPr/>
            </p:nvSpPr>
            <p:spPr>
              <a:xfrm>
                <a:off x="7002" y="3341"/>
                <a:ext cx="565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7" name="五角星 96"/>
              <p:cNvSpPr/>
              <p:nvPr/>
            </p:nvSpPr>
            <p:spPr>
              <a:xfrm>
                <a:off x="7657" y="3341"/>
                <a:ext cx="567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08" name="五角星 107"/>
              <p:cNvSpPr/>
              <p:nvPr/>
            </p:nvSpPr>
            <p:spPr>
              <a:xfrm>
                <a:off x="8314" y="3341"/>
                <a:ext cx="568" cy="570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grpSp>
          <p:nvGrpSpPr>
            <p:cNvPr id="24614" name="组合 160"/>
            <p:cNvGrpSpPr/>
            <p:nvPr/>
          </p:nvGrpSpPr>
          <p:grpSpPr bwMode="auto">
            <a:xfrm>
              <a:off x="1093" y="4228"/>
              <a:ext cx="6480" cy="566"/>
              <a:chOff x="2402" y="4116"/>
              <a:chExt cx="6480" cy="566"/>
            </a:xfrm>
          </p:grpSpPr>
          <p:sp>
            <p:nvSpPr>
              <p:cNvPr id="119" name="五角星 118"/>
              <p:cNvSpPr/>
              <p:nvPr/>
            </p:nvSpPr>
            <p:spPr>
              <a:xfrm>
                <a:off x="2402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30" name="五角星 129"/>
              <p:cNvSpPr/>
              <p:nvPr/>
            </p:nvSpPr>
            <p:spPr>
              <a:xfrm>
                <a:off x="3059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1" name="五角星 140"/>
              <p:cNvSpPr/>
              <p:nvPr/>
            </p:nvSpPr>
            <p:spPr>
              <a:xfrm>
                <a:off x="3717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2" name="五角星 141"/>
              <p:cNvSpPr/>
              <p:nvPr/>
            </p:nvSpPr>
            <p:spPr>
              <a:xfrm>
                <a:off x="4372" y="4114"/>
                <a:ext cx="567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3" name="五角星 142"/>
              <p:cNvSpPr/>
              <p:nvPr/>
            </p:nvSpPr>
            <p:spPr>
              <a:xfrm>
                <a:off x="5029" y="4114"/>
                <a:ext cx="568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4" name="五角星 143"/>
              <p:cNvSpPr/>
              <p:nvPr/>
            </p:nvSpPr>
            <p:spPr>
              <a:xfrm>
                <a:off x="5687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5" name="五角星 144"/>
              <p:cNvSpPr/>
              <p:nvPr/>
            </p:nvSpPr>
            <p:spPr>
              <a:xfrm>
                <a:off x="6344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6" name="五角星 145"/>
              <p:cNvSpPr/>
              <p:nvPr/>
            </p:nvSpPr>
            <p:spPr>
              <a:xfrm>
                <a:off x="7002" y="4114"/>
                <a:ext cx="565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7" name="五角星 146"/>
              <p:cNvSpPr/>
              <p:nvPr/>
            </p:nvSpPr>
            <p:spPr>
              <a:xfrm>
                <a:off x="7657" y="4114"/>
                <a:ext cx="567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8" name="五角星 147"/>
              <p:cNvSpPr/>
              <p:nvPr/>
            </p:nvSpPr>
            <p:spPr>
              <a:xfrm>
                <a:off x="8314" y="4114"/>
                <a:ext cx="568" cy="568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grpSp>
          <p:nvGrpSpPr>
            <p:cNvPr id="24625" name="组合 161"/>
            <p:cNvGrpSpPr/>
            <p:nvPr/>
          </p:nvGrpSpPr>
          <p:grpSpPr bwMode="auto">
            <a:xfrm>
              <a:off x="1093" y="4976"/>
              <a:ext cx="6480" cy="566"/>
              <a:chOff x="2402" y="4857"/>
              <a:chExt cx="6480" cy="566"/>
            </a:xfrm>
          </p:grpSpPr>
          <p:sp>
            <p:nvSpPr>
              <p:cNvPr id="149" name="五角星 148"/>
              <p:cNvSpPr/>
              <p:nvPr/>
            </p:nvSpPr>
            <p:spPr>
              <a:xfrm>
                <a:off x="2402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0" name="五角星 149"/>
              <p:cNvSpPr/>
              <p:nvPr/>
            </p:nvSpPr>
            <p:spPr>
              <a:xfrm>
                <a:off x="3059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1" name="五角星 150"/>
              <p:cNvSpPr/>
              <p:nvPr/>
            </p:nvSpPr>
            <p:spPr>
              <a:xfrm>
                <a:off x="3717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2" name="五角星 151"/>
              <p:cNvSpPr/>
              <p:nvPr/>
            </p:nvSpPr>
            <p:spPr>
              <a:xfrm>
                <a:off x="4372" y="4859"/>
                <a:ext cx="567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3" name="五角星 152"/>
              <p:cNvSpPr/>
              <p:nvPr/>
            </p:nvSpPr>
            <p:spPr>
              <a:xfrm>
                <a:off x="5029" y="4859"/>
                <a:ext cx="568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4" name="五角星 153"/>
              <p:cNvSpPr/>
              <p:nvPr/>
            </p:nvSpPr>
            <p:spPr>
              <a:xfrm>
                <a:off x="5687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5" name="五角星 154"/>
              <p:cNvSpPr/>
              <p:nvPr/>
            </p:nvSpPr>
            <p:spPr>
              <a:xfrm>
                <a:off x="6344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6" name="五角星 155"/>
              <p:cNvSpPr/>
              <p:nvPr/>
            </p:nvSpPr>
            <p:spPr>
              <a:xfrm>
                <a:off x="7002" y="4859"/>
                <a:ext cx="565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7" name="五角星 156"/>
              <p:cNvSpPr/>
              <p:nvPr/>
            </p:nvSpPr>
            <p:spPr>
              <a:xfrm>
                <a:off x="7657" y="4859"/>
                <a:ext cx="567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8" name="五角星 157"/>
              <p:cNvSpPr/>
              <p:nvPr/>
            </p:nvSpPr>
            <p:spPr>
              <a:xfrm>
                <a:off x="8314" y="4859"/>
                <a:ext cx="568" cy="564"/>
              </a:xfrm>
              <a:prstGeom prst="star5">
                <a:avLst/>
              </a:prstGeom>
              <a:solidFill>
                <a:srgbClr val="FF7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24636" name="组合 176"/>
          <p:cNvGrpSpPr/>
          <p:nvPr/>
        </p:nvGrpSpPr>
        <p:grpSpPr bwMode="auto">
          <a:xfrm>
            <a:off x="5375276" y="1734741"/>
            <a:ext cx="3260725" cy="359569"/>
            <a:chOff x="8464" y="2732"/>
            <a:chExt cx="5137" cy="566"/>
          </a:xfrm>
        </p:grpSpPr>
        <p:sp>
          <p:nvSpPr>
            <p:cNvPr id="163" name="新月形 162"/>
            <p:cNvSpPr/>
            <p:nvPr/>
          </p:nvSpPr>
          <p:spPr>
            <a:xfrm>
              <a:off x="8464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4" name="新月形 163"/>
            <p:cNvSpPr/>
            <p:nvPr/>
          </p:nvSpPr>
          <p:spPr>
            <a:xfrm>
              <a:off x="8997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5" name="新月形 164"/>
            <p:cNvSpPr/>
            <p:nvPr/>
          </p:nvSpPr>
          <p:spPr>
            <a:xfrm>
              <a:off x="9529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6" name="新月形 165"/>
            <p:cNvSpPr/>
            <p:nvPr/>
          </p:nvSpPr>
          <p:spPr>
            <a:xfrm>
              <a:off x="10062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7" name="新月形 166"/>
            <p:cNvSpPr/>
            <p:nvPr/>
          </p:nvSpPr>
          <p:spPr>
            <a:xfrm>
              <a:off x="105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8" name="新月形 167"/>
            <p:cNvSpPr/>
            <p:nvPr/>
          </p:nvSpPr>
          <p:spPr>
            <a:xfrm>
              <a:off x="11130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9" name="新月形 168"/>
            <p:cNvSpPr/>
            <p:nvPr/>
          </p:nvSpPr>
          <p:spPr>
            <a:xfrm>
              <a:off x="11663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70" name="新月形 169"/>
            <p:cNvSpPr/>
            <p:nvPr/>
          </p:nvSpPr>
          <p:spPr>
            <a:xfrm>
              <a:off x="121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71" name="新月形 170"/>
            <p:cNvSpPr/>
            <p:nvPr/>
          </p:nvSpPr>
          <p:spPr>
            <a:xfrm>
              <a:off x="12728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72" name="新月形 171"/>
            <p:cNvSpPr/>
            <p:nvPr/>
          </p:nvSpPr>
          <p:spPr>
            <a:xfrm>
              <a:off x="13261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24647" name="组合 177"/>
          <p:cNvGrpSpPr/>
          <p:nvPr/>
        </p:nvGrpSpPr>
        <p:grpSpPr bwMode="auto">
          <a:xfrm>
            <a:off x="5375276" y="2209800"/>
            <a:ext cx="3260725" cy="358379"/>
            <a:chOff x="8464" y="2732"/>
            <a:chExt cx="5137" cy="566"/>
          </a:xfrm>
        </p:grpSpPr>
        <p:sp>
          <p:nvSpPr>
            <p:cNvPr id="179" name="新月形 178"/>
            <p:cNvSpPr/>
            <p:nvPr/>
          </p:nvSpPr>
          <p:spPr>
            <a:xfrm>
              <a:off x="8464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0" name="新月形 179"/>
            <p:cNvSpPr/>
            <p:nvPr/>
          </p:nvSpPr>
          <p:spPr>
            <a:xfrm>
              <a:off x="8997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1" name="新月形 180"/>
            <p:cNvSpPr/>
            <p:nvPr/>
          </p:nvSpPr>
          <p:spPr>
            <a:xfrm>
              <a:off x="9529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2" name="新月形 181"/>
            <p:cNvSpPr/>
            <p:nvPr/>
          </p:nvSpPr>
          <p:spPr>
            <a:xfrm>
              <a:off x="10062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3" name="新月形 182"/>
            <p:cNvSpPr/>
            <p:nvPr/>
          </p:nvSpPr>
          <p:spPr>
            <a:xfrm>
              <a:off x="105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4" name="新月形 183"/>
            <p:cNvSpPr/>
            <p:nvPr/>
          </p:nvSpPr>
          <p:spPr>
            <a:xfrm>
              <a:off x="11130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5" name="新月形 184"/>
            <p:cNvSpPr/>
            <p:nvPr/>
          </p:nvSpPr>
          <p:spPr>
            <a:xfrm>
              <a:off x="11663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6" name="新月形 185"/>
            <p:cNvSpPr/>
            <p:nvPr/>
          </p:nvSpPr>
          <p:spPr>
            <a:xfrm>
              <a:off x="121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7" name="新月形 186"/>
            <p:cNvSpPr/>
            <p:nvPr/>
          </p:nvSpPr>
          <p:spPr>
            <a:xfrm>
              <a:off x="12728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8" name="新月形 187"/>
            <p:cNvSpPr/>
            <p:nvPr/>
          </p:nvSpPr>
          <p:spPr>
            <a:xfrm>
              <a:off x="13261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24658" name="组合 188"/>
          <p:cNvGrpSpPr/>
          <p:nvPr/>
        </p:nvGrpSpPr>
        <p:grpSpPr bwMode="auto">
          <a:xfrm>
            <a:off x="5375276" y="2684860"/>
            <a:ext cx="3260725" cy="359569"/>
            <a:chOff x="8464" y="2732"/>
            <a:chExt cx="5137" cy="566"/>
          </a:xfrm>
        </p:grpSpPr>
        <p:sp>
          <p:nvSpPr>
            <p:cNvPr id="190" name="新月形 189"/>
            <p:cNvSpPr/>
            <p:nvPr/>
          </p:nvSpPr>
          <p:spPr>
            <a:xfrm>
              <a:off x="8464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1" name="新月形 190"/>
            <p:cNvSpPr/>
            <p:nvPr/>
          </p:nvSpPr>
          <p:spPr>
            <a:xfrm>
              <a:off x="8997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2" name="新月形 191"/>
            <p:cNvSpPr/>
            <p:nvPr/>
          </p:nvSpPr>
          <p:spPr>
            <a:xfrm>
              <a:off x="9529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3" name="新月形 192"/>
            <p:cNvSpPr/>
            <p:nvPr/>
          </p:nvSpPr>
          <p:spPr>
            <a:xfrm>
              <a:off x="10062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4" name="新月形 193"/>
            <p:cNvSpPr/>
            <p:nvPr/>
          </p:nvSpPr>
          <p:spPr>
            <a:xfrm>
              <a:off x="105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5" name="新月形 194"/>
            <p:cNvSpPr/>
            <p:nvPr/>
          </p:nvSpPr>
          <p:spPr>
            <a:xfrm>
              <a:off x="11130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6" name="新月形 195"/>
            <p:cNvSpPr/>
            <p:nvPr/>
          </p:nvSpPr>
          <p:spPr>
            <a:xfrm>
              <a:off x="11663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7" name="新月形 196"/>
            <p:cNvSpPr/>
            <p:nvPr/>
          </p:nvSpPr>
          <p:spPr>
            <a:xfrm>
              <a:off x="121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8" name="新月形 197"/>
            <p:cNvSpPr/>
            <p:nvPr/>
          </p:nvSpPr>
          <p:spPr>
            <a:xfrm>
              <a:off x="12728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9" name="新月形 198"/>
            <p:cNvSpPr/>
            <p:nvPr/>
          </p:nvSpPr>
          <p:spPr>
            <a:xfrm>
              <a:off x="13261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24669" name="组合 199"/>
          <p:cNvGrpSpPr/>
          <p:nvPr/>
        </p:nvGrpSpPr>
        <p:grpSpPr bwMode="auto">
          <a:xfrm>
            <a:off x="5375276" y="3158729"/>
            <a:ext cx="3260725" cy="360759"/>
            <a:chOff x="8464" y="2732"/>
            <a:chExt cx="5137" cy="566"/>
          </a:xfrm>
        </p:grpSpPr>
        <p:sp>
          <p:nvSpPr>
            <p:cNvPr id="201" name="新月形 200"/>
            <p:cNvSpPr/>
            <p:nvPr/>
          </p:nvSpPr>
          <p:spPr>
            <a:xfrm>
              <a:off x="8464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2" name="新月形 201"/>
            <p:cNvSpPr/>
            <p:nvPr/>
          </p:nvSpPr>
          <p:spPr>
            <a:xfrm>
              <a:off x="8997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3" name="新月形 202"/>
            <p:cNvSpPr/>
            <p:nvPr/>
          </p:nvSpPr>
          <p:spPr>
            <a:xfrm>
              <a:off x="9529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4" name="新月形 203"/>
            <p:cNvSpPr/>
            <p:nvPr/>
          </p:nvSpPr>
          <p:spPr>
            <a:xfrm>
              <a:off x="10062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5" name="新月形 204"/>
            <p:cNvSpPr/>
            <p:nvPr/>
          </p:nvSpPr>
          <p:spPr>
            <a:xfrm>
              <a:off x="105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6" name="新月形 205"/>
            <p:cNvSpPr/>
            <p:nvPr/>
          </p:nvSpPr>
          <p:spPr>
            <a:xfrm>
              <a:off x="11130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7" name="新月形 206"/>
            <p:cNvSpPr/>
            <p:nvPr/>
          </p:nvSpPr>
          <p:spPr>
            <a:xfrm>
              <a:off x="11663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8" name="新月形 207"/>
            <p:cNvSpPr/>
            <p:nvPr/>
          </p:nvSpPr>
          <p:spPr>
            <a:xfrm>
              <a:off x="12195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9" name="新月形 208"/>
            <p:cNvSpPr/>
            <p:nvPr/>
          </p:nvSpPr>
          <p:spPr>
            <a:xfrm>
              <a:off x="12728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0" name="新月形 209"/>
            <p:cNvSpPr/>
            <p:nvPr/>
          </p:nvSpPr>
          <p:spPr>
            <a:xfrm>
              <a:off x="13261" y="2732"/>
              <a:ext cx="340" cy="566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24680" name="组合 212"/>
          <p:cNvGrpSpPr/>
          <p:nvPr/>
        </p:nvGrpSpPr>
        <p:grpSpPr bwMode="auto">
          <a:xfrm>
            <a:off x="438151" y="1010841"/>
            <a:ext cx="8035925" cy="538163"/>
            <a:chOff x="689" y="1593"/>
            <a:chExt cx="12656" cy="846"/>
          </a:xfrm>
        </p:grpSpPr>
        <p:sp>
          <p:nvSpPr>
            <p:cNvPr id="24681" name="文本框 1"/>
            <p:cNvSpPr txBox="1">
              <a:spLocks noChangeArrowheads="1"/>
            </p:cNvSpPr>
            <p:nvPr/>
          </p:nvSpPr>
          <p:spPr bwMode="auto">
            <a:xfrm>
              <a:off x="689" y="1593"/>
              <a:ext cx="12656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用不同的方法数出三十个   和二十个  ，圈出来。</a:t>
              </a:r>
              <a:r>
                <a:rPr lang="zh-CN" altLang="en-US" sz="100" dirty="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1" name="五角星 210"/>
            <p:cNvSpPr/>
            <p:nvPr/>
          </p:nvSpPr>
          <p:spPr>
            <a:xfrm>
              <a:off x="7110" y="1720"/>
              <a:ext cx="568" cy="565"/>
            </a:xfrm>
            <a:prstGeom prst="star5">
              <a:avLst/>
            </a:prstGeom>
            <a:solidFill>
              <a:srgbClr val="FF7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2" name="新月形 211"/>
            <p:cNvSpPr/>
            <p:nvPr/>
          </p:nvSpPr>
          <p:spPr>
            <a:xfrm>
              <a:off x="10182" y="1720"/>
              <a:ext cx="338" cy="565"/>
            </a:xfrm>
            <a:prstGeom prst="moon">
              <a:avLst/>
            </a:prstGeom>
            <a:solidFill>
              <a:srgbClr val="7ED7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7213" name="圆角矩形 213"/>
          <p:cNvSpPr>
            <a:spLocks noChangeArrowheads="1"/>
          </p:cNvSpPr>
          <p:nvPr/>
        </p:nvSpPr>
        <p:spPr bwMode="auto">
          <a:xfrm>
            <a:off x="609600" y="1657350"/>
            <a:ext cx="4343400" cy="1524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7214" name="圆角矩形 214"/>
          <p:cNvSpPr>
            <a:spLocks noChangeArrowheads="1"/>
          </p:cNvSpPr>
          <p:nvPr/>
        </p:nvSpPr>
        <p:spPr bwMode="auto">
          <a:xfrm>
            <a:off x="5241925" y="1627585"/>
            <a:ext cx="3544888" cy="99774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13" grpId="0"/>
      <p:bldP spid="4721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6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8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9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610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561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561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5614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8" name="图片 7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00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6251" y="1520429"/>
            <a:ext cx="430213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93951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1651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87763" y="1520429"/>
            <a:ext cx="430212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35464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81576" y="1520429"/>
            <a:ext cx="430213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29275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6976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花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3088" y="1520429"/>
            <a:ext cx="430212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00139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46251" y="1996679"/>
            <a:ext cx="430213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93951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1651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87763" y="1996679"/>
            <a:ext cx="430212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5464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81576" y="1996679"/>
            <a:ext cx="430213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29275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76976" y="199667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3088" y="1996679"/>
            <a:ext cx="430212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00139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46251" y="2472929"/>
            <a:ext cx="430213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93951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1651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87763" y="2472929"/>
            <a:ext cx="430212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5464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81576" y="2472929"/>
            <a:ext cx="430213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29275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76976" y="2472929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3088" y="2472929"/>
            <a:ext cx="430212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00139" y="29515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46251" y="2951560"/>
            <a:ext cx="430213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93951" y="29515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1651" y="29515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87763" y="2951560"/>
            <a:ext cx="430212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5464" y="29515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51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66817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一个一个地数，数出三十六个花生。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0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1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2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3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4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66817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五个五个地数，数出八十个花生。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7" name="组合 276"/>
          <p:cNvGrpSpPr/>
          <p:nvPr/>
        </p:nvGrpSpPr>
        <p:grpSpPr bwMode="auto">
          <a:xfrm>
            <a:off x="1100139" y="1520429"/>
            <a:ext cx="2714625" cy="359569"/>
            <a:chOff x="1732" y="2394"/>
            <a:chExt cx="4276" cy="566"/>
          </a:xfrm>
        </p:grpSpPr>
        <p:pic>
          <p:nvPicPr>
            <p:cNvPr id="26636" name="图片 17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17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17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图片 17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图片 17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8" name="组合 277"/>
          <p:cNvGrpSpPr/>
          <p:nvPr/>
        </p:nvGrpSpPr>
        <p:grpSpPr bwMode="auto">
          <a:xfrm>
            <a:off x="4259263" y="1520429"/>
            <a:ext cx="2716212" cy="359569"/>
            <a:chOff x="6232" y="2394"/>
            <a:chExt cx="4276" cy="566"/>
          </a:xfrm>
        </p:grpSpPr>
        <p:pic>
          <p:nvPicPr>
            <p:cNvPr id="26642" name="图片 18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3" name="图片 18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4" name="图片 18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5" name="图片 18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6" name="图片 18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9" name="组合 278"/>
          <p:cNvGrpSpPr/>
          <p:nvPr/>
        </p:nvGrpSpPr>
        <p:grpSpPr bwMode="auto">
          <a:xfrm>
            <a:off x="1100139" y="1910954"/>
            <a:ext cx="2714625" cy="359569"/>
            <a:chOff x="1732" y="2907"/>
            <a:chExt cx="4276" cy="566"/>
          </a:xfrm>
        </p:grpSpPr>
        <p:pic>
          <p:nvPicPr>
            <p:cNvPr id="26648" name="图片 18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9" name="图片 18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0" name="图片 18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1" name="图片 18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2" name="图片 18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0" name="组合 279"/>
          <p:cNvGrpSpPr/>
          <p:nvPr/>
        </p:nvGrpSpPr>
        <p:grpSpPr bwMode="auto">
          <a:xfrm>
            <a:off x="4259263" y="1910954"/>
            <a:ext cx="2716212" cy="359569"/>
            <a:chOff x="6232" y="2907"/>
            <a:chExt cx="4276" cy="566"/>
          </a:xfrm>
        </p:grpSpPr>
        <p:pic>
          <p:nvPicPr>
            <p:cNvPr id="26654" name="图片 19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5" name="图片 19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6" name="图片 19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7" name="图片 19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8" name="图片 19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1" name="组合 280"/>
          <p:cNvGrpSpPr/>
          <p:nvPr/>
        </p:nvGrpSpPr>
        <p:grpSpPr bwMode="auto">
          <a:xfrm>
            <a:off x="1100139" y="2301479"/>
            <a:ext cx="2714625" cy="359569"/>
            <a:chOff x="1732" y="3420"/>
            <a:chExt cx="4276" cy="566"/>
          </a:xfrm>
        </p:grpSpPr>
        <p:pic>
          <p:nvPicPr>
            <p:cNvPr id="26660" name="图片 19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1" name="图片 19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2" name="图片 19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3" name="图片 19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4" name="图片 19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2" name="组合 281"/>
          <p:cNvGrpSpPr/>
          <p:nvPr/>
        </p:nvGrpSpPr>
        <p:grpSpPr bwMode="auto">
          <a:xfrm>
            <a:off x="4259263" y="2301479"/>
            <a:ext cx="2716212" cy="359569"/>
            <a:chOff x="6232" y="3420"/>
            <a:chExt cx="4276" cy="566"/>
          </a:xfrm>
        </p:grpSpPr>
        <p:pic>
          <p:nvPicPr>
            <p:cNvPr id="26666" name="图片 20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7" name="图片 20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8" name="图片 20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9" name="图片 20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0" name="图片 20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3" name="组合 282"/>
          <p:cNvGrpSpPr/>
          <p:nvPr/>
        </p:nvGrpSpPr>
        <p:grpSpPr bwMode="auto">
          <a:xfrm>
            <a:off x="1100139" y="2692004"/>
            <a:ext cx="2714625" cy="359569"/>
            <a:chOff x="1732" y="3933"/>
            <a:chExt cx="4276" cy="566"/>
          </a:xfrm>
        </p:grpSpPr>
        <p:pic>
          <p:nvPicPr>
            <p:cNvPr id="26672" name="图片 20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3" name="图片 20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4" name="图片 20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5" name="图片 20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6" name="图片 20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4" name="组合 283"/>
          <p:cNvGrpSpPr/>
          <p:nvPr/>
        </p:nvGrpSpPr>
        <p:grpSpPr bwMode="auto">
          <a:xfrm>
            <a:off x="4259263" y="2692004"/>
            <a:ext cx="2716212" cy="359569"/>
            <a:chOff x="6232" y="3933"/>
            <a:chExt cx="4276" cy="566"/>
          </a:xfrm>
        </p:grpSpPr>
        <p:pic>
          <p:nvPicPr>
            <p:cNvPr id="26678" name="图片 21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9" name="图片 21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0" name="图片 21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1" name="图片 21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2" name="图片 21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5" name="组合 284"/>
          <p:cNvGrpSpPr/>
          <p:nvPr/>
        </p:nvGrpSpPr>
        <p:grpSpPr bwMode="auto">
          <a:xfrm>
            <a:off x="1100139" y="3082529"/>
            <a:ext cx="2714625" cy="359569"/>
            <a:chOff x="1732" y="4446"/>
            <a:chExt cx="4276" cy="566"/>
          </a:xfrm>
        </p:grpSpPr>
        <p:pic>
          <p:nvPicPr>
            <p:cNvPr id="26684" name="图片 21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5" name="图片 21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6" name="图片 21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7" name="图片 21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8" name="图片 21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" name="组合 285"/>
          <p:cNvGrpSpPr/>
          <p:nvPr/>
        </p:nvGrpSpPr>
        <p:grpSpPr bwMode="auto">
          <a:xfrm>
            <a:off x="4259263" y="3082529"/>
            <a:ext cx="2716212" cy="359569"/>
            <a:chOff x="6232" y="4446"/>
            <a:chExt cx="4276" cy="566"/>
          </a:xfrm>
        </p:grpSpPr>
        <p:pic>
          <p:nvPicPr>
            <p:cNvPr id="26690" name="图片 22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1" name="图片 22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2" name="图片 22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3" name="图片 22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4" name="图片 22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" name="组合 286"/>
          <p:cNvGrpSpPr/>
          <p:nvPr/>
        </p:nvGrpSpPr>
        <p:grpSpPr bwMode="auto">
          <a:xfrm>
            <a:off x="1100139" y="3473054"/>
            <a:ext cx="2714625" cy="359569"/>
            <a:chOff x="1732" y="4959"/>
            <a:chExt cx="4276" cy="566"/>
          </a:xfrm>
        </p:grpSpPr>
        <p:pic>
          <p:nvPicPr>
            <p:cNvPr id="26696" name="图片 22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7" name="图片 22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8" name="图片 22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9" name="图片 22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0" name="图片 22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8" name="组合 287"/>
          <p:cNvGrpSpPr/>
          <p:nvPr/>
        </p:nvGrpSpPr>
        <p:grpSpPr bwMode="auto">
          <a:xfrm>
            <a:off x="4259263" y="3473054"/>
            <a:ext cx="2716212" cy="359569"/>
            <a:chOff x="6232" y="4959"/>
            <a:chExt cx="4276" cy="566"/>
          </a:xfrm>
        </p:grpSpPr>
        <p:pic>
          <p:nvPicPr>
            <p:cNvPr id="26702" name="图片 23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3" name="图片 23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4" name="图片 23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5" name="图片 23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6" name="图片 23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9" name="组合 288"/>
          <p:cNvGrpSpPr/>
          <p:nvPr/>
        </p:nvGrpSpPr>
        <p:grpSpPr bwMode="auto">
          <a:xfrm>
            <a:off x="1100139" y="3863579"/>
            <a:ext cx="2714625" cy="359569"/>
            <a:chOff x="1732" y="5472"/>
            <a:chExt cx="4276" cy="566"/>
          </a:xfrm>
        </p:grpSpPr>
        <p:pic>
          <p:nvPicPr>
            <p:cNvPr id="26708" name="图片 23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9" name="图片 23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0" name="图片 23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1" name="图片 23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2" name="图片 23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0" name="组合 289"/>
          <p:cNvGrpSpPr/>
          <p:nvPr/>
        </p:nvGrpSpPr>
        <p:grpSpPr bwMode="auto">
          <a:xfrm>
            <a:off x="4259263" y="3863579"/>
            <a:ext cx="2716212" cy="359569"/>
            <a:chOff x="6232" y="5472"/>
            <a:chExt cx="4276" cy="566"/>
          </a:xfrm>
        </p:grpSpPr>
        <p:pic>
          <p:nvPicPr>
            <p:cNvPr id="26714" name="图片 24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5" name="图片 24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6" name="图片 24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7" name="图片 24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8" name="图片 24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1" name="组合 290"/>
          <p:cNvGrpSpPr/>
          <p:nvPr/>
        </p:nvGrpSpPr>
        <p:grpSpPr bwMode="auto">
          <a:xfrm>
            <a:off x="1100139" y="4254104"/>
            <a:ext cx="2714625" cy="359569"/>
            <a:chOff x="1732" y="5985"/>
            <a:chExt cx="4276" cy="566"/>
          </a:xfrm>
        </p:grpSpPr>
        <p:pic>
          <p:nvPicPr>
            <p:cNvPr id="26720" name="图片 245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1" name="图片 246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2" name="图片 247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3" name="图片 248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4" name="图片 249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2" name="组合 291"/>
          <p:cNvGrpSpPr/>
          <p:nvPr/>
        </p:nvGrpSpPr>
        <p:grpSpPr bwMode="auto">
          <a:xfrm>
            <a:off x="4259263" y="4254104"/>
            <a:ext cx="2716212" cy="359569"/>
            <a:chOff x="6232" y="5985"/>
            <a:chExt cx="4276" cy="566"/>
          </a:xfrm>
        </p:grpSpPr>
        <p:pic>
          <p:nvPicPr>
            <p:cNvPr id="26726" name="图片 250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7" name="图片 251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8" name="图片 252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9" name="图片 253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30" name="图片 254" descr="花生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731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673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73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73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6735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3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5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6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7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8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765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766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7662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7663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66817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2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说一说。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64" name="图片 15" descr="1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9025" y="1439466"/>
            <a:ext cx="35369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图片 17" descr="1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03763" y="1439466"/>
            <a:ext cx="1992312" cy="255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6696076" y="723900"/>
            <a:ext cx="2373313" cy="3609975"/>
            <a:chOff x="10545" y="1139"/>
            <a:chExt cx="3738" cy="5686"/>
          </a:xfrm>
        </p:grpSpPr>
        <p:sp>
          <p:nvSpPr>
            <p:cNvPr id="27667" name="AutoShape 27"/>
            <p:cNvSpPr>
              <a:spLocks noChangeArrowheads="1"/>
            </p:cNvSpPr>
            <p:nvPr/>
          </p:nvSpPr>
          <p:spPr bwMode="auto">
            <a:xfrm>
              <a:off x="10545" y="1139"/>
              <a:ext cx="3738" cy="2339"/>
            </a:xfrm>
            <a:prstGeom prst="wedgeRoundRectCallout">
              <a:avLst>
                <a:gd name="adj1" fmla="val -1954"/>
                <a:gd name="adj2" fmla="val 75528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从九十开始十个十个地倒着数。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668" name="图片 10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621" y="3477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3"/>
          <p:cNvGrpSpPr/>
          <p:nvPr/>
        </p:nvGrpSpPr>
        <p:grpSpPr bwMode="auto">
          <a:xfrm>
            <a:off x="-39688" y="3376613"/>
            <a:ext cx="1776413" cy="1551385"/>
            <a:chOff x="11411" y="5227"/>
            <a:chExt cx="2798" cy="2441"/>
          </a:xfrm>
        </p:grpSpPr>
        <p:sp>
          <p:nvSpPr>
            <p:cNvPr id="27670" name="文本框 1"/>
            <p:cNvSpPr txBox="1">
              <a:spLocks noChangeArrowheads="1"/>
            </p:cNvSpPr>
            <p:nvPr/>
          </p:nvSpPr>
          <p:spPr bwMode="auto">
            <a:xfrm>
              <a:off x="11411" y="5227"/>
              <a:ext cx="279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FFE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优翼文化</a:t>
              </a:r>
              <a:endParaRPr lang="zh-CN" altLang="en-US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671" name="图片 11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11762" y="5703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201" name="AutoShape 27"/>
          <p:cNvSpPr>
            <a:spLocks noChangeArrowheads="1"/>
          </p:cNvSpPr>
          <p:nvPr/>
        </p:nvSpPr>
        <p:spPr bwMode="auto">
          <a:xfrm>
            <a:off x="1557339" y="4073128"/>
            <a:ext cx="6015037" cy="632222"/>
          </a:xfrm>
          <a:prstGeom prst="wedgeRoundRectCallout">
            <a:avLst>
              <a:gd name="adj1" fmla="val -56204"/>
              <a:gd name="adj2" fmla="val 336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五十、四十、三十、二十、十。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7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0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1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82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868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868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8686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8687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66817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2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说一说。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7135813" y="666750"/>
            <a:ext cx="1936750" cy="4120754"/>
            <a:chOff x="11237" y="811"/>
            <a:chExt cx="3050" cy="6490"/>
          </a:xfrm>
        </p:grpSpPr>
        <p:sp>
          <p:nvSpPr>
            <p:cNvPr id="28689" name="AutoShape 27"/>
            <p:cNvSpPr>
              <a:spLocks noChangeArrowheads="1"/>
            </p:cNvSpPr>
            <p:nvPr/>
          </p:nvSpPr>
          <p:spPr bwMode="auto">
            <a:xfrm>
              <a:off x="11237" y="811"/>
              <a:ext cx="3046" cy="3197"/>
            </a:xfrm>
            <a:prstGeom prst="wedgeRoundRectCallout">
              <a:avLst>
                <a:gd name="adj1" fmla="val -3708"/>
                <a:gd name="adj2" fmla="val 55699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从二十二开始十个十个的顺着数。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28690" name="图片 10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859" y="3954"/>
              <a:ext cx="1428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3"/>
          <p:cNvGrpSpPr/>
          <p:nvPr/>
        </p:nvGrpSpPr>
        <p:grpSpPr bwMode="auto">
          <a:xfrm>
            <a:off x="-39688" y="3376613"/>
            <a:ext cx="1776413" cy="1551385"/>
            <a:chOff x="11411" y="5227"/>
            <a:chExt cx="2798" cy="2441"/>
          </a:xfrm>
        </p:grpSpPr>
        <p:sp>
          <p:nvSpPr>
            <p:cNvPr id="28692" name="文本框 1"/>
            <p:cNvSpPr txBox="1">
              <a:spLocks noChangeArrowheads="1"/>
            </p:cNvSpPr>
            <p:nvPr/>
          </p:nvSpPr>
          <p:spPr bwMode="auto">
            <a:xfrm>
              <a:off x="11411" y="5227"/>
              <a:ext cx="279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FFE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优翼文化</a:t>
              </a:r>
              <a:endParaRPr lang="zh-CN" altLang="en-US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693" name="图片 11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1762" y="5703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23" name="AutoShape 27"/>
          <p:cNvSpPr>
            <a:spLocks noChangeArrowheads="1"/>
          </p:cNvSpPr>
          <p:nvPr/>
        </p:nvSpPr>
        <p:spPr bwMode="auto">
          <a:xfrm>
            <a:off x="1557338" y="4073128"/>
            <a:ext cx="6469062" cy="632222"/>
          </a:xfrm>
          <a:prstGeom prst="wedgeRoundRectCallout">
            <a:avLst>
              <a:gd name="adj1" fmla="val -56204"/>
              <a:gd name="adj2" fmla="val 336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六十二、七十二、八十二、九十二。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95" name="组合 2"/>
          <p:cNvGrpSpPr/>
          <p:nvPr/>
        </p:nvGrpSpPr>
        <p:grpSpPr bwMode="auto">
          <a:xfrm>
            <a:off x="301625" y="1209675"/>
            <a:ext cx="6762750" cy="2722960"/>
            <a:chOff x="475" y="1905"/>
            <a:chExt cx="10650" cy="4287"/>
          </a:xfrm>
        </p:grpSpPr>
        <p:pic>
          <p:nvPicPr>
            <p:cNvPr id="28696" name="图片 16" descr="1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5" y="1905"/>
              <a:ext cx="7413" cy="3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7" name="图片 18" descr="19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570" y="2337"/>
              <a:ext cx="3555" cy="3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1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2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3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4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5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6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970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70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9710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9711" name="TextBox 4"/>
          <p:cNvSpPr txBox="1">
            <a:spLocks noChangeArrowheads="1"/>
          </p:cNvSpPr>
          <p:nvPr/>
        </p:nvSpPr>
        <p:spPr bwMode="auto">
          <a:xfrm>
            <a:off x="661988" y="875110"/>
            <a:ext cx="7192962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3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在下面各数的后面，连着数出五个数来。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2" name="TextBox 4"/>
          <p:cNvSpPr txBox="1">
            <a:spLocks noChangeArrowheads="1"/>
          </p:cNvSpPr>
          <p:nvPr/>
        </p:nvSpPr>
        <p:spPr bwMode="auto">
          <a:xfrm>
            <a:off x="1120776" y="1551385"/>
            <a:ext cx="7192963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二十三  五十六  七十七  八十九  九十五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1106488" y="215860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二十四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106488" y="2676525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二十五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1106488" y="3194448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二十六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1106488" y="3711179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二十七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1106488" y="422910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二十八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2555876" y="2158604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五十七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2555876" y="2677716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五十八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10" name="Text Box 22"/>
          <p:cNvSpPr txBox="1">
            <a:spLocks noChangeArrowheads="1"/>
          </p:cNvSpPr>
          <p:nvPr/>
        </p:nvSpPr>
        <p:spPr bwMode="auto">
          <a:xfrm>
            <a:off x="2555876" y="3195638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五十九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2733676" y="3714750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六十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2555876" y="4232673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六十一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13" name="Text Box 25"/>
          <p:cNvSpPr txBox="1">
            <a:spLocks noChangeArrowheads="1"/>
          </p:cNvSpPr>
          <p:nvPr/>
        </p:nvSpPr>
        <p:spPr bwMode="auto">
          <a:xfrm>
            <a:off x="3998913" y="215860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七十八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3998913" y="2677716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七十九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15" name="Text Box 27"/>
          <p:cNvSpPr txBox="1">
            <a:spLocks noChangeArrowheads="1"/>
          </p:cNvSpPr>
          <p:nvPr/>
        </p:nvSpPr>
        <p:spPr bwMode="auto">
          <a:xfrm>
            <a:off x="4176713" y="319563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3998913" y="371475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八十一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3998913" y="4232673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八十二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5572125" y="2156223"/>
            <a:ext cx="895350" cy="52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九十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19" name="Text Box 31"/>
          <p:cNvSpPr txBox="1">
            <a:spLocks noChangeArrowheads="1"/>
          </p:cNvSpPr>
          <p:nvPr/>
        </p:nvSpPr>
        <p:spPr bwMode="auto">
          <a:xfrm>
            <a:off x="5394325" y="2672954"/>
            <a:ext cx="1250950" cy="52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九十一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20" name="Text Box 32"/>
          <p:cNvSpPr txBox="1">
            <a:spLocks noChangeArrowheads="1"/>
          </p:cNvSpPr>
          <p:nvPr/>
        </p:nvSpPr>
        <p:spPr bwMode="auto">
          <a:xfrm>
            <a:off x="5394325" y="3190875"/>
            <a:ext cx="1250950" cy="52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九十二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5394325" y="3709988"/>
            <a:ext cx="1250950" cy="52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九十三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5394325" y="4227910"/>
            <a:ext cx="1250950" cy="52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九十四</a:t>
            </a:r>
            <a:endParaRPr lang="zh-CN" altLang="en-US" sz="280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923" name="Text Box 35"/>
          <p:cNvSpPr txBox="1">
            <a:spLocks noChangeArrowheads="1"/>
          </p:cNvSpPr>
          <p:nvPr/>
        </p:nvSpPr>
        <p:spPr bwMode="auto">
          <a:xfrm>
            <a:off x="6813551" y="215860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九十六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>
            <a:off x="6813551" y="2676525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九十七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6813551" y="3194448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九十八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26" name="Text Box 38"/>
          <p:cNvSpPr txBox="1">
            <a:spLocks noChangeArrowheads="1"/>
          </p:cNvSpPr>
          <p:nvPr/>
        </p:nvSpPr>
        <p:spPr bwMode="auto">
          <a:xfrm>
            <a:off x="6813551" y="3711179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九十九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27" name="Text Box 39"/>
          <p:cNvSpPr txBox="1">
            <a:spLocks noChangeArrowheads="1"/>
          </p:cNvSpPr>
          <p:nvPr/>
        </p:nvSpPr>
        <p:spPr bwMode="auto">
          <a:xfrm>
            <a:off x="6991351" y="422910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/>
      <p:bldP spid="37904" grpId="0"/>
      <p:bldP spid="37905" grpId="0"/>
      <p:bldP spid="37906" grpId="0"/>
      <p:bldP spid="37907" grpId="0"/>
      <p:bldP spid="37908" grpId="0"/>
      <p:bldP spid="37909" grpId="0"/>
      <p:bldP spid="37910" grpId="0"/>
      <p:bldP spid="37911" grpId="0"/>
      <p:bldP spid="37912" grpId="0"/>
      <p:bldP spid="37913" grpId="0"/>
      <p:bldP spid="37914" grpId="0"/>
      <p:bldP spid="37915" grpId="0"/>
      <p:bldP spid="37916" grpId="0"/>
      <p:bldP spid="37917" grpId="0"/>
      <p:bldP spid="37918" grpId="0"/>
      <p:bldP spid="37919" grpId="0"/>
      <p:bldP spid="37920" grpId="0"/>
      <p:bldP spid="37921" grpId="0"/>
      <p:bldP spid="37922" grpId="0"/>
      <p:bldP spid="37923" grpId="0"/>
      <p:bldP spid="37924" grpId="0"/>
      <p:bldP spid="37925" grpId="0"/>
      <p:bldP spid="37926" grpId="0"/>
      <p:bldP spid="379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2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4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5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7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8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9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30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3073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3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30734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0735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36845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4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圈一圈，数一数。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265" name="组合 36"/>
          <p:cNvGrpSpPr/>
          <p:nvPr/>
        </p:nvGrpSpPr>
        <p:grpSpPr>
          <a:xfrm>
            <a:off x="1063625" y="1549003"/>
            <a:ext cx="6318250" cy="492919"/>
            <a:chOff x="1691" y="2440"/>
            <a:chExt cx="9952" cy="774"/>
          </a:xfrm>
        </p:grpSpPr>
        <p:pic>
          <p:nvPicPr>
            <p:cNvPr id="2663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69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69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70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70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8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71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9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2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12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72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1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873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15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973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16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74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</p:grpSp>
      <p:grpSp>
        <p:nvGrpSpPr>
          <p:cNvPr id="53276" name="组合 39"/>
          <p:cNvGrpSpPr/>
          <p:nvPr/>
        </p:nvGrpSpPr>
        <p:grpSpPr>
          <a:xfrm>
            <a:off x="1063625" y="2163366"/>
            <a:ext cx="6318250" cy="492919"/>
            <a:chOff x="1691" y="2440"/>
            <a:chExt cx="9952" cy="774"/>
          </a:xfrm>
        </p:grpSpPr>
        <p:pic>
          <p:nvPicPr>
            <p:cNvPr id="41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69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2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69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70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70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5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71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6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2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7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72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8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873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49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973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50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74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</p:grpSp>
      <p:grpSp>
        <p:nvGrpSpPr>
          <p:cNvPr id="53287" name="组合 50"/>
          <p:cNvGrpSpPr/>
          <p:nvPr/>
        </p:nvGrpSpPr>
        <p:grpSpPr>
          <a:xfrm>
            <a:off x="1063625" y="2777728"/>
            <a:ext cx="6318250" cy="492919"/>
            <a:chOff x="1691" y="2440"/>
            <a:chExt cx="9952" cy="774"/>
          </a:xfrm>
        </p:grpSpPr>
        <p:pic>
          <p:nvPicPr>
            <p:cNvPr id="52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69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5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69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5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70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59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70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0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71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1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2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2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72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873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973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5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74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</p:grpSp>
      <p:grpSp>
        <p:nvGrpSpPr>
          <p:cNvPr id="53298" name="组合 65"/>
          <p:cNvGrpSpPr/>
          <p:nvPr/>
        </p:nvGrpSpPr>
        <p:grpSpPr>
          <a:xfrm>
            <a:off x="1063625" y="3394471"/>
            <a:ext cx="6318250" cy="490538"/>
            <a:chOff x="1691" y="2440"/>
            <a:chExt cx="9952" cy="774"/>
          </a:xfrm>
        </p:grpSpPr>
        <p:pic>
          <p:nvPicPr>
            <p:cNvPr id="67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69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8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69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69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370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0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470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1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71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2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672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3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72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4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733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5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9739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6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0745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</p:grpSp>
      <p:grpSp>
        <p:nvGrpSpPr>
          <p:cNvPr id="53309" name="组合 76"/>
          <p:cNvGrpSpPr/>
          <p:nvPr/>
        </p:nvGrpSpPr>
        <p:grpSpPr>
          <a:xfrm>
            <a:off x="1063626" y="4008834"/>
            <a:ext cx="1208087" cy="490538"/>
            <a:chOff x="1691" y="2440"/>
            <a:chExt cx="1904" cy="774"/>
          </a:xfrm>
        </p:grpSpPr>
        <p:pic>
          <p:nvPicPr>
            <p:cNvPr id="78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691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  <p:pic>
          <p:nvPicPr>
            <p:cNvPr id="79" name="Picture 2" descr="D:\我的文档\北一数大课堂正文(学用）\WQ57.ti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697" y="2440"/>
              <a:ext cx="898" cy="774"/>
            </a:xfrm>
            <a:prstGeom prst="ellipse">
              <a:avLst/>
            </a:prstGeom>
            <a:noFill/>
            <a:ln w="9525">
              <a:noFill/>
            </a:ln>
          </p:spPr>
        </p:pic>
      </p:grpSp>
      <p:sp>
        <p:nvSpPr>
          <p:cNvPr id="53312" name="圆角矩形 213"/>
          <p:cNvSpPr>
            <a:spLocks noChangeArrowheads="1"/>
          </p:cNvSpPr>
          <p:nvPr/>
        </p:nvSpPr>
        <p:spPr bwMode="auto">
          <a:xfrm>
            <a:off x="1063626" y="1503760"/>
            <a:ext cx="6423025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13" name="圆角矩形 88"/>
          <p:cNvSpPr>
            <a:spLocks noChangeArrowheads="1"/>
          </p:cNvSpPr>
          <p:nvPr/>
        </p:nvSpPr>
        <p:spPr bwMode="auto">
          <a:xfrm>
            <a:off x="1063625" y="2119312"/>
            <a:ext cx="6421438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14" name="圆角矩形 89"/>
          <p:cNvSpPr>
            <a:spLocks noChangeArrowheads="1"/>
          </p:cNvSpPr>
          <p:nvPr/>
        </p:nvSpPr>
        <p:spPr bwMode="auto">
          <a:xfrm>
            <a:off x="1063625" y="2737247"/>
            <a:ext cx="6421438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15" name="圆角矩形 90"/>
          <p:cNvSpPr>
            <a:spLocks noChangeArrowheads="1"/>
          </p:cNvSpPr>
          <p:nvPr/>
        </p:nvSpPr>
        <p:spPr bwMode="auto">
          <a:xfrm>
            <a:off x="1063625" y="3351610"/>
            <a:ext cx="6421438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7740651" y="2489598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四十二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317" name="圆角矩形 92"/>
          <p:cNvSpPr>
            <a:spLocks noChangeArrowheads="1"/>
          </p:cNvSpPr>
          <p:nvPr/>
        </p:nvSpPr>
        <p:spPr bwMode="auto">
          <a:xfrm>
            <a:off x="1062039" y="1506141"/>
            <a:ext cx="6423025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18" name="圆角矩形 94"/>
          <p:cNvSpPr>
            <a:spLocks noChangeArrowheads="1"/>
          </p:cNvSpPr>
          <p:nvPr/>
        </p:nvSpPr>
        <p:spPr bwMode="auto">
          <a:xfrm>
            <a:off x="1063625" y="1489473"/>
            <a:ext cx="3124200" cy="57745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19" name="圆角矩形 95"/>
          <p:cNvSpPr>
            <a:spLocks noChangeArrowheads="1"/>
          </p:cNvSpPr>
          <p:nvPr/>
        </p:nvSpPr>
        <p:spPr bwMode="auto">
          <a:xfrm>
            <a:off x="4271963" y="1489473"/>
            <a:ext cx="3124200" cy="57745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0" name="圆角矩形 96"/>
          <p:cNvSpPr>
            <a:spLocks noChangeArrowheads="1"/>
          </p:cNvSpPr>
          <p:nvPr/>
        </p:nvSpPr>
        <p:spPr bwMode="auto">
          <a:xfrm>
            <a:off x="1062038" y="2120504"/>
            <a:ext cx="3125787" cy="57864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1" name="圆角矩形 97"/>
          <p:cNvSpPr>
            <a:spLocks noChangeArrowheads="1"/>
          </p:cNvSpPr>
          <p:nvPr/>
        </p:nvSpPr>
        <p:spPr bwMode="auto">
          <a:xfrm>
            <a:off x="4271963" y="2120504"/>
            <a:ext cx="3124200" cy="57864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2" name="圆角矩形 98"/>
          <p:cNvSpPr>
            <a:spLocks noChangeArrowheads="1"/>
          </p:cNvSpPr>
          <p:nvPr/>
        </p:nvSpPr>
        <p:spPr bwMode="auto">
          <a:xfrm>
            <a:off x="1062038" y="2737247"/>
            <a:ext cx="3125787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3" name="圆角矩形 99"/>
          <p:cNvSpPr>
            <a:spLocks noChangeArrowheads="1"/>
          </p:cNvSpPr>
          <p:nvPr/>
        </p:nvSpPr>
        <p:spPr bwMode="auto">
          <a:xfrm>
            <a:off x="4271963" y="2737247"/>
            <a:ext cx="3124200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4" name="圆角矩形 100"/>
          <p:cNvSpPr>
            <a:spLocks noChangeArrowheads="1"/>
          </p:cNvSpPr>
          <p:nvPr/>
        </p:nvSpPr>
        <p:spPr bwMode="auto">
          <a:xfrm>
            <a:off x="1057275" y="3358753"/>
            <a:ext cx="3124200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3325" name="圆角矩形 101"/>
          <p:cNvSpPr>
            <a:spLocks noChangeArrowheads="1"/>
          </p:cNvSpPr>
          <p:nvPr/>
        </p:nvSpPr>
        <p:spPr bwMode="auto">
          <a:xfrm>
            <a:off x="4267200" y="3358753"/>
            <a:ext cx="3124200" cy="5762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103" name="组合 3"/>
          <p:cNvGrpSpPr/>
          <p:nvPr/>
        </p:nvGrpSpPr>
        <p:grpSpPr bwMode="auto">
          <a:xfrm>
            <a:off x="7639051" y="3582591"/>
            <a:ext cx="1776413" cy="1550194"/>
            <a:chOff x="11411" y="5227"/>
            <a:chExt cx="2798" cy="2441"/>
          </a:xfrm>
        </p:grpSpPr>
        <p:sp>
          <p:nvSpPr>
            <p:cNvPr id="30756" name="文本框 1"/>
            <p:cNvSpPr txBox="1">
              <a:spLocks noChangeArrowheads="1"/>
            </p:cNvSpPr>
            <p:nvPr/>
          </p:nvSpPr>
          <p:spPr bwMode="auto">
            <a:xfrm>
              <a:off x="11411" y="5227"/>
              <a:ext cx="279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FFE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优翼文化</a:t>
              </a:r>
              <a:endParaRPr lang="zh-CN" altLang="en-US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757" name="图片 104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762" y="5703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329" name="AutoShape 27"/>
          <p:cNvSpPr>
            <a:spLocks noChangeArrowheads="1"/>
          </p:cNvSpPr>
          <p:nvPr/>
        </p:nvSpPr>
        <p:spPr bwMode="auto">
          <a:xfrm>
            <a:off x="4406900" y="4191001"/>
            <a:ext cx="3232150" cy="546497"/>
          </a:xfrm>
          <a:prstGeom prst="wedgeRoundRectCallout">
            <a:avLst>
              <a:gd name="adj1" fmla="val 59639"/>
              <a:gd name="adj2" fmla="val 199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还能五个五个地数。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12" grpId="0" bldLvl="0"/>
      <p:bldP spid="53312" grpId="1"/>
      <p:bldP spid="53313" grpId="0" bldLvl="0"/>
      <p:bldP spid="53313" grpId="1"/>
      <p:bldP spid="53314" grpId="0" bldLvl="0"/>
      <p:bldP spid="53314" grpId="1"/>
      <p:bldP spid="53315" grpId="0" bldLvl="0"/>
      <p:bldP spid="53315" grpId="1"/>
      <p:bldP spid="92" grpId="0"/>
      <p:bldP spid="92" grpId="1"/>
      <p:bldP spid="92" grpId="2"/>
      <p:bldP spid="53317" grpId="0"/>
      <p:bldP spid="53317" grpId="1"/>
      <p:bldP spid="53318" grpId="0"/>
      <p:bldP spid="53319" grpId="0" bldLvl="0"/>
      <p:bldP spid="53320" grpId="0" bldLvl="0"/>
      <p:bldP spid="53321" grpId="0" bldLvl="0"/>
      <p:bldP spid="53322" grpId="0" bldLvl="0"/>
      <p:bldP spid="53323" grpId="0" bldLvl="0"/>
      <p:bldP spid="53324" grpId="0" bldLvl="0"/>
      <p:bldP spid="53325" grpId="0" bldLvl="0"/>
      <p:bldP spid="53329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6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1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2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5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3175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75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31758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1759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36845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4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圈一圈，数一数。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60" name="组合 86"/>
          <p:cNvGrpSpPr/>
          <p:nvPr/>
        </p:nvGrpSpPr>
        <p:grpSpPr bwMode="auto">
          <a:xfrm>
            <a:off x="2439988" y="1438275"/>
            <a:ext cx="3878262" cy="3143250"/>
            <a:chOff x="3961" y="2383"/>
            <a:chExt cx="6108" cy="4950"/>
          </a:xfrm>
        </p:grpSpPr>
        <p:sp>
          <p:nvSpPr>
            <p:cNvPr id="31761" name="椭圆 13"/>
            <p:cNvSpPr>
              <a:spLocks noChangeArrowheads="1"/>
            </p:cNvSpPr>
            <p:nvPr/>
          </p:nvSpPr>
          <p:spPr bwMode="auto">
            <a:xfrm>
              <a:off x="4979" y="238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2" name="椭圆 13"/>
            <p:cNvSpPr>
              <a:spLocks noChangeArrowheads="1"/>
            </p:cNvSpPr>
            <p:nvPr/>
          </p:nvSpPr>
          <p:spPr bwMode="auto">
            <a:xfrm>
              <a:off x="4174" y="362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3" name="椭圆 13"/>
            <p:cNvSpPr>
              <a:spLocks noChangeArrowheads="1"/>
            </p:cNvSpPr>
            <p:nvPr/>
          </p:nvSpPr>
          <p:spPr bwMode="auto">
            <a:xfrm>
              <a:off x="4056" y="428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4" name="椭圆 13"/>
            <p:cNvSpPr>
              <a:spLocks noChangeArrowheads="1"/>
            </p:cNvSpPr>
            <p:nvPr/>
          </p:nvSpPr>
          <p:spPr bwMode="auto">
            <a:xfrm>
              <a:off x="5527" y="323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5" name="椭圆 13"/>
            <p:cNvSpPr>
              <a:spLocks noChangeArrowheads="1"/>
            </p:cNvSpPr>
            <p:nvPr/>
          </p:nvSpPr>
          <p:spPr bwMode="auto">
            <a:xfrm>
              <a:off x="6296" y="287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6" name="椭圆 13"/>
            <p:cNvSpPr>
              <a:spLocks noChangeArrowheads="1"/>
            </p:cNvSpPr>
            <p:nvPr/>
          </p:nvSpPr>
          <p:spPr bwMode="auto">
            <a:xfrm>
              <a:off x="5216" y="411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7" name="椭圆 13"/>
            <p:cNvSpPr>
              <a:spLocks noChangeArrowheads="1"/>
            </p:cNvSpPr>
            <p:nvPr/>
          </p:nvSpPr>
          <p:spPr bwMode="auto">
            <a:xfrm>
              <a:off x="5117" y="4798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8" name="椭圆 13"/>
            <p:cNvSpPr>
              <a:spLocks noChangeArrowheads="1"/>
            </p:cNvSpPr>
            <p:nvPr/>
          </p:nvSpPr>
          <p:spPr bwMode="auto">
            <a:xfrm>
              <a:off x="5117" y="549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9" name="椭圆 13"/>
            <p:cNvSpPr>
              <a:spLocks noChangeArrowheads="1"/>
            </p:cNvSpPr>
            <p:nvPr/>
          </p:nvSpPr>
          <p:spPr bwMode="auto">
            <a:xfrm>
              <a:off x="4468" y="615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0" name="椭圆 13"/>
            <p:cNvSpPr>
              <a:spLocks noChangeArrowheads="1"/>
            </p:cNvSpPr>
            <p:nvPr/>
          </p:nvSpPr>
          <p:spPr bwMode="auto">
            <a:xfrm>
              <a:off x="3961" y="663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1" name="椭圆 13"/>
            <p:cNvSpPr>
              <a:spLocks noChangeArrowheads="1"/>
            </p:cNvSpPr>
            <p:nvPr/>
          </p:nvSpPr>
          <p:spPr bwMode="auto">
            <a:xfrm>
              <a:off x="5628" y="654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2" name="椭圆 13"/>
            <p:cNvSpPr>
              <a:spLocks noChangeArrowheads="1"/>
            </p:cNvSpPr>
            <p:nvPr/>
          </p:nvSpPr>
          <p:spPr bwMode="auto">
            <a:xfrm>
              <a:off x="6072" y="564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3" name="椭圆 13"/>
            <p:cNvSpPr>
              <a:spLocks noChangeArrowheads="1"/>
            </p:cNvSpPr>
            <p:nvPr/>
          </p:nvSpPr>
          <p:spPr bwMode="auto">
            <a:xfrm>
              <a:off x="5886" y="460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4" name="椭圆 13"/>
            <p:cNvSpPr>
              <a:spLocks noChangeArrowheads="1"/>
            </p:cNvSpPr>
            <p:nvPr/>
          </p:nvSpPr>
          <p:spPr bwMode="auto">
            <a:xfrm>
              <a:off x="6040" y="389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5" name="椭圆 13"/>
            <p:cNvSpPr>
              <a:spLocks noChangeArrowheads="1"/>
            </p:cNvSpPr>
            <p:nvPr/>
          </p:nvSpPr>
          <p:spPr bwMode="auto">
            <a:xfrm>
              <a:off x="7263" y="3135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6" name="椭圆 13"/>
            <p:cNvSpPr>
              <a:spLocks noChangeArrowheads="1"/>
            </p:cNvSpPr>
            <p:nvPr/>
          </p:nvSpPr>
          <p:spPr bwMode="auto">
            <a:xfrm>
              <a:off x="6708" y="420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7" name="椭圆 13"/>
            <p:cNvSpPr>
              <a:spLocks noChangeArrowheads="1"/>
            </p:cNvSpPr>
            <p:nvPr/>
          </p:nvSpPr>
          <p:spPr bwMode="auto">
            <a:xfrm>
              <a:off x="6853" y="4798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8" name="椭圆 13"/>
            <p:cNvSpPr>
              <a:spLocks noChangeArrowheads="1"/>
            </p:cNvSpPr>
            <p:nvPr/>
          </p:nvSpPr>
          <p:spPr bwMode="auto">
            <a:xfrm>
              <a:off x="6627" y="533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79" name="椭圆 13"/>
            <p:cNvSpPr>
              <a:spLocks noChangeArrowheads="1"/>
            </p:cNvSpPr>
            <p:nvPr/>
          </p:nvSpPr>
          <p:spPr bwMode="auto">
            <a:xfrm>
              <a:off x="6436" y="644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0" name="椭圆 13"/>
            <p:cNvSpPr>
              <a:spLocks noChangeArrowheads="1"/>
            </p:cNvSpPr>
            <p:nvPr/>
          </p:nvSpPr>
          <p:spPr bwMode="auto">
            <a:xfrm>
              <a:off x="6995" y="604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1" name="椭圆 13"/>
            <p:cNvSpPr>
              <a:spLocks noChangeArrowheads="1"/>
            </p:cNvSpPr>
            <p:nvPr/>
          </p:nvSpPr>
          <p:spPr bwMode="auto">
            <a:xfrm>
              <a:off x="7675" y="6938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2" name="椭圆 13"/>
            <p:cNvSpPr>
              <a:spLocks noChangeArrowheads="1"/>
            </p:cNvSpPr>
            <p:nvPr/>
          </p:nvSpPr>
          <p:spPr bwMode="auto">
            <a:xfrm>
              <a:off x="7806" y="573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3" name="椭圆 13"/>
            <p:cNvSpPr>
              <a:spLocks noChangeArrowheads="1"/>
            </p:cNvSpPr>
            <p:nvPr/>
          </p:nvSpPr>
          <p:spPr bwMode="auto">
            <a:xfrm>
              <a:off x="8640" y="588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4" name="椭圆 13"/>
            <p:cNvSpPr>
              <a:spLocks noChangeArrowheads="1"/>
            </p:cNvSpPr>
            <p:nvPr/>
          </p:nvSpPr>
          <p:spPr bwMode="auto">
            <a:xfrm>
              <a:off x="7549" y="519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5" name="椭圆 13"/>
            <p:cNvSpPr>
              <a:spLocks noChangeArrowheads="1"/>
            </p:cNvSpPr>
            <p:nvPr/>
          </p:nvSpPr>
          <p:spPr bwMode="auto">
            <a:xfrm>
              <a:off x="7982" y="468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6" name="椭圆 13"/>
            <p:cNvSpPr>
              <a:spLocks noChangeArrowheads="1"/>
            </p:cNvSpPr>
            <p:nvPr/>
          </p:nvSpPr>
          <p:spPr bwMode="auto">
            <a:xfrm>
              <a:off x="8641" y="4798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7" name="椭圆 13"/>
            <p:cNvSpPr>
              <a:spLocks noChangeArrowheads="1"/>
            </p:cNvSpPr>
            <p:nvPr/>
          </p:nvSpPr>
          <p:spPr bwMode="auto">
            <a:xfrm>
              <a:off x="9247" y="460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8" name="椭圆 13"/>
            <p:cNvSpPr>
              <a:spLocks noChangeArrowheads="1"/>
            </p:cNvSpPr>
            <p:nvPr/>
          </p:nvSpPr>
          <p:spPr bwMode="auto">
            <a:xfrm>
              <a:off x="8218" y="411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89" name="椭圆 13"/>
            <p:cNvSpPr>
              <a:spLocks noChangeArrowheads="1"/>
            </p:cNvSpPr>
            <p:nvPr/>
          </p:nvSpPr>
          <p:spPr bwMode="auto">
            <a:xfrm>
              <a:off x="8087" y="352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90" name="椭圆 13"/>
            <p:cNvSpPr>
              <a:spLocks noChangeArrowheads="1"/>
            </p:cNvSpPr>
            <p:nvPr/>
          </p:nvSpPr>
          <p:spPr bwMode="auto">
            <a:xfrm>
              <a:off x="8230" y="287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91" name="椭圆 13"/>
            <p:cNvSpPr>
              <a:spLocks noChangeArrowheads="1"/>
            </p:cNvSpPr>
            <p:nvPr/>
          </p:nvSpPr>
          <p:spPr bwMode="auto">
            <a:xfrm>
              <a:off x="8967" y="264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92" name="椭圆 13"/>
            <p:cNvSpPr>
              <a:spLocks noChangeArrowheads="1"/>
            </p:cNvSpPr>
            <p:nvPr/>
          </p:nvSpPr>
          <p:spPr bwMode="auto">
            <a:xfrm>
              <a:off x="9248" y="338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93" name="椭圆 13"/>
            <p:cNvSpPr>
              <a:spLocks noChangeArrowheads="1"/>
            </p:cNvSpPr>
            <p:nvPr/>
          </p:nvSpPr>
          <p:spPr bwMode="auto">
            <a:xfrm>
              <a:off x="9659" y="3812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2376489" y="1347788"/>
            <a:ext cx="1952625" cy="1727597"/>
          </a:xfrm>
          <a:custGeom>
            <a:avLst/>
            <a:gdLst>
              <a:gd name="connisteX0" fmla="*/ 190469 w 1951868"/>
              <a:gd name="connsiteY0" fmla="*/ 667784 h 1726996"/>
              <a:gd name="connisteX1" fmla="*/ 39339 w 1951868"/>
              <a:gd name="connsiteY1" fmla="*/ 976394 h 1726996"/>
              <a:gd name="connisteX2" fmla="*/ 18384 w 1951868"/>
              <a:gd name="connsiteY2" fmla="*/ 1264684 h 1726996"/>
              <a:gd name="connisteX3" fmla="*/ 46324 w 1951868"/>
              <a:gd name="connsiteY3" fmla="*/ 1683784 h 1726996"/>
              <a:gd name="connisteX4" fmla="*/ 444469 w 1951868"/>
              <a:gd name="connsiteY4" fmla="*/ 1662829 h 1726996"/>
              <a:gd name="connisteX5" fmla="*/ 451454 w 1951868"/>
              <a:gd name="connsiteY5" fmla="*/ 1402479 h 1726996"/>
              <a:gd name="connisteX6" fmla="*/ 608934 w 1951868"/>
              <a:gd name="connsiteY6" fmla="*/ 1154829 h 1726996"/>
              <a:gd name="connisteX7" fmla="*/ 746094 w 1951868"/>
              <a:gd name="connsiteY7" fmla="*/ 894479 h 1726996"/>
              <a:gd name="connisteX8" fmla="*/ 1007079 w 1951868"/>
              <a:gd name="connsiteY8" fmla="*/ 900829 h 1726996"/>
              <a:gd name="connisteX9" fmla="*/ 1363949 w 1951868"/>
              <a:gd name="connsiteY9" fmla="*/ 949089 h 1726996"/>
              <a:gd name="connisteX10" fmla="*/ 1508094 w 1951868"/>
              <a:gd name="connsiteY10" fmla="*/ 846219 h 1726996"/>
              <a:gd name="connisteX11" fmla="*/ 1899889 w 1951868"/>
              <a:gd name="connsiteY11" fmla="*/ 688104 h 1726996"/>
              <a:gd name="connisteX12" fmla="*/ 1920209 w 1951868"/>
              <a:gd name="connsiteY12" fmla="*/ 399814 h 1726996"/>
              <a:gd name="connisteX13" fmla="*/ 1755744 w 1951868"/>
              <a:gd name="connsiteY13" fmla="*/ 269639 h 1726996"/>
              <a:gd name="connisteX14" fmla="*/ 1323309 w 1951868"/>
              <a:gd name="connsiteY14" fmla="*/ 132479 h 1726996"/>
              <a:gd name="connisteX15" fmla="*/ 931514 w 1951868"/>
              <a:gd name="connsiteY15" fmla="*/ 1669 h 1726996"/>
              <a:gd name="connisteX16" fmla="*/ 471774 w 1951868"/>
              <a:gd name="connsiteY16" fmla="*/ 207409 h 1726996"/>
              <a:gd name="connisteX17" fmla="*/ 190469 w 1951868"/>
              <a:gd name="connsiteY17" fmla="*/ 667784 h 17269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1951868" h="1726996">
                <a:moveTo>
                  <a:pt x="190470" y="667785"/>
                </a:moveTo>
                <a:cubicBezTo>
                  <a:pt x="104110" y="821455"/>
                  <a:pt x="73630" y="857015"/>
                  <a:pt x="39340" y="976395"/>
                </a:cubicBezTo>
                <a:cubicBezTo>
                  <a:pt x="5050" y="1095775"/>
                  <a:pt x="17115" y="1123080"/>
                  <a:pt x="18385" y="1264685"/>
                </a:cubicBezTo>
                <a:cubicBezTo>
                  <a:pt x="19655" y="1406290"/>
                  <a:pt x="-38765" y="1604410"/>
                  <a:pt x="46325" y="1683785"/>
                </a:cubicBezTo>
                <a:cubicBezTo>
                  <a:pt x="131415" y="1763160"/>
                  <a:pt x="363190" y="1719345"/>
                  <a:pt x="444470" y="1662830"/>
                </a:cubicBezTo>
                <a:cubicBezTo>
                  <a:pt x="525750" y="1606315"/>
                  <a:pt x="418435" y="1504080"/>
                  <a:pt x="451455" y="1402480"/>
                </a:cubicBezTo>
                <a:cubicBezTo>
                  <a:pt x="484475" y="1300880"/>
                  <a:pt x="549880" y="1256430"/>
                  <a:pt x="608935" y="1154830"/>
                </a:cubicBezTo>
                <a:cubicBezTo>
                  <a:pt x="667990" y="1053230"/>
                  <a:pt x="666720" y="945280"/>
                  <a:pt x="746095" y="894480"/>
                </a:cubicBezTo>
                <a:cubicBezTo>
                  <a:pt x="825470" y="843680"/>
                  <a:pt x="883255" y="890035"/>
                  <a:pt x="1007080" y="900830"/>
                </a:cubicBezTo>
                <a:cubicBezTo>
                  <a:pt x="1130905" y="911625"/>
                  <a:pt x="1263620" y="959885"/>
                  <a:pt x="1363950" y="949090"/>
                </a:cubicBezTo>
                <a:cubicBezTo>
                  <a:pt x="1464280" y="938295"/>
                  <a:pt x="1400780" y="898290"/>
                  <a:pt x="1508095" y="846220"/>
                </a:cubicBezTo>
                <a:cubicBezTo>
                  <a:pt x="1615410" y="794150"/>
                  <a:pt x="1817340" y="777640"/>
                  <a:pt x="1899890" y="688105"/>
                </a:cubicBezTo>
                <a:cubicBezTo>
                  <a:pt x="1982440" y="598570"/>
                  <a:pt x="1948785" y="483635"/>
                  <a:pt x="1920210" y="399815"/>
                </a:cubicBezTo>
                <a:cubicBezTo>
                  <a:pt x="1891635" y="315995"/>
                  <a:pt x="1875125" y="322980"/>
                  <a:pt x="1755745" y="269640"/>
                </a:cubicBezTo>
                <a:cubicBezTo>
                  <a:pt x="1636365" y="216300"/>
                  <a:pt x="1488410" y="185820"/>
                  <a:pt x="1323310" y="132480"/>
                </a:cubicBezTo>
                <a:cubicBezTo>
                  <a:pt x="1158210" y="79140"/>
                  <a:pt x="1101695" y="-13570"/>
                  <a:pt x="931515" y="1670"/>
                </a:cubicBezTo>
                <a:cubicBezTo>
                  <a:pt x="761335" y="16910"/>
                  <a:pt x="619730" y="74060"/>
                  <a:pt x="471775" y="207410"/>
                </a:cubicBezTo>
                <a:cubicBezTo>
                  <a:pt x="323820" y="340760"/>
                  <a:pt x="276830" y="514115"/>
                  <a:pt x="190470" y="667785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4" name="任意多边形 93"/>
          <p:cNvSpPr/>
          <p:nvPr/>
        </p:nvSpPr>
        <p:spPr>
          <a:xfrm>
            <a:off x="2305051" y="3615929"/>
            <a:ext cx="2447925" cy="907256"/>
          </a:xfrm>
          <a:custGeom>
            <a:avLst/>
            <a:gdLst>
              <a:gd name="connisteX0" fmla="*/ 220403 w 2448458"/>
              <a:gd name="connsiteY0" fmla="*/ 320499 h 905976"/>
              <a:gd name="connisteX1" fmla="*/ 693 w 2448458"/>
              <a:gd name="connsiteY1" fmla="*/ 581484 h 905976"/>
              <a:gd name="connisteX2" fmla="*/ 172143 w 2448458"/>
              <a:gd name="connsiteY2" fmla="*/ 862789 h 905976"/>
              <a:gd name="connisteX3" fmla="*/ 453448 w 2448458"/>
              <a:gd name="connsiteY3" fmla="*/ 828499 h 905976"/>
              <a:gd name="connisteX4" fmla="*/ 549968 w 2448458"/>
              <a:gd name="connsiteY4" fmla="*/ 643079 h 905976"/>
              <a:gd name="connisteX5" fmla="*/ 1057968 w 2448458"/>
              <a:gd name="connsiteY5" fmla="*/ 526239 h 905976"/>
              <a:gd name="connisteX6" fmla="*/ 1002723 w 2448458"/>
              <a:gd name="connsiteY6" fmla="*/ 876124 h 905976"/>
              <a:gd name="connisteX7" fmla="*/ 1668838 w 2448458"/>
              <a:gd name="connsiteY7" fmla="*/ 862789 h 905976"/>
              <a:gd name="connisteX8" fmla="*/ 2066983 w 2448458"/>
              <a:gd name="connsiteY8" fmla="*/ 801194 h 905976"/>
              <a:gd name="connisteX9" fmla="*/ 2403533 w 2448458"/>
              <a:gd name="connsiteY9" fmla="*/ 443689 h 905976"/>
              <a:gd name="connisteX10" fmla="*/ 2375593 w 2448458"/>
              <a:gd name="connsiteY10" fmla="*/ 11254 h 905976"/>
              <a:gd name="connisteX11" fmla="*/ 1929823 w 2448458"/>
              <a:gd name="connsiteY11" fmla="*/ 176354 h 905976"/>
              <a:gd name="connisteX12" fmla="*/ 1572953 w 2448458"/>
              <a:gd name="connsiteY12" fmla="*/ 354789 h 905976"/>
              <a:gd name="connisteX13" fmla="*/ 1174808 w 2448458"/>
              <a:gd name="connsiteY13" fmla="*/ 382094 h 905976"/>
              <a:gd name="connisteX14" fmla="*/ 906838 w 2448458"/>
              <a:gd name="connsiteY14" fmla="*/ 251919 h 905976"/>
              <a:gd name="connisteX15" fmla="*/ 481388 w 2448458"/>
              <a:gd name="connsiteY15" fmla="*/ 114759 h 905976"/>
              <a:gd name="connisteX16" fmla="*/ 220403 w 2448458"/>
              <a:gd name="connsiteY16" fmla="*/ 320499 h 90597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2448458" h="905977">
                <a:moveTo>
                  <a:pt x="220404" y="320499"/>
                </a:moveTo>
                <a:cubicBezTo>
                  <a:pt x="124519" y="413844"/>
                  <a:pt x="10219" y="472899"/>
                  <a:pt x="694" y="581484"/>
                </a:cubicBezTo>
                <a:cubicBezTo>
                  <a:pt x="-8831" y="690069"/>
                  <a:pt x="81339" y="813259"/>
                  <a:pt x="172144" y="862789"/>
                </a:cubicBezTo>
                <a:cubicBezTo>
                  <a:pt x="262949" y="912319"/>
                  <a:pt x="377884" y="872314"/>
                  <a:pt x="453449" y="828499"/>
                </a:cubicBezTo>
                <a:cubicBezTo>
                  <a:pt x="529014" y="784684"/>
                  <a:pt x="429319" y="703404"/>
                  <a:pt x="549969" y="643079"/>
                </a:cubicBezTo>
                <a:cubicBezTo>
                  <a:pt x="670619" y="582754"/>
                  <a:pt x="967164" y="479884"/>
                  <a:pt x="1057969" y="526239"/>
                </a:cubicBezTo>
                <a:cubicBezTo>
                  <a:pt x="1148774" y="572594"/>
                  <a:pt x="880804" y="808814"/>
                  <a:pt x="1002724" y="876124"/>
                </a:cubicBezTo>
                <a:cubicBezTo>
                  <a:pt x="1124644" y="943434"/>
                  <a:pt x="1456114" y="878029"/>
                  <a:pt x="1668839" y="862789"/>
                </a:cubicBezTo>
                <a:cubicBezTo>
                  <a:pt x="1881564" y="847549"/>
                  <a:pt x="1920299" y="885014"/>
                  <a:pt x="2066984" y="801194"/>
                </a:cubicBezTo>
                <a:cubicBezTo>
                  <a:pt x="2213669" y="717374"/>
                  <a:pt x="2341939" y="601804"/>
                  <a:pt x="2403534" y="443689"/>
                </a:cubicBezTo>
                <a:cubicBezTo>
                  <a:pt x="2465129" y="285574"/>
                  <a:pt x="2470209" y="64594"/>
                  <a:pt x="2375594" y="11254"/>
                </a:cubicBezTo>
                <a:cubicBezTo>
                  <a:pt x="2280979" y="-42086"/>
                  <a:pt x="2090479" y="107774"/>
                  <a:pt x="1929824" y="176354"/>
                </a:cubicBezTo>
                <a:cubicBezTo>
                  <a:pt x="1769169" y="244934"/>
                  <a:pt x="1724084" y="313514"/>
                  <a:pt x="1572954" y="354789"/>
                </a:cubicBezTo>
                <a:cubicBezTo>
                  <a:pt x="1421824" y="396064"/>
                  <a:pt x="1308159" y="402414"/>
                  <a:pt x="1174809" y="382094"/>
                </a:cubicBezTo>
                <a:cubicBezTo>
                  <a:pt x="1041459" y="361774"/>
                  <a:pt x="1045269" y="305259"/>
                  <a:pt x="906839" y="251919"/>
                </a:cubicBezTo>
                <a:cubicBezTo>
                  <a:pt x="768409" y="198579"/>
                  <a:pt x="618549" y="100789"/>
                  <a:pt x="481389" y="114759"/>
                </a:cubicBezTo>
                <a:cubicBezTo>
                  <a:pt x="344229" y="128729"/>
                  <a:pt x="316289" y="227154"/>
                  <a:pt x="220404" y="320499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7" name="任意多边形 106"/>
          <p:cNvSpPr/>
          <p:nvPr/>
        </p:nvSpPr>
        <p:spPr>
          <a:xfrm>
            <a:off x="3022600" y="2344342"/>
            <a:ext cx="1123950" cy="1393031"/>
          </a:xfrm>
          <a:custGeom>
            <a:avLst/>
            <a:gdLst>
              <a:gd name="connisteX0" fmla="*/ 30169 w 1123373"/>
              <a:gd name="connsiteY0" fmla="*/ 529030 h 1392974"/>
              <a:gd name="connisteX1" fmla="*/ 2864 w 1123373"/>
              <a:gd name="connsiteY1" fmla="*/ 892885 h 1392974"/>
              <a:gd name="connisteX2" fmla="*/ 58109 w 1123373"/>
              <a:gd name="connsiteY2" fmla="*/ 1277695 h 1392974"/>
              <a:gd name="connisteX3" fmla="*/ 352749 w 1123373"/>
              <a:gd name="connsiteY3" fmla="*/ 1387550 h 1392974"/>
              <a:gd name="connisteX4" fmla="*/ 517849 w 1123373"/>
              <a:gd name="connsiteY4" fmla="*/ 1181175 h 1392974"/>
              <a:gd name="connisteX5" fmla="*/ 655009 w 1123373"/>
              <a:gd name="connsiteY5" fmla="*/ 913840 h 1392974"/>
              <a:gd name="connisteX6" fmla="*/ 950284 w 1123373"/>
              <a:gd name="connsiteY6" fmla="*/ 728420 h 1392974"/>
              <a:gd name="connisteX7" fmla="*/ 1039184 w 1123373"/>
              <a:gd name="connsiteY7" fmla="*/ 446480 h 1392974"/>
              <a:gd name="connisteX8" fmla="*/ 1114749 w 1123373"/>
              <a:gd name="connsiteY8" fmla="*/ 76275 h 1392974"/>
              <a:gd name="connisteX9" fmla="*/ 867734 w 1123373"/>
              <a:gd name="connsiteY9" fmla="*/ 710 h 1392974"/>
              <a:gd name="connisteX10" fmla="*/ 675964 w 1123373"/>
              <a:gd name="connsiteY10" fmla="*/ 76275 h 1392974"/>
              <a:gd name="connisteX11" fmla="*/ 346399 w 1123373"/>
              <a:gd name="connsiteY11" fmla="*/ 69290 h 1392974"/>
              <a:gd name="connisteX12" fmla="*/ 167964 w 1123373"/>
              <a:gd name="connsiteY12" fmla="*/ 165175 h 1392974"/>
              <a:gd name="connisteX13" fmla="*/ 30169 w 1123373"/>
              <a:gd name="connsiteY13" fmla="*/ 529030 h 139297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1123373" h="1392975">
                <a:moveTo>
                  <a:pt x="30170" y="529030"/>
                </a:moveTo>
                <a:cubicBezTo>
                  <a:pt x="-2850" y="674445"/>
                  <a:pt x="-2850" y="743025"/>
                  <a:pt x="2865" y="892885"/>
                </a:cubicBezTo>
                <a:cubicBezTo>
                  <a:pt x="8580" y="1042745"/>
                  <a:pt x="-11740" y="1178635"/>
                  <a:pt x="58110" y="1277695"/>
                </a:cubicBezTo>
                <a:cubicBezTo>
                  <a:pt x="127960" y="1376755"/>
                  <a:pt x="260675" y="1406600"/>
                  <a:pt x="352750" y="1387550"/>
                </a:cubicBezTo>
                <a:cubicBezTo>
                  <a:pt x="444825" y="1368500"/>
                  <a:pt x="457525" y="1275790"/>
                  <a:pt x="517850" y="1181175"/>
                </a:cubicBezTo>
                <a:cubicBezTo>
                  <a:pt x="578175" y="1086560"/>
                  <a:pt x="568650" y="1004645"/>
                  <a:pt x="655010" y="913840"/>
                </a:cubicBezTo>
                <a:cubicBezTo>
                  <a:pt x="741370" y="823035"/>
                  <a:pt x="873450" y="821765"/>
                  <a:pt x="950285" y="728420"/>
                </a:cubicBezTo>
                <a:cubicBezTo>
                  <a:pt x="1027120" y="635075"/>
                  <a:pt x="1006165" y="576655"/>
                  <a:pt x="1039185" y="446480"/>
                </a:cubicBezTo>
                <a:cubicBezTo>
                  <a:pt x="1072205" y="316305"/>
                  <a:pt x="1149040" y="165175"/>
                  <a:pt x="1114750" y="76275"/>
                </a:cubicBezTo>
                <a:cubicBezTo>
                  <a:pt x="1080460" y="-12625"/>
                  <a:pt x="955365" y="710"/>
                  <a:pt x="867735" y="710"/>
                </a:cubicBezTo>
                <a:cubicBezTo>
                  <a:pt x="780105" y="710"/>
                  <a:pt x="780105" y="62305"/>
                  <a:pt x="675965" y="76275"/>
                </a:cubicBezTo>
                <a:cubicBezTo>
                  <a:pt x="571825" y="90245"/>
                  <a:pt x="448000" y="51510"/>
                  <a:pt x="346400" y="69290"/>
                </a:cubicBezTo>
                <a:cubicBezTo>
                  <a:pt x="244800" y="87070"/>
                  <a:pt x="231465" y="73100"/>
                  <a:pt x="167965" y="165175"/>
                </a:cubicBezTo>
                <a:cubicBezTo>
                  <a:pt x="104465" y="257250"/>
                  <a:pt x="63190" y="383615"/>
                  <a:pt x="30170" y="52903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9" name="任意多边形 108"/>
          <p:cNvSpPr/>
          <p:nvPr/>
        </p:nvSpPr>
        <p:spPr>
          <a:xfrm>
            <a:off x="4394200" y="1401366"/>
            <a:ext cx="2330450" cy="1285875"/>
          </a:xfrm>
          <a:custGeom>
            <a:avLst/>
            <a:gdLst>
              <a:gd name="connisteX0" fmla="*/ 224059 w 2329226"/>
              <a:gd name="connsiteY0" fmla="*/ 332015 h 1285453"/>
              <a:gd name="connisteX1" fmla="*/ 4349 w 2329226"/>
              <a:gd name="connsiteY1" fmla="*/ 660945 h 1285453"/>
              <a:gd name="connisteX2" fmla="*/ 210724 w 2329226"/>
              <a:gd name="connsiteY2" fmla="*/ 867320 h 1285453"/>
              <a:gd name="connisteX3" fmla="*/ 546639 w 2329226"/>
              <a:gd name="connsiteY3" fmla="*/ 833030 h 1285453"/>
              <a:gd name="connisteX4" fmla="*/ 704754 w 2329226"/>
              <a:gd name="connsiteY4" fmla="*/ 660945 h 1285453"/>
              <a:gd name="connisteX5" fmla="*/ 1082579 w 2329226"/>
              <a:gd name="connsiteY5" fmla="*/ 688885 h 1285453"/>
              <a:gd name="connisteX6" fmla="*/ 1233074 w 2329226"/>
              <a:gd name="connsiteY6" fmla="*/ 688885 h 1285453"/>
              <a:gd name="connisteX7" fmla="*/ 1342929 w 2329226"/>
              <a:gd name="connsiteY7" fmla="*/ 949870 h 1285453"/>
              <a:gd name="connisteX8" fmla="*/ 1672494 w 2329226"/>
              <a:gd name="connsiteY8" fmla="*/ 1265465 h 1285453"/>
              <a:gd name="connisteX9" fmla="*/ 2317654 w 2329226"/>
              <a:gd name="connsiteY9" fmla="*/ 1175930 h 1285453"/>
              <a:gd name="connisteX10" fmla="*/ 1988724 w 2329226"/>
              <a:gd name="connsiteY10" fmla="*/ 750480 h 1285453"/>
              <a:gd name="connisteX11" fmla="*/ 1405159 w 2329226"/>
              <a:gd name="connsiteY11" fmla="*/ 15785 h 1285453"/>
              <a:gd name="connisteX12" fmla="*/ 224059 w 2329226"/>
              <a:gd name="connsiteY12" fmla="*/ 332015 h 128545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329227" h="1285453">
                <a:moveTo>
                  <a:pt x="224059" y="332015"/>
                </a:moveTo>
                <a:cubicBezTo>
                  <a:pt x="-55976" y="460920"/>
                  <a:pt x="6889" y="553630"/>
                  <a:pt x="4349" y="660945"/>
                </a:cubicBezTo>
                <a:cubicBezTo>
                  <a:pt x="1809" y="768260"/>
                  <a:pt x="102139" y="833030"/>
                  <a:pt x="210724" y="867320"/>
                </a:cubicBezTo>
                <a:cubicBezTo>
                  <a:pt x="319309" y="901610"/>
                  <a:pt x="447579" y="874305"/>
                  <a:pt x="546639" y="833030"/>
                </a:cubicBezTo>
                <a:cubicBezTo>
                  <a:pt x="645699" y="791755"/>
                  <a:pt x="597439" y="689520"/>
                  <a:pt x="704754" y="660945"/>
                </a:cubicBezTo>
                <a:cubicBezTo>
                  <a:pt x="812069" y="632370"/>
                  <a:pt x="977169" y="683170"/>
                  <a:pt x="1082579" y="688885"/>
                </a:cubicBezTo>
                <a:cubicBezTo>
                  <a:pt x="1187989" y="694600"/>
                  <a:pt x="1181004" y="636815"/>
                  <a:pt x="1233074" y="688885"/>
                </a:cubicBezTo>
                <a:cubicBezTo>
                  <a:pt x="1285144" y="740955"/>
                  <a:pt x="1255299" y="834300"/>
                  <a:pt x="1342929" y="949870"/>
                </a:cubicBezTo>
                <a:cubicBezTo>
                  <a:pt x="1430559" y="1065440"/>
                  <a:pt x="1477549" y="1220380"/>
                  <a:pt x="1672494" y="1265465"/>
                </a:cubicBezTo>
                <a:cubicBezTo>
                  <a:pt x="1867439" y="1310550"/>
                  <a:pt x="2254154" y="1278800"/>
                  <a:pt x="2317654" y="1175930"/>
                </a:cubicBezTo>
                <a:cubicBezTo>
                  <a:pt x="2381154" y="1073060"/>
                  <a:pt x="2170969" y="982255"/>
                  <a:pt x="1988724" y="750480"/>
                </a:cubicBezTo>
                <a:cubicBezTo>
                  <a:pt x="1806479" y="518705"/>
                  <a:pt x="1758219" y="99605"/>
                  <a:pt x="1405159" y="15785"/>
                </a:cubicBezTo>
                <a:cubicBezTo>
                  <a:pt x="1052099" y="-68035"/>
                  <a:pt x="504094" y="203110"/>
                  <a:pt x="224059" y="332015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0" name="任意多边形 109"/>
          <p:cNvSpPr/>
          <p:nvPr/>
        </p:nvSpPr>
        <p:spPr>
          <a:xfrm>
            <a:off x="4875214" y="2108598"/>
            <a:ext cx="1311275" cy="1215628"/>
          </a:xfrm>
          <a:custGeom>
            <a:avLst/>
            <a:gdLst>
              <a:gd name="connisteX0" fmla="*/ 114620 w 1311193"/>
              <a:gd name="connsiteY0" fmla="*/ 181612 h 1215315"/>
              <a:gd name="connisteX1" fmla="*/ 32070 w 1311193"/>
              <a:gd name="connsiteY1" fmla="*/ 387987 h 1215315"/>
              <a:gd name="connisteX2" fmla="*/ 4765 w 1311193"/>
              <a:gd name="connsiteY2" fmla="*/ 792482 h 1215315"/>
              <a:gd name="connisteX3" fmla="*/ 100650 w 1311193"/>
              <a:gd name="connsiteY3" fmla="*/ 1026162 h 1215315"/>
              <a:gd name="connisteX4" fmla="*/ 416880 w 1311193"/>
              <a:gd name="connsiteY4" fmla="*/ 1143002 h 1215315"/>
              <a:gd name="connisteX5" fmla="*/ 732475 w 1311193"/>
              <a:gd name="connsiteY5" fmla="*/ 1211582 h 1215315"/>
              <a:gd name="connisteX6" fmla="*/ 1213170 w 1311193"/>
              <a:gd name="connsiteY6" fmla="*/ 1053467 h 1215315"/>
              <a:gd name="connisteX7" fmla="*/ 1288735 w 1311193"/>
              <a:gd name="connsiteY7" fmla="*/ 861697 h 1215315"/>
              <a:gd name="connisteX8" fmla="*/ 1020765 w 1311193"/>
              <a:gd name="connsiteY8" fmla="*/ 600712 h 1215315"/>
              <a:gd name="connisteX9" fmla="*/ 759780 w 1311193"/>
              <a:gd name="connsiteY9" fmla="*/ 428627 h 1215315"/>
              <a:gd name="connisteX10" fmla="*/ 595315 w 1311193"/>
              <a:gd name="connsiteY10" fmla="*/ 140337 h 1215315"/>
              <a:gd name="connisteX11" fmla="*/ 457520 w 1311193"/>
              <a:gd name="connsiteY11" fmla="*/ 24132 h 1215315"/>
              <a:gd name="connisteX12" fmla="*/ 272735 w 1311193"/>
              <a:gd name="connsiteY12" fmla="*/ 3177 h 1215315"/>
              <a:gd name="connisteX13" fmla="*/ 162880 w 1311193"/>
              <a:gd name="connsiteY13" fmla="*/ 51437 h 1215315"/>
              <a:gd name="connisteX14" fmla="*/ 114620 w 1311193"/>
              <a:gd name="connsiteY14" fmla="*/ 181612 h 12153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1311194" h="1215315">
                <a:moveTo>
                  <a:pt x="114621" y="181613"/>
                </a:moveTo>
                <a:cubicBezTo>
                  <a:pt x="88586" y="248923"/>
                  <a:pt x="54296" y="266068"/>
                  <a:pt x="32071" y="387988"/>
                </a:cubicBezTo>
                <a:cubicBezTo>
                  <a:pt x="9846" y="509908"/>
                  <a:pt x="-9204" y="664848"/>
                  <a:pt x="4766" y="792483"/>
                </a:cubicBezTo>
                <a:cubicBezTo>
                  <a:pt x="18736" y="920118"/>
                  <a:pt x="18101" y="956313"/>
                  <a:pt x="100651" y="1026163"/>
                </a:cubicBezTo>
                <a:cubicBezTo>
                  <a:pt x="183201" y="1096013"/>
                  <a:pt x="290516" y="1106173"/>
                  <a:pt x="416881" y="1143003"/>
                </a:cubicBezTo>
                <a:cubicBezTo>
                  <a:pt x="543246" y="1179833"/>
                  <a:pt x="573091" y="1229363"/>
                  <a:pt x="732476" y="1211583"/>
                </a:cubicBezTo>
                <a:cubicBezTo>
                  <a:pt x="891861" y="1193803"/>
                  <a:pt x="1102046" y="1123318"/>
                  <a:pt x="1213171" y="1053468"/>
                </a:cubicBezTo>
                <a:cubicBezTo>
                  <a:pt x="1324296" y="983618"/>
                  <a:pt x="1327471" y="952503"/>
                  <a:pt x="1288736" y="861698"/>
                </a:cubicBezTo>
                <a:cubicBezTo>
                  <a:pt x="1250001" y="770893"/>
                  <a:pt x="1126811" y="687073"/>
                  <a:pt x="1020766" y="600713"/>
                </a:cubicBezTo>
                <a:cubicBezTo>
                  <a:pt x="914721" y="514353"/>
                  <a:pt x="844871" y="520703"/>
                  <a:pt x="759781" y="428628"/>
                </a:cubicBezTo>
                <a:cubicBezTo>
                  <a:pt x="674691" y="336553"/>
                  <a:pt x="655641" y="220983"/>
                  <a:pt x="595316" y="140338"/>
                </a:cubicBezTo>
                <a:cubicBezTo>
                  <a:pt x="534991" y="59693"/>
                  <a:pt x="522291" y="51438"/>
                  <a:pt x="457521" y="24133"/>
                </a:cubicBezTo>
                <a:cubicBezTo>
                  <a:pt x="392751" y="-3172"/>
                  <a:pt x="331791" y="-2537"/>
                  <a:pt x="272736" y="3178"/>
                </a:cubicBezTo>
                <a:cubicBezTo>
                  <a:pt x="213681" y="8893"/>
                  <a:pt x="194631" y="15878"/>
                  <a:pt x="162881" y="51438"/>
                </a:cubicBezTo>
                <a:cubicBezTo>
                  <a:pt x="131131" y="86998"/>
                  <a:pt x="140656" y="114303"/>
                  <a:pt x="114621" y="181613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1" name="任意多边形 110"/>
          <p:cNvSpPr/>
          <p:nvPr/>
        </p:nvSpPr>
        <p:spPr>
          <a:xfrm>
            <a:off x="3676650" y="2480072"/>
            <a:ext cx="1447800" cy="1328738"/>
          </a:xfrm>
          <a:custGeom>
            <a:avLst/>
            <a:gdLst>
              <a:gd name="connisteX0" fmla="*/ 172538 w 1446437"/>
              <a:gd name="connsiteY0" fmla="*/ 916533 h 1329343"/>
              <a:gd name="connisteX1" fmla="*/ 1088 w 1446437"/>
              <a:gd name="connsiteY1" fmla="*/ 1149578 h 1329343"/>
              <a:gd name="connisteX2" fmla="*/ 124913 w 1446437"/>
              <a:gd name="connsiteY2" fmla="*/ 1314678 h 1329343"/>
              <a:gd name="connisteX3" fmla="*/ 399233 w 1446437"/>
              <a:gd name="connsiteY3" fmla="*/ 1293723 h 1329343"/>
              <a:gd name="connisteX4" fmla="*/ 680538 w 1446437"/>
              <a:gd name="connsiteY4" fmla="*/ 1149578 h 1329343"/>
              <a:gd name="connisteX5" fmla="*/ 900248 w 1446437"/>
              <a:gd name="connsiteY5" fmla="*/ 957808 h 1329343"/>
              <a:gd name="connisteX6" fmla="*/ 1195523 w 1446437"/>
              <a:gd name="connsiteY6" fmla="*/ 1046708 h 1329343"/>
              <a:gd name="connisteX7" fmla="*/ 1442538 w 1446437"/>
              <a:gd name="connsiteY7" fmla="*/ 902563 h 1329343"/>
              <a:gd name="connisteX8" fmla="*/ 1312363 w 1446437"/>
              <a:gd name="connsiteY8" fmla="*/ 738098 h 1329343"/>
              <a:gd name="connisteX9" fmla="*/ 1112973 w 1446437"/>
              <a:gd name="connsiteY9" fmla="*/ 621258 h 1329343"/>
              <a:gd name="connisteX10" fmla="*/ 955493 w 1446437"/>
              <a:gd name="connsiteY10" fmla="*/ 237083 h 1329343"/>
              <a:gd name="connisteX11" fmla="*/ 728798 w 1446437"/>
              <a:gd name="connsiteY11" fmla="*/ 10388 h 1329343"/>
              <a:gd name="connisteX12" fmla="*/ 516073 w 1446437"/>
              <a:gd name="connsiteY12" fmla="*/ 85953 h 1329343"/>
              <a:gd name="connisteX13" fmla="*/ 440508 w 1446437"/>
              <a:gd name="connsiteY13" fmla="*/ 339953 h 1329343"/>
              <a:gd name="connisteX14" fmla="*/ 440508 w 1446437"/>
              <a:gd name="connsiteY14" fmla="*/ 600303 h 1329343"/>
              <a:gd name="connisteX15" fmla="*/ 172538 w 1446437"/>
              <a:gd name="connsiteY15" fmla="*/ 916533 h 132934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</a:cxnLst>
            <a:rect l="l" t="t" r="r" b="b"/>
            <a:pathLst>
              <a:path w="1446438" h="1329344">
                <a:moveTo>
                  <a:pt x="172538" y="916533"/>
                </a:moveTo>
                <a:cubicBezTo>
                  <a:pt x="84908" y="1026388"/>
                  <a:pt x="10613" y="1070203"/>
                  <a:pt x="1088" y="1149578"/>
                </a:cubicBezTo>
                <a:cubicBezTo>
                  <a:pt x="-8437" y="1228953"/>
                  <a:pt x="45538" y="1286103"/>
                  <a:pt x="124913" y="1314678"/>
                </a:cubicBezTo>
                <a:cubicBezTo>
                  <a:pt x="204288" y="1343253"/>
                  <a:pt x="288108" y="1326743"/>
                  <a:pt x="399233" y="1293723"/>
                </a:cubicBezTo>
                <a:cubicBezTo>
                  <a:pt x="510358" y="1260703"/>
                  <a:pt x="580208" y="1216888"/>
                  <a:pt x="680538" y="1149578"/>
                </a:cubicBezTo>
                <a:cubicBezTo>
                  <a:pt x="780868" y="1082268"/>
                  <a:pt x="797378" y="978128"/>
                  <a:pt x="900248" y="957808"/>
                </a:cubicBezTo>
                <a:cubicBezTo>
                  <a:pt x="1003118" y="937488"/>
                  <a:pt x="1086938" y="1057503"/>
                  <a:pt x="1195523" y="1046708"/>
                </a:cubicBezTo>
                <a:cubicBezTo>
                  <a:pt x="1304108" y="1035913"/>
                  <a:pt x="1419043" y="964158"/>
                  <a:pt x="1442538" y="902563"/>
                </a:cubicBezTo>
                <a:cubicBezTo>
                  <a:pt x="1466033" y="840968"/>
                  <a:pt x="1378403" y="794613"/>
                  <a:pt x="1312363" y="738098"/>
                </a:cubicBezTo>
                <a:cubicBezTo>
                  <a:pt x="1246323" y="681583"/>
                  <a:pt x="1184093" y="721588"/>
                  <a:pt x="1112973" y="621258"/>
                </a:cubicBezTo>
                <a:cubicBezTo>
                  <a:pt x="1041853" y="520928"/>
                  <a:pt x="1032328" y="359003"/>
                  <a:pt x="955493" y="237083"/>
                </a:cubicBezTo>
                <a:cubicBezTo>
                  <a:pt x="878658" y="115163"/>
                  <a:pt x="816428" y="40868"/>
                  <a:pt x="728798" y="10388"/>
                </a:cubicBezTo>
                <a:cubicBezTo>
                  <a:pt x="641168" y="-20092"/>
                  <a:pt x="573858" y="19913"/>
                  <a:pt x="516073" y="85953"/>
                </a:cubicBezTo>
                <a:cubicBezTo>
                  <a:pt x="458288" y="151993"/>
                  <a:pt x="455748" y="237083"/>
                  <a:pt x="440508" y="339953"/>
                </a:cubicBezTo>
                <a:cubicBezTo>
                  <a:pt x="425268" y="442823"/>
                  <a:pt x="493848" y="484733"/>
                  <a:pt x="440508" y="600303"/>
                </a:cubicBezTo>
                <a:cubicBezTo>
                  <a:pt x="387168" y="715873"/>
                  <a:pt x="260168" y="806678"/>
                  <a:pt x="172538" y="916533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6943725" y="2511029"/>
            <a:ext cx="1250950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三十三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0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4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5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6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7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8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3277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78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四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32782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2783" name="TextBox 4"/>
          <p:cNvSpPr txBox="1">
            <a:spLocks noChangeArrowheads="1"/>
          </p:cNvSpPr>
          <p:nvPr/>
        </p:nvSpPr>
        <p:spPr bwMode="auto">
          <a:xfrm>
            <a:off x="661989" y="875110"/>
            <a:ext cx="36845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宋体" panose="02010600030101010101" pitchFamily="2" charset="-122"/>
              <a:buAutoNum type="arabicPeriod" startAt="4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圈一圈，数一数。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84" name="组合 86"/>
          <p:cNvGrpSpPr/>
          <p:nvPr/>
        </p:nvGrpSpPr>
        <p:grpSpPr bwMode="auto">
          <a:xfrm>
            <a:off x="2439988" y="1438275"/>
            <a:ext cx="3878262" cy="3143250"/>
            <a:chOff x="3961" y="2383"/>
            <a:chExt cx="6108" cy="4950"/>
          </a:xfrm>
        </p:grpSpPr>
        <p:sp>
          <p:nvSpPr>
            <p:cNvPr id="32785" name="椭圆 13"/>
            <p:cNvSpPr>
              <a:spLocks noChangeArrowheads="1"/>
            </p:cNvSpPr>
            <p:nvPr/>
          </p:nvSpPr>
          <p:spPr bwMode="auto">
            <a:xfrm>
              <a:off x="4979" y="238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6" name="椭圆 13"/>
            <p:cNvSpPr>
              <a:spLocks noChangeArrowheads="1"/>
            </p:cNvSpPr>
            <p:nvPr/>
          </p:nvSpPr>
          <p:spPr bwMode="auto">
            <a:xfrm>
              <a:off x="4174" y="3627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7" name="椭圆 13"/>
            <p:cNvSpPr>
              <a:spLocks noChangeArrowheads="1"/>
            </p:cNvSpPr>
            <p:nvPr/>
          </p:nvSpPr>
          <p:spPr bwMode="auto">
            <a:xfrm>
              <a:off x="4056" y="4287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8" name="椭圆 13"/>
            <p:cNvSpPr>
              <a:spLocks noChangeArrowheads="1"/>
            </p:cNvSpPr>
            <p:nvPr/>
          </p:nvSpPr>
          <p:spPr bwMode="auto">
            <a:xfrm>
              <a:off x="5527" y="323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椭圆 13"/>
            <p:cNvSpPr>
              <a:spLocks noChangeArrowheads="1"/>
            </p:cNvSpPr>
            <p:nvPr/>
          </p:nvSpPr>
          <p:spPr bwMode="auto">
            <a:xfrm>
              <a:off x="6296" y="287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0" name="椭圆 13"/>
            <p:cNvSpPr>
              <a:spLocks noChangeArrowheads="1"/>
            </p:cNvSpPr>
            <p:nvPr/>
          </p:nvSpPr>
          <p:spPr bwMode="auto">
            <a:xfrm>
              <a:off x="5216" y="411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1" name="椭圆 13"/>
            <p:cNvSpPr>
              <a:spLocks noChangeArrowheads="1"/>
            </p:cNvSpPr>
            <p:nvPr/>
          </p:nvSpPr>
          <p:spPr bwMode="auto">
            <a:xfrm>
              <a:off x="5117" y="479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2" name="椭圆 13"/>
            <p:cNvSpPr>
              <a:spLocks noChangeArrowheads="1"/>
            </p:cNvSpPr>
            <p:nvPr/>
          </p:nvSpPr>
          <p:spPr bwMode="auto">
            <a:xfrm>
              <a:off x="5117" y="549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3" name="椭圆 13"/>
            <p:cNvSpPr>
              <a:spLocks noChangeArrowheads="1"/>
            </p:cNvSpPr>
            <p:nvPr/>
          </p:nvSpPr>
          <p:spPr bwMode="auto">
            <a:xfrm>
              <a:off x="4468" y="615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4" name="椭圆 13"/>
            <p:cNvSpPr>
              <a:spLocks noChangeArrowheads="1"/>
            </p:cNvSpPr>
            <p:nvPr/>
          </p:nvSpPr>
          <p:spPr bwMode="auto">
            <a:xfrm>
              <a:off x="3961" y="6637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5" name="椭圆 13"/>
            <p:cNvSpPr>
              <a:spLocks noChangeArrowheads="1"/>
            </p:cNvSpPr>
            <p:nvPr/>
          </p:nvSpPr>
          <p:spPr bwMode="auto">
            <a:xfrm>
              <a:off x="5628" y="6545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6" name="椭圆 13"/>
            <p:cNvSpPr>
              <a:spLocks noChangeArrowheads="1"/>
            </p:cNvSpPr>
            <p:nvPr/>
          </p:nvSpPr>
          <p:spPr bwMode="auto">
            <a:xfrm>
              <a:off x="6072" y="5647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7" name="椭圆 13"/>
            <p:cNvSpPr>
              <a:spLocks noChangeArrowheads="1"/>
            </p:cNvSpPr>
            <p:nvPr/>
          </p:nvSpPr>
          <p:spPr bwMode="auto">
            <a:xfrm>
              <a:off x="5886" y="460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8" name="椭圆 13"/>
            <p:cNvSpPr>
              <a:spLocks noChangeArrowheads="1"/>
            </p:cNvSpPr>
            <p:nvPr/>
          </p:nvSpPr>
          <p:spPr bwMode="auto">
            <a:xfrm>
              <a:off x="6040" y="389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99" name="椭圆 13"/>
            <p:cNvSpPr>
              <a:spLocks noChangeArrowheads="1"/>
            </p:cNvSpPr>
            <p:nvPr/>
          </p:nvSpPr>
          <p:spPr bwMode="auto">
            <a:xfrm>
              <a:off x="7263" y="3136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0" name="椭圆 13"/>
            <p:cNvSpPr>
              <a:spLocks noChangeArrowheads="1"/>
            </p:cNvSpPr>
            <p:nvPr/>
          </p:nvSpPr>
          <p:spPr bwMode="auto">
            <a:xfrm>
              <a:off x="6708" y="4207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1" name="椭圆 13"/>
            <p:cNvSpPr>
              <a:spLocks noChangeArrowheads="1"/>
            </p:cNvSpPr>
            <p:nvPr/>
          </p:nvSpPr>
          <p:spPr bwMode="auto">
            <a:xfrm>
              <a:off x="6853" y="479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2" name="椭圆 13"/>
            <p:cNvSpPr>
              <a:spLocks noChangeArrowheads="1"/>
            </p:cNvSpPr>
            <p:nvPr/>
          </p:nvSpPr>
          <p:spPr bwMode="auto">
            <a:xfrm>
              <a:off x="6627" y="534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3" name="椭圆 13"/>
            <p:cNvSpPr>
              <a:spLocks noChangeArrowheads="1"/>
            </p:cNvSpPr>
            <p:nvPr/>
          </p:nvSpPr>
          <p:spPr bwMode="auto">
            <a:xfrm>
              <a:off x="6436" y="644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4" name="椭圆 13"/>
            <p:cNvSpPr>
              <a:spLocks noChangeArrowheads="1"/>
            </p:cNvSpPr>
            <p:nvPr/>
          </p:nvSpPr>
          <p:spPr bwMode="auto">
            <a:xfrm>
              <a:off x="6995" y="604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5" name="椭圆 13"/>
            <p:cNvSpPr>
              <a:spLocks noChangeArrowheads="1"/>
            </p:cNvSpPr>
            <p:nvPr/>
          </p:nvSpPr>
          <p:spPr bwMode="auto">
            <a:xfrm>
              <a:off x="7675" y="693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6" name="椭圆 13"/>
            <p:cNvSpPr>
              <a:spLocks noChangeArrowheads="1"/>
            </p:cNvSpPr>
            <p:nvPr/>
          </p:nvSpPr>
          <p:spPr bwMode="auto">
            <a:xfrm>
              <a:off x="7806" y="573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7" name="椭圆 13"/>
            <p:cNvSpPr>
              <a:spLocks noChangeArrowheads="1"/>
            </p:cNvSpPr>
            <p:nvPr/>
          </p:nvSpPr>
          <p:spPr bwMode="auto">
            <a:xfrm>
              <a:off x="8640" y="5885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8" name="椭圆 13"/>
            <p:cNvSpPr>
              <a:spLocks noChangeArrowheads="1"/>
            </p:cNvSpPr>
            <p:nvPr/>
          </p:nvSpPr>
          <p:spPr bwMode="auto">
            <a:xfrm>
              <a:off x="7549" y="519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09" name="椭圆 13"/>
            <p:cNvSpPr>
              <a:spLocks noChangeArrowheads="1"/>
            </p:cNvSpPr>
            <p:nvPr/>
          </p:nvSpPr>
          <p:spPr bwMode="auto">
            <a:xfrm>
              <a:off x="7982" y="468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0" name="椭圆 13"/>
            <p:cNvSpPr>
              <a:spLocks noChangeArrowheads="1"/>
            </p:cNvSpPr>
            <p:nvPr/>
          </p:nvSpPr>
          <p:spPr bwMode="auto">
            <a:xfrm>
              <a:off x="8641" y="4799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1" name="椭圆 13"/>
            <p:cNvSpPr>
              <a:spLocks noChangeArrowheads="1"/>
            </p:cNvSpPr>
            <p:nvPr/>
          </p:nvSpPr>
          <p:spPr bwMode="auto">
            <a:xfrm>
              <a:off x="9247" y="460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2" name="椭圆 13"/>
            <p:cNvSpPr>
              <a:spLocks noChangeArrowheads="1"/>
            </p:cNvSpPr>
            <p:nvPr/>
          </p:nvSpPr>
          <p:spPr bwMode="auto">
            <a:xfrm>
              <a:off x="8218" y="411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3" name="椭圆 13"/>
            <p:cNvSpPr>
              <a:spLocks noChangeArrowheads="1"/>
            </p:cNvSpPr>
            <p:nvPr/>
          </p:nvSpPr>
          <p:spPr bwMode="auto">
            <a:xfrm>
              <a:off x="8087" y="353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4" name="椭圆 13"/>
            <p:cNvSpPr>
              <a:spLocks noChangeArrowheads="1"/>
            </p:cNvSpPr>
            <p:nvPr/>
          </p:nvSpPr>
          <p:spPr bwMode="auto">
            <a:xfrm>
              <a:off x="8230" y="2871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5" name="椭圆 13"/>
            <p:cNvSpPr>
              <a:spLocks noChangeArrowheads="1"/>
            </p:cNvSpPr>
            <p:nvPr/>
          </p:nvSpPr>
          <p:spPr bwMode="auto">
            <a:xfrm>
              <a:off x="8967" y="2644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6" name="椭圆 13"/>
            <p:cNvSpPr>
              <a:spLocks noChangeArrowheads="1"/>
            </p:cNvSpPr>
            <p:nvPr/>
          </p:nvSpPr>
          <p:spPr bwMode="auto">
            <a:xfrm>
              <a:off x="9248" y="3390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817" name="椭圆 13"/>
            <p:cNvSpPr>
              <a:spLocks noChangeArrowheads="1"/>
            </p:cNvSpPr>
            <p:nvPr/>
          </p:nvSpPr>
          <p:spPr bwMode="auto">
            <a:xfrm>
              <a:off x="9659" y="3813"/>
              <a:ext cx="411" cy="394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2373313" y="2149079"/>
            <a:ext cx="584200" cy="897731"/>
          </a:xfrm>
          <a:custGeom>
            <a:avLst/>
            <a:gdLst>
              <a:gd name="connisteX0" fmla="*/ 185864 w 584088"/>
              <a:gd name="connsiteY0" fmla="*/ 17561 h 897428"/>
              <a:gd name="connisteX1" fmla="*/ 89979 w 584088"/>
              <a:gd name="connsiteY1" fmla="*/ 168056 h 897428"/>
              <a:gd name="connisteX2" fmla="*/ 444 w 584088"/>
              <a:gd name="connsiteY2" fmla="*/ 491271 h 897428"/>
              <a:gd name="connisteX3" fmla="*/ 89979 w 584088"/>
              <a:gd name="connsiteY3" fmla="*/ 889416 h 897428"/>
              <a:gd name="connisteX4" fmla="*/ 508444 w 584088"/>
              <a:gd name="connsiteY4" fmla="*/ 697011 h 897428"/>
              <a:gd name="connisteX5" fmla="*/ 549719 w 584088"/>
              <a:gd name="connsiteY5" fmla="*/ 353476 h 897428"/>
              <a:gd name="connisteX6" fmla="*/ 549719 w 584088"/>
              <a:gd name="connsiteY6" fmla="*/ 51851 h 897428"/>
              <a:gd name="connisteX7" fmla="*/ 185864 w 584088"/>
              <a:gd name="connsiteY7" fmla="*/ 17561 h 89742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584089" h="897428">
                <a:moveTo>
                  <a:pt x="185864" y="17562"/>
                </a:moveTo>
                <a:cubicBezTo>
                  <a:pt x="93789" y="41057"/>
                  <a:pt x="126809" y="73442"/>
                  <a:pt x="89979" y="168057"/>
                </a:cubicBezTo>
                <a:cubicBezTo>
                  <a:pt x="53149" y="262672"/>
                  <a:pt x="444" y="347127"/>
                  <a:pt x="444" y="491272"/>
                </a:cubicBezTo>
                <a:cubicBezTo>
                  <a:pt x="444" y="635417"/>
                  <a:pt x="-11621" y="848142"/>
                  <a:pt x="89979" y="889417"/>
                </a:cubicBezTo>
                <a:cubicBezTo>
                  <a:pt x="191579" y="930692"/>
                  <a:pt x="416369" y="804327"/>
                  <a:pt x="508444" y="697012"/>
                </a:cubicBezTo>
                <a:cubicBezTo>
                  <a:pt x="600519" y="589697"/>
                  <a:pt x="541464" y="482382"/>
                  <a:pt x="549719" y="353477"/>
                </a:cubicBezTo>
                <a:cubicBezTo>
                  <a:pt x="557974" y="224572"/>
                  <a:pt x="622744" y="119162"/>
                  <a:pt x="549719" y="51852"/>
                </a:cubicBezTo>
                <a:cubicBezTo>
                  <a:pt x="476694" y="-15458"/>
                  <a:pt x="277939" y="-5933"/>
                  <a:pt x="185864" y="17562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任意多边形 3"/>
          <p:cNvSpPr/>
          <p:nvPr/>
        </p:nvSpPr>
        <p:spPr>
          <a:xfrm>
            <a:off x="2282826" y="3711179"/>
            <a:ext cx="900113" cy="807244"/>
          </a:xfrm>
          <a:custGeom>
            <a:avLst/>
            <a:gdLst>
              <a:gd name="connisteX0" fmla="*/ 516512 w 899052"/>
              <a:gd name="connsiteY0" fmla="*/ 6232 h 806627"/>
              <a:gd name="connisteX1" fmla="*/ 338077 w 899052"/>
              <a:gd name="connsiteY1" fmla="*/ 191652 h 806627"/>
              <a:gd name="connisteX2" fmla="*/ 173612 w 899052"/>
              <a:gd name="connsiteY2" fmla="*/ 321827 h 806627"/>
              <a:gd name="connisteX3" fmla="*/ 1527 w 899052"/>
              <a:gd name="connsiteY3" fmla="*/ 541537 h 806627"/>
              <a:gd name="connisteX4" fmla="*/ 255527 w 899052"/>
              <a:gd name="connsiteY4" fmla="*/ 802522 h 806627"/>
              <a:gd name="connisteX5" fmla="*/ 537467 w 899052"/>
              <a:gd name="connsiteY5" fmla="*/ 658377 h 806627"/>
              <a:gd name="connisteX6" fmla="*/ 887352 w 899052"/>
              <a:gd name="connsiteY6" fmla="*/ 370087 h 806627"/>
              <a:gd name="connisteX7" fmla="*/ 763527 w 899052"/>
              <a:gd name="connsiteY7" fmla="*/ 88782 h 806627"/>
              <a:gd name="connisteX8" fmla="*/ 516512 w 899052"/>
              <a:gd name="connsiteY8" fmla="*/ 6232 h 80662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99053" h="806627">
                <a:moveTo>
                  <a:pt x="516513" y="6232"/>
                </a:moveTo>
                <a:cubicBezTo>
                  <a:pt x="431423" y="26552"/>
                  <a:pt x="406658" y="128787"/>
                  <a:pt x="338078" y="191652"/>
                </a:cubicBezTo>
                <a:cubicBezTo>
                  <a:pt x="269498" y="254517"/>
                  <a:pt x="240923" y="251977"/>
                  <a:pt x="173613" y="321827"/>
                </a:cubicBezTo>
                <a:cubicBezTo>
                  <a:pt x="106303" y="391677"/>
                  <a:pt x="-14982" y="445652"/>
                  <a:pt x="1528" y="541537"/>
                </a:cubicBezTo>
                <a:cubicBezTo>
                  <a:pt x="18038" y="637422"/>
                  <a:pt x="148213" y="779027"/>
                  <a:pt x="255528" y="802522"/>
                </a:cubicBezTo>
                <a:cubicBezTo>
                  <a:pt x="362843" y="826017"/>
                  <a:pt x="411103" y="744737"/>
                  <a:pt x="537468" y="658377"/>
                </a:cubicBezTo>
                <a:cubicBezTo>
                  <a:pt x="663833" y="572017"/>
                  <a:pt x="842268" y="483752"/>
                  <a:pt x="887353" y="370087"/>
                </a:cubicBezTo>
                <a:cubicBezTo>
                  <a:pt x="932438" y="256422"/>
                  <a:pt x="837823" y="161807"/>
                  <a:pt x="763528" y="88782"/>
                </a:cubicBezTo>
                <a:cubicBezTo>
                  <a:pt x="689233" y="15757"/>
                  <a:pt x="601603" y="-14088"/>
                  <a:pt x="516513" y="6232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任意多边形 6"/>
          <p:cNvSpPr/>
          <p:nvPr/>
        </p:nvSpPr>
        <p:spPr>
          <a:xfrm>
            <a:off x="3400426" y="3839766"/>
            <a:ext cx="1050925" cy="633413"/>
          </a:xfrm>
          <a:custGeom>
            <a:avLst/>
            <a:gdLst>
              <a:gd name="connisteX0" fmla="*/ 333780 w 1051392"/>
              <a:gd name="connsiteY0" fmla="*/ 1008 h 633040"/>
              <a:gd name="connisteX1" fmla="*/ 154710 w 1051392"/>
              <a:gd name="connsiteY1" fmla="*/ 131818 h 633040"/>
              <a:gd name="connisteX2" fmla="*/ 4215 w 1051392"/>
              <a:gd name="connsiteY2" fmla="*/ 406138 h 633040"/>
              <a:gd name="connisteX3" fmla="*/ 292505 w 1051392"/>
              <a:gd name="connsiteY3" fmla="*/ 632833 h 633040"/>
              <a:gd name="connisteX4" fmla="*/ 957985 w 1051392"/>
              <a:gd name="connsiteY4" fmla="*/ 434078 h 633040"/>
              <a:gd name="connisteX5" fmla="*/ 951635 w 1051392"/>
              <a:gd name="connsiteY5" fmla="*/ 180078 h 633040"/>
              <a:gd name="connisteX6" fmla="*/ 333780 w 1051392"/>
              <a:gd name="connsiteY6" fmla="*/ 1008 h 633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051392" h="633040">
                <a:moveTo>
                  <a:pt x="333781" y="1008"/>
                </a:moveTo>
                <a:cubicBezTo>
                  <a:pt x="174396" y="-8517"/>
                  <a:pt x="220751" y="50538"/>
                  <a:pt x="154711" y="131818"/>
                </a:cubicBezTo>
                <a:cubicBezTo>
                  <a:pt x="88671" y="213098"/>
                  <a:pt x="-23089" y="305808"/>
                  <a:pt x="4216" y="406138"/>
                </a:cubicBezTo>
                <a:cubicBezTo>
                  <a:pt x="31521" y="506468"/>
                  <a:pt x="102006" y="627118"/>
                  <a:pt x="292506" y="632833"/>
                </a:cubicBezTo>
                <a:cubicBezTo>
                  <a:pt x="483006" y="638548"/>
                  <a:pt x="825906" y="524883"/>
                  <a:pt x="957986" y="434078"/>
                </a:cubicBezTo>
                <a:cubicBezTo>
                  <a:pt x="1090066" y="343273"/>
                  <a:pt x="1076731" y="266438"/>
                  <a:pt x="951636" y="180078"/>
                </a:cubicBezTo>
                <a:cubicBezTo>
                  <a:pt x="826541" y="93718"/>
                  <a:pt x="493166" y="10533"/>
                  <a:pt x="333781" y="1008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3028950" y="2838450"/>
            <a:ext cx="514350" cy="922735"/>
          </a:xfrm>
          <a:custGeom>
            <a:avLst/>
            <a:gdLst>
              <a:gd name="connisteX0" fmla="*/ 93557 w 515209"/>
              <a:gd name="connsiteY0" fmla="*/ 21028 h 921517"/>
              <a:gd name="connisteX1" fmla="*/ 66252 w 515209"/>
              <a:gd name="connsiteY1" fmla="*/ 281378 h 921517"/>
              <a:gd name="connisteX2" fmla="*/ 24977 w 515209"/>
              <a:gd name="connsiteY2" fmla="*/ 603958 h 921517"/>
              <a:gd name="connisteX3" fmla="*/ 31962 w 515209"/>
              <a:gd name="connsiteY3" fmla="*/ 796363 h 921517"/>
              <a:gd name="connisteX4" fmla="*/ 341207 w 515209"/>
              <a:gd name="connsiteY4" fmla="*/ 920188 h 921517"/>
              <a:gd name="connisteX5" fmla="*/ 491702 w 515209"/>
              <a:gd name="connsiteY5" fmla="*/ 734768 h 921517"/>
              <a:gd name="connisteX6" fmla="*/ 512657 w 515209"/>
              <a:gd name="connsiteY6" fmla="*/ 480768 h 921517"/>
              <a:gd name="connisteX7" fmla="*/ 491702 w 515209"/>
              <a:gd name="connsiteY7" fmla="*/ 192478 h 921517"/>
              <a:gd name="connisteX8" fmla="*/ 416772 w 515209"/>
              <a:gd name="connsiteY8" fmla="*/ 75638 h 921517"/>
              <a:gd name="connisteX9" fmla="*/ 224367 w 515209"/>
              <a:gd name="connsiteY9" fmla="*/ 34363 h 921517"/>
              <a:gd name="connisteX10" fmla="*/ 93557 w 515209"/>
              <a:gd name="connsiteY10" fmla="*/ 21028 h 92151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515210" h="921518">
                <a:moveTo>
                  <a:pt x="93557" y="21029"/>
                </a:moveTo>
                <a:cubicBezTo>
                  <a:pt x="61807" y="70559"/>
                  <a:pt x="80222" y="164539"/>
                  <a:pt x="66252" y="281379"/>
                </a:cubicBezTo>
                <a:cubicBezTo>
                  <a:pt x="52282" y="398219"/>
                  <a:pt x="31962" y="501089"/>
                  <a:pt x="24977" y="603959"/>
                </a:cubicBezTo>
                <a:cubicBezTo>
                  <a:pt x="17992" y="706829"/>
                  <a:pt x="-31538" y="732864"/>
                  <a:pt x="31962" y="796364"/>
                </a:cubicBezTo>
                <a:cubicBezTo>
                  <a:pt x="95462" y="859864"/>
                  <a:pt x="249132" y="932254"/>
                  <a:pt x="341207" y="920189"/>
                </a:cubicBezTo>
                <a:cubicBezTo>
                  <a:pt x="433282" y="908124"/>
                  <a:pt x="457412" y="822399"/>
                  <a:pt x="491702" y="734769"/>
                </a:cubicBezTo>
                <a:cubicBezTo>
                  <a:pt x="525992" y="647139"/>
                  <a:pt x="512657" y="589354"/>
                  <a:pt x="512657" y="480769"/>
                </a:cubicBezTo>
                <a:cubicBezTo>
                  <a:pt x="512657" y="372184"/>
                  <a:pt x="510752" y="273759"/>
                  <a:pt x="491702" y="192479"/>
                </a:cubicBezTo>
                <a:cubicBezTo>
                  <a:pt x="472652" y="111199"/>
                  <a:pt x="470112" y="107389"/>
                  <a:pt x="416772" y="75639"/>
                </a:cubicBezTo>
                <a:cubicBezTo>
                  <a:pt x="363432" y="43889"/>
                  <a:pt x="289137" y="45159"/>
                  <a:pt x="224367" y="34364"/>
                </a:cubicBezTo>
                <a:cubicBezTo>
                  <a:pt x="159597" y="23569"/>
                  <a:pt x="125307" y="-28501"/>
                  <a:pt x="93557" y="21029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3087689" y="1839516"/>
            <a:ext cx="700087" cy="1014413"/>
          </a:xfrm>
          <a:custGeom>
            <a:avLst/>
            <a:gdLst>
              <a:gd name="connisteX0" fmla="*/ 322569 w 700480"/>
              <a:gd name="connsiteY0" fmla="*/ 106542 h 1014622"/>
              <a:gd name="connisteX1" fmla="*/ 240654 w 700480"/>
              <a:gd name="connsiteY1" fmla="*/ 401817 h 1014622"/>
              <a:gd name="connisteX2" fmla="*/ 13959 w 700480"/>
              <a:gd name="connsiteY2" fmla="*/ 696457 h 1014622"/>
              <a:gd name="connisteX3" fmla="*/ 82539 w 700480"/>
              <a:gd name="connsiteY3" fmla="*/ 937122 h 1014622"/>
              <a:gd name="connisteX4" fmla="*/ 405119 w 700480"/>
              <a:gd name="connsiteY4" fmla="*/ 991732 h 1014622"/>
              <a:gd name="connisteX5" fmla="*/ 521959 w 700480"/>
              <a:gd name="connsiteY5" fmla="*/ 669152 h 1014622"/>
              <a:gd name="connisteX6" fmla="*/ 700394 w 700480"/>
              <a:gd name="connsiteY6" fmla="*/ 188457 h 1014622"/>
              <a:gd name="connisteX7" fmla="*/ 501639 w 700480"/>
              <a:gd name="connsiteY7" fmla="*/ 3672 h 1014622"/>
              <a:gd name="connisteX8" fmla="*/ 322569 w 700480"/>
              <a:gd name="connsiteY8" fmla="*/ 106542 h 101462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700481" h="1014622">
                <a:moveTo>
                  <a:pt x="322569" y="106543"/>
                </a:moveTo>
                <a:cubicBezTo>
                  <a:pt x="270499" y="185918"/>
                  <a:pt x="302249" y="283708"/>
                  <a:pt x="240654" y="401818"/>
                </a:cubicBezTo>
                <a:cubicBezTo>
                  <a:pt x="179059" y="519928"/>
                  <a:pt x="45709" y="589143"/>
                  <a:pt x="13959" y="696458"/>
                </a:cubicBezTo>
                <a:cubicBezTo>
                  <a:pt x="-17791" y="803773"/>
                  <a:pt x="4434" y="878068"/>
                  <a:pt x="82539" y="937123"/>
                </a:cubicBezTo>
                <a:cubicBezTo>
                  <a:pt x="160644" y="996178"/>
                  <a:pt x="317489" y="1045073"/>
                  <a:pt x="405119" y="991733"/>
                </a:cubicBezTo>
                <a:cubicBezTo>
                  <a:pt x="492749" y="938393"/>
                  <a:pt x="462904" y="829808"/>
                  <a:pt x="521959" y="669153"/>
                </a:cubicBezTo>
                <a:cubicBezTo>
                  <a:pt x="581014" y="508498"/>
                  <a:pt x="704204" y="321808"/>
                  <a:pt x="700394" y="188458"/>
                </a:cubicBezTo>
                <a:cubicBezTo>
                  <a:pt x="696584" y="55108"/>
                  <a:pt x="577204" y="20183"/>
                  <a:pt x="501639" y="3673"/>
                </a:cubicBezTo>
                <a:cubicBezTo>
                  <a:pt x="426074" y="-12837"/>
                  <a:pt x="374639" y="27168"/>
                  <a:pt x="322569" y="106543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695700" y="3263504"/>
            <a:ext cx="865188" cy="545306"/>
          </a:xfrm>
          <a:custGeom>
            <a:avLst/>
            <a:gdLst>
              <a:gd name="connisteX0" fmla="*/ 202141 w 864196"/>
              <a:gd name="connsiteY0" fmla="*/ 104829 h 544568"/>
              <a:gd name="connisteX1" fmla="*/ 37676 w 864196"/>
              <a:gd name="connsiteY1" fmla="*/ 200714 h 544568"/>
              <a:gd name="connisteX2" fmla="*/ 23706 w 864196"/>
              <a:gd name="connsiteY2" fmla="*/ 461699 h 544568"/>
              <a:gd name="connisteX3" fmla="*/ 250401 w 864196"/>
              <a:gd name="connsiteY3" fmla="*/ 543614 h 544568"/>
              <a:gd name="connisteX4" fmla="*/ 559011 w 864196"/>
              <a:gd name="connsiteY4" fmla="*/ 433759 h 544568"/>
              <a:gd name="connisteX5" fmla="*/ 806026 w 864196"/>
              <a:gd name="connsiteY5" fmla="*/ 276279 h 544568"/>
              <a:gd name="connisteX6" fmla="*/ 840316 w 864196"/>
              <a:gd name="connsiteY6" fmla="*/ 69904 h 544568"/>
              <a:gd name="connisteX7" fmla="*/ 579966 w 864196"/>
              <a:gd name="connsiteY7" fmla="*/ 1324 h 544568"/>
              <a:gd name="connisteX8" fmla="*/ 202141 w 864196"/>
              <a:gd name="connsiteY8" fmla="*/ 104829 h 54456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64196" h="544569">
                <a:moveTo>
                  <a:pt x="202141" y="104830"/>
                </a:moveTo>
                <a:cubicBezTo>
                  <a:pt x="93556" y="144835"/>
                  <a:pt x="73236" y="129595"/>
                  <a:pt x="37676" y="200715"/>
                </a:cubicBezTo>
                <a:cubicBezTo>
                  <a:pt x="2116" y="271835"/>
                  <a:pt x="-18839" y="393120"/>
                  <a:pt x="23706" y="461700"/>
                </a:cubicBezTo>
                <a:cubicBezTo>
                  <a:pt x="66251" y="530280"/>
                  <a:pt x="143086" y="549330"/>
                  <a:pt x="250401" y="543615"/>
                </a:cubicBezTo>
                <a:cubicBezTo>
                  <a:pt x="357716" y="537900"/>
                  <a:pt x="447886" y="487100"/>
                  <a:pt x="559011" y="433760"/>
                </a:cubicBezTo>
                <a:cubicBezTo>
                  <a:pt x="670136" y="380420"/>
                  <a:pt x="749511" y="349305"/>
                  <a:pt x="806026" y="276280"/>
                </a:cubicBezTo>
                <a:cubicBezTo>
                  <a:pt x="862541" y="203255"/>
                  <a:pt x="885401" y="125150"/>
                  <a:pt x="840316" y="69905"/>
                </a:cubicBezTo>
                <a:cubicBezTo>
                  <a:pt x="795231" y="14660"/>
                  <a:pt x="707601" y="-5660"/>
                  <a:pt x="579966" y="1325"/>
                </a:cubicBezTo>
                <a:cubicBezTo>
                  <a:pt x="452331" y="8310"/>
                  <a:pt x="310726" y="64825"/>
                  <a:pt x="202141" y="10483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 13"/>
          <p:cNvSpPr/>
          <p:nvPr/>
        </p:nvSpPr>
        <p:spPr>
          <a:xfrm>
            <a:off x="3598863" y="2286000"/>
            <a:ext cx="500062" cy="853679"/>
          </a:xfrm>
          <a:custGeom>
            <a:avLst/>
            <a:gdLst>
              <a:gd name="connisteX0" fmla="*/ 100065 w 499189"/>
              <a:gd name="connsiteY0" fmla="*/ 250008 h 852550"/>
              <a:gd name="connisteX1" fmla="*/ 79110 w 499189"/>
              <a:gd name="connsiteY1" fmla="*/ 429078 h 852550"/>
              <a:gd name="connisteX2" fmla="*/ 17515 w 499189"/>
              <a:gd name="connsiteY2" fmla="*/ 579573 h 852550"/>
              <a:gd name="connisteX3" fmla="*/ 44820 w 499189"/>
              <a:gd name="connsiteY3" fmla="*/ 840558 h 852550"/>
              <a:gd name="connisteX4" fmla="*/ 394705 w 499189"/>
              <a:gd name="connsiteY4" fmla="*/ 758008 h 852550"/>
              <a:gd name="connisteX5" fmla="*/ 394705 w 499189"/>
              <a:gd name="connsiteY5" fmla="*/ 490673 h 852550"/>
              <a:gd name="connisteX6" fmla="*/ 498210 w 499189"/>
              <a:gd name="connsiteY6" fmla="*/ 215718 h 852550"/>
              <a:gd name="connisteX7" fmla="*/ 428995 w 499189"/>
              <a:gd name="connsiteY7" fmla="*/ 30298 h 852550"/>
              <a:gd name="connisteX8" fmla="*/ 271515 w 499189"/>
              <a:gd name="connsiteY8" fmla="*/ 30298 h 852550"/>
              <a:gd name="connisteX9" fmla="*/ 100065 w 499189"/>
              <a:gd name="connsiteY9" fmla="*/ 250008 h 8525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499190" h="852551">
                <a:moveTo>
                  <a:pt x="100065" y="250008"/>
                </a:moveTo>
                <a:cubicBezTo>
                  <a:pt x="61330" y="330018"/>
                  <a:pt x="95620" y="363038"/>
                  <a:pt x="79110" y="429078"/>
                </a:cubicBezTo>
                <a:cubicBezTo>
                  <a:pt x="62600" y="495118"/>
                  <a:pt x="24500" y="497023"/>
                  <a:pt x="17515" y="579573"/>
                </a:cubicBezTo>
                <a:cubicBezTo>
                  <a:pt x="10530" y="662123"/>
                  <a:pt x="-30745" y="804998"/>
                  <a:pt x="44820" y="840558"/>
                </a:cubicBezTo>
                <a:cubicBezTo>
                  <a:pt x="120385" y="876118"/>
                  <a:pt x="324855" y="827858"/>
                  <a:pt x="394705" y="758008"/>
                </a:cubicBezTo>
                <a:cubicBezTo>
                  <a:pt x="464555" y="688158"/>
                  <a:pt x="373750" y="599258"/>
                  <a:pt x="394705" y="490673"/>
                </a:cubicBezTo>
                <a:cubicBezTo>
                  <a:pt x="415660" y="382088"/>
                  <a:pt x="491225" y="307793"/>
                  <a:pt x="498210" y="215718"/>
                </a:cubicBezTo>
                <a:cubicBezTo>
                  <a:pt x="505195" y="123643"/>
                  <a:pt x="474080" y="67128"/>
                  <a:pt x="428995" y="30298"/>
                </a:cubicBezTo>
                <a:cubicBezTo>
                  <a:pt x="383910" y="-6532"/>
                  <a:pt x="337555" y="-13517"/>
                  <a:pt x="271515" y="30298"/>
                </a:cubicBezTo>
                <a:cubicBezTo>
                  <a:pt x="205475" y="74113"/>
                  <a:pt x="138800" y="169998"/>
                  <a:pt x="100065" y="250008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 14"/>
          <p:cNvSpPr/>
          <p:nvPr/>
        </p:nvSpPr>
        <p:spPr>
          <a:xfrm>
            <a:off x="3795713" y="1696642"/>
            <a:ext cx="1147762" cy="545306"/>
          </a:xfrm>
          <a:custGeom>
            <a:avLst/>
            <a:gdLst>
              <a:gd name="connisteX0" fmla="*/ 94986 w 1148113"/>
              <a:gd name="connsiteY0" fmla="*/ 3243 h 545585"/>
              <a:gd name="connisteX1" fmla="*/ 74666 w 1148113"/>
              <a:gd name="connsiteY1" fmla="*/ 222318 h 545585"/>
              <a:gd name="connisteX2" fmla="*/ 239131 w 1148113"/>
              <a:gd name="connsiteY2" fmla="*/ 360113 h 545585"/>
              <a:gd name="connisteX3" fmla="*/ 822696 w 1148113"/>
              <a:gd name="connsiteY3" fmla="*/ 545533 h 545585"/>
              <a:gd name="connisteX4" fmla="*/ 1117971 w 1148113"/>
              <a:gd name="connsiteY4" fmla="*/ 373448 h 545585"/>
              <a:gd name="connisteX5" fmla="*/ 994146 w 1148113"/>
              <a:gd name="connsiteY5" fmla="*/ 126433 h 545585"/>
              <a:gd name="connisteX6" fmla="*/ 94986 w 1148113"/>
              <a:gd name="connsiteY6" fmla="*/ 3243 h 5455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148114" h="545586">
                <a:moveTo>
                  <a:pt x="94986" y="3243"/>
                </a:moveTo>
                <a:cubicBezTo>
                  <a:pt x="-89164" y="22293"/>
                  <a:pt x="46091" y="151198"/>
                  <a:pt x="74666" y="222318"/>
                </a:cubicBezTo>
                <a:cubicBezTo>
                  <a:pt x="103241" y="293438"/>
                  <a:pt x="89271" y="295343"/>
                  <a:pt x="239131" y="360113"/>
                </a:cubicBezTo>
                <a:cubicBezTo>
                  <a:pt x="388991" y="424883"/>
                  <a:pt x="646801" y="542993"/>
                  <a:pt x="822696" y="545533"/>
                </a:cubicBezTo>
                <a:cubicBezTo>
                  <a:pt x="998591" y="548073"/>
                  <a:pt x="1083681" y="457268"/>
                  <a:pt x="1117971" y="373448"/>
                </a:cubicBezTo>
                <a:cubicBezTo>
                  <a:pt x="1152261" y="289628"/>
                  <a:pt x="1198616" y="200728"/>
                  <a:pt x="994146" y="126433"/>
                </a:cubicBezTo>
                <a:cubicBezTo>
                  <a:pt x="789676" y="52138"/>
                  <a:pt x="279136" y="-15807"/>
                  <a:pt x="94986" y="3243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6" name="任意多边形 15"/>
          <p:cNvSpPr/>
          <p:nvPr/>
        </p:nvSpPr>
        <p:spPr>
          <a:xfrm>
            <a:off x="4097338" y="2487216"/>
            <a:ext cx="538162" cy="788194"/>
          </a:xfrm>
          <a:custGeom>
            <a:avLst/>
            <a:gdLst>
              <a:gd name="connisteX0" fmla="*/ 89156 w 537014"/>
              <a:gd name="connsiteY0" fmla="*/ 15132 h 787665"/>
              <a:gd name="connisteX1" fmla="*/ 256 w 537014"/>
              <a:gd name="connsiteY1" fmla="*/ 228492 h 787665"/>
              <a:gd name="connisteX2" fmla="*/ 68836 w 537014"/>
              <a:gd name="connsiteY2" fmla="*/ 441217 h 787665"/>
              <a:gd name="connisteX3" fmla="*/ 164721 w 537014"/>
              <a:gd name="connsiteY3" fmla="*/ 708552 h 787665"/>
              <a:gd name="connisteX4" fmla="*/ 459996 w 537014"/>
              <a:gd name="connsiteY4" fmla="*/ 763797 h 787665"/>
              <a:gd name="connisteX5" fmla="*/ 535561 w 537014"/>
              <a:gd name="connsiteY5" fmla="*/ 441217 h 787665"/>
              <a:gd name="connisteX6" fmla="*/ 487301 w 537014"/>
              <a:gd name="connsiteY6" fmla="*/ 145942 h 787665"/>
              <a:gd name="connisteX7" fmla="*/ 315851 w 537014"/>
              <a:gd name="connsiteY7" fmla="*/ 43072 h 787665"/>
              <a:gd name="connisteX8" fmla="*/ 89156 w 537014"/>
              <a:gd name="connsiteY8" fmla="*/ 15132 h 7876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537014" h="787666">
                <a:moveTo>
                  <a:pt x="89157" y="15132"/>
                </a:moveTo>
                <a:cubicBezTo>
                  <a:pt x="26292" y="51962"/>
                  <a:pt x="4067" y="143402"/>
                  <a:pt x="257" y="228492"/>
                </a:cubicBezTo>
                <a:cubicBezTo>
                  <a:pt x="-3553" y="313582"/>
                  <a:pt x="35817" y="345332"/>
                  <a:pt x="68837" y="441217"/>
                </a:cubicBezTo>
                <a:cubicBezTo>
                  <a:pt x="101857" y="537102"/>
                  <a:pt x="86617" y="643782"/>
                  <a:pt x="164722" y="708552"/>
                </a:cubicBezTo>
                <a:cubicBezTo>
                  <a:pt x="242827" y="773322"/>
                  <a:pt x="385702" y="817137"/>
                  <a:pt x="459997" y="763797"/>
                </a:cubicBezTo>
                <a:cubicBezTo>
                  <a:pt x="534292" y="710457"/>
                  <a:pt x="529847" y="565042"/>
                  <a:pt x="535562" y="441217"/>
                </a:cubicBezTo>
                <a:cubicBezTo>
                  <a:pt x="541277" y="317392"/>
                  <a:pt x="531117" y="225317"/>
                  <a:pt x="487302" y="145942"/>
                </a:cubicBezTo>
                <a:cubicBezTo>
                  <a:pt x="443487" y="66567"/>
                  <a:pt x="395227" y="69107"/>
                  <a:pt x="315852" y="43072"/>
                </a:cubicBezTo>
                <a:cubicBezTo>
                  <a:pt x="236477" y="17037"/>
                  <a:pt x="152022" y="-21698"/>
                  <a:pt x="89157" y="15132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5054601" y="1552575"/>
            <a:ext cx="987425" cy="509588"/>
          </a:xfrm>
          <a:custGeom>
            <a:avLst/>
            <a:gdLst>
              <a:gd name="connisteX0" fmla="*/ 24708 w 988881"/>
              <a:gd name="connsiteY0" fmla="*/ 126502 h 509945"/>
              <a:gd name="connisteX1" fmla="*/ 86938 w 988881"/>
              <a:gd name="connsiteY1" fmla="*/ 470037 h 509945"/>
              <a:gd name="connisteX2" fmla="*/ 313633 w 988881"/>
              <a:gd name="connsiteY2" fmla="*/ 483372 h 509945"/>
              <a:gd name="connisteX3" fmla="*/ 739083 w 988881"/>
              <a:gd name="connsiteY3" fmla="*/ 394472 h 509945"/>
              <a:gd name="connisteX4" fmla="*/ 951808 w 988881"/>
              <a:gd name="connsiteY4" fmla="*/ 250327 h 509945"/>
              <a:gd name="connisteX5" fmla="*/ 958793 w 988881"/>
              <a:gd name="connsiteY5" fmla="*/ 50937 h 509945"/>
              <a:gd name="connisteX6" fmla="*/ 725113 w 988881"/>
              <a:gd name="connsiteY6" fmla="*/ 2677 h 509945"/>
              <a:gd name="connisteX7" fmla="*/ 395548 w 988881"/>
              <a:gd name="connsiteY7" fmla="*/ 23632 h 509945"/>
              <a:gd name="connisteX8" fmla="*/ 24708 w 988881"/>
              <a:gd name="connsiteY8" fmla="*/ 126502 h 5099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988882" h="509945">
                <a:moveTo>
                  <a:pt x="24708" y="126503"/>
                </a:moveTo>
                <a:cubicBezTo>
                  <a:pt x="-36887" y="216038"/>
                  <a:pt x="29153" y="398918"/>
                  <a:pt x="86938" y="470038"/>
                </a:cubicBezTo>
                <a:cubicBezTo>
                  <a:pt x="144723" y="541158"/>
                  <a:pt x="183458" y="498613"/>
                  <a:pt x="313633" y="483373"/>
                </a:cubicBezTo>
                <a:cubicBezTo>
                  <a:pt x="443808" y="468133"/>
                  <a:pt x="611448" y="440828"/>
                  <a:pt x="739083" y="394473"/>
                </a:cubicBezTo>
                <a:cubicBezTo>
                  <a:pt x="866718" y="348118"/>
                  <a:pt x="907993" y="318908"/>
                  <a:pt x="951808" y="250328"/>
                </a:cubicBezTo>
                <a:cubicBezTo>
                  <a:pt x="995623" y="181748"/>
                  <a:pt x="1003878" y="100468"/>
                  <a:pt x="958793" y="50938"/>
                </a:cubicBezTo>
                <a:cubicBezTo>
                  <a:pt x="913708" y="1408"/>
                  <a:pt x="837508" y="8393"/>
                  <a:pt x="725113" y="2678"/>
                </a:cubicBezTo>
                <a:cubicBezTo>
                  <a:pt x="612718" y="-3037"/>
                  <a:pt x="535883" y="-1132"/>
                  <a:pt x="395548" y="23633"/>
                </a:cubicBezTo>
                <a:cubicBezTo>
                  <a:pt x="255213" y="48398"/>
                  <a:pt x="86303" y="36968"/>
                  <a:pt x="24708" y="126503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5000625" y="2103835"/>
            <a:ext cx="482600" cy="776288"/>
          </a:xfrm>
          <a:custGeom>
            <a:avLst/>
            <a:gdLst>
              <a:gd name="connisteX0" fmla="*/ 2224 w 482569"/>
              <a:gd name="connsiteY0" fmla="*/ 83274 h 775418"/>
              <a:gd name="connisteX1" fmla="*/ 22544 w 482569"/>
              <a:gd name="connsiteY1" fmla="*/ 412839 h 775418"/>
              <a:gd name="connisteX2" fmla="*/ 63819 w 482569"/>
              <a:gd name="connsiteY2" fmla="*/ 618579 h 775418"/>
              <a:gd name="connisteX3" fmla="*/ 400369 w 482569"/>
              <a:gd name="connsiteY3" fmla="*/ 762724 h 775418"/>
              <a:gd name="connisteX4" fmla="*/ 482284 w 482569"/>
              <a:gd name="connsiteY4" fmla="*/ 351244 h 775418"/>
              <a:gd name="connisteX5" fmla="*/ 393384 w 482569"/>
              <a:gd name="connsiteY5" fmla="*/ 110579 h 775418"/>
              <a:gd name="connisteX6" fmla="*/ 290514 w 482569"/>
              <a:gd name="connsiteY6" fmla="*/ 7709 h 775418"/>
              <a:gd name="connisteX7" fmla="*/ 63819 w 482569"/>
              <a:gd name="connsiteY7" fmla="*/ 21679 h 775418"/>
              <a:gd name="connisteX8" fmla="*/ 2224 w 482569"/>
              <a:gd name="connsiteY8" fmla="*/ 83274 h 77541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482570" h="775419">
                <a:moveTo>
                  <a:pt x="2224" y="83274"/>
                </a:moveTo>
                <a:cubicBezTo>
                  <a:pt x="-6031" y="161379"/>
                  <a:pt x="10479" y="305524"/>
                  <a:pt x="22544" y="412839"/>
                </a:cubicBezTo>
                <a:cubicBezTo>
                  <a:pt x="34609" y="520154"/>
                  <a:pt x="-11746" y="548729"/>
                  <a:pt x="63819" y="618579"/>
                </a:cubicBezTo>
                <a:cubicBezTo>
                  <a:pt x="139384" y="688429"/>
                  <a:pt x="316549" y="816064"/>
                  <a:pt x="400369" y="762724"/>
                </a:cubicBezTo>
                <a:cubicBezTo>
                  <a:pt x="484189" y="709384"/>
                  <a:pt x="483554" y="481419"/>
                  <a:pt x="482284" y="351244"/>
                </a:cubicBezTo>
                <a:cubicBezTo>
                  <a:pt x="481014" y="221069"/>
                  <a:pt x="431484" y="179159"/>
                  <a:pt x="393384" y="110579"/>
                </a:cubicBezTo>
                <a:cubicBezTo>
                  <a:pt x="355284" y="41999"/>
                  <a:pt x="356554" y="25489"/>
                  <a:pt x="290514" y="7709"/>
                </a:cubicBezTo>
                <a:cubicBezTo>
                  <a:pt x="224474" y="-10071"/>
                  <a:pt x="121604" y="6439"/>
                  <a:pt x="63819" y="21679"/>
                </a:cubicBezTo>
                <a:cubicBezTo>
                  <a:pt x="6034" y="36919"/>
                  <a:pt x="10479" y="5169"/>
                  <a:pt x="2224" y="83274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5702301" y="2014537"/>
            <a:ext cx="792163" cy="682229"/>
          </a:xfrm>
          <a:custGeom>
            <a:avLst/>
            <a:gdLst>
              <a:gd name="connisteX0" fmla="*/ 1422 w 791548"/>
              <a:gd name="connsiteY0" fmla="*/ 117279 h 682364"/>
              <a:gd name="connisteX1" fmla="*/ 63652 w 791548"/>
              <a:gd name="connsiteY1" fmla="*/ 350324 h 682364"/>
              <a:gd name="connisteX2" fmla="*/ 255422 w 791548"/>
              <a:gd name="connsiteY2" fmla="*/ 487484 h 682364"/>
              <a:gd name="connisteX3" fmla="*/ 502437 w 791548"/>
              <a:gd name="connsiteY3" fmla="*/ 679889 h 682364"/>
              <a:gd name="connisteX4" fmla="*/ 791362 w 791548"/>
              <a:gd name="connsiteY4" fmla="*/ 371279 h 682364"/>
              <a:gd name="connisteX5" fmla="*/ 537362 w 791548"/>
              <a:gd name="connsiteY5" fmla="*/ 220149 h 682364"/>
              <a:gd name="connisteX6" fmla="*/ 447827 w 791548"/>
              <a:gd name="connsiteY6" fmla="*/ 62034 h 682364"/>
              <a:gd name="connisteX7" fmla="*/ 283362 w 791548"/>
              <a:gd name="connsiteY7" fmla="*/ 439 h 682364"/>
              <a:gd name="connisteX8" fmla="*/ 97942 w 791548"/>
              <a:gd name="connsiteY8" fmla="*/ 41714 h 682364"/>
              <a:gd name="connisteX9" fmla="*/ 1422 w 791548"/>
              <a:gd name="connsiteY9" fmla="*/ 117279 h 68236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791548" h="682364">
                <a:moveTo>
                  <a:pt x="1423" y="117279"/>
                </a:moveTo>
                <a:cubicBezTo>
                  <a:pt x="-5562" y="178874"/>
                  <a:pt x="12853" y="276029"/>
                  <a:pt x="63653" y="350324"/>
                </a:cubicBezTo>
                <a:cubicBezTo>
                  <a:pt x="114453" y="424619"/>
                  <a:pt x="167793" y="421444"/>
                  <a:pt x="255423" y="487484"/>
                </a:cubicBezTo>
                <a:cubicBezTo>
                  <a:pt x="343053" y="553524"/>
                  <a:pt x="395123" y="703384"/>
                  <a:pt x="502438" y="679889"/>
                </a:cubicBezTo>
                <a:cubicBezTo>
                  <a:pt x="609753" y="656394"/>
                  <a:pt x="784378" y="463354"/>
                  <a:pt x="791363" y="371279"/>
                </a:cubicBezTo>
                <a:cubicBezTo>
                  <a:pt x="798348" y="279204"/>
                  <a:pt x="605943" y="281744"/>
                  <a:pt x="537363" y="220149"/>
                </a:cubicBezTo>
                <a:cubicBezTo>
                  <a:pt x="468783" y="158554"/>
                  <a:pt x="498628" y="105849"/>
                  <a:pt x="447828" y="62034"/>
                </a:cubicBezTo>
                <a:cubicBezTo>
                  <a:pt x="397028" y="18219"/>
                  <a:pt x="353213" y="4249"/>
                  <a:pt x="283363" y="439"/>
                </a:cubicBezTo>
                <a:cubicBezTo>
                  <a:pt x="213513" y="-3371"/>
                  <a:pt x="154458" y="18219"/>
                  <a:pt x="97943" y="41714"/>
                </a:cubicBezTo>
                <a:cubicBezTo>
                  <a:pt x="41428" y="65209"/>
                  <a:pt x="8408" y="55684"/>
                  <a:pt x="1423" y="117279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5335589" y="2732485"/>
            <a:ext cx="808037" cy="582215"/>
          </a:xfrm>
          <a:custGeom>
            <a:avLst/>
            <a:gdLst>
              <a:gd name="connisteX0" fmla="*/ 79376 w 807190"/>
              <a:gd name="connsiteY0" fmla="*/ 566590 h 581541"/>
              <a:gd name="connisteX1" fmla="*/ 676911 w 807190"/>
              <a:gd name="connsiteY1" fmla="*/ 470705 h 581541"/>
              <a:gd name="connisteX2" fmla="*/ 807086 w 807190"/>
              <a:gd name="connsiteY2" fmla="*/ 141140 h 581541"/>
              <a:gd name="connisteX3" fmla="*/ 690246 w 807190"/>
              <a:gd name="connsiteY3" fmla="*/ 10965 h 581541"/>
              <a:gd name="connisteX4" fmla="*/ 429896 w 807190"/>
              <a:gd name="connsiteY4" fmla="*/ 31285 h 581541"/>
              <a:gd name="connisteX5" fmla="*/ 223521 w 807190"/>
              <a:gd name="connsiteY5" fmla="*/ 155110 h 581541"/>
              <a:gd name="connisteX6" fmla="*/ 38101 w 807190"/>
              <a:gd name="connsiteY6" fmla="*/ 257980 h 581541"/>
              <a:gd name="connisteX7" fmla="*/ 79376 w 807190"/>
              <a:gd name="connsiteY7" fmla="*/ 566590 h 58154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807191" h="581541">
                <a:moveTo>
                  <a:pt x="79376" y="566591"/>
                </a:moveTo>
                <a:cubicBezTo>
                  <a:pt x="207011" y="609136"/>
                  <a:pt x="531496" y="555796"/>
                  <a:pt x="676911" y="470706"/>
                </a:cubicBezTo>
                <a:cubicBezTo>
                  <a:pt x="822326" y="385616"/>
                  <a:pt x="804546" y="233216"/>
                  <a:pt x="807086" y="141141"/>
                </a:cubicBezTo>
                <a:cubicBezTo>
                  <a:pt x="809626" y="49066"/>
                  <a:pt x="765811" y="33191"/>
                  <a:pt x="690246" y="10966"/>
                </a:cubicBezTo>
                <a:cubicBezTo>
                  <a:pt x="614681" y="-11259"/>
                  <a:pt x="523241" y="2711"/>
                  <a:pt x="429896" y="31286"/>
                </a:cubicBezTo>
                <a:cubicBezTo>
                  <a:pt x="336551" y="59861"/>
                  <a:pt x="301626" y="110026"/>
                  <a:pt x="223521" y="155111"/>
                </a:cubicBezTo>
                <a:cubicBezTo>
                  <a:pt x="145416" y="200196"/>
                  <a:pt x="66676" y="175431"/>
                  <a:pt x="38101" y="257981"/>
                </a:cubicBezTo>
                <a:cubicBezTo>
                  <a:pt x="9526" y="340531"/>
                  <a:pt x="-48259" y="524046"/>
                  <a:pt x="79376" y="56659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4667250" y="2811066"/>
            <a:ext cx="666750" cy="752475"/>
          </a:xfrm>
          <a:custGeom>
            <a:avLst/>
            <a:gdLst>
              <a:gd name="connisteX0" fmla="*/ 288551 w 666425"/>
              <a:gd name="connsiteY0" fmla="*/ 27360 h 751679"/>
              <a:gd name="connisteX1" fmla="*/ 164726 w 666425"/>
              <a:gd name="connsiteY1" fmla="*/ 267390 h 751679"/>
              <a:gd name="connisteX2" fmla="*/ 7246 w 666425"/>
              <a:gd name="connsiteY2" fmla="*/ 418520 h 751679"/>
              <a:gd name="connisteX3" fmla="*/ 75826 w 666425"/>
              <a:gd name="connsiteY3" fmla="*/ 748085 h 751679"/>
              <a:gd name="connisteX4" fmla="*/ 377451 w 666425"/>
              <a:gd name="connsiteY4" fmla="*/ 562665 h 751679"/>
              <a:gd name="connisteX5" fmla="*/ 508261 w 666425"/>
              <a:gd name="connsiteY5" fmla="*/ 425505 h 751679"/>
              <a:gd name="connisteX6" fmla="*/ 659391 w 666425"/>
              <a:gd name="connsiteY6" fmla="*/ 192460 h 751679"/>
              <a:gd name="connisteX7" fmla="*/ 611131 w 666425"/>
              <a:gd name="connsiteY7" fmla="*/ 88955 h 751679"/>
              <a:gd name="connisteX8" fmla="*/ 446666 w 666425"/>
              <a:gd name="connsiteY8" fmla="*/ 20375 h 751679"/>
              <a:gd name="connisteX9" fmla="*/ 288551 w 666425"/>
              <a:gd name="connsiteY9" fmla="*/ 27360 h 751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666425" h="751680">
                <a:moveTo>
                  <a:pt x="288552" y="27361"/>
                </a:moveTo>
                <a:cubicBezTo>
                  <a:pt x="232037" y="76891"/>
                  <a:pt x="221242" y="189286"/>
                  <a:pt x="164727" y="267391"/>
                </a:cubicBezTo>
                <a:cubicBezTo>
                  <a:pt x="108212" y="345496"/>
                  <a:pt x="25027" y="322636"/>
                  <a:pt x="7247" y="418521"/>
                </a:cubicBezTo>
                <a:cubicBezTo>
                  <a:pt x="-10533" y="514406"/>
                  <a:pt x="1532" y="719511"/>
                  <a:pt x="75827" y="748086"/>
                </a:cubicBezTo>
                <a:cubicBezTo>
                  <a:pt x="150122" y="776661"/>
                  <a:pt x="291092" y="627436"/>
                  <a:pt x="377452" y="562666"/>
                </a:cubicBezTo>
                <a:cubicBezTo>
                  <a:pt x="463812" y="497896"/>
                  <a:pt x="451747" y="499801"/>
                  <a:pt x="508262" y="425506"/>
                </a:cubicBezTo>
                <a:cubicBezTo>
                  <a:pt x="564777" y="351211"/>
                  <a:pt x="639072" y="259771"/>
                  <a:pt x="659392" y="192461"/>
                </a:cubicBezTo>
                <a:cubicBezTo>
                  <a:pt x="679712" y="125151"/>
                  <a:pt x="653677" y="123246"/>
                  <a:pt x="611132" y="88956"/>
                </a:cubicBezTo>
                <a:cubicBezTo>
                  <a:pt x="568587" y="54666"/>
                  <a:pt x="511437" y="32441"/>
                  <a:pt x="446667" y="20376"/>
                </a:cubicBezTo>
                <a:cubicBezTo>
                  <a:pt x="381897" y="8311"/>
                  <a:pt x="345067" y="-22169"/>
                  <a:pt x="288552" y="2736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4821239" y="3511154"/>
            <a:ext cx="935037" cy="475059"/>
          </a:xfrm>
          <a:custGeom>
            <a:avLst/>
            <a:gdLst>
              <a:gd name="connisteX0" fmla="*/ 72387 w 935046"/>
              <a:gd name="connsiteY0" fmla="*/ 336853 h 474371"/>
              <a:gd name="connisteX1" fmla="*/ 326387 w 935046"/>
              <a:gd name="connsiteY1" fmla="*/ 405433 h 474371"/>
              <a:gd name="connisteX2" fmla="*/ 847722 w 935046"/>
              <a:gd name="connsiteY2" fmla="*/ 453693 h 474371"/>
              <a:gd name="connisteX3" fmla="*/ 909952 w 935046"/>
              <a:gd name="connsiteY3" fmla="*/ 110793 h 474371"/>
              <a:gd name="connisteX4" fmla="*/ 696592 w 935046"/>
              <a:gd name="connsiteY4" fmla="*/ 35228 h 474371"/>
              <a:gd name="connisteX5" fmla="*/ 456562 w 935046"/>
              <a:gd name="connsiteY5" fmla="*/ 62533 h 474371"/>
              <a:gd name="connisteX6" fmla="*/ 250822 w 935046"/>
              <a:gd name="connsiteY6" fmla="*/ 7288 h 474371"/>
              <a:gd name="connisteX7" fmla="*/ 126997 w 935046"/>
              <a:gd name="connsiteY7" fmla="*/ 14273 h 474371"/>
              <a:gd name="connisteX8" fmla="*/ 3172 w 935046"/>
              <a:gd name="connsiteY8" fmla="*/ 103808 h 474371"/>
              <a:gd name="connisteX9" fmla="*/ 72387 w 935046"/>
              <a:gd name="connsiteY9" fmla="*/ 336853 h 4743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935046" h="474372">
                <a:moveTo>
                  <a:pt x="72387" y="336854"/>
                </a:moveTo>
                <a:cubicBezTo>
                  <a:pt x="137157" y="397179"/>
                  <a:pt x="171447" y="381939"/>
                  <a:pt x="326387" y="405434"/>
                </a:cubicBezTo>
                <a:cubicBezTo>
                  <a:pt x="481327" y="428929"/>
                  <a:pt x="730882" y="512749"/>
                  <a:pt x="847722" y="453694"/>
                </a:cubicBezTo>
                <a:cubicBezTo>
                  <a:pt x="964562" y="394639"/>
                  <a:pt x="940432" y="194614"/>
                  <a:pt x="909952" y="110794"/>
                </a:cubicBezTo>
                <a:cubicBezTo>
                  <a:pt x="879472" y="26974"/>
                  <a:pt x="787397" y="44754"/>
                  <a:pt x="696592" y="35229"/>
                </a:cubicBezTo>
                <a:cubicBezTo>
                  <a:pt x="605787" y="25704"/>
                  <a:pt x="545462" y="68249"/>
                  <a:pt x="456562" y="62534"/>
                </a:cubicBezTo>
                <a:cubicBezTo>
                  <a:pt x="367662" y="56819"/>
                  <a:pt x="316862" y="16814"/>
                  <a:pt x="250822" y="7289"/>
                </a:cubicBezTo>
                <a:cubicBezTo>
                  <a:pt x="184782" y="-2236"/>
                  <a:pt x="176527" y="-4776"/>
                  <a:pt x="126997" y="14274"/>
                </a:cubicBezTo>
                <a:cubicBezTo>
                  <a:pt x="77467" y="33324"/>
                  <a:pt x="13967" y="39039"/>
                  <a:pt x="3172" y="103809"/>
                </a:cubicBezTo>
                <a:cubicBezTo>
                  <a:pt x="-7623" y="168579"/>
                  <a:pt x="7617" y="276529"/>
                  <a:pt x="72387" y="336854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4291014" y="3687366"/>
            <a:ext cx="884237" cy="960834"/>
          </a:xfrm>
          <a:custGeom>
            <a:avLst/>
            <a:gdLst>
              <a:gd name="connisteX0" fmla="*/ 5474 w 884325"/>
              <a:gd name="connsiteY0" fmla="*/ 188659 h 960730"/>
              <a:gd name="connisteX1" fmla="*/ 129299 w 884325"/>
              <a:gd name="connsiteY1" fmla="*/ 353124 h 960730"/>
              <a:gd name="connisteX2" fmla="*/ 321069 w 884325"/>
              <a:gd name="connsiteY2" fmla="*/ 469964 h 960730"/>
              <a:gd name="connisteX3" fmla="*/ 376314 w 884325"/>
              <a:gd name="connsiteY3" fmla="*/ 840804 h 960730"/>
              <a:gd name="connisteX4" fmla="*/ 774459 w 884325"/>
              <a:gd name="connsiteY4" fmla="*/ 943674 h 960730"/>
              <a:gd name="connisteX5" fmla="*/ 870344 w 884325"/>
              <a:gd name="connsiteY5" fmla="*/ 607124 h 960730"/>
              <a:gd name="connisteX6" fmla="*/ 596024 w 884325"/>
              <a:gd name="connsiteY6" fmla="*/ 504254 h 960730"/>
              <a:gd name="connisteX7" fmla="*/ 410604 w 884325"/>
              <a:gd name="connsiteY7" fmla="*/ 119444 h 960730"/>
              <a:gd name="connisteX8" fmla="*/ 273444 w 884325"/>
              <a:gd name="connsiteY8" fmla="*/ 3239 h 960730"/>
              <a:gd name="connisteX9" fmla="*/ 5474 w 884325"/>
              <a:gd name="connsiteY9" fmla="*/ 188659 h 9607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884326" h="960731">
                <a:moveTo>
                  <a:pt x="5475" y="188660"/>
                </a:moveTo>
                <a:cubicBezTo>
                  <a:pt x="-23100" y="258510"/>
                  <a:pt x="66435" y="296610"/>
                  <a:pt x="129300" y="353125"/>
                </a:cubicBezTo>
                <a:cubicBezTo>
                  <a:pt x="192165" y="409640"/>
                  <a:pt x="271540" y="372175"/>
                  <a:pt x="321070" y="469965"/>
                </a:cubicBezTo>
                <a:cubicBezTo>
                  <a:pt x="370600" y="567755"/>
                  <a:pt x="285510" y="746190"/>
                  <a:pt x="376315" y="840805"/>
                </a:cubicBezTo>
                <a:cubicBezTo>
                  <a:pt x="467120" y="935420"/>
                  <a:pt x="675400" y="990665"/>
                  <a:pt x="774460" y="943675"/>
                </a:cubicBezTo>
                <a:cubicBezTo>
                  <a:pt x="873520" y="896685"/>
                  <a:pt x="905905" y="694755"/>
                  <a:pt x="870345" y="607125"/>
                </a:cubicBezTo>
                <a:cubicBezTo>
                  <a:pt x="834785" y="519495"/>
                  <a:pt x="688100" y="602045"/>
                  <a:pt x="596025" y="504255"/>
                </a:cubicBezTo>
                <a:cubicBezTo>
                  <a:pt x="503950" y="406465"/>
                  <a:pt x="475375" y="219775"/>
                  <a:pt x="410605" y="119445"/>
                </a:cubicBezTo>
                <a:cubicBezTo>
                  <a:pt x="345835" y="19115"/>
                  <a:pt x="354725" y="-10730"/>
                  <a:pt x="273445" y="3240"/>
                </a:cubicBezTo>
                <a:cubicBezTo>
                  <a:pt x="192165" y="17210"/>
                  <a:pt x="34050" y="118810"/>
                  <a:pt x="5475" y="18866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03" name="组合 3"/>
          <p:cNvGrpSpPr/>
          <p:nvPr/>
        </p:nvGrpSpPr>
        <p:grpSpPr bwMode="auto">
          <a:xfrm>
            <a:off x="7639051" y="3582591"/>
            <a:ext cx="1776413" cy="1550194"/>
            <a:chOff x="11411" y="5227"/>
            <a:chExt cx="2798" cy="2441"/>
          </a:xfrm>
        </p:grpSpPr>
        <p:sp>
          <p:nvSpPr>
            <p:cNvPr id="32835" name="文本框 1"/>
            <p:cNvSpPr txBox="1">
              <a:spLocks noChangeArrowheads="1"/>
            </p:cNvSpPr>
            <p:nvPr/>
          </p:nvSpPr>
          <p:spPr bwMode="auto">
            <a:xfrm>
              <a:off x="11411" y="5227"/>
              <a:ext cx="279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FFE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优翼文化</a:t>
              </a:r>
              <a:endParaRPr lang="zh-CN" altLang="en-US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836" name="图片 104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762" y="5703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366" name="AutoShape 27"/>
          <p:cNvSpPr>
            <a:spLocks noChangeArrowheads="1"/>
          </p:cNvSpPr>
          <p:nvPr/>
        </p:nvSpPr>
        <p:spPr bwMode="auto">
          <a:xfrm>
            <a:off x="5880100" y="3565922"/>
            <a:ext cx="1758950" cy="1171575"/>
          </a:xfrm>
          <a:prstGeom prst="wedgeRoundRectCallout">
            <a:avLst>
              <a:gd name="adj1" fmla="val 59639"/>
              <a:gd name="adj2" fmla="val 199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还能两个两个地数。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6943725" y="2511029"/>
            <a:ext cx="1250950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66" grpId="0" bldLvl="0"/>
      <p:bldP spid="1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"/>
          <p:cNvGrpSpPr/>
          <p:nvPr/>
        </p:nvGrpSpPr>
        <p:grpSpPr bwMode="auto">
          <a:xfrm>
            <a:off x="-39688" y="3376613"/>
            <a:ext cx="1776413" cy="1551385"/>
            <a:chOff x="11411" y="5227"/>
            <a:chExt cx="2798" cy="2441"/>
          </a:xfrm>
        </p:grpSpPr>
        <p:sp>
          <p:nvSpPr>
            <p:cNvPr id="15362" name="文本框 1"/>
            <p:cNvSpPr txBox="1">
              <a:spLocks noChangeArrowheads="1"/>
            </p:cNvSpPr>
            <p:nvPr/>
          </p:nvSpPr>
          <p:spPr bwMode="auto">
            <a:xfrm>
              <a:off x="11411" y="5227"/>
              <a:ext cx="279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FFE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优翼文化</a:t>
              </a:r>
              <a:endParaRPr lang="zh-CN" altLang="en-US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3" name="图片 11" descr="人物(1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11762" y="5703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536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6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6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8" name="文本框 62"/>
            <p:cNvSpPr txBox="1">
              <a:spLocks noChangeArrowheads="1"/>
            </p:cNvSpPr>
            <p:nvPr/>
          </p:nvSpPr>
          <p:spPr bwMode="auto">
            <a:xfrm>
              <a:off x="6310" y="242"/>
              <a:ext cx="3295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5369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0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1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2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3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4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5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6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7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8" name="文本框 1"/>
          <p:cNvSpPr txBox="1">
            <a:spLocks noChangeArrowheads="1"/>
          </p:cNvSpPr>
          <p:nvPr/>
        </p:nvSpPr>
        <p:spPr bwMode="auto">
          <a:xfrm>
            <a:off x="770077" y="857251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你能数出这些数吗？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79" name="组合 4"/>
          <p:cNvGrpSpPr/>
          <p:nvPr/>
        </p:nvGrpSpPr>
        <p:grpSpPr bwMode="auto">
          <a:xfrm>
            <a:off x="1123950" y="1485900"/>
            <a:ext cx="6952300" cy="2486025"/>
            <a:chOff x="1771" y="2341"/>
            <a:chExt cx="10948" cy="3913"/>
          </a:xfrm>
        </p:grpSpPr>
        <p:sp>
          <p:nvSpPr>
            <p:cNvPr id="15380" name="Text Box 4"/>
            <p:cNvSpPr txBox="1">
              <a:spLocks noChangeArrowheads="1"/>
            </p:cNvSpPr>
            <p:nvPr/>
          </p:nvSpPr>
          <p:spPr bwMode="auto">
            <a:xfrm>
              <a:off x="1907" y="2341"/>
              <a:ext cx="644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1" name="Text Box 5"/>
            <p:cNvSpPr txBox="1">
              <a:spLocks noChangeArrowheads="1"/>
            </p:cNvSpPr>
            <p:nvPr/>
          </p:nvSpPr>
          <p:spPr bwMode="auto">
            <a:xfrm>
              <a:off x="3346" y="2345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2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2" name="Text Box 6"/>
            <p:cNvSpPr txBox="1">
              <a:spLocks noChangeArrowheads="1"/>
            </p:cNvSpPr>
            <p:nvPr/>
          </p:nvSpPr>
          <p:spPr bwMode="auto">
            <a:xfrm>
              <a:off x="4922" y="2345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3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3" name="Text Box 7"/>
            <p:cNvSpPr txBox="1">
              <a:spLocks noChangeArrowheads="1"/>
            </p:cNvSpPr>
            <p:nvPr/>
          </p:nvSpPr>
          <p:spPr bwMode="auto">
            <a:xfrm>
              <a:off x="6659" y="2345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4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4" name="Text Box 8"/>
            <p:cNvSpPr txBox="1">
              <a:spLocks noChangeArrowheads="1"/>
            </p:cNvSpPr>
            <p:nvPr/>
          </p:nvSpPr>
          <p:spPr bwMode="auto">
            <a:xfrm>
              <a:off x="8398" y="2341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5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5" name="Text Box 9"/>
            <p:cNvSpPr txBox="1">
              <a:spLocks noChangeArrowheads="1"/>
            </p:cNvSpPr>
            <p:nvPr/>
          </p:nvSpPr>
          <p:spPr bwMode="auto">
            <a:xfrm>
              <a:off x="10137" y="2341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6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6" name="Text Box 10"/>
            <p:cNvSpPr txBox="1">
              <a:spLocks noChangeArrowheads="1"/>
            </p:cNvSpPr>
            <p:nvPr/>
          </p:nvSpPr>
          <p:spPr bwMode="auto">
            <a:xfrm>
              <a:off x="11876" y="2345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7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7" name="Text Box 11"/>
            <p:cNvSpPr txBox="1">
              <a:spLocks noChangeArrowheads="1"/>
            </p:cNvSpPr>
            <p:nvPr/>
          </p:nvSpPr>
          <p:spPr bwMode="auto">
            <a:xfrm>
              <a:off x="1933" y="3860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8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8" name="Text Box 12"/>
            <p:cNvSpPr txBox="1">
              <a:spLocks noChangeArrowheads="1"/>
            </p:cNvSpPr>
            <p:nvPr/>
          </p:nvSpPr>
          <p:spPr bwMode="auto">
            <a:xfrm>
              <a:off x="3346" y="3860"/>
              <a:ext cx="649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9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89" name="Text Box 13"/>
            <p:cNvSpPr txBox="1">
              <a:spLocks noChangeArrowheads="1"/>
            </p:cNvSpPr>
            <p:nvPr/>
          </p:nvSpPr>
          <p:spPr bwMode="auto">
            <a:xfrm>
              <a:off x="4759" y="3860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10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0" name="Text Box 14"/>
            <p:cNvSpPr txBox="1">
              <a:spLocks noChangeArrowheads="1"/>
            </p:cNvSpPr>
            <p:nvPr/>
          </p:nvSpPr>
          <p:spPr bwMode="auto">
            <a:xfrm>
              <a:off x="6497" y="3860"/>
              <a:ext cx="972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11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1" name="Text Box 15"/>
            <p:cNvSpPr txBox="1">
              <a:spLocks noChangeArrowheads="1"/>
            </p:cNvSpPr>
            <p:nvPr/>
          </p:nvSpPr>
          <p:spPr bwMode="auto">
            <a:xfrm>
              <a:off x="8235" y="3860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12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2" name="Text Box 16"/>
            <p:cNvSpPr txBox="1">
              <a:spLocks noChangeArrowheads="1"/>
            </p:cNvSpPr>
            <p:nvPr/>
          </p:nvSpPr>
          <p:spPr bwMode="auto">
            <a:xfrm>
              <a:off x="9973" y="3860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13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3" name="Text Box 17"/>
            <p:cNvSpPr txBox="1">
              <a:spLocks noChangeArrowheads="1"/>
            </p:cNvSpPr>
            <p:nvPr/>
          </p:nvSpPr>
          <p:spPr bwMode="auto">
            <a:xfrm>
              <a:off x="11711" y="3860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14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4" name="Text Box 18"/>
            <p:cNvSpPr txBox="1">
              <a:spLocks noChangeArrowheads="1"/>
            </p:cNvSpPr>
            <p:nvPr/>
          </p:nvSpPr>
          <p:spPr bwMode="auto">
            <a:xfrm>
              <a:off x="1771" y="5334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15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5" name="Text Box 19"/>
            <p:cNvSpPr txBox="1">
              <a:spLocks noChangeArrowheads="1"/>
            </p:cNvSpPr>
            <p:nvPr/>
          </p:nvSpPr>
          <p:spPr bwMode="auto">
            <a:xfrm>
              <a:off x="3186" y="5338"/>
              <a:ext cx="1248" cy="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16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6" name="Text Box 20"/>
            <p:cNvSpPr txBox="1">
              <a:spLocks noChangeArrowheads="1"/>
            </p:cNvSpPr>
            <p:nvPr/>
          </p:nvSpPr>
          <p:spPr bwMode="auto">
            <a:xfrm>
              <a:off x="4759" y="5334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17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7" name="Text Box 21"/>
            <p:cNvSpPr txBox="1">
              <a:spLocks noChangeArrowheads="1"/>
            </p:cNvSpPr>
            <p:nvPr/>
          </p:nvSpPr>
          <p:spPr bwMode="auto">
            <a:xfrm>
              <a:off x="6496" y="5334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18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8" name="Text Box 22"/>
            <p:cNvSpPr txBox="1">
              <a:spLocks noChangeArrowheads="1"/>
            </p:cNvSpPr>
            <p:nvPr/>
          </p:nvSpPr>
          <p:spPr bwMode="auto">
            <a:xfrm>
              <a:off x="8235" y="5334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19</a:t>
              </a:r>
              <a:endParaRPr lang="en-US" altLang="zh-CN" sz="3200" b="1">
                <a:ea typeface="楷体_GB2312" pitchFamily="49" charset="-122"/>
              </a:endParaRPr>
            </a:p>
          </p:txBody>
        </p:sp>
        <p:sp>
          <p:nvSpPr>
            <p:cNvPr id="15399" name="Text Box 23"/>
            <p:cNvSpPr txBox="1">
              <a:spLocks noChangeArrowheads="1"/>
            </p:cNvSpPr>
            <p:nvPr/>
          </p:nvSpPr>
          <p:spPr bwMode="auto">
            <a:xfrm>
              <a:off x="9972" y="5334"/>
              <a:ext cx="100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楷体_GB2312" pitchFamily="49" charset="-122"/>
                </a:rPr>
                <a:t>20</a:t>
              </a:r>
              <a:endParaRPr lang="en-US" altLang="zh-CN" sz="3200" b="1">
                <a:ea typeface="楷体_GB2312" pitchFamily="49" charset="-122"/>
              </a:endParaRPr>
            </a:p>
          </p:txBody>
        </p:sp>
      </p:grp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7254876" y="3356373"/>
            <a:ext cx="1101725" cy="64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30" name="AutoShape 27"/>
          <p:cNvSpPr>
            <a:spLocks noChangeArrowheads="1"/>
          </p:cNvSpPr>
          <p:nvPr/>
        </p:nvSpPr>
        <p:spPr bwMode="auto">
          <a:xfrm>
            <a:off x="1557338" y="4073128"/>
            <a:ext cx="3433762" cy="632222"/>
          </a:xfrm>
          <a:prstGeom prst="wedgeRoundRectCallout">
            <a:avLst>
              <a:gd name="adj1" fmla="val -56204"/>
              <a:gd name="adj2" fmla="val 336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谁能接着数下去？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2" grpId="0"/>
      <p:bldP spid="37930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4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7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8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9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0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1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802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3380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380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五</a:t>
              </a:r>
              <a:endParaRPr lang="zh-CN" altLang="en-US" sz="3600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33806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33807" name="图片 8" descr="27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28" t="10303" r="8365" b="6989"/>
          <a:stretch>
            <a:fillRect/>
          </a:stretch>
        </p:blipFill>
        <p:spPr bwMode="auto">
          <a:xfrm>
            <a:off x="1638301" y="1291828"/>
            <a:ext cx="5013325" cy="351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0050" y="2361010"/>
            <a:ext cx="425450" cy="39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4" name="图片 10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2863454"/>
            <a:ext cx="454025" cy="39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85989" y="2361010"/>
            <a:ext cx="427037" cy="39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68588" y="2363391"/>
            <a:ext cx="42545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9314" y="3351610"/>
            <a:ext cx="427037" cy="39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6838" y="3351610"/>
            <a:ext cx="425450" cy="39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7850" y="3353991"/>
            <a:ext cx="42703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2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61088" y="3351610"/>
            <a:ext cx="42545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1" name="图片 17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89164" y="2867025"/>
            <a:ext cx="4540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2" name="图片 18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68589" y="2867025"/>
            <a:ext cx="4540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3" name="图片 19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6776" y="3839766"/>
            <a:ext cx="454025" cy="39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4" name="图片 20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94301" y="3843337"/>
            <a:ext cx="4540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5" name="图片 21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3726" y="3843337"/>
            <a:ext cx="4540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6" name="图片 22" descr="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62676" y="3854053"/>
            <a:ext cx="4540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22" name="组合 59"/>
          <p:cNvGrpSpPr/>
          <p:nvPr/>
        </p:nvGrpSpPr>
        <p:grpSpPr bwMode="auto">
          <a:xfrm>
            <a:off x="661989" y="809625"/>
            <a:ext cx="7405687" cy="522685"/>
            <a:chOff x="1043" y="1274"/>
            <a:chExt cx="11662" cy="824"/>
          </a:xfrm>
        </p:grpSpPr>
        <p:sp>
          <p:nvSpPr>
            <p:cNvPr id="33823" name="TextBox 4"/>
            <p:cNvSpPr txBox="1">
              <a:spLocks noChangeArrowheads="1"/>
            </p:cNvSpPr>
            <p:nvPr/>
          </p:nvSpPr>
          <p:spPr bwMode="auto">
            <a:xfrm>
              <a:off x="1043" y="1274"/>
              <a:ext cx="1166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14350" indent="-5143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宋体" panose="02010600030101010101" pitchFamily="2" charset="-122"/>
                <a:buAutoNum type="arabicPeriod" startAt="5"/>
              </a:pP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和   各有多少个？说说你是怎么数的。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3824" name="组合 58"/>
            <p:cNvGrpSpPr/>
            <p:nvPr/>
          </p:nvGrpSpPr>
          <p:grpSpPr bwMode="auto">
            <a:xfrm>
              <a:off x="1791" y="1289"/>
              <a:ext cx="2100" cy="792"/>
              <a:chOff x="1791" y="1289"/>
              <a:chExt cx="2100" cy="792"/>
            </a:xfrm>
          </p:grpSpPr>
          <p:pic>
            <p:nvPicPr>
              <p:cNvPr id="33825" name="图片 5" descr="24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89" y="1289"/>
                <a:ext cx="703" cy="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6" name="图片 5" descr="24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91" y="1289"/>
                <a:ext cx="668" cy="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56356" name="圆角矩形 94"/>
          <p:cNvSpPr>
            <a:spLocks noChangeArrowheads="1"/>
          </p:cNvSpPr>
          <p:nvPr/>
        </p:nvSpPr>
        <p:spPr bwMode="auto">
          <a:xfrm>
            <a:off x="1589089" y="1310879"/>
            <a:ext cx="5183187" cy="49291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57" name="圆角矩形 60"/>
          <p:cNvSpPr>
            <a:spLocks noChangeArrowheads="1"/>
          </p:cNvSpPr>
          <p:nvPr/>
        </p:nvSpPr>
        <p:spPr bwMode="auto">
          <a:xfrm>
            <a:off x="1587500" y="2805112"/>
            <a:ext cx="5183188" cy="49172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58" name="圆角矩形 61"/>
          <p:cNvSpPr>
            <a:spLocks noChangeArrowheads="1"/>
          </p:cNvSpPr>
          <p:nvPr/>
        </p:nvSpPr>
        <p:spPr bwMode="auto">
          <a:xfrm>
            <a:off x="1587500" y="3795712"/>
            <a:ext cx="5183188" cy="49172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59" name="圆角矩形 62"/>
          <p:cNvSpPr>
            <a:spLocks noChangeArrowheads="1"/>
          </p:cNvSpPr>
          <p:nvPr/>
        </p:nvSpPr>
        <p:spPr bwMode="auto">
          <a:xfrm>
            <a:off x="4154488" y="4318398"/>
            <a:ext cx="2628900" cy="49172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 bwMode="auto">
          <a:xfrm>
            <a:off x="7126289" y="1371600"/>
            <a:ext cx="1857375" cy="522685"/>
            <a:chOff x="11223" y="2160"/>
            <a:chExt cx="2925" cy="822"/>
          </a:xfrm>
        </p:grpSpPr>
        <p:pic>
          <p:nvPicPr>
            <p:cNvPr id="33832" name="图片 5" descr="24.pn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23" y="2160"/>
              <a:ext cx="668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33" name="文本框 64"/>
            <p:cNvSpPr txBox="1">
              <a:spLocks noChangeArrowheads="1"/>
            </p:cNvSpPr>
            <p:nvPr/>
          </p:nvSpPr>
          <p:spPr bwMode="auto">
            <a:xfrm>
              <a:off x="12180" y="2160"/>
              <a:ext cx="196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三十五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7115175" y="2311004"/>
            <a:ext cx="1868488" cy="521494"/>
            <a:chOff x="11206" y="3639"/>
            <a:chExt cx="2942" cy="822"/>
          </a:xfrm>
        </p:grpSpPr>
        <p:sp>
          <p:nvSpPr>
            <p:cNvPr id="33835" name="文本框 66"/>
            <p:cNvSpPr txBox="1">
              <a:spLocks noChangeArrowheads="1"/>
            </p:cNvSpPr>
            <p:nvPr/>
          </p:nvSpPr>
          <p:spPr bwMode="auto">
            <a:xfrm>
              <a:off x="12180" y="3639"/>
              <a:ext cx="196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三十五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836" name="图片 5" descr="24.pn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05" y="3654"/>
              <a:ext cx="703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66" name="圆角矩形 70"/>
          <p:cNvSpPr>
            <a:spLocks noChangeArrowheads="1"/>
          </p:cNvSpPr>
          <p:nvPr/>
        </p:nvSpPr>
        <p:spPr bwMode="auto">
          <a:xfrm>
            <a:off x="1595438" y="1828800"/>
            <a:ext cx="5184775" cy="49172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67" name="圆角矩形 71"/>
          <p:cNvSpPr>
            <a:spLocks noChangeArrowheads="1"/>
          </p:cNvSpPr>
          <p:nvPr/>
        </p:nvSpPr>
        <p:spPr bwMode="auto">
          <a:xfrm>
            <a:off x="1593851" y="2311004"/>
            <a:ext cx="5184775" cy="49291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68" name="圆角矩形 72"/>
          <p:cNvSpPr>
            <a:spLocks noChangeArrowheads="1"/>
          </p:cNvSpPr>
          <p:nvPr/>
        </p:nvSpPr>
        <p:spPr bwMode="auto">
          <a:xfrm>
            <a:off x="1585914" y="3303985"/>
            <a:ext cx="5183187" cy="49172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369" name="圆角矩形 73"/>
          <p:cNvSpPr>
            <a:spLocks noChangeArrowheads="1"/>
          </p:cNvSpPr>
          <p:nvPr/>
        </p:nvSpPr>
        <p:spPr bwMode="auto">
          <a:xfrm>
            <a:off x="1574801" y="4318398"/>
            <a:ext cx="2555875" cy="49172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18642 L -0.000069 0.091358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18642 L 0.000000 0.091358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18642 L -0.000069 0.090864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20864 L 0.000903 -0.095432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20864 L 0.000000 -0.095926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20864 L 0.000000 -0.095926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091358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091358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417 0.090864 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903 0.091728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1250 -0.095309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93086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93086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92593 " pathEditMode="relative" rAng="0" ptsTypes="">
                                      <p:cBhvr>
                                        <p:cTn id="64" dur="20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56" grpId="0" bldLvl="0"/>
      <p:bldP spid="56357" grpId="0" bldLvl="0"/>
      <p:bldP spid="56358" grpId="0" bldLvl="0"/>
      <p:bldP spid="56359" grpId="0" bldLvl="0"/>
      <p:bldP spid="56366" grpId="0" bldLvl="0"/>
      <p:bldP spid="56367" grpId="0" bldLvl="0"/>
      <p:bldP spid="56368" grpId="0" bldLvl="0"/>
      <p:bldP spid="56369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6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0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3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9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639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9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6398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6399" name="文本框 11"/>
          <p:cNvSpPr txBox="1">
            <a:spLocks noChangeArrowheads="1"/>
          </p:cNvSpPr>
          <p:nvPr/>
        </p:nvSpPr>
        <p:spPr bwMode="auto">
          <a:xfrm>
            <a:off x="429360" y="794148"/>
            <a:ext cx="73661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淘气和笑笑成绩好老师奖励了他们一些花生？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400" name="图片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9789" y="1315641"/>
            <a:ext cx="492442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7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8" name="Picture 2" descr="D:\我的文档\北一数大课堂正文(学用）\WQ57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3905"/>
          <a:stretch>
            <a:fillRect/>
          </a:stretch>
        </p:blipFill>
        <p:spPr bwMode="auto">
          <a:xfrm>
            <a:off x="349250" y="1110853"/>
            <a:ext cx="8637588" cy="255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9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742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21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7423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2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844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4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8446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8447" name="组合 1"/>
          <p:cNvGrpSpPr/>
          <p:nvPr/>
        </p:nvGrpSpPr>
        <p:grpSpPr bwMode="auto">
          <a:xfrm>
            <a:off x="217488" y="808435"/>
            <a:ext cx="8407400" cy="535781"/>
            <a:chOff x="343" y="1273"/>
            <a:chExt cx="13240" cy="845"/>
          </a:xfrm>
        </p:grpSpPr>
        <p:sp>
          <p:nvSpPr>
            <p:cNvPr id="1844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淘气和笑笑各有多少个花生？一个一个的数一数。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8450" name="Picture 15" descr="D:\我的文档\北一数大课堂正文(学用）\WQ58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6826" y="1344217"/>
            <a:ext cx="2759075" cy="309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3" descr="人物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92964" y="2361010"/>
            <a:ext cx="1557337" cy="200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3" name="AutoShape 27"/>
          <p:cNvSpPr>
            <a:spLocks noChangeArrowheads="1"/>
          </p:cNvSpPr>
          <p:nvPr/>
        </p:nvSpPr>
        <p:spPr bwMode="auto">
          <a:xfrm>
            <a:off x="5915026" y="1346598"/>
            <a:ext cx="2835275" cy="1050131"/>
          </a:xfrm>
          <a:prstGeom prst="wedgeRoundRectCallout">
            <a:avLst>
              <a:gd name="adj1" fmla="val 26935"/>
              <a:gd name="adj2" fmla="val 69514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二十九，后面是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84" name="AutoShape 27"/>
          <p:cNvSpPr>
            <a:spLocks noChangeArrowheads="1"/>
          </p:cNvSpPr>
          <p:nvPr/>
        </p:nvSpPr>
        <p:spPr bwMode="auto">
          <a:xfrm>
            <a:off x="417514" y="1443038"/>
            <a:ext cx="3665537" cy="1051322"/>
          </a:xfrm>
          <a:prstGeom prst="wedgeRoundRectCallout">
            <a:avLst>
              <a:gd name="adj1" fmla="val 55667"/>
              <a:gd name="adj2" fmla="val -1903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二十七、二十八、二十九、后面是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3" grpId="0" bldLvl="0"/>
      <p:bldP spid="4098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5" descr="D:\我的文档\北一数大课堂正文(学用）\WQ58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05189" y="1298972"/>
            <a:ext cx="289083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7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946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9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9471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9472" name="组合 1"/>
          <p:cNvGrpSpPr/>
          <p:nvPr/>
        </p:nvGrpSpPr>
        <p:grpSpPr bwMode="auto">
          <a:xfrm>
            <a:off x="217488" y="808435"/>
            <a:ext cx="8407400" cy="535781"/>
            <a:chOff x="343" y="1273"/>
            <a:chExt cx="13240" cy="845"/>
          </a:xfrm>
        </p:grpSpPr>
        <p:sp>
          <p:nvSpPr>
            <p:cNvPr id="1947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淘气和笑笑各有多少个花生？一个一个的数一数。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0482" name="图片 3" descr="人物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92964" y="2361010"/>
            <a:ext cx="1557337" cy="200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7" name="AutoShape 27"/>
          <p:cNvSpPr>
            <a:spLocks noChangeArrowheads="1"/>
          </p:cNvSpPr>
          <p:nvPr/>
        </p:nvSpPr>
        <p:spPr bwMode="auto">
          <a:xfrm>
            <a:off x="5915026" y="1346598"/>
            <a:ext cx="2835275" cy="1050131"/>
          </a:xfrm>
          <a:prstGeom prst="wedgeRoundRectCallout">
            <a:avLst>
              <a:gd name="adj1" fmla="val 26935"/>
              <a:gd name="adj2" fmla="val 69514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九十九，后面是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008" name="AutoShape 27"/>
          <p:cNvSpPr>
            <a:spLocks noChangeArrowheads="1"/>
          </p:cNvSpPr>
          <p:nvPr/>
        </p:nvSpPr>
        <p:spPr bwMode="auto">
          <a:xfrm>
            <a:off x="417514" y="1443038"/>
            <a:ext cx="3665537" cy="1051322"/>
          </a:xfrm>
          <a:prstGeom prst="wedgeRoundRectCallout">
            <a:avLst>
              <a:gd name="adj1" fmla="val 55667"/>
              <a:gd name="adj2" fmla="val -1903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九十七、九十八、九十九、后面是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7" grpId="0" bldLvl="0"/>
      <p:bldP spid="4200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7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8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9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90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049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9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0494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0495" name="组合 1"/>
          <p:cNvGrpSpPr/>
          <p:nvPr/>
        </p:nvGrpSpPr>
        <p:grpSpPr bwMode="auto">
          <a:xfrm>
            <a:off x="217488" y="808435"/>
            <a:ext cx="8407400" cy="521494"/>
            <a:chOff x="343" y="1273"/>
            <a:chExt cx="13240" cy="822"/>
          </a:xfrm>
        </p:grpSpPr>
        <p:sp>
          <p:nvSpPr>
            <p:cNvPr id="20496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数得对吗？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8" name="组合 151"/>
          <p:cNvGrpSpPr/>
          <p:nvPr/>
        </p:nvGrpSpPr>
        <p:grpSpPr bwMode="auto">
          <a:xfrm>
            <a:off x="3213100" y="814387"/>
            <a:ext cx="5411788" cy="2157413"/>
            <a:chOff x="5060" y="1282"/>
            <a:chExt cx="8523" cy="3399"/>
          </a:xfrm>
        </p:grpSpPr>
        <p:sp>
          <p:nvSpPr>
            <p:cNvPr id="20499" name="AutoShape 27"/>
            <p:cNvSpPr>
              <a:spLocks noChangeArrowheads="1"/>
            </p:cNvSpPr>
            <p:nvPr/>
          </p:nvSpPr>
          <p:spPr bwMode="auto">
            <a:xfrm flipH="1">
              <a:off x="5060" y="1282"/>
              <a:ext cx="6385" cy="862"/>
            </a:xfrm>
            <a:prstGeom prst="wedgeRoundRectCallout">
              <a:avLst>
                <a:gd name="adj1" fmla="val -64597"/>
                <a:gd name="adj2" fmla="val 3225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我一个一个的再数一遍。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8" name="Picture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47099" t="44396" r="46735" b="45102"/>
            <a:stretch>
              <a:fillRect/>
            </a:stretch>
          </p:blipFill>
          <p:spPr>
            <a:xfrm flipH="1">
              <a:off x="12218" y="1389"/>
              <a:ext cx="1365" cy="3292"/>
            </a:xfrm>
            <a:prstGeom prst="roundRect">
              <a:avLst>
                <a:gd name="adj" fmla="val 49157"/>
              </a:avLst>
            </a:prstGeom>
          </p:spPr>
        </p:pic>
      </p:grpSp>
      <p:pic>
        <p:nvPicPr>
          <p:cNvPr id="8" name="图片 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00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16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43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46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6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76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9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06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721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3639" y="1520429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1846660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2171700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2496741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2822972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001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16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431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46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61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76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91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06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721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花生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3639" y="3149204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3475435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1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1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1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3800475"/>
            <a:ext cx="428625" cy="36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4125516"/>
            <a:ext cx="428625" cy="36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30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1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431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46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861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76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36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291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图片 137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06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721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图片 139" descr="花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3639" y="4451748"/>
            <a:ext cx="428625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8" fill="hold">
                      <p:stCondLst>
                        <p:cond delay="indefinite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1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151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51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1518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1519" name="组合 1"/>
          <p:cNvGrpSpPr/>
          <p:nvPr/>
        </p:nvGrpSpPr>
        <p:grpSpPr bwMode="auto">
          <a:xfrm>
            <a:off x="217488" y="808435"/>
            <a:ext cx="8407400" cy="521494"/>
            <a:chOff x="343" y="1273"/>
            <a:chExt cx="13240" cy="822"/>
          </a:xfrm>
        </p:grpSpPr>
        <p:sp>
          <p:nvSpPr>
            <p:cNvPr id="2152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数得对吗？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 bwMode="auto">
          <a:xfrm>
            <a:off x="1100139" y="1520429"/>
            <a:ext cx="1000125" cy="359569"/>
            <a:chOff x="1732" y="2394"/>
            <a:chExt cx="1576" cy="566"/>
          </a:xfrm>
        </p:grpSpPr>
        <p:pic>
          <p:nvPicPr>
            <p:cNvPr id="21523" name="图片 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4" name="图片 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4" name="组合 153"/>
          <p:cNvGrpSpPr/>
          <p:nvPr/>
        </p:nvGrpSpPr>
        <p:grpSpPr bwMode="auto">
          <a:xfrm>
            <a:off x="2243139" y="1520429"/>
            <a:ext cx="1000125" cy="359569"/>
            <a:chOff x="1732" y="2394"/>
            <a:chExt cx="1576" cy="566"/>
          </a:xfrm>
        </p:grpSpPr>
        <p:pic>
          <p:nvPicPr>
            <p:cNvPr id="21526" name="图片 15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7" name="图片 15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7" name="组合 156"/>
          <p:cNvGrpSpPr/>
          <p:nvPr/>
        </p:nvGrpSpPr>
        <p:grpSpPr bwMode="auto">
          <a:xfrm>
            <a:off x="3386139" y="1520429"/>
            <a:ext cx="1000125" cy="359569"/>
            <a:chOff x="1732" y="2394"/>
            <a:chExt cx="1576" cy="566"/>
          </a:xfrm>
        </p:grpSpPr>
        <p:pic>
          <p:nvPicPr>
            <p:cNvPr id="21529" name="图片 15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0" name="图片 15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0" name="组合 159"/>
          <p:cNvGrpSpPr/>
          <p:nvPr/>
        </p:nvGrpSpPr>
        <p:grpSpPr bwMode="auto">
          <a:xfrm>
            <a:off x="4529139" y="1520429"/>
            <a:ext cx="1000125" cy="359569"/>
            <a:chOff x="1732" y="2394"/>
            <a:chExt cx="1576" cy="566"/>
          </a:xfrm>
        </p:grpSpPr>
        <p:pic>
          <p:nvPicPr>
            <p:cNvPr id="21532" name="图片 16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3" name="图片 16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" name="组合 162"/>
          <p:cNvGrpSpPr/>
          <p:nvPr/>
        </p:nvGrpSpPr>
        <p:grpSpPr bwMode="auto">
          <a:xfrm>
            <a:off x="5672139" y="1520429"/>
            <a:ext cx="1000125" cy="359569"/>
            <a:chOff x="1732" y="2394"/>
            <a:chExt cx="1576" cy="566"/>
          </a:xfrm>
        </p:grpSpPr>
        <p:pic>
          <p:nvPicPr>
            <p:cNvPr id="21535" name="图片 16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6" name="图片 16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" name="组合 165"/>
          <p:cNvGrpSpPr/>
          <p:nvPr/>
        </p:nvGrpSpPr>
        <p:grpSpPr bwMode="auto">
          <a:xfrm>
            <a:off x="1100139" y="1846660"/>
            <a:ext cx="1000125" cy="359569"/>
            <a:chOff x="1732" y="2394"/>
            <a:chExt cx="1576" cy="566"/>
          </a:xfrm>
        </p:grpSpPr>
        <p:pic>
          <p:nvPicPr>
            <p:cNvPr id="21538" name="图片 16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9" name="图片 16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9" name="组合 168"/>
          <p:cNvGrpSpPr/>
          <p:nvPr/>
        </p:nvGrpSpPr>
        <p:grpSpPr bwMode="auto">
          <a:xfrm>
            <a:off x="2243139" y="1846660"/>
            <a:ext cx="1000125" cy="359569"/>
            <a:chOff x="1732" y="2394"/>
            <a:chExt cx="1576" cy="566"/>
          </a:xfrm>
        </p:grpSpPr>
        <p:pic>
          <p:nvPicPr>
            <p:cNvPr id="21541" name="图片 16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2" name="图片 17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2" name="组合 171"/>
          <p:cNvGrpSpPr/>
          <p:nvPr/>
        </p:nvGrpSpPr>
        <p:grpSpPr bwMode="auto">
          <a:xfrm>
            <a:off x="3386139" y="1846660"/>
            <a:ext cx="1000125" cy="359569"/>
            <a:chOff x="1732" y="2394"/>
            <a:chExt cx="1576" cy="566"/>
          </a:xfrm>
        </p:grpSpPr>
        <p:pic>
          <p:nvPicPr>
            <p:cNvPr id="21544" name="图片 17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5" name="图片 17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5" name="组合 174"/>
          <p:cNvGrpSpPr/>
          <p:nvPr/>
        </p:nvGrpSpPr>
        <p:grpSpPr bwMode="auto">
          <a:xfrm>
            <a:off x="4529139" y="1846660"/>
            <a:ext cx="1000125" cy="359569"/>
            <a:chOff x="1732" y="2394"/>
            <a:chExt cx="1576" cy="566"/>
          </a:xfrm>
        </p:grpSpPr>
        <p:pic>
          <p:nvPicPr>
            <p:cNvPr id="21547" name="图片 17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8" name="图片 17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8" name="组合 177"/>
          <p:cNvGrpSpPr/>
          <p:nvPr/>
        </p:nvGrpSpPr>
        <p:grpSpPr bwMode="auto">
          <a:xfrm>
            <a:off x="5672139" y="1846660"/>
            <a:ext cx="1000125" cy="359569"/>
            <a:chOff x="1732" y="2394"/>
            <a:chExt cx="1576" cy="566"/>
          </a:xfrm>
        </p:grpSpPr>
        <p:pic>
          <p:nvPicPr>
            <p:cNvPr id="21550" name="图片 17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1" name="图片 17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1" name="组合 180"/>
          <p:cNvGrpSpPr/>
          <p:nvPr/>
        </p:nvGrpSpPr>
        <p:grpSpPr bwMode="auto">
          <a:xfrm>
            <a:off x="1100139" y="2172891"/>
            <a:ext cx="1000125" cy="359569"/>
            <a:chOff x="1732" y="2394"/>
            <a:chExt cx="1576" cy="566"/>
          </a:xfrm>
        </p:grpSpPr>
        <p:pic>
          <p:nvPicPr>
            <p:cNvPr id="21553" name="图片 18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4" name="图片 18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" name="组合 183"/>
          <p:cNvGrpSpPr/>
          <p:nvPr/>
        </p:nvGrpSpPr>
        <p:grpSpPr bwMode="auto">
          <a:xfrm>
            <a:off x="2243139" y="2172891"/>
            <a:ext cx="1000125" cy="359569"/>
            <a:chOff x="1732" y="2394"/>
            <a:chExt cx="1576" cy="566"/>
          </a:xfrm>
        </p:grpSpPr>
        <p:pic>
          <p:nvPicPr>
            <p:cNvPr id="21556" name="图片 18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7" name="图片 18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7" name="组合 186"/>
          <p:cNvGrpSpPr/>
          <p:nvPr/>
        </p:nvGrpSpPr>
        <p:grpSpPr bwMode="auto">
          <a:xfrm>
            <a:off x="3386139" y="2172891"/>
            <a:ext cx="1000125" cy="359569"/>
            <a:chOff x="1732" y="2394"/>
            <a:chExt cx="1576" cy="566"/>
          </a:xfrm>
        </p:grpSpPr>
        <p:pic>
          <p:nvPicPr>
            <p:cNvPr id="21559" name="图片 18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0" name="图片 18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0" name="组合 189"/>
          <p:cNvGrpSpPr/>
          <p:nvPr/>
        </p:nvGrpSpPr>
        <p:grpSpPr bwMode="auto">
          <a:xfrm>
            <a:off x="4529139" y="2172891"/>
            <a:ext cx="1000125" cy="359569"/>
            <a:chOff x="1732" y="2394"/>
            <a:chExt cx="1576" cy="566"/>
          </a:xfrm>
        </p:grpSpPr>
        <p:pic>
          <p:nvPicPr>
            <p:cNvPr id="21562" name="图片 19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3" name="图片 19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" name="组合 192"/>
          <p:cNvGrpSpPr/>
          <p:nvPr/>
        </p:nvGrpSpPr>
        <p:grpSpPr bwMode="auto">
          <a:xfrm>
            <a:off x="5672139" y="2172891"/>
            <a:ext cx="1000125" cy="359569"/>
            <a:chOff x="1732" y="2394"/>
            <a:chExt cx="1576" cy="566"/>
          </a:xfrm>
        </p:grpSpPr>
        <p:pic>
          <p:nvPicPr>
            <p:cNvPr id="21565" name="图片 19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6" name="图片 19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6" name="组合 195"/>
          <p:cNvGrpSpPr/>
          <p:nvPr/>
        </p:nvGrpSpPr>
        <p:grpSpPr bwMode="auto">
          <a:xfrm>
            <a:off x="1100139" y="2499123"/>
            <a:ext cx="1000125" cy="359569"/>
            <a:chOff x="1732" y="2394"/>
            <a:chExt cx="1576" cy="566"/>
          </a:xfrm>
        </p:grpSpPr>
        <p:pic>
          <p:nvPicPr>
            <p:cNvPr id="21568" name="图片 19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9" name="图片 19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9" name="组合 198"/>
          <p:cNvGrpSpPr/>
          <p:nvPr/>
        </p:nvGrpSpPr>
        <p:grpSpPr bwMode="auto">
          <a:xfrm>
            <a:off x="2243139" y="2499123"/>
            <a:ext cx="1000125" cy="359569"/>
            <a:chOff x="1732" y="2394"/>
            <a:chExt cx="1576" cy="566"/>
          </a:xfrm>
        </p:grpSpPr>
        <p:pic>
          <p:nvPicPr>
            <p:cNvPr id="21571" name="图片 19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2" name="图片 20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2" name="组合 201"/>
          <p:cNvGrpSpPr/>
          <p:nvPr/>
        </p:nvGrpSpPr>
        <p:grpSpPr bwMode="auto">
          <a:xfrm>
            <a:off x="3386139" y="2499123"/>
            <a:ext cx="1000125" cy="359569"/>
            <a:chOff x="1732" y="2394"/>
            <a:chExt cx="1576" cy="566"/>
          </a:xfrm>
        </p:grpSpPr>
        <p:pic>
          <p:nvPicPr>
            <p:cNvPr id="21574" name="图片 20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5" name="图片 20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" name="组合 204"/>
          <p:cNvGrpSpPr/>
          <p:nvPr/>
        </p:nvGrpSpPr>
        <p:grpSpPr bwMode="auto">
          <a:xfrm>
            <a:off x="4529139" y="2499123"/>
            <a:ext cx="1000125" cy="359569"/>
            <a:chOff x="1732" y="2394"/>
            <a:chExt cx="1576" cy="566"/>
          </a:xfrm>
        </p:grpSpPr>
        <p:pic>
          <p:nvPicPr>
            <p:cNvPr id="21577" name="图片 20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8" name="图片 20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8" name="组合 207"/>
          <p:cNvGrpSpPr/>
          <p:nvPr/>
        </p:nvGrpSpPr>
        <p:grpSpPr bwMode="auto">
          <a:xfrm>
            <a:off x="5672139" y="2499123"/>
            <a:ext cx="1000125" cy="359569"/>
            <a:chOff x="1732" y="2394"/>
            <a:chExt cx="1576" cy="566"/>
          </a:xfrm>
        </p:grpSpPr>
        <p:pic>
          <p:nvPicPr>
            <p:cNvPr id="21580" name="图片 20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1" name="图片 20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1" name="组合 210"/>
          <p:cNvGrpSpPr/>
          <p:nvPr/>
        </p:nvGrpSpPr>
        <p:grpSpPr bwMode="auto">
          <a:xfrm>
            <a:off x="1100139" y="2825354"/>
            <a:ext cx="1000125" cy="359569"/>
            <a:chOff x="1732" y="2394"/>
            <a:chExt cx="1576" cy="566"/>
          </a:xfrm>
        </p:grpSpPr>
        <p:pic>
          <p:nvPicPr>
            <p:cNvPr id="21583" name="图片 21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4" name="图片 21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4" name="组合 213"/>
          <p:cNvGrpSpPr/>
          <p:nvPr/>
        </p:nvGrpSpPr>
        <p:grpSpPr bwMode="auto">
          <a:xfrm>
            <a:off x="2243139" y="2825354"/>
            <a:ext cx="1000125" cy="359569"/>
            <a:chOff x="1732" y="2394"/>
            <a:chExt cx="1576" cy="566"/>
          </a:xfrm>
        </p:grpSpPr>
        <p:pic>
          <p:nvPicPr>
            <p:cNvPr id="21586" name="图片 21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7" name="图片 21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" name="组合 216"/>
          <p:cNvGrpSpPr/>
          <p:nvPr/>
        </p:nvGrpSpPr>
        <p:grpSpPr bwMode="auto">
          <a:xfrm>
            <a:off x="3386139" y="2825354"/>
            <a:ext cx="1000125" cy="359569"/>
            <a:chOff x="1732" y="2394"/>
            <a:chExt cx="1576" cy="566"/>
          </a:xfrm>
        </p:grpSpPr>
        <p:pic>
          <p:nvPicPr>
            <p:cNvPr id="21589" name="图片 21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0" name="图片 21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0" name="组合 219"/>
          <p:cNvGrpSpPr/>
          <p:nvPr/>
        </p:nvGrpSpPr>
        <p:grpSpPr bwMode="auto">
          <a:xfrm>
            <a:off x="4529139" y="2825354"/>
            <a:ext cx="1000125" cy="359569"/>
            <a:chOff x="1732" y="2394"/>
            <a:chExt cx="1576" cy="566"/>
          </a:xfrm>
        </p:grpSpPr>
        <p:pic>
          <p:nvPicPr>
            <p:cNvPr id="21592" name="图片 22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3" name="图片 22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3" name="组合 222"/>
          <p:cNvGrpSpPr/>
          <p:nvPr/>
        </p:nvGrpSpPr>
        <p:grpSpPr bwMode="auto">
          <a:xfrm>
            <a:off x="5672139" y="2825354"/>
            <a:ext cx="1000125" cy="359569"/>
            <a:chOff x="1732" y="2394"/>
            <a:chExt cx="1576" cy="566"/>
          </a:xfrm>
        </p:grpSpPr>
        <p:pic>
          <p:nvPicPr>
            <p:cNvPr id="21595" name="图片 22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6" name="图片 22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6" name="组合 225"/>
          <p:cNvGrpSpPr/>
          <p:nvPr/>
        </p:nvGrpSpPr>
        <p:grpSpPr bwMode="auto">
          <a:xfrm>
            <a:off x="1100139" y="3152775"/>
            <a:ext cx="1000125" cy="358379"/>
            <a:chOff x="1732" y="2394"/>
            <a:chExt cx="1576" cy="566"/>
          </a:xfrm>
        </p:grpSpPr>
        <p:pic>
          <p:nvPicPr>
            <p:cNvPr id="21598" name="图片 22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9" name="图片 22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9" name="组合 228"/>
          <p:cNvGrpSpPr/>
          <p:nvPr/>
        </p:nvGrpSpPr>
        <p:grpSpPr bwMode="auto">
          <a:xfrm>
            <a:off x="2243139" y="3152775"/>
            <a:ext cx="1000125" cy="358379"/>
            <a:chOff x="1732" y="2394"/>
            <a:chExt cx="1576" cy="566"/>
          </a:xfrm>
        </p:grpSpPr>
        <p:pic>
          <p:nvPicPr>
            <p:cNvPr id="21601" name="图片 22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02" name="图片 23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2" name="组合 231"/>
          <p:cNvGrpSpPr/>
          <p:nvPr/>
        </p:nvGrpSpPr>
        <p:grpSpPr bwMode="auto">
          <a:xfrm>
            <a:off x="3386139" y="3152775"/>
            <a:ext cx="1000125" cy="358379"/>
            <a:chOff x="1732" y="2394"/>
            <a:chExt cx="1576" cy="566"/>
          </a:xfrm>
        </p:grpSpPr>
        <p:pic>
          <p:nvPicPr>
            <p:cNvPr id="21604" name="图片 23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05" name="图片 23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" name="组合 234"/>
          <p:cNvGrpSpPr/>
          <p:nvPr/>
        </p:nvGrpSpPr>
        <p:grpSpPr bwMode="auto">
          <a:xfrm>
            <a:off x="4529139" y="3152775"/>
            <a:ext cx="1000125" cy="358379"/>
            <a:chOff x="1732" y="2394"/>
            <a:chExt cx="1576" cy="566"/>
          </a:xfrm>
        </p:grpSpPr>
        <p:pic>
          <p:nvPicPr>
            <p:cNvPr id="21607" name="图片 23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08" name="图片 23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8" name="组合 237"/>
          <p:cNvGrpSpPr/>
          <p:nvPr/>
        </p:nvGrpSpPr>
        <p:grpSpPr bwMode="auto">
          <a:xfrm>
            <a:off x="5672139" y="3152775"/>
            <a:ext cx="1000125" cy="358379"/>
            <a:chOff x="1732" y="2394"/>
            <a:chExt cx="1576" cy="566"/>
          </a:xfrm>
        </p:grpSpPr>
        <p:pic>
          <p:nvPicPr>
            <p:cNvPr id="21610" name="图片 23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11" name="图片 23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1" name="组合 240"/>
          <p:cNvGrpSpPr/>
          <p:nvPr/>
        </p:nvGrpSpPr>
        <p:grpSpPr bwMode="auto">
          <a:xfrm>
            <a:off x="1100139" y="3477816"/>
            <a:ext cx="1000125" cy="360759"/>
            <a:chOff x="1732" y="2394"/>
            <a:chExt cx="1576" cy="566"/>
          </a:xfrm>
        </p:grpSpPr>
        <p:pic>
          <p:nvPicPr>
            <p:cNvPr id="21613" name="图片 24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14" name="图片 24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4" name="组合 243"/>
          <p:cNvGrpSpPr/>
          <p:nvPr/>
        </p:nvGrpSpPr>
        <p:grpSpPr bwMode="auto">
          <a:xfrm>
            <a:off x="2243139" y="3477816"/>
            <a:ext cx="1000125" cy="360759"/>
            <a:chOff x="1732" y="2394"/>
            <a:chExt cx="1576" cy="566"/>
          </a:xfrm>
        </p:grpSpPr>
        <p:pic>
          <p:nvPicPr>
            <p:cNvPr id="21616" name="图片 24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17" name="图片 24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7" name="组合 246"/>
          <p:cNvGrpSpPr/>
          <p:nvPr/>
        </p:nvGrpSpPr>
        <p:grpSpPr bwMode="auto">
          <a:xfrm>
            <a:off x="3386139" y="3477816"/>
            <a:ext cx="1000125" cy="360759"/>
            <a:chOff x="1732" y="2394"/>
            <a:chExt cx="1576" cy="566"/>
          </a:xfrm>
        </p:grpSpPr>
        <p:pic>
          <p:nvPicPr>
            <p:cNvPr id="21619" name="图片 24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20" name="图片 24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0" name="组合 249"/>
          <p:cNvGrpSpPr/>
          <p:nvPr/>
        </p:nvGrpSpPr>
        <p:grpSpPr bwMode="auto">
          <a:xfrm>
            <a:off x="4529139" y="3477816"/>
            <a:ext cx="1000125" cy="360759"/>
            <a:chOff x="1732" y="2394"/>
            <a:chExt cx="1576" cy="566"/>
          </a:xfrm>
        </p:grpSpPr>
        <p:pic>
          <p:nvPicPr>
            <p:cNvPr id="21622" name="图片 25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23" name="图片 25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3" name="组合 252"/>
          <p:cNvGrpSpPr/>
          <p:nvPr/>
        </p:nvGrpSpPr>
        <p:grpSpPr bwMode="auto">
          <a:xfrm>
            <a:off x="5672139" y="3477816"/>
            <a:ext cx="1000125" cy="360759"/>
            <a:chOff x="1732" y="2394"/>
            <a:chExt cx="1576" cy="566"/>
          </a:xfrm>
        </p:grpSpPr>
        <p:pic>
          <p:nvPicPr>
            <p:cNvPr id="21625" name="图片 25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26" name="图片 25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" name="组合 255"/>
          <p:cNvGrpSpPr/>
          <p:nvPr/>
        </p:nvGrpSpPr>
        <p:grpSpPr bwMode="auto">
          <a:xfrm>
            <a:off x="1100139" y="3805237"/>
            <a:ext cx="1000125" cy="358379"/>
            <a:chOff x="1732" y="2394"/>
            <a:chExt cx="1576" cy="566"/>
          </a:xfrm>
        </p:grpSpPr>
        <p:pic>
          <p:nvPicPr>
            <p:cNvPr id="21628" name="图片 25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29" name="图片 25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9" name="组合 258"/>
          <p:cNvGrpSpPr/>
          <p:nvPr/>
        </p:nvGrpSpPr>
        <p:grpSpPr bwMode="auto">
          <a:xfrm>
            <a:off x="2243139" y="3805237"/>
            <a:ext cx="1000125" cy="358379"/>
            <a:chOff x="1732" y="2394"/>
            <a:chExt cx="1576" cy="566"/>
          </a:xfrm>
        </p:grpSpPr>
        <p:pic>
          <p:nvPicPr>
            <p:cNvPr id="21631" name="图片 25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32" name="图片 26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2" name="组合 261"/>
          <p:cNvGrpSpPr/>
          <p:nvPr/>
        </p:nvGrpSpPr>
        <p:grpSpPr bwMode="auto">
          <a:xfrm>
            <a:off x="3386139" y="3805237"/>
            <a:ext cx="1000125" cy="358379"/>
            <a:chOff x="1732" y="2394"/>
            <a:chExt cx="1576" cy="566"/>
          </a:xfrm>
        </p:grpSpPr>
        <p:pic>
          <p:nvPicPr>
            <p:cNvPr id="21634" name="图片 26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35" name="图片 26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5" name="组合 264"/>
          <p:cNvGrpSpPr/>
          <p:nvPr/>
        </p:nvGrpSpPr>
        <p:grpSpPr bwMode="auto">
          <a:xfrm>
            <a:off x="4529139" y="3805237"/>
            <a:ext cx="1000125" cy="358379"/>
            <a:chOff x="1732" y="2394"/>
            <a:chExt cx="1576" cy="566"/>
          </a:xfrm>
        </p:grpSpPr>
        <p:pic>
          <p:nvPicPr>
            <p:cNvPr id="21637" name="图片 26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38" name="图片 26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8" name="组合 267"/>
          <p:cNvGrpSpPr/>
          <p:nvPr/>
        </p:nvGrpSpPr>
        <p:grpSpPr bwMode="auto">
          <a:xfrm>
            <a:off x="5672139" y="3805237"/>
            <a:ext cx="1000125" cy="358379"/>
            <a:chOff x="1732" y="2394"/>
            <a:chExt cx="1576" cy="566"/>
          </a:xfrm>
        </p:grpSpPr>
        <p:pic>
          <p:nvPicPr>
            <p:cNvPr id="21640" name="图片 26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41" name="图片 26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1" name="组合 270"/>
          <p:cNvGrpSpPr/>
          <p:nvPr/>
        </p:nvGrpSpPr>
        <p:grpSpPr bwMode="auto">
          <a:xfrm>
            <a:off x="1100139" y="4130279"/>
            <a:ext cx="1000125" cy="360759"/>
            <a:chOff x="1732" y="2394"/>
            <a:chExt cx="1576" cy="566"/>
          </a:xfrm>
        </p:grpSpPr>
        <p:pic>
          <p:nvPicPr>
            <p:cNvPr id="21643" name="图片 27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44" name="图片 27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4" name="组合 273"/>
          <p:cNvGrpSpPr/>
          <p:nvPr/>
        </p:nvGrpSpPr>
        <p:grpSpPr bwMode="auto">
          <a:xfrm>
            <a:off x="2243139" y="4130279"/>
            <a:ext cx="1000125" cy="360759"/>
            <a:chOff x="1732" y="2394"/>
            <a:chExt cx="1576" cy="566"/>
          </a:xfrm>
        </p:grpSpPr>
        <p:pic>
          <p:nvPicPr>
            <p:cNvPr id="21646" name="图片 27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47" name="图片 27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7" name="组合 276"/>
          <p:cNvGrpSpPr/>
          <p:nvPr/>
        </p:nvGrpSpPr>
        <p:grpSpPr bwMode="auto">
          <a:xfrm>
            <a:off x="3386139" y="4130279"/>
            <a:ext cx="1000125" cy="360759"/>
            <a:chOff x="1732" y="2394"/>
            <a:chExt cx="1576" cy="566"/>
          </a:xfrm>
        </p:grpSpPr>
        <p:pic>
          <p:nvPicPr>
            <p:cNvPr id="21649" name="图片 27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50" name="图片 27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0" name="组合 279"/>
          <p:cNvGrpSpPr/>
          <p:nvPr/>
        </p:nvGrpSpPr>
        <p:grpSpPr bwMode="auto">
          <a:xfrm>
            <a:off x="4529139" y="4130279"/>
            <a:ext cx="1000125" cy="360759"/>
            <a:chOff x="1732" y="2394"/>
            <a:chExt cx="1576" cy="566"/>
          </a:xfrm>
        </p:grpSpPr>
        <p:pic>
          <p:nvPicPr>
            <p:cNvPr id="21652" name="图片 28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53" name="图片 281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3" name="组合 282"/>
          <p:cNvGrpSpPr/>
          <p:nvPr/>
        </p:nvGrpSpPr>
        <p:grpSpPr bwMode="auto">
          <a:xfrm>
            <a:off x="5672139" y="4130279"/>
            <a:ext cx="1000125" cy="360759"/>
            <a:chOff x="1732" y="2394"/>
            <a:chExt cx="1576" cy="566"/>
          </a:xfrm>
        </p:grpSpPr>
        <p:pic>
          <p:nvPicPr>
            <p:cNvPr id="21655" name="图片 28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56" name="图片 284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" name="组合 285"/>
          <p:cNvGrpSpPr/>
          <p:nvPr/>
        </p:nvGrpSpPr>
        <p:grpSpPr bwMode="auto">
          <a:xfrm>
            <a:off x="1100139" y="4457700"/>
            <a:ext cx="1000125" cy="358379"/>
            <a:chOff x="1732" y="2394"/>
            <a:chExt cx="1576" cy="566"/>
          </a:xfrm>
        </p:grpSpPr>
        <p:pic>
          <p:nvPicPr>
            <p:cNvPr id="21658" name="图片 28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59" name="图片 287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9" name="组合 288"/>
          <p:cNvGrpSpPr/>
          <p:nvPr/>
        </p:nvGrpSpPr>
        <p:grpSpPr bwMode="auto">
          <a:xfrm>
            <a:off x="2243139" y="4457700"/>
            <a:ext cx="1000125" cy="358379"/>
            <a:chOff x="1732" y="2394"/>
            <a:chExt cx="1576" cy="566"/>
          </a:xfrm>
        </p:grpSpPr>
        <p:pic>
          <p:nvPicPr>
            <p:cNvPr id="21661" name="图片 28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62" name="图片 290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2" name="组合 291"/>
          <p:cNvGrpSpPr/>
          <p:nvPr/>
        </p:nvGrpSpPr>
        <p:grpSpPr bwMode="auto">
          <a:xfrm>
            <a:off x="3386139" y="4457700"/>
            <a:ext cx="1000125" cy="358379"/>
            <a:chOff x="1732" y="2394"/>
            <a:chExt cx="1576" cy="566"/>
          </a:xfrm>
        </p:grpSpPr>
        <p:pic>
          <p:nvPicPr>
            <p:cNvPr id="21664" name="图片 292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65" name="图片 293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5" name="组合 294"/>
          <p:cNvGrpSpPr/>
          <p:nvPr/>
        </p:nvGrpSpPr>
        <p:grpSpPr bwMode="auto">
          <a:xfrm>
            <a:off x="4529139" y="4457700"/>
            <a:ext cx="1000125" cy="358379"/>
            <a:chOff x="1732" y="2394"/>
            <a:chExt cx="1576" cy="566"/>
          </a:xfrm>
        </p:grpSpPr>
        <p:pic>
          <p:nvPicPr>
            <p:cNvPr id="21667" name="图片 295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68" name="图片 296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8" name="组合 297"/>
          <p:cNvGrpSpPr/>
          <p:nvPr/>
        </p:nvGrpSpPr>
        <p:grpSpPr bwMode="auto">
          <a:xfrm>
            <a:off x="5672139" y="4457700"/>
            <a:ext cx="1000125" cy="358379"/>
            <a:chOff x="1732" y="2394"/>
            <a:chExt cx="1576" cy="566"/>
          </a:xfrm>
        </p:grpSpPr>
        <p:pic>
          <p:nvPicPr>
            <p:cNvPr id="21670" name="图片 298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71" name="图片 299" descr="花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72" name="组合 300"/>
          <p:cNvGrpSpPr/>
          <p:nvPr/>
        </p:nvGrpSpPr>
        <p:grpSpPr bwMode="auto">
          <a:xfrm>
            <a:off x="3527425" y="814388"/>
            <a:ext cx="5645150" cy="1899047"/>
            <a:chOff x="5555" y="1282"/>
            <a:chExt cx="8889" cy="2990"/>
          </a:xfrm>
        </p:grpSpPr>
        <p:sp>
          <p:nvSpPr>
            <p:cNvPr id="21673" name="AutoShape 27"/>
            <p:cNvSpPr>
              <a:spLocks noChangeArrowheads="1"/>
            </p:cNvSpPr>
            <p:nvPr/>
          </p:nvSpPr>
          <p:spPr bwMode="auto">
            <a:xfrm flipH="1">
              <a:off x="5555" y="1282"/>
              <a:ext cx="7233" cy="862"/>
            </a:xfrm>
            <a:prstGeom prst="wedgeRoundRectCallout">
              <a:avLst>
                <a:gd name="adj1" fmla="val -55981"/>
                <a:gd name="adj2" fmla="val -14153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我两个两个地数，再数一次。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723" name="Picture 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2314" t="44969" r="60246" b="45102"/>
            <a:stretch>
              <a:fillRect/>
            </a:stretch>
          </p:blipFill>
          <p:spPr>
            <a:xfrm flipH="1">
              <a:off x="12907" y="1401"/>
              <a:ext cx="1537" cy="2871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 rot="1800000" flipH="1">
            <a:off x="-7913688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文本框 1"/>
          <p:cNvSpPr txBox="1">
            <a:spLocks noChangeArrowheads="1"/>
          </p:cNvSpPr>
          <p:nvPr/>
        </p:nvSpPr>
        <p:spPr bwMode="auto">
          <a:xfrm rot="1800000" flipH="1">
            <a:off x="10377489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1"/>
          <p:cNvSpPr txBox="1">
            <a:spLocks noChangeArrowheads="1"/>
          </p:cNvSpPr>
          <p:nvPr/>
        </p:nvSpPr>
        <p:spPr bwMode="auto">
          <a:xfrm rot="1800000" flipH="1">
            <a:off x="21783675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 rot="1800000" flipH="1">
            <a:off x="1614011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文本框 1"/>
          <p:cNvSpPr txBox="1">
            <a:spLocks noChangeArrowheads="1"/>
          </p:cNvSpPr>
          <p:nvPr/>
        </p:nvSpPr>
        <p:spPr bwMode="auto">
          <a:xfrm rot="1800000" flipH="1">
            <a:off x="406495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文本框 1"/>
          <p:cNvSpPr txBox="1">
            <a:spLocks noChangeArrowheads="1"/>
          </p:cNvSpPr>
          <p:nvPr/>
        </p:nvSpPr>
        <p:spPr bwMode="auto">
          <a:xfrm rot="1800000" flipH="1">
            <a:off x="-41978263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文本框 1"/>
          <p:cNvSpPr txBox="1">
            <a:spLocks noChangeArrowheads="1"/>
          </p:cNvSpPr>
          <p:nvPr/>
        </p:nvSpPr>
        <p:spPr bwMode="auto">
          <a:xfrm rot="1800000" flipH="1">
            <a:off x="-30572074" y="2845327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6" name="文本框 1"/>
          <p:cNvSpPr txBox="1">
            <a:spLocks noChangeArrowheads="1"/>
          </p:cNvSpPr>
          <p:nvPr/>
        </p:nvSpPr>
        <p:spPr bwMode="auto">
          <a:xfrm rot="1800000" flipH="1">
            <a:off x="-36215638" y="2845327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7" name="文本框 1"/>
          <p:cNvSpPr txBox="1">
            <a:spLocks noChangeArrowheads="1"/>
          </p:cNvSpPr>
          <p:nvPr/>
        </p:nvSpPr>
        <p:spPr bwMode="auto">
          <a:xfrm rot="1800000" flipH="1">
            <a:off x="-11706225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8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253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254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2542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2543" name="组合 1"/>
          <p:cNvGrpSpPr/>
          <p:nvPr/>
        </p:nvGrpSpPr>
        <p:grpSpPr bwMode="auto">
          <a:xfrm>
            <a:off x="217488" y="808435"/>
            <a:ext cx="8407400" cy="521494"/>
            <a:chOff x="343" y="1273"/>
            <a:chExt cx="13240" cy="822"/>
          </a:xfrm>
        </p:grpSpPr>
        <p:sp>
          <p:nvSpPr>
            <p:cNvPr id="2254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换一种方法数一数。</a:t>
              </a:r>
              <a:r>
                <a:rPr lang="zh-CN" altLang="en-US" sz="100">
                  <a:latin typeface="黑体" panose="02010609060101010101" pitchFamily="49" charset="-122"/>
                  <a:ea typeface="黑体" panose="02010609060101010101" pitchFamily="49" charset="-122"/>
                </a:rPr>
                <a:t>优翼</a:t>
              </a:r>
              <a:endParaRPr lang="zh-CN" altLang="en-US" sz="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546" name="组合 275"/>
          <p:cNvGrpSpPr/>
          <p:nvPr/>
        </p:nvGrpSpPr>
        <p:grpSpPr bwMode="auto">
          <a:xfrm>
            <a:off x="4959350" y="814387"/>
            <a:ext cx="3665538" cy="2157413"/>
            <a:chOff x="7809" y="1282"/>
            <a:chExt cx="5773" cy="3399"/>
          </a:xfrm>
        </p:grpSpPr>
        <p:sp>
          <p:nvSpPr>
            <p:cNvPr id="22547" name="AutoShape 27"/>
            <p:cNvSpPr>
              <a:spLocks noChangeArrowheads="1"/>
            </p:cNvSpPr>
            <p:nvPr/>
          </p:nvSpPr>
          <p:spPr bwMode="auto">
            <a:xfrm flipH="1">
              <a:off x="7809" y="1282"/>
              <a:ext cx="4238" cy="862"/>
            </a:xfrm>
            <a:prstGeom prst="wedgeRoundRectCallout">
              <a:avLst>
                <a:gd name="adj1" fmla="val -52130"/>
                <a:gd name="adj2" fmla="val 3481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五个五个地数。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5" name="Picture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47099" t="44396" r="46735" b="45102"/>
            <a:stretch>
              <a:fillRect/>
            </a:stretch>
          </p:blipFill>
          <p:spPr>
            <a:xfrm flipH="1">
              <a:off x="12218" y="1389"/>
              <a:ext cx="1365" cy="3292"/>
            </a:xfrm>
            <a:prstGeom prst="roundRect">
              <a:avLst>
                <a:gd name="adj" fmla="val 49157"/>
              </a:avLst>
            </a:prstGeom>
          </p:spPr>
        </p:pic>
      </p:grpSp>
      <p:grpSp>
        <p:nvGrpSpPr>
          <p:cNvPr id="277" name="组合 276"/>
          <p:cNvGrpSpPr/>
          <p:nvPr/>
        </p:nvGrpSpPr>
        <p:grpSpPr bwMode="auto">
          <a:xfrm>
            <a:off x="1100139" y="1520429"/>
            <a:ext cx="2714625" cy="359569"/>
            <a:chOff x="1732" y="2394"/>
            <a:chExt cx="4276" cy="566"/>
          </a:xfrm>
        </p:grpSpPr>
        <p:pic>
          <p:nvPicPr>
            <p:cNvPr id="22550" name="图片 17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1" name="图片 17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2" name="图片 17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3" name="图片 17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4" name="图片 17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8" name="组合 277"/>
          <p:cNvGrpSpPr/>
          <p:nvPr/>
        </p:nvGrpSpPr>
        <p:grpSpPr bwMode="auto">
          <a:xfrm>
            <a:off x="3957639" y="1520429"/>
            <a:ext cx="2714625" cy="359569"/>
            <a:chOff x="6232" y="2394"/>
            <a:chExt cx="4276" cy="566"/>
          </a:xfrm>
        </p:grpSpPr>
        <p:pic>
          <p:nvPicPr>
            <p:cNvPr id="22556" name="图片 18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7" name="图片 18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8" name="图片 18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9" name="图片 18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0" name="图片 18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2394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9" name="组合 278"/>
          <p:cNvGrpSpPr/>
          <p:nvPr/>
        </p:nvGrpSpPr>
        <p:grpSpPr bwMode="auto">
          <a:xfrm>
            <a:off x="1100139" y="1846660"/>
            <a:ext cx="2714625" cy="358378"/>
            <a:chOff x="1732" y="2907"/>
            <a:chExt cx="4276" cy="566"/>
          </a:xfrm>
        </p:grpSpPr>
        <p:pic>
          <p:nvPicPr>
            <p:cNvPr id="22562" name="图片 18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3" name="图片 18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4" name="图片 18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5" name="图片 18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6" name="图片 18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0" name="组合 279"/>
          <p:cNvGrpSpPr/>
          <p:nvPr/>
        </p:nvGrpSpPr>
        <p:grpSpPr bwMode="auto">
          <a:xfrm>
            <a:off x="3957639" y="1846660"/>
            <a:ext cx="2714625" cy="358378"/>
            <a:chOff x="6232" y="2907"/>
            <a:chExt cx="4276" cy="566"/>
          </a:xfrm>
        </p:grpSpPr>
        <p:pic>
          <p:nvPicPr>
            <p:cNvPr id="22568" name="图片 19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9" name="图片 19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0" name="图片 19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1" name="图片 19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2" name="图片 19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2907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1" name="组合 280"/>
          <p:cNvGrpSpPr/>
          <p:nvPr/>
        </p:nvGrpSpPr>
        <p:grpSpPr bwMode="auto">
          <a:xfrm>
            <a:off x="1100139" y="2171700"/>
            <a:ext cx="2714625" cy="358379"/>
            <a:chOff x="1732" y="3420"/>
            <a:chExt cx="4276" cy="566"/>
          </a:xfrm>
        </p:grpSpPr>
        <p:pic>
          <p:nvPicPr>
            <p:cNvPr id="22574" name="图片 19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5" name="图片 19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6" name="图片 19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7" name="图片 19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8" name="图片 19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2" name="组合 281"/>
          <p:cNvGrpSpPr/>
          <p:nvPr/>
        </p:nvGrpSpPr>
        <p:grpSpPr bwMode="auto">
          <a:xfrm>
            <a:off x="3957639" y="2171700"/>
            <a:ext cx="2714625" cy="358379"/>
            <a:chOff x="6232" y="3420"/>
            <a:chExt cx="4276" cy="566"/>
          </a:xfrm>
        </p:grpSpPr>
        <p:pic>
          <p:nvPicPr>
            <p:cNvPr id="22580" name="图片 20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1" name="图片 20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2" name="图片 20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3" name="图片 20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4" name="图片 20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3420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3" name="组合 282"/>
          <p:cNvGrpSpPr/>
          <p:nvPr/>
        </p:nvGrpSpPr>
        <p:grpSpPr bwMode="auto">
          <a:xfrm>
            <a:off x="1100139" y="2496741"/>
            <a:ext cx="2714625" cy="360759"/>
            <a:chOff x="1732" y="3933"/>
            <a:chExt cx="4276" cy="566"/>
          </a:xfrm>
        </p:grpSpPr>
        <p:pic>
          <p:nvPicPr>
            <p:cNvPr id="22586" name="图片 20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7" name="图片 20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8" name="图片 20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9" name="图片 20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0" name="图片 20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4" name="组合 283"/>
          <p:cNvGrpSpPr/>
          <p:nvPr/>
        </p:nvGrpSpPr>
        <p:grpSpPr bwMode="auto">
          <a:xfrm>
            <a:off x="3957639" y="2496741"/>
            <a:ext cx="2714625" cy="360759"/>
            <a:chOff x="6232" y="3933"/>
            <a:chExt cx="4276" cy="566"/>
          </a:xfrm>
        </p:grpSpPr>
        <p:pic>
          <p:nvPicPr>
            <p:cNvPr id="22592" name="图片 21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3" name="图片 21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4" name="图片 21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5" name="图片 21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图片 21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3933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5" name="组合 284"/>
          <p:cNvGrpSpPr/>
          <p:nvPr/>
        </p:nvGrpSpPr>
        <p:grpSpPr bwMode="auto">
          <a:xfrm>
            <a:off x="1100139" y="2822972"/>
            <a:ext cx="2714625" cy="359569"/>
            <a:chOff x="1732" y="4446"/>
            <a:chExt cx="4276" cy="566"/>
          </a:xfrm>
        </p:grpSpPr>
        <p:pic>
          <p:nvPicPr>
            <p:cNvPr id="22598" name="图片 21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9" name="图片 21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0" name="图片 21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1" name="图片 21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2" name="图片 21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" name="组合 285"/>
          <p:cNvGrpSpPr/>
          <p:nvPr/>
        </p:nvGrpSpPr>
        <p:grpSpPr bwMode="auto">
          <a:xfrm>
            <a:off x="3957639" y="2822972"/>
            <a:ext cx="2714625" cy="359569"/>
            <a:chOff x="6232" y="4446"/>
            <a:chExt cx="4276" cy="566"/>
          </a:xfrm>
        </p:grpSpPr>
        <p:pic>
          <p:nvPicPr>
            <p:cNvPr id="22604" name="图片 22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5" name="图片 22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6" name="图片 22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7" name="图片 22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8" name="图片 22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4446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" name="组合 286"/>
          <p:cNvGrpSpPr/>
          <p:nvPr/>
        </p:nvGrpSpPr>
        <p:grpSpPr bwMode="auto">
          <a:xfrm>
            <a:off x="1100139" y="3149204"/>
            <a:ext cx="2714625" cy="359569"/>
            <a:chOff x="1732" y="4959"/>
            <a:chExt cx="4276" cy="566"/>
          </a:xfrm>
        </p:grpSpPr>
        <p:pic>
          <p:nvPicPr>
            <p:cNvPr id="22610" name="图片 22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1" name="图片 22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2" name="图片 22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3" name="图片 22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4" name="图片 22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8" name="组合 287"/>
          <p:cNvGrpSpPr/>
          <p:nvPr/>
        </p:nvGrpSpPr>
        <p:grpSpPr bwMode="auto">
          <a:xfrm>
            <a:off x="3957639" y="3149204"/>
            <a:ext cx="2714625" cy="359569"/>
            <a:chOff x="6232" y="4959"/>
            <a:chExt cx="4276" cy="566"/>
          </a:xfrm>
        </p:grpSpPr>
        <p:pic>
          <p:nvPicPr>
            <p:cNvPr id="22616" name="图片 23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7" name="图片 23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8" name="图片 23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9" name="图片 23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0" name="图片 23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4959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9" name="组合 288"/>
          <p:cNvGrpSpPr/>
          <p:nvPr/>
        </p:nvGrpSpPr>
        <p:grpSpPr bwMode="auto">
          <a:xfrm>
            <a:off x="1100139" y="3475435"/>
            <a:ext cx="2714625" cy="358378"/>
            <a:chOff x="1732" y="5472"/>
            <a:chExt cx="4276" cy="566"/>
          </a:xfrm>
        </p:grpSpPr>
        <p:pic>
          <p:nvPicPr>
            <p:cNvPr id="22622" name="图片 23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3" name="图片 23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4" name="图片 23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5" name="图片 23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6" name="图片 23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0" name="组合 289"/>
          <p:cNvGrpSpPr/>
          <p:nvPr/>
        </p:nvGrpSpPr>
        <p:grpSpPr bwMode="auto">
          <a:xfrm>
            <a:off x="3957639" y="3475435"/>
            <a:ext cx="2714625" cy="358378"/>
            <a:chOff x="6232" y="5472"/>
            <a:chExt cx="4276" cy="566"/>
          </a:xfrm>
        </p:grpSpPr>
        <p:pic>
          <p:nvPicPr>
            <p:cNvPr id="22628" name="图片 24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9" name="图片 24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0" name="图片 24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1" name="图片 24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2" name="图片 24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5472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1" name="组合 290"/>
          <p:cNvGrpSpPr/>
          <p:nvPr/>
        </p:nvGrpSpPr>
        <p:grpSpPr bwMode="auto">
          <a:xfrm>
            <a:off x="1100139" y="3800475"/>
            <a:ext cx="2714625" cy="358379"/>
            <a:chOff x="1732" y="5985"/>
            <a:chExt cx="4276" cy="566"/>
          </a:xfrm>
        </p:grpSpPr>
        <p:pic>
          <p:nvPicPr>
            <p:cNvPr id="22634" name="图片 24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5" name="图片 24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6" name="图片 24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7" name="图片 24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8" name="图片 24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2" name="组合 291"/>
          <p:cNvGrpSpPr/>
          <p:nvPr/>
        </p:nvGrpSpPr>
        <p:grpSpPr bwMode="auto">
          <a:xfrm>
            <a:off x="3957639" y="3800475"/>
            <a:ext cx="2714625" cy="358379"/>
            <a:chOff x="6232" y="5985"/>
            <a:chExt cx="4276" cy="566"/>
          </a:xfrm>
        </p:grpSpPr>
        <p:pic>
          <p:nvPicPr>
            <p:cNvPr id="22640" name="图片 25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1" name="图片 25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2" name="图片 25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3" name="图片 25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4" name="图片 25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5985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3" name="组合 292"/>
          <p:cNvGrpSpPr/>
          <p:nvPr/>
        </p:nvGrpSpPr>
        <p:grpSpPr bwMode="auto">
          <a:xfrm>
            <a:off x="1100139" y="4125516"/>
            <a:ext cx="2714625" cy="360759"/>
            <a:chOff x="1732" y="6498"/>
            <a:chExt cx="4276" cy="566"/>
          </a:xfrm>
        </p:grpSpPr>
        <p:pic>
          <p:nvPicPr>
            <p:cNvPr id="22646" name="图片 25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7" name="图片 25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8" name="图片 25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9" name="图片 25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0" name="图片 25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4" name="组合 293"/>
          <p:cNvGrpSpPr/>
          <p:nvPr/>
        </p:nvGrpSpPr>
        <p:grpSpPr bwMode="auto">
          <a:xfrm>
            <a:off x="3957639" y="4125516"/>
            <a:ext cx="2714625" cy="360759"/>
            <a:chOff x="6232" y="6498"/>
            <a:chExt cx="4276" cy="566"/>
          </a:xfrm>
        </p:grpSpPr>
        <p:pic>
          <p:nvPicPr>
            <p:cNvPr id="22652" name="图片 26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3" name="图片 26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4" name="图片 26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5" name="图片 26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6" name="图片 26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6498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5" name="组合 294"/>
          <p:cNvGrpSpPr/>
          <p:nvPr/>
        </p:nvGrpSpPr>
        <p:grpSpPr bwMode="auto">
          <a:xfrm>
            <a:off x="1100139" y="4451748"/>
            <a:ext cx="2714625" cy="359569"/>
            <a:chOff x="1732" y="7011"/>
            <a:chExt cx="4276" cy="566"/>
          </a:xfrm>
        </p:grpSpPr>
        <p:pic>
          <p:nvPicPr>
            <p:cNvPr id="22658" name="图片 265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9" name="图片 266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0" name="图片 267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1" name="图片 268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2" name="图片 269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6" name="组合 295"/>
          <p:cNvGrpSpPr/>
          <p:nvPr/>
        </p:nvGrpSpPr>
        <p:grpSpPr bwMode="auto">
          <a:xfrm>
            <a:off x="3957639" y="4451748"/>
            <a:ext cx="2714625" cy="359569"/>
            <a:chOff x="6232" y="7011"/>
            <a:chExt cx="4276" cy="566"/>
          </a:xfrm>
        </p:grpSpPr>
        <p:pic>
          <p:nvPicPr>
            <p:cNvPr id="22664" name="图片 270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5" name="图片 271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1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6" name="图片 272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7" name="图片 273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68" name="图片 274" descr="花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32" y="7011"/>
              <a:ext cx="6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9afa8fa-ee45-4c99-8682-5e30e44ee91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</Words>
  <Application>WPS 演示</Application>
  <PresentationFormat>全屏显示(16:9)</PresentationFormat>
  <Paragraphs>276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黑体</vt:lpstr>
      <vt:lpstr>方正大标宋简体</vt:lpstr>
      <vt:lpstr>楷体_GB2312</vt:lpstr>
      <vt:lpstr>方正书宋简体</vt:lpstr>
      <vt:lpstr>Arial Unicode MS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2019-11-20T11:23:00Z</dcterms:created>
  <dcterms:modified xsi:type="dcterms:W3CDTF">2023-01-28T05:15:18Z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3B7F70C309D04D3E870E1C9FFF0D4505</vt:lpwstr>
  </property>
</Properties>
</file>