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87" r:id="rId3"/>
    <p:sldId id="288" r:id="rId4"/>
    <p:sldId id="289" r:id="rId5"/>
    <p:sldId id="290" r:id="rId6"/>
    <p:sldId id="291" r:id="rId7"/>
    <p:sldId id="292" r:id="rId8"/>
    <p:sldId id="293" r:id="rId9"/>
    <p:sldId id="294" r:id="rId10"/>
    <p:sldId id="295" r:id="rId11"/>
    <p:sldId id="296" r:id="rId12"/>
    <p:sldId id="297" r:id="rId13"/>
    <p:sldId id="298" r:id="rId14"/>
    <p:sldId id="299" r:id="rId15"/>
    <p:sldId id="300" r:id="rId16"/>
    <p:sldId id="301" r:id="rId17"/>
    <p:sldId id="302" r:id="rId18"/>
    <p:sldId id="303" r:id="rId19"/>
    <p:sldId id="304" r:id="rId20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130" d="100"/>
          <a:sy n="130" d="100"/>
        </p:scale>
        <p:origin x="-1044" y="-300"/>
      </p:cViewPr>
      <p:guideLst>
        <p:guide orient="horz" pos="1620"/>
        <p:guide pos="288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fld id="{0F9B84EA-7D68-4D60-9CB1-D50884785D1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F0A9326D-F1A8-430A-8BA9-B9E5C4DA299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页眉占位符 614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6147" name="日期占位符 6146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3076" name="幻灯片图像占位符 6147"/>
          <p:cNvSpPr>
            <a:spLocks noRo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文本占位符 6148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150" name="页脚占位符 6149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6151" name="灯片编号占位符 6150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6F3567A6-29D0-413F-BB54-D034439F3D9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8596EA-C740-4275-A74F-CEB5387FF3E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37AED0-ADFE-461C-8F5D-768A040649F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52930" cy="4388644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F9B275-B151-42DD-B024-37EA7AC7573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AA38BE-F7E5-4625-8B67-098249E8DC8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828614-70DD-4000-9E71-4738D91DBEC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68BA56-1ED7-44F3-A98F-C26F2C31472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2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2" y="1999034"/>
            <a:ext cx="3655181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60940A-EBF1-4BE7-A8BD-A9361D0B530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9EB47D-D260-4760-9B11-26D57E1E8EB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2AB235-C0CF-4A12-9FE0-D3642A7364D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0C63C1-9310-4E7A-9D31-87D990A0675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5BE91D-D422-493A-A8BA-907A1F7AFCC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E8918525-BDA8-442E-B6B9-3B9DBC78CFA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7"/>
          <p:cNvSpPr>
            <a:spLocks noChangeArrowheads="1"/>
          </p:cNvSpPr>
          <p:nvPr/>
        </p:nvSpPr>
        <p:spPr bwMode="auto">
          <a:xfrm>
            <a:off x="-7938" y="4795837"/>
            <a:ext cx="9163051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/>
          </a:p>
        </p:txBody>
      </p:sp>
      <p:grpSp>
        <p:nvGrpSpPr>
          <p:cNvPr id="4098" name="组合 5"/>
          <p:cNvGrpSpPr/>
          <p:nvPr/>
        </p:nvGrpSpPr>
        <p:grpSpPr bwMode="auto">
          <a:xfrm>
            <a:off x="12700" y="3281800"/>
            <a:ext cx="427038" cy="1833563"/>
            <a:chOff x="1082676" y="2309813"/>
            <a:chExt cx="566738" cy="2441576"/>
          </a:xfrm>
        </p:grpSpPr>
        <p:sp>
          <p:nvSpPr>
            <p:cNvPr id="4099" name="Freeform 12"/>
            <p:cNvSpPr>
              <a:spLocks noChangeArrowheads="1"/>
            </p:cNvSpPr>
            <p:nvPr/>
          </p:nvSpPr>
          <p:spPr bwMode="auto">
            <a:xfrm>
              <a:off x="1200151" y="2309813"/>
              <a:ext cx="449263" cy="2441575"/>
            </a:xfrm>
            <a:custGeom>
              <a:avLst/>
              <a:gdLst>
                <a:gd name="T0" fmla="*/ 146 w 283"/>
                <a:gd name="T1" fmla="*/ 0 h 1538"/>
                <a:gd name="T2" fmla="*/ 0 w 283"/>
                <a:gd name="T3" fmla="*/ 0 h 1538"/>
                <a:gd name="T4" fmla="*/ 0 w 283"/>
                <a:gd name="T5" fmla="*/ 941 h 1538"/>
                <a:gd name="T6" fmla="*/ 0 w 283"/>
                <a:gd name="T7" fmla="*/ 1299 h 1538"/>
                <a:gd name="T8" fmla="*/ 0 w 283"/>
                <a:gd name="T9" fmla="*/ 1538 h 1538"/>
                <a:gd name="T10" fmla="*/ 56 w 283"/>
                <a:gd name="T11" fmla="*/ 1538 h 1538"/>
                <a:gd name="T12" fmla="*/ 146 w 283"/>
                <a:gd name="T13" fmla="*/ 1538 h 1538"/>
                <a:gd name="T14" fmla="*/ 175 w 283"/>
                <a:gd name="T15" fmla="*/ 1538 h 1538"/>
                <a:gd name="T16" fmla="*/ 224 w 283"/>
                <a:gd name="T17" fmla="*/ 1538 h 1538"/>
                <a:gd name="T18" fmla="*/ 255 w 283"/>
                <a:gd name="T19" fmla="*/ 1538 h 1538"/>
                <a:gd name="T20" fmla="*/ 283 w 283"/>
                <a:gd name="T21" fmla="*/ 1538 h 1538"/>
                <a:gd name="T22" fmla="*/ 283 w 283"/>
                <a:gd name="T23" fmla="*/ 1299 h 1538"/>
                <a:gd name="T24" fmla="*/ 283 w 283"/>
                <a:gd name="T25" fmla="*/ 941 h 1538"/>
                <a:gd name="T26" fmla="*/ 283 w 283"/>
                <a:gd name="T27" fmla="*/ 0 h 1538"/>
                <a:gd name="T28" fmla="*/ 146 w 283"/>
                <a:gd name="T29" fmla="*/ 0 h 1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3" h="1538">
                  <a:moveTo>
                    <a:pt x="146" y="0"/>
                  </a:moveTo>
                  <a:lnTo>
                    <a:pt x="0" y="0"/>
                  </a:lnTo>
                  <a:lnTo>
                    <a:pt x="0" y="941"/>
                  </a:lnTo>
                  <a:lnTo>
                    <a:pt x="0" y="1299"/>
                  </a:lnTo>
                  <a:lnTo>
                    <a:pt x="0" y="1538"/>
                  </a:lnTo>
                  <a:lnTo>
                    <a:pt x="56" y="1538"/>
                  </a:lnTo>
                  <a:lnTo>
                    <a:pt x="146" y="1538"/>
                  </a:lnTo>
                  <a:lnTo>
                    <a:pt x="175" y="1538"/>
                  </a:lnTo>
                  <a:lnTo>
                    <a:pt x="224" y="1538"/>
                  </a:lnTo>
                  <a:lnTo>
                    <a:pt x="255" y="1538"/>
                  </a:lnTo>
                  <a:lnTo>
                    <a:pt x="283" y="1538"/>
                  </a:lnTo>
                  <a:lnTo>
                    <a:pt x="283" y="1299"/>
                  </a:lnTo>
                  <a:lnTo>
                    <a:pt x="283" y="941"/>
                  </a:lnTo>
                  <a:lnTo>
                    <a:pt x="283" y="0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0" name="Freeform 13"/>
            <p:cNvSpPr>
              <a:spLocks noChangeArrowheads="1"/>
            </p:cNvSpPr>
            <p:nvPr/>
          </p:nvSpPr>
          <p:spPr bwMode="auto">
            <a:xfrm>
              <a:off x="1200151" y="2309813"/>
              <a:ext cx="449263" cy="2441575"/>
            </a:xfrm>
            <a:custGeom>
              <a:avLst/>
              <a:gdLst>
                <a:gd name="T0" fmla="*/ 146 w 283"/>
                <a:gd name="T1" fmla="*/ 0 h 1538"/>
                <a:gd name="T2" fmla="*/ 0 w 283"/>
                <a:gd name="T3" fmla="*/ 0 h 1538"/>
                <a:gd name="T4" fmla="*/ 0 w 283"/>
                <a:gd name="T5" fmla="*/ 941 h 1538"/>
                <a:gd name="T6" fmla="*/ 0 w 283"/>
                <a:gd name="T7" fmla="*/ 1299 h 1538"/>
                <a:gd name="T8" fmla="*/ 0 w 283"/>
                <a:gd name="T9" fmla="*/ 1538 h 1538"/>
                <a:gd name="T10" fmla="*/ 56 w 283"/>
                <a:gd name="T11" fmla="*/ 1538 h 1538"/>
                <a:gd name="T12" fmla="*/ 146 w 283"/>
                <a:gd name="T13" fmla="*/ 1538 h 1538"/>
                <a:gd name="T14" fmla="*/ 175 w 283"/>
                <a:gd name="T15" fmla="*/ 1538 h 1538"/>
                <a:gd name="T16" fmla="*/ 224 w 283"/>
                <a:gd name="T17" fmla="*/ 1538 h 1538"/>
                <a:gd name="T18" fmla="*/ 255 w 283"/>
                <a:gd name="T19" fmla="*/ 1538 h 1538"/>
                <a:gd name="T20" fmla="*/ 283 w 283"/>
                <a:gd name="T21" fmla="*/ 1538 h 1538"/>
                <a:gd name="T22" fmla="*/ 283 w 283"/>
                <a:gd name="T23" fmla="*/ 1299 h 1538"/>
                <a:gd name="T24" fmla="*/ 283 w 283"/>
                <a:gd name="T25" fmla="*/ 941 h 1538"/>
                <a:gd name="T26" fmla="*/ 283 w 283"/>
                <a:gd name="T27" fmla="*/ 0 h 1538"/>
                <a:gd name="T28" fmla="*/ 146 w 283"/>
                <a:gd name="T29" fmla="*/ 0 h 1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3" h="1538">
                  <a:moveTo>
                    <a:pt x="146" y="0"/>
                  </a:moveTo>
                  <a:lnTo>
                    <a:pt x="0" y="0"/>
                  </a:lnTo>
                  <a:lnTo>
                    <a:pt x="0" y="941"/>
                  </a:lnTo>
                  <a:lnTo>
                    <a:pt x="0" y="1299"/>
                  </a:lnTo>
                  <a:lnTo>
                    <a:pt x="0" y="1538"/>
                  </a:lnTo>
                  <a:lnTo>
                    <a:pt x="56" y="1538"/>
                  </a:lnTo>
                  <a:lnTo>
                    <a:pt x="146" y="1538"/>
                  </a:lnTo>
                  <a:lnTo>
                    <a:pt x="175" y="1538"/>
                  </a:lnTo>
                  <a:lnTo>
                    <a:pt x="224" y="1538"/>
                  </a:lnTo>
                  <a:lnTo>
                    <a:pt x="255" y="1538"/>
                  </a:lnTo>
                  <a:lnTo>
                    <a:pt x="283" y="1538"/>
                  </a:lnTo>
                  <a:lnTo>
                    <a:pt x="283" y="1299"/>
                  </a:lnTo>
                  <a:lnTo>
                    <a:pt x="283" y="941"/>
                  </a:lnTo>
                  <a:lnTo>
                    <a:pt x="283" y="0"/>
                  </a:lnTo>
                  <a:lnTo>
                    <a:pt x="1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1" name="Rectangle 14"/>
            <p:cNvSpPr>
              <a:spLocks noChangeArrowheads="1"/>
            </p:cNvSpPr>
            <p:nvPr/>
          </p:nvSpPr>
          <p:spPr bwMode="auto">
            <a:xfrm>
              <a:off x="1082676" y="2309813"/>
              <a:ext cx="450850" cy="2441575"/>
            </a:xfrm>
            <a:prstGeom prst="rect">
              <a:avLst/>
            </a:prstGeom>
            <a:solidFill>
              <a:srgbClr val="295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02" name="Rectangle 15"/>
            <p:cNvSpPr>
              <a:spLocks noChangeArrowheads="1"/>
            </p:cNvSpPr>
            <p:nvPr/>
          </p:nvSpPr>
          <p:spPr bwMode="auto">
            <a:xfrm>
              <a:off x="1082676" y="2309813"/>
              <a:ext cx="450850" cy="2441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03" name="Rectangle 16"/>
            <p:cNvSpPr>
              <a:spLocks noChangeArrowheads="1"/>
            </p:cNvSpPr>
            <p:nvPr/>
          </p:nvSpPr>
          <p:spPr bwMode="auto">
            <a:xfrm>
              <a:off x="1082676" y="3803651"/>
              <a:ext cx="450850" cy="568325"/>
            </a:xfrm>
            <a:prstGeom prst="rect">
              <a:avLst/>
            </a:pr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04" name="Rectangle 17"/>
            <p:cNvSpPr>
              <a:spLocks noChangeArrowheads="1"/>
            </p:cNvSpPr>
            <p:nvPr/>
          </p:nvSpPr>
          <p:spPr bwMode="auto">
            <a:xfrm>
              <a:off x="1082676" y="3803651"/>
              <a:ext cx="450850" cy="568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05" name="Rectangle 18"/>
            <p:cNvSpPr>
              <a:spLocks noChangeArrowheads="1"/>
            </p:cNvSpPr>
            <p:nvPr/>
          </p:nvSpPr>
          <p:spPr bwMode="auto">
            <a:xfrm>
              <a:off x="1173163" y="4438651"/>
              <a:ext cx="266700" cy="312738"/>
            </a:xfrm>
            <a:prstGeom prst="rect">
              <a:avLst/>
            </a:pr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06" name="Rectangle 19"/>
            <p:cNvSpPr>
              <a:spLocks noChangeArrowheads="1"/>
            </p:cNvSpPr>
            <p:nvPr/>
          </p:nvSpPr>
          <p:spPr bwMode="auto">
            <a:xfrm>
              <a:off x="1173163" y="4438651"/>
              <a:ext cx="266700" cy="312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07" name="Oval 20"/>
            <p:cNvSpPr>
              <a:spLocks noChangeArrowheads="1"/>
            </p:cNvSpPr>
            <p:nvPr/>
          </p:nvSpPr>
          <p:spPr bwMode="auto">
            <a:xfrm>
              <a:off x="1173163" y="3370263"/>
              <a:ext cx="266700" cy="2714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08" name="Freeform 21"/>
            <p:cNvSpPr>
              <a:spLocks noEditPoints="1" noChangeArrowheads="1"/>
            </p:cNvSpPr>
            <p:nvPr/>
          </p:nvSpPr>
          <p:spPr bwMode="auto">
            <a:xfrm>
              <a:off x="1316038" y="2309813"/>
              <a:ext cx="217488" cy="2441575"/>
            </a:xfrm>
            <a:custGeom>
              <a:avLst/>
              <a:gdLst>
                <a:gd name="T0" fmla="*/ 58 w 58"/>
                <a:gd name="T1" fmla="*/ 548 h 649"/>
                <a:gd name="T2" fmla="*/ 0 w 58"/>
                <a:gd name="T3" fmla="*/ 548 h 649"/>
                <a:gd name="T4" fmla="*/ 0 w 58"/>
                <a:gd name="T5" fmla="*/ 566 h 649"/>
                <a:gd name="T6" fmla="*/ 33 w 58"/>
                <a:gd name="T7" fmla="*/ 566 h 649"/>
                <a:gd name="T8" fmla="*/ 33 w 58"/>
                <a:gd name="T9" fmla="*/ 649 h 649"/>
                <a:gd name="T10" fmla="*/ 46 w 58"/>
                <a:gd name="T11" fmla="*/ 649 h 649"/>
                <a:gd name="T12" fmla="*/ 58 w 58"/>
                <a:gd name="T13" fmla="*/ 649 h 649"/>
                <a:gd name="T14" fmla="*/ 58 w 58"/>
                <a:gd name="T15" fmla="*/ 548 h 649"/>
                <a:gd name="T16" fmla="*/ 58 w 58"/>
                <a:gd name="T17" fmla="*/ 0 h 649"/>
                <a:gd name="T18" fmla="*/ 0 w 58"/>
                <a:gd name="T19" fmla="*/ 0 h 649"/>
                <a:gd name="T20" fmla="*/ 0 w 58"/>
                <a:gd name="T21" fmla="*/ 282 h 649"/>
                <a:gd name="T22" fmla="*/ 33 w 58"/>
                <a:gd name="T23" fmla="*/ 318 h 649"/>
                <a:gd name="T24" fmla="*/ 0 w 58"/>
                <a:gd name="T25" fmla="*/ 354 h 649"/>
                <a:gd name="T26" fmla="*/ 0 w 58"/>
                <a:gd name="T27" fmla="*/ 397 h 649"/>
                <a:gd name="T28" fmla="*/ 58 w 58"/>
                <a:gd name="T29" fmla="*/ 397 h 649"/>
                <a:gd name="T30" fmla="*/ 58 w 58"/>
                <a:gd name="T31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49">
                  <a:moveTo>
                    <a:pt x="58" y="548"/>
                  </a:moveTo>
                  <a:cubicBezTo>
                    <a:pt x="0" y="548"/>
                    <a:pt x="0" y="548"/>
                    <a:pt x="0" y="548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33" y="566"/>
                    <a:pt x="33" y="566"/>
                    <a:pt x="33" y="566"/>
                  </a:cubicBezTo>
                  <a:cubicBezTo>
                    <a:pt x="33" y="649"/>
                    <a:pt x="33" y="649"/>
                    <a:pt x="33" y="649"/>
                  </a:cubicBezTo>
                  <a:cubicBezTo>
                    <a:pt x="46" y="649"/>
                    <a:pt x="46" y="649"/>
                    <a:pt x="46" y="649"/>
                  </a:cubicBezTo>
                  <a:cubicBezTo>
                    <a:pt x="58" y="649"/>
                    <a:pt x="58" y="649"/>
                    <a:pt x="58" y="649"/>
                  </a:cubicBezTo>
                  <a:cubicBezTo>
                    <a:pt x="58" y="548"/>
                    <a:pt x="58" y="548"/>
                    <a:pt x="58" y="548"/>
                  </a:cubicBezTo>
                  <a:moveTo>
                    <a:pt x="5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9" y="283"/>
                    <a:pt x="33" y="299"/>
                    <a:pt x="33" y="318"/>
                  </a:cubicBezTo>
                  <a:cubicBezTo>
                    <a:pt x="33" y="337"/>
                    <a:pt x="19" y="353"/>
                    <a:pt x="0" y="354"/>
                  </a:cubicBezTo>
                  <a:cubicBezTo>
                    <a:pt x="0" y="397"/>
                    <a:pt x="0" y="397"/>
                    <a:pt x="0" y="397"/>
                  </a:cubicBezTo>
                  <a:cubicBezTo>
                    <a:pt x="58" y="397"/>
                    <a:pt x="58" y="397"/>
                    <a:pt x="58" y="397"/>
                  </a:cubicBez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solidFill>
              <a:srgbClr val="2344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9" name="Freeform 22"/>
            <p:cNvSpPr>
              <a:spLocks noChangeArrowheads="1"/>
            </p:cNvSpPr>
            <p:nvPr/>
          </p:nvSpPr>
          <p:spPr bwMode="auto">
            <a:xfrm>
              <a:off x="1316038" y="3803651"/>
              <a:ext cx="217488" cy="568325"/>
            </a:xfrm>
            <a:custGeom>
              <a:avLst/>
              <a:gdLst>
                <a:gd name="T0" fmla="*/ 137 w 137"/>
                <a:gd name="T1" fmla="*/ 0 h 358"/>
                <a:gd name="T2" fmla="*/ 137 w 137"/>
                <a:gd name="T3" fmla="*/ 0 h 358"/>
                <a:gd name="T4" fmla="*/ 0 w 137"/>
                <a:gd name="T5" fmla="*/ 0 h 358"/>
                <a:gd name="T6" fmla="*/ 0 w 137"/>
                <a:gd name="T7" fmla="*/ 358 h 358"/>
                <a:gd name="T8" fmla="*/ 137 w 137"/>
                <a:gd name="T9" fmla="*/ 358 h 358"/>
                <a:gd name="T10" fmla="*/ 137 w 137"/>
                <a:gd name="T1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358">
                  <a:moveTo>
                    <a:pt x="137" y="0"/>
                  </a:moveTo>
                  <a:lnTo>
                    <a:pt x="137" y="0"/>
                  </a:lnTo>
                  <a:lnTo>
                    <a:pt x="0" y="0"/>
                  </a:lnTo>
                  <a:lnTo>
                    <a:pt x="0" y="358"/>
                  </a:lnTo>
                  <a:lnTo>
                    <a:pt x="137" y="358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051F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0" name="Freeform 23"/>
            <p:cNvSpPr>
              <a:spLocks noChangeArrowheads="1"/>
            </p:cNvSpPr>
            <p:nvPr/>
          </p:nvSpPr>
          <p:spPr bwMode="auto">
            <a:xfrm>
              <a:off x="1316038" y="3803651"/>
              <a:ext cx="217488" cy="568325"/>
            </a:xfrm>
            <a:custGeom>
              <a:avLst/>
              <a:gdLst>
                <a:gd name="T0" fmla="*/ 137 w 137"/>
                <a:gd name="T1" fmla="*/ 0 h 358"/>
                <a:gd name="T2" fmla="*/ 137 w 137"/>
                <a:gd name="T3" fmla="*/ 0 h 358"/>
                <a:gd name="T4" fmla="*/ 0 w 137"/>
                <a:gd name="T5" fmla="*/ 0 h 358"/>
                <a:gd name="T6" fmla="*/ 0 w 137"/>
                <a:gd name="T7" fmla="*/ 358 h 358"/>
                <a:gd name="T8" fmla="*/ 137 w 137"/>
                <a:gd name="T9" fmla="*/ 358 h 358"/>
                <a:gd name="T10" fmla="*/ 137 w 137"/>
                <a:gd name="T1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358">
                  <a:moveTo>
                    <a:pt x="137" y="0"/>
                  </a:moveTo>
                  <a:lnTo>
                    <a:pt x="137" y="0"/>
                  </a:lnTo>
                  <a:lnTo>
                    <a:pt x="0" y="0"/>
                  </a:lnTo>
                  <a:lnTo>
                    <a:pt x="0" y="358"/>
                  </a:lnTo>
                  <a:lnTo>
                    <a:pt x="137" y="358"/>
                  </a:lnTo>
                  <a:lnTo>
                    <a:pt x="1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1" name="Freeform 24"/>
            <p:cNvSpPr>
              <a:spLocks noChangeArrowheads="1"/>
            </p:cNvSpPr>
            <p:nvPr/>
          </p:nvSpPr>
          <p:spPr bwMode="auto">
            <a:xfrm>
              <a:off x="1316038" y="4438651"/>
              <a:ext cx="123825" cy="312738"/>
            </a:xfrm>
            <a:custGeom>
              <a:avLst/>
              <a:gdLst>
                <a:gd name="T0" fmla="*/ 78 w 78"/>
                <a:gd name="T1" fmla="*/ 0 h 197"/>
                <a:gd name="T2" fmla="*/ 0 w 78"/>
                <a:gd name="T3" fmla="*/ 0 h 197"/>
                <a:gd name="T4" fmla="*/ 0 w 78"/>
                <a:gd name="T5" fmla="*/ 197 h 197"/>
                <a:gd name="T6" fmla="*/ 28 w 78"/>
                <a:gd name="T7" fmla="*/ 197 h 197"/>
                <a:gd name="T8" fmla="*/ 78 w 78"/>
                <a:gd name="T9" fmla="*/ 197 h 197"/>
                <a:gd name="T10" fmla="*/ 78 w 78"/>
                <a:gd name="T1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97">
                  <a:moveTo>
                    <a:pt x="78" y="0"/>
                  </a:moveTo>
                  <a:lnTo>
                    <a:pt x="0" y="0"/>
                  </a:lnTo>
                  <a:lnTo>
                    <a:pt x="0" y="197"/>
                  </a:lnTo>
                  <a:lnTo>
                    <a:pt x="28" y="197"/>
                  </a:lnTo>
                  <a:lnTo>
                    <a:pt x="78" y="197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051F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2" name="Freeform 25"/>
            <p:cNvSpPr>
              <a:spLocks noChangeArrowheads="1"/>
            </p:cNvSpPr>
            <p:nvPr/>
          </p:nvSpPr>
          <p:spPr bwMode="auto">
            <a:xfrm>
              <a:off x="1316038" y="4438651"/>
              <a:ext cx="123825" cy="312738"/>
            </a:xfrm>
            <a:custGeom>
              <a:avLst/>
              <a:gdLst>
                <a:gd name="T0" fmla="*/ 78 w 78"/>
                <a:gd name="T1" fmla="*/ 0 h 197"/>
                <a:gd name="T2" fmla="*/ 0 w 78"/>
                <a:gd name="T3" fmla="*/ 0 h 197"/>
                <a:gd name="T4" fmla="*/ 0 w 78"/>
                <a:gd name="T5" fmla="*/ 197 h 197"/>
                <a:gd name="T6" fmla="*/ 28 w 78"/>
                <a:gd name="T7" fmla="*/ 197 h 197"/>
                <a:gd name="T8" fmla="*/ 78 w 78"/>
                <a:gd name="T9" fmla="*/ 197 h 197"/>
                <a:gd name="T10" fmla="*/ 78 w 78"/>
                <a:gd name="T1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97">
                  <a:moveTo>
                    <a:pt x="78" y="0"/>
                  </a:moveTo>
                  <a:lnTo>
                    <a:pt x="0" y="0"/>
                  </a:lnTo>
                  <a:lnTo>
                    <a:pt x="0" y="197"/>
                  </a:lnTo>
                  <a:lnTo>
                    <a:pt x="28" y="197"/>
                  </a:lnTo>
                  <a:lnTo>
                    <a:pt x="78" y="197"/>
                  </a:lnTo>
                  <a:lnTo>
                    <a:pt x="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3" name="Freeform 26"/>
            <p:cNvSpPr>
              <a:spLocks noChangeArrowheads="1"/>
            </p:cNvSpPr>
            <p:nvPr/>
          </p:nvSpPr>
          <p:spPr bwMode="auto">
            <a:xfrm>
              <a:off x="1316038" y="3370263"/>
              <a:ext cx="123825" cy="271463"/>
            </a:xfrm>
            <a:custGeom>
              <a:avLst/>
              <a:gdLst>
                <a:gd name="T0" fmla="*/ 0 w 33"/>
                <a:gd name="T1" fmla="*/ 0 h 72"/>
                <a:gd name="T2" fmla="*/ 0 w 33"/>
                <a:gd name="T3" fmla="*/ 72 h 72"/>
                <a:gd name="T4" fmla="*/ 33 w 33"/>
                <a:gd name="T5" fmla="*/ 36 h 72"/>
                <a:gd name="T6" fmla="*/ 0 w 33"/>
                <a:gd name="T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72">
                  <a:moveTo>
                    <a:pt x="0" y="0"/>
                  </a:moveTo>
                  <a:cubicBezTo>
                    <a:pt x="0" y="72"/>
                    <a:pt x="0" y="72"/>
                    <a:pt x="0" y="72"/>
                  </a:cubicBezTo>
                  <a:cubicBezTo>
                    <a:pt x="19" y="71"/>
                    <a:pt x="33" y="55"/>
                    <a:pt x="33" y="36"/>
                  </a:cubicBezTo>
                  <a:cubicBezTo>
                    <a:pt x="33" y="17"/>
                    <a:pt x="19" y="1"/>
                    <a:pt x="0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14" name="组合 227"/>
          <p:cNvGrpSpPr/>
          <p:nvPr/>
        </p:nvGrpSpPr>
        <p:grpSpPr bwMode="auto">
          <a:xfrm>
            <a:off x="465139" y="4901050"/>
            <a:ext cx="2390775" cy="228600"/>
            <a:chOff x="1684338" y="4465638"/>
            <a:chExt cx="3175001" cy="304800"/>
          </a:xfrm>
        </p:grpSpPr>
        <p:sp>
          <p:nvSpPr>
            <p:cNvPr id="4115" name="Freeform 51"/>
            <p:cNvSpPr>
              <a:spLocks noChangeArrowheads="1"/>
            </p:cNvSpPr>
            <p:nvPr/>
          </p:nvSpPr>
          <p:spPr bwMode="auto">
            <a:xfrm>
              <a:off x="1797051" y="4465638"/>
              <a:ext cx="3062288" cy="304800"/>
            </a:xfrm>
            <a:custGeom>
              <a:avLst/>
              <a:gdLst>
                <a:gd name="T0" fmla="*/ 1929 w 1929"/>
                <a:gd name="T1" fmla="*/ 9 h 192"/>
                <a:gd name="T2" fmla="*/ 2 w 1929"/>
                <a:gd name="T3" fmla="*/ 0 h 192"/>
                <a:gd name="T4" fmla="*/ 0 w 1929"/>
                <a:gd name="T5" fmla="*/ 180 h 192"/>
                <a:gd name="T6" fmla="*/ 89 w 1929"/>
                <a:gd name="T7" fmla="*/ 180 h 192"/>
                <a:gd name="T8" fmla="*/ 118 w 1929"/>
                <a:gd name="T9" fmla="*/ 180 h 192"/>
                <a:gd name="T10" fmla="*/ 184 w 1929"/>
                <a:gd name="T11" fmla="*/ 182 h 192"/>
                <a:gd name="T12" fmla="*/ 212 w 1929"/>
                <a:gd name="T13" fmla="*/ 182 h 192"/>
                <a:gd name="T14" fmla="*/ 279 w 1929"/>
                <a:gd name="T15" fmla="*/ 182 h 192"/>
                <a:gd name="T16" fmla="*/ 309 w 1929"/>
                <a:gd name="T17" fmla="*/ 182 h 192"/>
                <a:gd name="T18" fmla="*/ 373 w 1929"/>
                <a:gd name="T19" fmla="*/ 182 h 192"/>
                <a:gd name="T20" fmla="*/ 404 w 1929"/>
                <a:gd name="T21" fmla="*/ 182 h 192"/>
                <a:gd name="T22" fmla="*/ 470 w 1929"/>
                <a:gd name="T23" fmla="*/ 182 h 192"/>
                <a:gd name="T24" fmla="*/ 498 w 1929"/>
                <a:gd name="T25" fmla="*/ 182 h 192"/>
                <a:gd name="T26" fmla="*/ 565 w 1929"/>
                <a:gd name="T27" fmla="*/ 182 h 192"/>
                <a:gd name="T28" fmla="*/ 595 w 1929"/>
                <a:gd name="T29" fmla="*/ 185 h 192"/>
                <a:gd name="T30" fmla="*/ 659 w 1929"/>
                <a:gd name="T31" fmla="*/ 185 h 192"/>
                <a:gd name="T32" fmla="*/ 690 w 1929"/>
                <a:gd name="T33" fmla="*/ 185 h 192"/>
                <a:gd name="T34" fmla="*/ 756 w 1929"/>
                <a:gd name="T35" fmla="*/ 185 h 192"/>
                <a:gd name="T36" fmla="*/ 775 w 1929"/>
                <a:gd name="T37" fmla="*/ 185 h 192"/>
                <a:gd name="T38" fmla="*/ 851 w 1929"/>
                <a:gd name="T39" fmla="*/ 185 h 192"/>
                <a:gd name="T40" fmla="*/ 879 w 1929"/>
                <a:gd name="T41" fmla="*/ 185 h 192"/>
                <a:gd name="T42" fmla="*/ 1231 w 1929"/>
                <a:gd name="T43" fmla="*/ 187 h 192"/>
                <a:gd name="T44" fmla="*/ 1260 w 1929"/>
                <a:gd name="T45" fmla="*/ 187 h 192"/>
                <a:gd name="T46" fmla="*/ 1326 w 1929"/>
                <a:gd name="T47" fmla="*/ 187 h 192"/>
                <a:gd name="T48" fmla="*/ 1357 w 1929"/>
                <a:gd name="T49" fmla="*/ 187 h 192"/>
                <a:gd name="T50" fmla="*/ 1421 w 1929"/>
                <a:gd name="T51" fmla="*/ 187 h 192"/>
                <a:gd name="T52" fmla="*/ 1451 w 1929"/>
                <a:gd name="T53" fmla="*/ 190 h 192"/>
                <a:gd name="T54" fmla="*/ 1518 w 1929"/>
                <a:gd name="T55" fmla="*/ 190 h 192"/>
                <a:gd name="T56" fmla="*/ 1546 w 1929"/>
                <a:gd name="T57" fmla="*/ 190 h 192"/>
                <a:gd name="T58" fmla="*/ 1707 w 1929"/>
                <a:gd name="T59" fmla="*/ 190 h 192"/>
                <a:gd name="T60" fmla="*/ 1719 w 1929"/>
                <a:gd name="T61" fmla="*/ 190 h 192"/>
                <a:gd name="T62" fmla="*/ 1929 w 1929"/>
                <a:gd name="T63" fmla="*/ 192 h 192"/>
                <a:gd name="T64" fmla="*/ 1929 w 1929"/>
                <a:gd name="T65" fmla="*/ 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29" h="192">
                  <a:moveTo>
                    <a:pt x="1929" y="9"/>
                  </a:moveTo>
                  <a:lnTo>
                    <a:pt x="2" y="0"/>
                  </a:lnTo>
                  <a:lnTo>
                    <a:pt x="0" y="180"/>
                  </a:lnTo>
                  <a:lnTo>
                    <a:pt x="89" y="180"/>
                  </a:lnTo>
                  <a:lnTo>
                    <a:pt x="118" y="180"/>
                  </a:lnTo>
                  <a:lnTo>
                    <a:pt x="184" y="182"/>
                  </a:lnTo>
                  <a:lnTo>
                    <a:pt x="212" y="182"/>
                  </a:lnTo>
                  <a:lnTo>
                    <a:pt x="279" y="182"/>
                  </a:lnTo>
                  <a:lnTo>
                    <a:pt x="309" y="182"/>
                  </a:lnTo>
                  <a:lnTo>
                    <a:pt x="373" y="182"/>
                  </a:lnTo>
                  <a:lnTo>
                    <a:pt x="404" y="182"/>
                  </a:lnTo>
                  <a:lnTo>
                    <a:pt x="470" y="182"/>
                  </a:lnTo>
                  <a:lnTo>
                    <a:pt x="498" y="182"/>
                  </a:lnTo>
                  <a:lnTo>
                    <a:pt x="565" y="182"/>
                  </a:lnTo>
                  <a:lnTo>
                    <a:pt x="595" y="185"/>
                  </a:lnTo>
                  <a:lnTo>
                    <a:pt x="659" y="185"/>
                  </a:lnTo>
                  <a:lnTo>
                    <a:pt x="690" y="185"/>
                  </a:lnTo>
                  <a:lnTo>
                    <a:pt x="756" y="185"/>
                  </a:lnTo>
                  <a:lnTo>
                    <a:pt x="775" y="185"/>
                  </a:lnTo>
                  <a:lnTo>
                    <a:pt x="851" y="185"/>
                  </a:lnTo>
                  <a:lnTo>
                    <a:pt x="879" y="185"/>
                  </a:lnTo>
                  <a:lnTo>
                    <a:pt x="1231" y="187"/>
                  </a:lnTo>
                  <a:lnTo>
                    <a:pt x="1260" y="187"/>
                  </a:lnTo>
                  <a:lnTo>
                    <a:pt x="1326" y="187"/>
                  </a:lnTo>
                  <a:lnTo>
                    <a:pt x="1357" y="187"/>
                  </a:lnTo>
                  <a:lnTo>
                    <a:pt x="1421" y="187"/>
                  </a:lnTo>
                  <a:lnTo>
                    <a:pt x="1451" y="190"/>
                  </a:lnTo>
                  <a:lnTo>
                    <a:pt x="1518" y="190"/>
                  </a:lnTo>
                  <a:lnTo>
                    <a:pt x="1546" y="190"/>
                  </a:lnTo>
                  <a:lnTo>
                    <a:pt x="1707" y="190"/>
                  </a:lnTo>
                  <a:lnTo>
                    <a:pt x="1719" y="190"/>
                  </a:lnTo>
                  <a:lnTo>
                    <a:pt x="1929" y="192"/>
                  </a:lnTo>
                  <a:lnTo>
                    <a:pt x="1929" y="9"/>
                  </a:lnTo>
                  <a:close/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6" name="Freeform 52"/>
            <p:cNvSpPr>
              <a:spLocks noChangeArrowheads="1"/>
            </p:cNvSpPr>
            <p:nvPr/>
          </p:nvSpPr>
          <p:spPr bwMode="auto">
            <a:xfrm>
              <a:off x="1797051" y="4465638"/>
              <a:ext cx="3062288" cy="304800"/>
            </a:xfrm>
            <a:custGeom>
              <a:avLst/>
              <a:gdLst>
                <a:gd name="T0" fmla="*/ 1929 w 1929"/>
                <a:gd name="T1" fmla="*/ 9 h 192"/>
                <a:gd name="T2" fmla="*/ 2 w 1929"/>
                <a:gd name="T3" fmla="*/ 0 h 192"/>
                <a:gd name="T4" fmla="*/ 0 w 1929"/>
                <a:gd name="T5" fmla="*/ 180 h 192"/>
                <a:gd name="T6" fmla="*/ 89 w 1929"/>
                <a:gd name="T7" fmla="*/ 180 h 192"/>
                <a:gd name="T8" fmla="*/ 118 w 1929"/>
                <a:gd name="T9" fmla="*/ 180 h 192"/>
                <a:gd name="T10" fmla="*/ 184 w 1929"/>
                <a:gd name="T11" fmla="*/ 182 h 192"/>
                <a:gd name="T12" fmla="*/ 212 w 1929"/>
                <a:gd name="T13" fmla="*/ 182 h 192"/>
                <a:gd name="T14" fmla="*/ 279 w 1929"/>
                <a:gd name="T15" fmla="*/ 182 h 192"/>
                <a:gd name="T16" fmla="*/ 309 w 1929"/>
                <a:gd name="T17" fmla="*/ 182 h 192"/>
                <a:gd name="T18" fmla="*/ 373 w 1929"/>
                <a:gd name="T19" fmla="*/ 182 h 192"/>
                <a:gd name="T20" fmla="*/ 404 w 1929"/>
                <a:gd name="T21" fmla="*/ 182 h 192"/>
                <a:gd name="T22" fmla="*/ 470 w 1929"/>
                <a:gd name="T23" fmla="*/ 182 h 192"/>
                <a:gd name="T24" fmla="*/ 498 w 1929"/>
                <a:gd name="T25" fmla="*/ 182 h 192"/>
                <a:gd name="T26" fmla="*/ 565 w 1929"/>
                <a:gd name="T27" fmla="*/ 182 h 192"/>
                <a:gd name="T28" fmla="*/ 595 w 1929"/>
                <a:gd name="T29" fmla="*/ 185 h 192"/>
                <a:gd name="T30" fmla="*/ 659 w 1929"/>
                <a:gd name="T31" fmla="*/ 185 h 192"/>
                <a:gd name="T32" fmla="*/ 690 w 1929"/>
                <a:gd name="T33" fmla="*/ 185 h 192"/>
                <a:gd name="T34" fmla="*/ 756 w 1929"/>
                <a:gd name="T35" fmla="*/ 185 h 192"/>
                <a:gd name="T36" fmla="*/ 775 w 1929"/>
                <a:gd name="T37" fmla="*/ 185 h 192"/>
                <a:gd name="T38" fmla="*/ 851 w 1929"/>
                <a:gd name="T39" fmla="*/ 185 h 192"/>
                <a:gd name="T40" fmla="*/ 879 w 1929"/>
                <a:gd name="T41" fmla="*/ 185 h 192"/>
                <a:gd name="T42" fmla="*/ 1231 w 1929"/>
                <a:gd name="T43" fmla="*/ 187 h 192"/>
                <a:gd name="T44" fmla="*/ 1260 w 1929"/>
                <a:gd name="T45" fmla="*/ 187 h 192"/>
                <a:gd name="T46" fmla="*/ 1326 w 1929"/>
                <a:gd name="T47" fmla="*/ 187 h 192"/>
                <a:gd name="T48" fmla="*/ 1357 w 1929"/>
                <a:gd name="T49" fmla="*/ 187 h 192"/>
                <a:gd name="T50" fmla="*/ 1421 w 1929"/>
                <a:gd name="T51" fmla="*/ 187 h 192"/>
                <a:gd name="T52" fmla="*/ 1451 w 1929"/>
                <a:gd name="T53" fmla="*/ 190 h 192"/>
                <a:gd name="T54" fmla="*/ 1518 w 1929"/>
                <a:gd name="T55" fmla="*/ 190 h 192"/>
                <a:gd name="T56" fmla="*/ 1546 w 1929"/>
                <a:gd name="T57" fmla="*/ 190 h 192"/>
                <a:gd name="T58" fmla="*/ 1707 w 1929"/>
                <a:gd name="T59" fmla="*/ 190 h 192"/>
                <a:gd name="T60" fmla="*/ 1719 w 1929"/>
                <a:gd name="T61" fmla="*/ 190 h 192"/>
                <a:gd name="T62" fmla="*/ 1929 w 1929"/>
                <a:gd name="T63" fmla="*/ 192 h 192"/>
                <a:gd name="T64" fmla="*/ 1929 w 1929"/>
                <a:gd name="T65" fmla="*/ 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29" h="192">
                  <a:moveTo>
                    <a:pt x="1929" y="9"/>
                  </a:moveTo>
                  <a:lnTo>
                    <a:pt x="2" y="0"/>
                  </a:lnTo>
                  <a:lnTo>
                    <a:pt x="0" y="180"/>
                  </a:lnTo>
                  <a:lnTo>
                    <a:pt x="89" y="180"/>
                  </a:lnTo>
                  <a:lnTo>
                    <a:pt x="118" y="180"/>
                  </a:lnTo>
                  <a:lnTo>
                    <a:pt x="184" y="182"/>
                  </a:lnTo>
                  <a:lnTo>
                    <a:pt x="212" y="182"/>
                  </a:lnTo>
                  <a:lnTo>
                    <a:pt x="279" y="182"/>
                  </a:lnTo>
                  <a:lnTo>
                    <a:pt x="309" y="182"/>
                  </a:lnTo>
                  <a:lnTo>
                    <a:pt x="373" y="182"/>
                  </a:lnTo>
                  <a:lnTo>
                    <a:pt x="404" y="182"/>
                  </a:lnTo>
                  <a:lnTo>
                    <a:pt x="470" y="182"/>
                  </a:lnTo>
                  <a:lnTo>
                    <a:pt x="498" y="182"/>
                  </a:lnTo>
                  <a:lnTo>
                    <a:pt x="565" y="182"/>
                  </a:lnTo>
                  <a:lnTo>
                    <a:pt x="595" y="185"/>
                  </a:lnTo>
                  <a:lnTo>
                    <a:pt x="659" y="185"/>
                  </a:lnTo>
                  <a:lnTo>
                    <a:pt x="690" y="185"/>
                  </a:lnTo>
                  <a:lnTo>
                    <a:pt x="756" y="185"/>
                  </a:lnTo>
                  <a:lnTo>
                    <a:pt x="775" y="185"/>
                  </a:lnTo>
                  <a:lnTo>
                    <a:pt x="851" y="185"/>
                  </a:lnTo>
                  <a:lnTo>
                    <a:pt x="879" y="185"/>
                  </a:lnTo>
                  <a:lnTo>
                    <a:pt x="1231" y="187"/>
                  </a:lnTo>
                  <a:lnTo>
                    <a:pt x="1260" y="187"/>
                  </a:lnTo>
                  <a:lnTo>
                    <a:pt x="1326" y="187"/>
                  </a:lnTo>
                  <a:lnTo>
                    <a:pt x="1357" y="187"/>
                  </a:lnTo>
                  <a:lnTo>
                    <a:pt x="1421" y="187"/>
                  </a:lnTo>
                  <a:lnTo>
                    <a:pt x="1451" y="190"/>
                  </a:lnTo>
                  <a:lnTo>
                    <a:pt x="1518" y="190"/>
                  </a:lnTo>
                  <a:lnTo>
                    <a:pt x="1546" y="190"/>
                  </a:lnTo>
                  <a:lnTo>
                    <a:pt x="1707" y="190"/>
                  </a:lnTo>
                  <a:lnTo>
                    <a:pt x="1719" y="190"/>
                  </a:lnTo>
                  <a:lnTo>
                    <a:pt x="1929" y="192"/>
                  </a:lnTo>
                  <a:lnTo>
                    <a:pt x="1929" y="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7" name="Freeform 53"/>
            <p:cNvSpPr>
              <a:spLocks noChangeArrowheads="1"/>
            </p:cNvSpPr>
            <p:nvPr/>
          </p:nvSpPr>
          <p:spPr bwMode="auto">
            <a:xfrm>
              <a:off x="1684338" y="4465638"/>
              <a:ext cx="3062288" cy="304800"/>
            </a:xfrm>
            <a:custGeom>
              <a:avLst/>
              <a:gdLst>
                <a:gd name="T0" fmla="*/ 1927 w 1929"/>
                <a:gd name="T1" fmla="*/ 192 h 192"/>
                <a:gd name="T2" fmla="*/ 0 w 1929"/>
                <a:gd name="T3" fmla="*/ 180 h 192"/>
                <a:gd name="T4" fmla="*/ 0 w 1929"/>
                <a:gd name="T5" fmla="*/ 0 h 192"/>
                <a:gd name="T6" fmla="*/ 1929 w 1929"/>
                <a:gd name="T7" fmla="*/ 9 h 192"/>
                <a:gd name="T8" fmla="*/ 1927 w 1929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9" h="192">
                  <a:moveTo>
                    <a:pt x="1927" y="192"/>
                  </a:moveTo>
                  <a:lnTo>
                    <a:pt x="0" y="180"/>
                  </a:lnTo>
                  <a:lnTo>
                    <a:pt x="0" y="0"/>
                  </a:lnTo>
                  <a:lnTo>
                    <a:pt x="1929" y="9"/>
                  </a:lnTo>
                  <a:lnTo>
                    <a:pt x="1927" y="192"/>
                  </a:lnTo>
                  <a:close/>
                </a:path>
              </a:pathLst>
            </a:custGeom>
            <a:solidFill>
              <a:srgbClr val="295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8" name="Freeform 54"/>
            <p:cNvSpPr>
              <a:spLocks noChangeArrowheads="1"/>
            </p:cNvSpPr>
            <p:nvPr/>
          </p:nvSpPr>
          <p:spPr bwMode="auto">
            <a:xfrm>
              <a:off x="1684338" y="4465638"/>
              <a:ext cx="3062288" cy="304800"/>
            </a:xfrm>
            <a:custGeom>
              <a:avLst/>
              <a:gdLst>
                <a:gd name="T0" fmla="*/ 1927 w 1929"/>
                <a:gd name="T1" fmla="*/ 192 h 192"/>
                <a:gd name="T2" fmla="*/ 0 w 1929"/>
                <a:gd name="T3" fmla="*/ 180 h 192"/>
                <a:gd name="T4" fmla="*/ 0 w 1929"/>
                <a:gd name="T5" fmla="*/ 0 h 192"/>
                <a:gd name="T6" fmla="*/ 1929 w 1929"/>
                <a:gd name="T7" fmla="*/ 9 h 192"/>
                <a:gd name="T8" fmla="*/ 1927 w 1929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9" h="192">
                  <a:moveTo>
                    <a:pt x="1927" y="192"/>
                  </a:moveTo>
                  <a:lnTo>
                    <a:pt x="0" y="180"/>
                  </a:lnTo>
                  <a:lnTo>
                    <a:pt x="0" y="0"/>
                  </a:lnTo>
                  <a:lnTo>
                    <a:pt x="1929" y="9"/>
                  </a:lnTo>
                  <a:lnTo>
                    <a:pt x="1927" y="19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9" name="Freeform 55"/>
            <p:cNvSpPr>
              <a:spLocks noChangeArrowheads="1"/>
            </p:cNvSpPr>
            <p:nvPr/>
          </p:nvSpPr>
          <p:spPr bwMode="auto">
            <a:xfrm>
              <a:off x="3486151" y="4605338"/>
              <a:ext cx="47625" cy="157163"/>
            </a:xfrm>
            <a:custGeom>
              <a:avLst/>
              <a:gdLst>
                <a:gd name="T0" fmla="*/ 7 w 13"/>
                <a:gd name="T1" fmla="*/ 0 h 42"/>
                <a:gd name="T2" fmla="*/ 0 w 13"/>
                <a:gd name="T3" fmla="*/ 6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0" name="Freeform 56"/>
            <p:cNvSpPr>
              <a:spLocks noChangeArrowheads="1"/>
            </p:cNvSpPr>
            <p:nvPr/>
          </p:nvSpPr>
          <p:spPr bwMode="auto">
            <a:xfrm>
              <a:off x="3335338" y="4605338"/>
              <a:ext cx="49213" cy="157163"/>
            </a:xfrm>
            <a:custGeom>
              <a:avLst/>
              <a:gdLst>
                <a:gd name="T0" fmla="*/ 6 w 13"/>
                <a:gd name="T1" fmla="*/ 0 h 42"/>
                <a:gd name="T2" fmla="*/ 0 w 13"/>
                <a:gd name="T3" fmla="*/ 6 h 42"/>
                <a:gd name="T4" fmla="*/ 0 w 13"/>
                <a:gd name="T5" fmla="*/ 42 h 42"/>
                <a:gd name="T6" fmla="*/ 12 w 13"/>
                <a:gd name="T7" fmla="*/ 42 h 42"/>
                <a:gd name="T8" fmla="*/ 13 w 13"/>
                <a:gd name="T9" fmla="*/ 6 h 42"/>
                <a:gd name="T10" fmla="*/ 6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1" name="Freeform 57"/>
            <p:cNvSpPr>
              <a:spLocks noChangeArrowheads="1"/>
            </p:cNvSpPr>
            <p:nvPr/>
          </p:nvSpPr>
          <p:spPr bwMode="auto">
            <a:xfrm>
              <a:off x="3184526" y="4605338"/>
              <a:ext cx="46038" cy="153988"/>
            </a:xfrm>
            <a:custGeom>
              <a:avLst/>
              <a:gdLst>
                <a:gd name="T0" fmla="*/ 6 w 12"/>
                <a:gd name="T1" fmla="*/ 0 h 41"/>
                <a:gd name="T2" fmla="*/ 0 w 12"/>
                <a:gd name="T3" fmla="*/ 6 h 41"/>
                <a:gd name="T4" fmla="*/ 0 w 12"/>
                <a:gd name="T5" fmla="*/ 41 h 41"/>
                <a:gd name="T6" fmla="*/ 12 w 12"/>
                <a:gd name="T7" fmla="*/ 41 h 41"/>
                <a:gd name="T8" fmla="*/ 12 w 12"/>
                <a:gd name="T9" fmla="*/ 6 h 41"/>
                <a:gd name="T10" fmla="*/ 6 w 1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1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2" name="Freeform 58"/>
            <p:cNvSpPr>
              <a:spLocks noChangeArrowheads="1"/>
            </p:cNvSpPr>
            <p:nvPr/>
          </p:nvSpPr>
          <p:spPr bwMode="auto">
            <a:xfrm>
              <a:off x="3030538" y="4605338"/>
              <a:ext cx="49213" cy="153988"/>
            </a:xfrm>
            <a:custGeom>
              <a:avLst/>
              <a:gdLst>
                <a:gd name="T0" fmla="*/ 7 w 13"/>
                <a:gd name="T1" fmla="*/ 0 h 41"/>
                <a:gd name="T2" fmla="*/ 0 w 13"/>
                <a:gd name="T3" fmla="*/ 6 h 41"/>
                <a:gd name="T4" fmla="*/ 0 w 13"/>
                <a:gd name="T5" fmla="*/ 41 h 41"/>
                <a:gd name="T6" fmla="*/ 13 w 13"/>
                <a:gd name="T7" fmla="*/ 41 h 41"/>
                <a:gd name="T8" fmla="*/ 13 w 13"/>
                <a:gd name="T9" fmla="*/ 6 h 41"/>
                <a:gd name="T10" fmla="*/ 7 w 1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7" y="0"/>
                  </a:moveTo>
                  <a:cubicBezTo>
                    <a:pt x="3" y="0"/>
                    <a:pt x="1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2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3" name="Freeform 59"/>
            <p:cNvSpPr>
              <a:spLocks noChangeArrowheads="1"/>
            </p:cNvSpPr>
            <p:nvPr/>
          </p:nvSpPr>
          <p:spPr bwMode="auto">
            <a:xfrm>
              <a:off x="2881313" y="4600576"/>
              <a:ext cx="49213" cy="158750"/>
            </a:xfrm>
            <a:custGeom>
              <a:avLst/>
              <a:gdLst>
                <a:gd name="T0" fmla="*/ 7 w 13"/>
                <a:gd name="T1" fmla="*/ 0 h 42"/>
                <a:gd name="T2" fmla="*/ 0 w 13"/>
                <a:gd name="T3" fmla="*/ 7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4" name="Freeform 60"/>
            <p:cNvSpPr>
              <a:spLocks noChangeArrowheads="1"/>
            </p:cNvSpPr>
            <p:nvPr/>
          </p:nvSpPr>
          <p:spPr bwMode="auto">
            <a:xfrm>
              <a:off x="2730501" y="4600576"/>
              <a:ext cx="49213" cy="158750"/>
            </a:xfrm>
            <a:custGeom>
              <a:avLst/>
              <a:gdLst>
                <a:gd name="T0" fmla="*/ 6 w 13"/>
                <a:gd name="T1" fmla="*/ 0 h 42"/>
                <a:gd name="T2" fmla="*/ 0 w 13"/>
                <a:gd name="T3" fmla="*/ 6 h 42"/>
                <a:gd name="T4" fmla="*/ 0 w 13"/>
                <a:gd name="T5" fmla="*/ 42 h 42"/>
                <a:gd name="T6" fmla="*/ 12 w 13"/>
                <a:gd name="T7" fmla="*/ 42 h 42"/>
                <a:gd name="T8" fmla="*/ 13 w 13"/>
                <a:gd name="T9" fmla="*/ 6 h 42"/>
                <a:gd name="T10" fmla="*/ 6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5" name="Freeform 61"/>
            <p:cNvSpPr>
              <a:spLocks noChangeArrowheads="1"/>
            </p:cNvSpPr>
            <p:nvPr/>
          </p:nvSpPr>
          <p:spPr bwMode="auto">
            <a:xfrm>
              <a:off x="2576513" y="4600576"/>
              <a:ext cx="49213" cy="158750"/>
            </a:xfrm>
            <a:custGeom>
              <a:avLst/>
              <a:gdLst>
                <a:gd name="T0" fmla="*/ 7 w 13"/>
                <a:gd name="T1" fmla="*/ 0 h 42"/>
                <a:gd name="T2" fmla="*/ 1 w 13"/>
                <a:gd name="T3" fmla="*/ 6 h 42"/>
                <a:gd name="T4" fmla="*/ 0 w 13"/>
                <a:gd name="T5" fmla="*/ 41 h 42"/>
                <a:gd name="T6" fmla="*/ 13 w 13"/>
                <a:gd name="T7" fmla="*/ 42 h 42"/>
                <a:gd name="T8" fmla="*/ 13 w 13"/>
                <a:gd name="T9" fmla="*/ 6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4" y="0"/>
                    <a:pt x="1" y="3"/>
                    <a:pt x="1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6" name="Freeform 62"/>
            <p:cNvSpPr>
              <a:spLocks noChangeArrowheads="1"/>
            </p:cNvSpPr>
            <p:nvPr/>
          </p:nvSpPr>
          <p:spPr bwMode="auto">
            <a:xfrm>
              <a:off x="2427288" y="4600576"/>
              <a:ext cx="47625" cy="153988"/>
            </a:xfrm>
            <a:custGeom>
              <a:avLst/>
              <a:gdLst>
                <a:gd name="T0" fmla="*/ 7 w 13"/>
                <a:gd name="T1" fmla="*/ 0 h 41"/>
                <a:gd name="T2" fmla="*/ 0 w 13"/>
                <a:gd name="T3" fmla="*/ 6 h 41"/>
                <a:gd name="T4" fmla="*/ 0 w 13"/>
                <a:gd name="T5" fmla="*/ 41 h 41"/>
                <a:gd name="T6" fmla="*/ 13 w 13"/>
                <a:gd name="T7" fmla="*/ 41 h 41"/>
                <a:gd name="T8" fmla="*/ 13 w 13"/>
                <a:gd name="T9" fmla="*/ 6 h 41"/>
                <a:gd name="T10" fmla="*/ 7 w 1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7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2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7" name="Freeform 63"/>
            <p:cNvSpPr>
              <a:spLocks noChangeArrowheads="1"/>
            </p:cNvSpPr>
            <p:nvPr/>
          </p:nvSpPr>
          <p:spPr bwMode="auto">
            <a:xfrm>
              <a:off x="2276476" y="4597401"/>
              <a:ext cx="49213" cy="157163"/>
            </a:xfrm>
            <a:custGeom>
              <a:avLst/>
              <a:gdLst>
                <a:gd name="T0" fmla="*/ 6 w 13"/>
                <a:gd name="T1" fmla="*/ 0 h 42"/>
                <a:gd name="T2" fmla="*/ 0 w 13"/>
                <a:gd name="T3" fmla="*/ 7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6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8" name="Freeform 64"/>
            <p:cNvSpPr>
              <a:spLocks noChangeArrowheads="1"/>
            </p:cNvSpPr>
            <p:nvPr/>
          </p:nvSpPr>
          <p:spPr bwMode="auto">
            <a:xfrm>
              <a:off x="2127251" y="4597401"/>
              <a:ext cx="44450" cy="157163"/>
            </a:xfrm>
            <a:custGeom>
              <a:avLst/>
              <a:gdLst>
                <a:gd name="T0" fmla="*/ 6 w 12"/>
                <a:gd name="T1" fmla="*/ 0 h 42"/>
                <a:gd name="T2" fmla="*/ 0 w 12"/>
                <a:gd name="T3" fmla="*/ 6 h 42"/>
                <a:gd name="T4" fmla="*/ 0 w 12"/>
                <a:gd name="T5" fmla="*/ 42 h 42"/>
                <a:gd name="T6" fmla="*/ 12 w 12"/>
                <a:gd name="T7" fmla="*/ 42 h 42"/>
                <a:gd name="T8" fmla="*/ 12 w 12"/>
                <a:gd name="T9" fmla="*/ 6 h 42"/>
                <a:gd name="T10" fmla="*/ 6 w 12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0" y="0"/>
                    <a:pt x="6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9" name="Freeform 65"/>
            <p:cNvSpPr>
              <a:spLocks noChangeArrowheads="1"/>
            </p:cNvSpPr>
            <p:nvPr/>
          </p:nvSpPr>
          <p:spPr bwMode="auto">
            <a:xfrm>
              <a:off x="1973263" y="4597401"/>
              <a:ext cx="47625" cy="157163"/>
            </a:xfrm>
            <a:custGeom>
              <a:avLst/>
              <a:gdLst>
                <a:gd name="T0" fmla="*/ 7 w 13"/>
                <a:gd name="T1" fmla="*/ 0 h 42"/>
                <a:gd name="T2" fmla="*/ 1 w 13"/>
                <a:gd name="T3" fmla="*/ 6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6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1" y="3"/>
                    <a:pt x="1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0" name="Freeform 66"/>
            <p:cNvSpPr>
              <a:spLocks noChangeArrowheads="1"/>
            </p:cNvSpPr>
            <p:nvPr/>
          </p:nvSpPr>
          <p:spPr bwMode="auto">
            <a:xfrm>
              <a:off x="1822451" y="4597401"/>
              <a:ext cx="49213" cy="153988"/>
            </a:xfrm>
            <a:custGeom>
              <a:avLst/>
              <a:gdLst>
                <a:gd name="T0" fmla="*/ 7 w 13"/>
                <a:gd name="T1" fmla="*/ 0 h 41"/>
                <a:gd name="T2" fmla="*/ 0 w 13"/>
                <a:gd name="T3" fmla="*/ 6 h 41"/>
                <a:gd name="T4" fmla="*/ 0 w 13"/>
                <a:gd name="T5" fmla="*/ 41 h 41"/>
                <a:gd name="T6" fmla="*/ 13 w 13"/>
                <a:gd name="T7" fmla="*/ 41 h 41"/>
                <a:gd name="T8" fmla="*/ 13 w 13"/>
                <a:gd name="T9" fmla="*/ 6 h 41"/>
                <a:gd name="T10" fmla="*/ 7 w 1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7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1" name="Freeform 67"/>
            <p:cNvSpPr>
              <a:spLocks noChangeArrowheads="1"/>
            </p:cNvSpPr>
            <p:nvPr/>
          </p:nvSpPr>
          <p:spPr bwMode="auto">
            <a:xfrm>
              <a:off x="4543426" y="4611688"/>
              <a:ext cx="49213" cy="155575"/>
            </a:xfrm>
            <a:custGeom>
              <a:avLst/>
              <a:gdLst>
                <a:gd name="T0" fmla="*/ 6 w 13"/>
                <a:gd name="T1" fmla="*/ 0 h 41"/>
                <a:gd name="T2" fmla="*/ 0 w 13"/>
                <a:gd name="T3" fmla="*/ 6 h 41"/>
                <a:gd name="T4" fmla="*/ 0 w 13"/>
                <a:gd name="T5" fmla="*/ 41 h 41"/>
                <a:gd name="T6" fmla="*/ 12 w 13"/>
                <a:gd name="T7" fmla="*/ 41 h 41"/>
                <a:gd name="T8" fmla="*/ 13 w 13"/>
                <a:gd name="T9" fmla="*/ 6 h 41"/>
                <a:gd name="T10" fmla="*/ 6 w 1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2" name="Freeform 68"/>
            <p:cNvSpPr>
              <a:spLocks noChangeArrowheads="1"/>
            </p:cNvSpPr>
            <p:nvPr/>
          </p:nvSpPr>
          <p:spPr bwMode="auto">
            <a:xfrm>
              <a:off x="4394201" y="4611688"/>
              <a:ext cx="44450" cy="155575"/>
            </a:xfrm>
            <a:custGeom>
              <a:avLst/>
              <a:gdLst>
                <a:gd name="T0" fmla="*/ 6 w 12"/>
                <a:gd name="T1" fmla="*/ 0 h 41"/>
                <a:gd name="T2" fmla="*/ 0 w 12"/>
                <a:gd name="T3" fmla="*/ 6 h 41"/>
                <a:gd name="T4" fmla="*/ 0 w 12"/>
                <a:gd name="T5" fmla="*/ 41 h 41"/>
                <a:gd name="T6" fmla="*/ 12 w 12"/>
                <a:gd name="T7" fmla="*/ 41 h 41"/>
                <a:gd name="T8" fmla="*/ 12 w 12"/>
                <a:gd name="T9" fmla="*/ 6 h 41"/>
                <a:gd name="T10" fmla="*/ 6 w 1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1">
                  <a:moveTo>
                    <a:pt x="6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2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3" name="Freeform 69"/>
            <p:cNvSpPr>
              <a:spLocks noChangeArrowheads="1"/>
            </p:cNvSpPr>
            <p:nvPr/>
          </p:nvSpPr>
          <p:spPr bwMode="auto">
            <a:xfrm>
              <a:off x="4240213" y="4608513"/>
              <a:ext cx="49213" cy="158750"/>
            </a:xfrm>
            <a:custGeom>
              <a:avLst/>
              <a:gdLst>
                <a:gd name="T0" fmla="*/ 7 w 13"/>
                <a:gd name="T1" fmla="*/ 0 h 42"/>
                <a:gd name="T2" fmla="*/ 1 w 13"/>
                <a:gd name="T3" fmla="*/ 7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1" y="3"/>
                    <a:pt x="1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4" name="Freeform 70"/>
            <p:cNvSpPr>
              <a:spLocks noChangeArrowheads="1"/>
            </p:cNvSpPr>
            <p:nvPr/>
          </p:nvSpPr>
          <p:spPr bwMode="auto">
            <a:xfrm>
              <a:off x="4089401" y="4608513"/>
              <a:ext cx="49213" cy="158750"/>
            </a:xfrm>
            <a:custGeom>
              <a:avLst/>
              <a:gdLst>
                <a:gd name="T0" fmla="*/ 7 w 13"/>
                <a:gd name="T1" fmla="*/ 0 h 42"/>
                <a:gd name="T2" fmla="*/ 0 w 13"/>
                <a:gd name="T3" fmla="*/ 6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6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5" name="Freeform 71"/>
            <p:cNvSpPr>
              <a:spLocks noChangeArrowheads="1"/>
            </p:cNvSpPr>
            <p:nvPr/>
          </p:nvSpPr>
          <p:spPr bwMode="auto">
            <a:xfrm>
              <a:off x="3940176" y="4608513"/>
              <a:ext cx="47625" cy="158750"/>
            </a:xfrm>
            <a:custGeom>
              <a:avLst/>
              <a:gdLst>
                <a:gd name="T0" fmla="*/ 6 w 13"/>
                <a:gd name="T1" fmla="*/ 0 h 42"/>
                <a:gd name="T2" fmla="*/ 0 w 13"/>
                <a:gd name="T3" fmla="*/ 6 h 42"/>
                <a:gd name="T4" fmla="*/ 0 w 13"/>
                <a:gd name="T5" fmla="*/ 41 h 42"/>
                <a:gd name="T6" fmla="*/ 12 w 13"/>
                <a:gd name="T7" fmla="*/ 42 h 42"/>
                <a:gd name="T8" fmla="*/ 13 w 13"/>
                <a:gd name="T9" fmla="*/ 6 h 42"/>
                <a:gd name="T10" fmla="*/ 6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6" name="Freeform 72"/>
            <p:cNvSpPr>
              <a:spLocks noChangeArrowheads="1"/>
            </p:cNvSpPr>
            <p:nvPr/>
          </p:nvSpPr>
          <p:spPr bwMode="auto">
            <a:xfrm>
              <a:off x="3789363" y="4608513"/>
              <a:ext cx="44450" cy="153988"/>
            </a:xfrm>
            <a:custGeom>
              <a:avLst/>
              <a:gdLst>
                <a:gd name="T0" fmla="*/ 6 w 12"/>
                <a:gd name="T1" fmla="*/ 0 h 41"/>
                <a:gd name="T2" fmla="*/ 0 w 12"/>
                <a:gd name="T3" fmla="*/ 6 h 41"/>
                <a:gd name="T4" fmla="*/ 0 w 12"/>
                <a:gd name="T5" fmla="*/ 41 h 41"/>
                <a:gd name="T6" fmla="*/ 12 w 12"/>
                <a:gd name="T7" fmla="*/ 41 h 41"/>
                <a:gd name="T8" fmla="*/ 12 w 12"/>
                <a:gd name="T9" fmla="*/ 6 h 41"/>
                <a:gd name="T10" fmla="*/ 6 w 1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1">
                  <a:moveTo>
                    <a:pt x="6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2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7" name="Freeform 73"/>
            <p:cNvSpPr>
              <a:spLocks noChangeArrowheads="1"/>
            </p:cNvSpPr>
            <p:nvPr/>
          </p:nvSpPr>
          <p:spPr bwMode="auto">
            <a:xfrm>
              <a:off x="3635376" y="4605338"/>
              <a:ext cx="49213" cy="157163"/>
            </a:xfrm>
            <a:custGeom>
              <a:avLst/>
              <a:gdLst>
                <a:gd name="T0" fmla="*/ 7 w 13"/>
                <a:gd name="T1" fmla="*/ 0 h 42"/>
                <a:gd name="T2" fmla="*/ 1 w 13"/>
                <a:gd name="T3" fmla="*/ 7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1" y="3"/>
                    <a:pt x="1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38" name="组合 313"/>
          <p:cNvGrpSpPr/>
          <p:nvPr/>
        </p:nvGrpSpPr>
        <p:grpSpPr bwMode="auto">
          <a:xfrm>
            <a:off x="528639" y="3469919"/>
            <a:ext cx="460375" cy="1645444"/>
            <a:chOff x="1766888" y="2557463"/>
            <a:chExt cx="611188" cy="2193925"/>
          </a:xfrm>
        </p:grpSpPr>
        <p:sp>
          <p:nvSpPr>
            <p:cNvPr id="4139" name="Freeform 74"/>
            <p:cNvSpPr>
              <a:spLocks noChangeArrowheads="1"/>
            </p:cNvSpPr>
            <p:nvPr/>
          </p:nvSpPr>
          <p:spPr bwMode="auto">
            <a:xfrm>
              <a:off x="1871663" y="2557463"/>
              <a:ext cx="506413" cy="2193925"/>
            </a:xfrm>
            <a:custGeom>
              <a:avLst/>
              <a:gdLst>
                <a:gd name="T0" fmla="*/ 161 w 319"/>
                <a:gd name="T1" fmla="*/ 0 h 1382"/>
                <a:gd name="T2" fmla="*/ 0 w 319"/>
                <a:gd name="T3" fmla="*/ 0 h 1382"/>
                <a:gd name="T4" fmla="*/ 0 w 319"/>
                <a:gd name="T5" fmla="*/ 48 h 1382"/>
                <a:gd name="T6" fmla="*/ 0 w 319"/>
                <a:gd name="T7" fmla="*/ 1112 h 1382"/>
                <a:gd name="T8" fmla="*/ 0 w 319"/>
                <a:gd name="T9" fmla="*/ 1382 h 1382"/>
                <a:gd name="T10" fmla="*/ 161 w 319"/>
                <a:gd name="T11" fmla="*/ 1382 h 1382"/>
                <a:gd name="T12" fmla="*/ 319 w 319"/>
                <a:gd name="T13" fmla="*/ 1382 h 1382"/>
                <a:gd name="T14" fmla="*/ 319 w 319"/>
                <a:gd name="T15" fmla="*/ 1112 h 1382"/>
                <a:gd name="T16" fmla="*/ 319 w 319"/>
                <a:gd name="T17" fmla="*/ 48 h 1382"/>
                <a:gd name="T18" fmla="*/ 319 w 319"/>
                <a:gd name="T19" fmla="*/ 0 h 1382"/>
                <a:gd name="T20" fmla="*/ 161 w 319"/>
                <a:gd name="T21" fmla="*/ 0 h 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9" h="1382">
                  <a:moveTo>
                    <a:pt x="161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0" y="1112"/>
                  </a:lnTo>
                  <a:lnTo>
                    <a:pt x="0" y="1382"/>
                  </a:lnTo>
                  <a:lnTo>
                    <a:pt x="161" y="1382"/>
                  </a:lnTo>
                  <a:lnTo>
                    <a:pt x="319" y="1382"/>
                  </a:lnTo>
                  <a:lnTo>
                    <a:pt x="319" y="1112"/>
                  </a:lnTo>
                  <a:lnTo>
                    <a:pt x="319" y="48"/>
                  </a:lnTo>
                  <a:lnTo>
                    <a:pt x="319" y="0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0" name="Freeform 75"/>
            <p:cNvSpPr>
              <a:spLocks noChangeArrowheads="1"/>
            </p:cNvSpPr>
            <p:nvPr/>
          </p:nvSpPr>
          <p:spPr bwMode="auto">
            <a:xfrm>
              <a:off x="1871663" y="2557463"/>
              <a:ext cx="506413" cy="2193925"/>
            </a:xfrm>
            <a:custGeom>
              <a:avLst/>
              <a:gdLst>
                <a:gd name="T0" fmla="*/ 161 w 319"/>
                <a:gd name="T1" fmla="*/ 0 h 1382"/>
                <a:gd name="T2" fmla="*/ 0 w 319"/>
                <a:gd name="T3" fmla="*/ 0 h 1382"/>
                <a:gd name="T4" fmla="*/ 0 w 319"/>
                <a:gd name="T5" fmla="*/ 48 h 1382"/>
                <a:gd name="T6" fmla="*/ 0 w 319"/>
                <a:gd name="T7" fmla="*/ 1112 h 1382"/>
                <a:gd name="T8" fmla="*/ 0 w 319"/>
                <a:gd name="T9" fmla="*/ 1382 h 1382"/>
                <a:gd name="T10" fmla="*/ 161 w 319"/>
                <a:gd name="T11" fmla="*/ 1382 h 1382"/>
                <a:gd name="T12" fmla="*/ 319 w 319"/>
                <a:gd name="T13" fmla="*/ 1382 h 1382"/>
                <a:gd name="T14" fmla="*/ 319 w 319"/>
                <a:gd name="T15" fmla="*/ 1112 h 1382"/>
                <a:gd name="T16" fmla="*/ 319 w 319"/>
                <a:gd name="T17" fmla="*/ 48 h 1382"/>
                <a:gd name="T18" fmla="*/ 319 w 319"/>
                <a:gd name="T19" fmla="*/ 0 h 1382"/>
                <a:gd name="T20" fmla="*/ 161 w 319"/>
                <a:gd name="T21" fmla="*/ 0 h 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9" h="1382">
                  <a:moveTo>
                    <a:pt x="161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0" y="1112"/>
                  </a:lnTo>
                  <a:lnTo>
                    <a:pt x="0" y="1382"/>
                  </a:lnTo>
                  <a:lnTo>
                    <a:pt x="161" y="1382"/>
                  </a:lnTo>
                  <a:lnTo>
                    <a:pt x="319" y="1382"/>
                  </a:lnTo>
                  <a:lnTo>
                    <a:pt x="319" y="1112"/>
                  </a:lnTo>
                  <a:lnTo>
                    <a:pt x="319" y="48"/>
                  </a:lnTo>
                  <a:lnTo>
                    <a:pt x="319" y="0"/>
                  </a:lnTo>
                  <a:lnTo>
                    <a:pt x="1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1" name="Rectangle 76"/>
            <p:cNvSpPr>
              <a:spLocks noChangeArrowheads="1"/>
            </p:cNvSpPr>
            <p:nvPr/>
          </p:nvSpPr>
          <p:spPr bwMode="auto">
            <a:xfrm>
              <a:off x="1766888" y="2557463"/>
              <a:ext cx="506413" cy="2193925"/>
            </a:xfrm>
            <a:prstGeom prst="rect">
              <a:avLst/>
            </a:prstGeom>
            <a:solidFill>
              <a:srgbClr val="F8E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42" name="Rectangle 77"/>
            <p:cNvSpPr>
              <a:spLocks noChangeArrowheads="1"/>
            </p:cNvSpPr>
            <p:nvPr/>
          </p:nvSpPr>
          <p:spPr bwMode="auto">
            <a:xfrm>
              <a:off x="1766888" y="2557463"/>
              <a:ext cx="506413" cy="2193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43" name="Freeform 78"/>
            <p:cNvSpPr>
              <a:spLocks noChangeArrowheads="1"/>
            </p:cNvSpPr>
            <p:nvPr/>
          </p:nvSpPr>
          <p:spPr bwMode="auto">
            <a:xfrm>
              <a:off x="1866901" y="3103563"/>
              <a:ext cx="301625" cy="966788"/>
            </a:xfrm>
            <a:custGeom>
              <a:avLst/>
              <a:gdLst>
                <a:gd name="T0" fmla="*/ 80 w 80"/>
                <a:gd name="T1" fmla="*/ 217 h 257"/>
                <a:gd name="T2" fmla="*/ 40 w 80"/>
                <a:gd name="T3" fmla="*/ 257 h 257"/>
                <a:gd name="T4" fmla="*/ 0 w 80"/>
                <a:gd name="T5" fmla="*/ 217 h 257"/>
                <a:gd name="T6" fmla="*/ 0 w 80"/>
                <a:gd name="T7" fmla="*/ 40 h 257"/>
                <a:gd name="T8" fmla="*/ 40 w 80"/>
                <a:gd name="T9" fmla="*/ 0 h 257"/>
                <a:gd name="T10" fmla="*/ 80 w 80"/>
                <a:gd name="T11" fmla="*/ 40 h 257"/>
                <a:gd name="T12" fmla="*/ 80 w 80"/>
                <a:gd name="T13" fmla="*/ 21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257">
                  <a:moveTo>
                    <a:pt x="80" y="217"/>
                  </a:moveTo>
                  <a:cubicBezTo>
                    <a:pt x="80" y="239"/>
                    <a:pt x="62" y="257"/>
                    <a:pt x="40" y="257"/>
                  </a:cubicBezTo>
                  <a:cubicBezTo>
                    <a:pt x="18" y="257"/>
                    <a:pt x="0" y="239"/>
                    <a:pt x="0" y="21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62" y="0"/>
                    <a:pt x="80" y="18"/>
                    <a:pt x="80" y="40"/>
                  </a:cubicBezTo>
                  <a:cubicBezTo>
                    <a:pt x="80" y="217"/>
                    <a:pt x="80" y="217"/>
                    <a:pt x="80" y="2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4" name="Rectangle 79"/>
            <p:cNvSpPr>
              <a:spLocks noChangeArrowheads="1"/>
            </p:cNvSpPr>
            <p:nvPr/>
          </p:nvSpPr>
          <p:spPr bwMode="auto">
            <a:xfrm>
              <a:off x="1766888" y="2557463"/>
              <a:ext cx="506413" cy="76200"/>
            </a:xfrm>
            <a:prstGeom prst="rect">
              <a:avLst/>
            </a:prstGeom>
            <a:solidFill>
              <a:srgbClr val="D9C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45" name="Rectangle 80"/>
            <p:cNvSpPr>
              <a:spLocks noChangeArrowheads="1"/>
            </p:cNvSpPr>
            <p:nvPr/>
          </p:nvSpPr>
          <p:spPr bwMode="auto">
            <a:xfrm>
              <a:off x="1766888" y="2557463"/>
              <a:ext cx="506413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46" name="Rectangle 81"/>
            <p:cNvSpPr>
              <a:spLocks noChangeArrowheads="1"/>
            </p:cNvSpPr>
            <p:nvPr/>
          </p:nvSpPr>
          <p:spPr bwMode="auto">
            <a:xfrm>
              <a:off x="1766888" y="4322763"/>
              <a:ext cx="506413" cy="428625"/>
            </a:xfrm>
            <a:prstGeom prst="rect">
              <a:avLst/>
            </a:prstGeom>
            <a:solidFill>
              <a:srgbClr val="D9C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47" name="Rectangle 82"/>
            <p:cNvSpPr>
              <a:spLocks noChangeArrowheads="1"/>
            </p:cNvSpPr>
            <p:nvPr/>
          </p:nvSpPr>
          <p:spPr bwMode="auto">
            <a:xfrm>
              <a:off x="1766888" y="4322763"/>
              <a:ext cx="506413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48" name="Freeform 83"/>
            <p:cNvSpPr>
              <a:spLocks noChangeArrowheads="1"/>
            </p:cNvSpPr>
            <p:nvPr/>
          </p:nvSpPr>
          <p:spPr bwMode="auto">
            <a:xfrm>
              <a:off x="2017713" y="2633663"/>
              <a:ext cx="255588" cy="1689100"/>
            </a:xfrm>
            <a:custGeom>
              <a:avLst/>
              <a:gdLst>
                <a:gd name="T0" fmla="*/ 68 w 68"/>
                <a:gd name="T1" fmla="*/ 0 h 449"/>
                <a:gd name="T2" fmla="*/ 0 w 68"/>
                <a:gd name="T3" fmla="*/ 0 h 449"/>
                <a:gd name="T4" fmla="*/ 0 w 68"/>
                <a:gd name="T5" fmla="*/ 125 h 449"/>
                <a:gd name="T6" fmla="*/ 40 w 68"/>
                <a:gd name="T7" fmla="*/ 165 h 449"/>
                <a:gd name="T8" fmla="*/ 40 w 68"/>
                <a:gd name="T9" fmla="*/ 342 h 449"/>
                <a:gd name="T10" fmla="*/ 0 w 68"/>
                <a:gd name="T11" fmla="*/ 382 h 449"/>
                <a:gd name="T12" fmla="*/ 0 w 68"/>
                <a:gd name="T13" fmla="*/ 449 h 449"/>
                <a:gd name="T14" fmla="*/ 68 w 68"/>
                <a:gd name="T15" fmla="*/ 449 h 449"/>
                <a:gd name="T16" fmla="*/ 68 w 68"/>
                <a:gd name="T17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49">
                  <a:moveTo>
                    <a:pt x="6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22" y="125"/>
                    <a:pt x="40" y="143"/>
                    <a:pt x="40" y="165"/>
                  </a:cubicBezTo>
                  <a:cubicBezTo>
                    <a:pt x="40" y="342"/>
                    <a:pt x="40" y="342"/>
                    <a:pt x="40" y="342"/>
                  </a:cubicBezTo>
                  <a:cubicBezTo>
                    <a:pt x="40" y="364"/>
                    <a:pt x="22" y="382"/>
                    <a:pt x="0" y="382"/>
                  </a:cubicBezTo>
                  <a:cubicBezTo>
                    <a:pt x="0" y="449"/>
                    <a:pt x="0" y="449"/>
                    <a:pt x="0" y="449"/>
                  </a:cubicBezTo>
                  <a:cubicBezTo>
                    <a:pt x="68" y="449"/>
                    <a:pt x="68" y="449"/>
                    <a:pt x="68" y="449"/>
                  </a:cubicBezTo>
                  <a:cubicBezTo>
                    <a:pt x="68" y="0"/>
                    <a:pt x="68" y="0"/>
                    <a:pt x="68" y="0"/>
                  </a:cubicBezTo>
                </a:path>
              </a:pathLst>
            </a:custGeom>
            <a:solidFill>
              <a:srgbClr val="D3C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9" name="Freeform 84"/>
            <p:cNvSpPr>
              <a:spLocks noChangeArrowheads="1"/>
            </p:cNvSpPr>
            <p:nvPr/>
          </p:nvSpPr>
          <p:spPr bwMode="auto">
            <a:xfrm>
              <a:off x="2017713" y="3103563"/>
              <a:ext cx="150813" cy="966788"/>
            </a:xfrm>
            <a:custGeom>
              <a:avLst/>
              <a:gdLst>
                <a:gd name="T0" fmla="*/ 0 w 40"/>
                <a:gd name="T1" fmla="*/ 0 h 257"/>
                <a:gd name="T2" fmla="*/ 0 w 40"/>
                <a:gd name="T3" fmla="*/ 257 h 257"/>
                <a:gd name="T4" fmla="*/ 40 w 40"/>
                <a:gd name="T5" fmla="*/ 217 h 257"/>
                <a:gd name="T6" fmla="*/ 40 w 40"/>
                <a:gd name="T7" fmla="*/ 40 h 257"/>
                <a:gd name="T8" fmla="*/ 0 w 40"/>
                <a:gd name="T9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57">
                  <a:moveTo>
                    <a:pt x="0" y="0"/>
                  </a:moveTo>
                  <a:cubicBezTo>
                    <a:pt x="0" y="257"/>
                    <a:pt x="0" y="257"/>
                    <a:pt x="0" y="257"/>
                  </a:cubicBezTo>
                  <a:cubicBezTo>
                    <a:pt x="22" y="257"/>
                    <a:pt x="40" y="239"/>
                    <a:pt x="40" y="217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18"/>
                    <a:pt x="22" y="0"/>
                    <a:pt x="0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600">
                <a:solidFill>
                  <a:srgbClr val="D9D9D9"/>
                </a:solidFill>
              </a:endParaRPr>
            </a:p>
          </p:txBody>
        </p:sp>
        <p:sp>
          <p:nvSpPr>
            <p:cNvPr id="4150" name="Rectangle 85"/>
            <p:cNvSpPr>
              <a:spLocks noChangeArrowheads="1"/>
            </p:cNvSpPr>
            <p:nvPr/>
          </p:nvSpPr>
          <p:spPr bwMode="auto">
            <a:xfrm>
              <a:off x="2017713" y="2557463"/>
              <a:ext cx="255588" cy="76200"/>
            </a:xfrm>
            <a:prstGeom prst="rect">
              <a:avLst/>
            </a:prstGeom>
            <a:solidFill>
              <a:srgbClr val="B9A5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51" name="Rectangle 86"/>
            <p:cNvSpPr>
              <a:spLocks noChangeArrowheads="1"/>
            </p:cNvSpPr>
            <p:nvPr/>
          </p:nvSpPr>
          <p:spPr bwMode="auto">
            <a:xfrm>
              <a:off x="2017713" y="2557463"/>
              <a:ext cx="255588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4152" name="Freeform 87"/>
            <p:cNvSpPr>
              <a:spLocks noChangeArrowheads="1"/>
            </p:cNvSpPr>
            <p:nvPr/>
          </p:nvSpPr>
          <p:spPr bwMode="auto">
            <a:xfrm>
              <a:off x="2017713" y="4322763"/>
              <a:ext cx="255588" cy="428625"/>
            </a:xfrm>
            <a:custGeom>
              <a:avLst/>
              <a:gdLst>
                <a:gd name="T0" fmla="*/ 161 w 161"/>
                <a:gd name="T1" fmla="*/ 0 h 270"/>
                <a:gd name="T2" fmla="*/ 161 w 161"/>
                <a:gd name="T3" fmla="*/ 0 h 270"/>
                <a:gd name="T4" fmla="*/ 0 w 161"/>
                <a:gd name="T5" fmla="*/ 0 h 270"/>
                <a:gd name="T6" fmla="*/ 0 w 161"/>
                <a:gd name="T7" fmla="*/ 270 h 270"/>
                <a:gd name="T8" fmla="*/ 161 w 161"/>
                <a:gd name="T9" fmla="*/ 270 h 270"/>
                <a:gd name="T10" fmla="*/ 161 w 161"/>
                <a:gd name="T11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270">
                  <a:moveTo>
                    <a:pt x="161" y="0"/>
                  </a:moveTo>
                  <a:lnTo>
                    <a:pt x="161" y="0"/>
                  </a:lnTo>
                  <a:lnTo>
                    <a:pt x="0" y="0"/>
                  </a:lnTo>
                  <a:lnTo>
                    <a:pt x="0" y="270"/>
                  </a:lnTo>
                  <a:lnTo>
                    <a:pt x="161" y="270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B9A5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3" name="Freeform 88"/>
            <p:cNvSpPr>
              <a:spLocks noChangeArrowheads="1"/>
            </p:cNvSpPr>
            <p:nvPr/>
          </p:nvSpPr>
          <p:spPr bwMode="auto">
            <a:xfrm>
              <a:off x="2017713" y="4322763"/>
              <a:ext cx="255588" cy="428625"/>
            </a:xfrm>
            <a:custGeom>
              <a:avLst/>
              <a:gdLst>
                <a:gd name="T0" fmla="*/ 161 w 161"/>
                <a:gd name="T1" fmla="*/ 0 h 270"/>
                <a:gd name="T2" fmla="*/ 161 w 161"/>
                <a:gd name="T3" fmla="*/ 0 h 270"/>
                <a:gd name="T4" fmla="*/ 0 w 161"/>
                <a:gd name="T5" fmla="*/ 0 h 270"/>
                <a:gd name="T6" fmla="*/ 0 w 161"/>
                <a:gd name="T7" fmla="*/ 270 h 270"/>
                <a:gd name="T8" fmla="*/ 161 w 161"/>
                <a:gd name="T9" fmla="*/ 270 h 270"/>
                <a:gd name="T10" fmla="*/ 161 w 161"/>
                <a:gd name="T11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270">
                  <a:moveTo>
                    <a:pt x="161" y="0"/>
                  </a:moveTo>
                  <a:lnTo>
                    <a:pt x="161" y="0"/>
                  </a:lnTo>
                  <a:lnTo>
                    <a:pt x="0" y="0"/>
                  </a:lnTo>
                  <a:lnTo>
                    <a:pt x="0" y="270"/>
                  </a:lnTo>
                  <a:lnTo>
                    <a:pt x="161" y="270"/>
                  </a:lnTo>
                  <a:lnTo>
                    <a:pt x="1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54" name="组合 341"/>
          <p:cNvGrpSpPr/>
          <p:nvPr/>
        </p:nvGrpSpPr>
        <p:grpSpPr bwMode="auto">
          <a:xfrm>
            <a:off x="1009651" y="4022369"/>
            <a:ext cx="708025" cy="771525"/>
            <a:chOff x="2559051" y="2430463"/>
            <a:chExt cx="941387" cy="1027113"/>
          </a:xfrm>
        </p:grpSpPr>
        <p:sp>
          <p:nvSpPr>
            <p:cNvPr id="4155" name="Freeform 100"/>
            <p:cNvSpPr>
              <a:spLocks noChangeArrowheads="1"/>
            </p:cNvSpPr>
            <p:nvPr/>
          </p:nvSpPr>
          <p:spPr bwMode="auto">
            <a:xfrm>
              <a:off x="2559051" y="2430463"/>
              <a:ext cx="933450" cy="860425"/>
            </a:xfrm>
            <a:custGeom>
              <a:avLst/>
              <a:gdLst>
                <a:gd name="T0" fmla="*/ 94 w 249"/>
                <a:gd name="T1" fmla="*/ 88 h 229"/>
                <a:gd name="T2" fmla="*/ 82 w 249"/>
                <a:gd name="T3" fmla="*/ 91 h 229"/>
                <a:gd name="T4" fmla="*/ 78 w 249"/>
                <a:gd name="T5" fmla="*/ 92 h 229"/>
                <a:gd name="T6" fmla="*/ 86 w 249"/>
                <a:gd name="T7" fmla="*/ 85 h 229"/>
                <a:gd name="T8" fmla="*/ 91 w 249"/>
                <a:gd name="T9" fmla="*/ 78 h 229"/>
                <a:gd name="T10" fmla="*/ 93 w 249"/>
                <a:gd name="T11" fmla="*/ 75 h 229"/>
                <a:gd name="T12" fmla="*/ 129 w 249"/>
                <a:gd name="T13" fmla="*/ 41 h 229"/>
                <a:gd name="T14" fmla="*/ 89 w 249"/>
                <a:gd name="T15" fmla="*/ 48 h 229"/>
                <a:gd name="T16" fmla="*/ 89 w 249"/>
                <a:gd name="T17" fmla="*/ 70 h 229"/>
                <a:gd name="T18" fmla="*/ 79 w 249"/>
                <a:gd name="T19" fmla="*/ 63 h 229"/>
                <a:gd name="T20" fmla="*/ 70 w 249"/>
                <a:gd name="T21" fmla="*/ 60 h 229"/>
                <a:gd name="T22" fmla="*/ 58 w 249"/>
                <a:gd name="T23" fmla="*/ 59 h 229"/>
                <a:gd name="T24" fmla="*/ 49 w 249"/>
                <a:gd name="T25" fmla="*/ 59 h 229"/>
                <a:gd name="T26" fmla="*/ 51 w 249"/>
                <a:gd name="T27" fmla="*/ 104 h 229"/>
                <a:gd name="T28" fmla="*/ 65 w 249"/>
                <a:gd name="T29" fmla="*/ 100 h 229"/>
                <a:gd name="T30" fmla="*/ 66 w 249"/>
                <a:gd name="T31" fmla="*/ 100 h 229"/>
                <a:gd name="T32" fmla="*/ 62 w 249"/>
                <a:gd name="T33" fmla="*/ 104 h 229"/>
                <a:gd name="T34" fmla="*/ 57 w 249"/>
                <a:gd name="T35" fmla="*/ 109 h 229"/>
                <a:gd name="T36" fmla="*/ 54 w 249"/>
                <a:gd name="T37" fmla="*/ 113 h 229"/>
                <a:gd name="T38" fmla="*/ 50 w 249"/>
                <a:gd name="T39" fmla="*/ 119 h 229"/>
                <a:gd name="T40" fmla="*/ 47 w 249"/>
                <a:gd name="T41" fmla="*/ 125 h 229"/>
                <a:gd name="T42" fmla="*/ 45 w 249"/>
                <a:gd name="T43" fmla="*/ 132 h 229"/>
                <a:gd name="T44" fmla="*/ 44 w 249"/>
                <a:gd name="T45" fmla="*/ 138 h 229"/>
                <a:gd name="T46" fmla="*/ 43 w 249"/>
                <a:gd name="T47" fmla="*/ 146 h 229"/>
                <a:gd name="T48" fmla="*/ 43 w 249"/>
                <a:gd name="T49" fmla="*/ 151 h 229"/>
                <a:gd name="T50" fmla="*/ 44 w 249"/>
                <a:gd name="T51" fmla="*/ 160 h 229"/>
                <a:gd name="T52" fmla="*/ 45 w 249"/>
                <a:gd name="T53" fmla="*/ 165 h 229"/>
                <a:gd name="T54" fmla="*/ 48 w 249"/>
                <a:gd name="T55" fmla="*/ 174 h 229"/>
                <a:gd name="T56" fmla="*/ 50 w 249"/>
                <a:gd name="T57" fmla="*/ 180 h 229"/>
                <a:gd name="T58" fmla="*/ 56 w 249"/>
                <a:gd name="T59" fmla="*/ 188 h 229"/>
                <a:gd name="T60" fmla="*/ 63 w 249"/>
                <a:gd name="T61" fmla="*/ 198 h 229"/>
                <a:gd name="T62" fmla="*/ 68 w 249"/>
                <a:gd name="T63" fmla="*/ 203 h 229"/>
                <a:gd name="T64" fmla="*/ 74 w 249"/>
                <a:gd name="T65" fmla="*/ 208 h 229"/>
                <a:gd name="T66" fmla="*/ 79 w 249"/>
                <a:gd name="T67" fmla="*/ 212 h 229"/>
                <a:gd name="T68" fmla="*/ 85 w 249"/>
                <a:gd name="T69" fmla="*/ 216 h 229"/>
                <a:gd name="T70" fmla="*/ 92 w 249"/>
                <a:gd name="T71" fmla="*/ 220 h 229"/>
                <a:gd name="T72" fmla="*/ 98 w 249"/>
                <a:gd name="T73" fmla="*/ 222 h 229"/>
                <a:gd name="T74" fmla="*/ 105 w 249"/>
                <a:gd name="T75" fmla="*/ 225 h 229"/>
                <a:gd name="T76" fmla="*/ 110 w 249"/>
                <a:gd name="T77" fmla="*/ 227 h 229"/>
                <a:gd name="T78" fmla="*/ 118 w 249"/>
                <a:gd name="T79" fmla="*/ 228 h 229"/>
                <a:gd name="T80" fmla="*/ 123 w 249"/>
                <a:gd name="T81" fmla="*/ 229 h 229"/>
                <a:gd name="T82" fmla="*/ 132 w 249"/>
                <a:gd name="T83" fmla="*/ 229 h 229"/>
                <a:gd name="T84" fmla="*/ 136 w 249"/>
                <a:gd name="T85" fmla="*/ 229 h 229"/>
                <a:gd name="T86" fmla="*/ 145 w 249"/>
                <a:gd name="T87" fmla="*/ 228 h 229"/>
                <a:gd name="T88" fmla="*/ 149 w 249"/>
                <a:gd name="T89" fmla="*/ 227 h 229"/>
                <a:gd name="T90" fmla="*/ 158 w 249"/>
                <a:gd name="T91" fmla="*/ 224 h 229"/>
                <a:gd name="T92" fmla="*/ 162 w 249"/>
                <a:gd name="T93" fmla="*/ 223 h 229"/>
                <a:gd name="T94" fmla="*/ 181 w 249"/>
                <a:gd name="T95" fmla="*/ 210 h 229"/>
                <a:gd name="T96" fmla="*/ 185 w 249"/>
                <a:gd name="T97" fmla="*/ 207 h 229"/>
                <a:gd name="T98" fmla="*/ 188 w 249"/>
                <a:gd name="T99" fmla="*/ 20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9" h="229">
                  <a:moveTo>
                    <a:pt x="216" y="74"/>
                  </a:moveTo>
                  <a:cubicBezTo>
                    <a:pt x="178" y="20"/>
                    <a:pt x="111" y="45"/>
                    <a:pt x="103" y="88"/>
                  </a:cubicBezTo>
                  <a:cubicBezTo>
                    <a:pt x="100" y="88"/>
                    <a:pt x="97" y="88"/>
                    <a:pt x="94" y="88"/>
                  </a:cubicBezTo>
                  <a:cubicBezTo>
                    <a:pt x="93" y="88"/>
                    <a:pt x="93" y="88"/>
                    <a:pt x="93" y="88"/>
                  </a:cubicBezTo>
                  <a:cubicBezTo>
                    <a:pt x="89" y="89"/>
                    <a:pt x="85" y="90"/>
                    <a:pt x="82" y="91"/>
                  </a:cubicBezTo>
                  <a:cubicBezTo>
                    <a:pt x="82" y="91"/>
                    <a:pt x="82" y="91"/>
                    <a:pt x="82" y="91"/>
                  </a:cubicBezTo>
                  <a:cubicBezTo>
                    <a:pt x="80" y="92"/>
                    <a:pt x="78" y="93"/>
                    <a:pt x="76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3"/>
                    <a:pt x="78" y="92"/>
                    <a:pt x="78" y="92"/>
                  </a:cubicBezTo>
                  <a:cubicBezTo>
                    <a:pt x="79" y="91"/>
                    <a:pt x="80" y="90"/>
                    <a:pt x="81" y="89"/>
                  </a:cubicBezTo>
                  <a:cubicBezTo>
                    <a:pt x="82" y="89"/>
                    <a:pt x="83" y="88"/>
                    <a:pt x="83" y="87"/>
                  </a:cubicBezTo>
                  <a:cubicBezTo>
                    <a:pt x="84" y="87"/>
                    <a:pt x="85" y="86"/>
                    <a:pt x="86" y="85"/>
                  </a:cubicBezTo>
                  <a:cubicBezTo>
                    <a:pt x="86" y="84"/>
                    <a:pt x="87" y="84"/>
                    <a:pt x="87" y="83"/>
                  </a:cubicBezTo>
                  <a:cubicBezTo>
                    <a:pt x="88" y="82"/>
                    <a:pt x="89" y="81"/>
                    <a:pt x="89" y="80"/>
                  </a:cubicBezTo>
                  <a:cubicBezTo>
                    <a:pt x="90" y="80"/>
                    <a:pt x="91" y="79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2" y="77"/>
                    <a:pt x="92" y="76"/>
                    <a:pt x="93" y="75"/>
                  </a:cubicBezTo>
                  <a:cubicBezTo>
                    <a:pt x="96" y="80"/>
                    <a:pt x="99" y="84"/>
                    <a:pt x="103" y="88"/>
                  </a:cubicBezTo>
                  <a:cubicBezTo>
                    <a:pt x="103" y="88"/>
                    <a:pt x="97" y="75"/>
                    <a:pt x="92" y="59"/>
                  </a:cubicBezTo>
                  <a:cubicBezTo>
                    <a:pt x="105" y="59"/>
                    <a:pt x="119" y="53"/>
                    <a:pt x="129" y="41"/>
                  </a:cubicBezTo>
                  <a:cubicBezTo>
                    <a:pt x="139" y="29"/>
                    <a:pt x="143" y="14"/>
                    <a:pt x="140" y="1"/>
                  </a:cubicBezTo>
                  <a:cubicBezTo>
                    <a:pt x="126" y="0"/>
                    <a:pt x="112" y="6"/>
                    <a:pt x="101" y="18"/>
                  </a:cubicBezTo>
                  <a:cubicBezTo>
                    <a:pt x="94" y="27"/>
                    <a:pt x="90" y="38"/>
                    <a:pt x="89" y="48"/>
                  </a:cubicBezTo>
                  <a:cubicBezTo>
                    <a:pt x="86" y="34"/>
                    <a:pt x="84" y="19"/>
                    <a:pt x="88" y="9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10"/>
                    <a:pt x="73" y="41"/>
                    <a:pt x="89" y="70"/>
                  </a:cubicBezTo>
                  <a:cubicBezTo>
                    <a:pt x="87" y="68"/>
                    <a:pt x="84" y="66"/>
                    <a:pt x="82" y="65"/>
                  </a:cubicBezTo>
                  <a:cubicBezTo>
                    <a:pt x="82" y="65"/>
                    <a:pt x="82" y="65"/>
                    <a:pt x="82" y="65"/>
                  </a:cubicBezTo>
                  <a:cubicBezTo>
                    <a:pt x="81" y="64"/>
                    <a:pt x="80" y="64"/>
                    <a:pt x="79" y="63"/>
                  </a:cubicBezTo>
                  <a:cubicBezTo>
                    <a:pt x="78" y="63"/>
                    <a:pt x="77" y="63"/>
                    <a:pt x="76" y="62"/>
                  </a:cubicBezTo>
                  <a:cubicBezTo>
                    <a:pt x="75" y="62"/>
                    <a:pt x="73" y="61"/>
                    <a:pt x="72" y="61"/>
                  </a:cubicBezTo>
                  <a:cubicBezTo>
                    <a:pt x="71" y="61"/>
                    <a:pt x="70" y="61"/>
                    <a:pt x="70" y="60"/>
                  </a:cubicBezTo>
                  <a:cubicBezTo>
                    <a:pt x="68" y="60"/>
                    <a:pt x="67" y="60"/>
                    <a:pt x="66" y="59"/>
                  </a:cubicBezTo>
                  <a:cubicBezTo>
                    <a:pt x="65" y="59"/>
                    <a:pt x="64" y="59"/>
                    <a:pt x="64" y="59"/>
                  </a:cubicBezTo>
                  <a:cubicBezTo>
                    <a:pt x="62" y="59"/>
                    <a:pt x="60" y="59"/>
                    <a:pt x="58" y="59"/>
                  </a:cubicBezTo>
                  <a:cubicBezTo>
                    <a:pt x="57" y="59"/>
                    <a:pt x="57" y="59"/>
                    <a:pt x="56" y="59"/>
                  </a:cubicBezTo>
                  <a:cubicBezTo>
                    <a:pt x="55" y="58"/>
                    <a:pt x="53" y="58"/>
                    <a:pt x="51" y="59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7" y="59"/>
                    <a:pt x="45" y="59"/>
                    <a:pt x="43" y="60"/>
                  </a:cubicBezTo>
                  <a:cubicBezTo>
                    <a:pt x="23" y="63"/>
                    <a:pt x="8" y="75"/>
                    <a:pt x="0" y="90"/>
                  </a:cubicBezTo>
                  <a:cubicBezTo>
                    <a:pt x="13" y="102"/>
                    <a:pt x="32" y="108"/>
                    <a:pt x="51" y="104"/>
                  </a:cubicBezTo>
                  <a:cubicBezTo>
                    <a:pt x="53" y="104"/>
                    <a:pt x="55" y="103"/>
                    <a:pt x="58" y="102"/>
                  </a:cubicBezTo>
                  <a:cubicBezTo>
                    <a:pt x="58" y="102"/>
                    <a:pt x="58" y="102"/>
                    <a:pt x="59" y="102"/>
                  </a:cubicBezTo>
                  <a:cubicBezTo>
                    <a:pt x="61" y="101"/>
                    <a:pt x="63" y="101"/>
                    <a:pt x="65" y="100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67" y="99"/>
                    <a:pt x="67" y="99"/>
                    <a:pt x="68" y="98"/>
                  </a:cubicBezTo>
                  <a:cubicBezTo>
                    <a:pt x="67" y="99"/>
                    <a:pt x="67" y="100"/>
                    <a:pt x="66" y="100"/>
                  </a:cubicBezTo>
                  <a:cubicBezTo>
                    <a:pt x="65" y="101"/>
                    <a:pt x="65" y="101"/>
                    <a:pt x="64" y="101"/>
                  </a:cubicBezTo>
                  <a:cubicBezTo>
                    <a:pt x="64" y="102"/>
                    <a:pt x="63" y="102"/>
                    <a:pt x="63" y="103"/>
                  </a:cubicBezTo>
                  <a:cubicBezTo>
                    <a:pt x="63" y="103"/>
                    <a:pt x="62" y="103"/>
                    <a:pt x="62" y="104"/>
                  </a:cubicBezTo>
                  <a:cubicBezTo>
                    <a:pt x="61" y="104"/>
                    <a:pt x="61" y="105"/>
                    <a:pt x="60" y="105"/>
                  </a:cubicBezTo>
                  <a:cubicBezTo>
                    <a:pt x="59" y="106"/>
                    <a:pt x="59" y="107"/>
                    <a:pt x="58" y="107"/>
                  </a:cubicBezTo>
                  <a:cubicBezTo>
                    <a:pt x="58" y="108"/>
                    <a:pt x="57" y="108"/>
                    <a:pt x="57" y="109"/>
                  </a:cubicBezTo>
                  <a:cubicBezTo>
                    <a:pt x="57" y="109"/>
                    <a:pt x="56" y="110"/>
                    <a:pt x="56" y="110"/>
                  </a:cubicBezTo>
                  <a:cubicBezTo>
                    <a:pt x="55" y="111"/>
                    <a:pt x="55" y="111"/>
                    <a:pt x="55" y="112"/>
                  </a:cubicBezTo>
                  <a:cubicBezTo>
                    <a:pt x="54" y="112"/>
                    <a:pt x="54" y="113"/>
                    <a:pt x="54" y="113"/>
                  </a:cubicBezTo>
                  <a:cubicBezTo>
                    <a:pt x="53" y="114"/>
                    <a:pt x="52" y="115"/>
                    <a:pt x="52" y="116"/>
                  </a:cubicBezTo>
                  <a:cubicBezTo>
                    <a:pt x="52" y="116"/>
                    <a:pt x="51" y="117"/>
                    <a:pt x="51" y="117"/>
                  </a:cubicBezTo>
                  <a:cubicBezTo>
                    <a:pt x="51" y="118"/>
                    <a:pt x="50" y="119"/>
                    <a:pt x="50" y="119"/>
                  </a:cubicBezTo>
                  <a:cubicBezTo>
                    <a:pt x="50" y="120"/>
                    <a:pt x="49" y="120"/>
                    <a:pt x="49" y="121"/>
                  </a:cubicBezTo>
                  <a:cubicBezTo>
                    <a:pt x="49" y="122"/>
                    <a:pt x="48" y="123"/>
                    <a:pt x="48" y="124"/>
                  </a:cubicBezTo>
                  <a:cubicBezTo>
                    <a:pt x="48" y="124"/>
                    <a:pt x="47" y="125"/>
                    <a:pt x="47" y="125"/>
                  </a:cubicBezTo>
                  <a:cubicBezTo>
                    <a:pt x="47" y="126"/>
                    <a:pt x="47" y="127"/>
                    <a:pt x="46" y="128"/>
                  </a:cubicBezTo>
                  <a:cubicBezTo>
                    <a:pt x="46" y="128"/>
                    <a:pt x="46" y="129"/>
                    <a:pt x="46" y="129"/>
                  </a:cubicBezTo>
                  <a:cubicBezTo>
                    <a:pt x="45" y="130"/>
                    <a:pt x="45" y="131"/>
                    <a:pt x="45" y="132"/>
                  </a:cubicBezTo>
                  <a:cubicBezTo>
                    <a:pt x="45" y="132"/>
                    <a:pt x="45" y="132"/>
                    <a:pt x="45" y="133"/>
                  </a:cubicBezTo>
                  <a:cubicBezTo>
                    <a:pt x="44" y="134"/>
                    <a:pt x="44" y="135"/>
                    <a:pt x="44" y="136"/>
                  </a:cubicBezTo>
                  <a:cubicBezTo>
                    <a:pt x="44" y="137"/>
                    <a:pt x="44" y="137"/>
                    <a:pt x="44" y="138"/>
                  </a:cubicBezTo>
                  <a:cubicBezTo>
                    <a:pt x="43" y="139"/>
                    <a:pt x="43" y="140"/>
                    <a:pt x="43" y="141"/>
                  </a:cubicBezTo>
                  <a:cubicBezTo>
                    <a:pt x="43" y="141"/>
                    <a:pt x="43" y="141"/>
                    <a:pt x="43" y="142"/>
                  </a:cubicBezTo>
                  <a:cubicBezTo>
                    <a:pt x="43" y="143"/>
                    <a:pt x="43" y="144"/>
                    <a:pt x="43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3" y="147"/>
                    <a:pt x="43" y="149"/>
                    <a:pt x="43" y="150"/>
                  </a:cubicBezTo>
                  <a:cubicBezTo>
                    <a:pt x="43" y="150"/>
                    <a:pt x="43" y="151"/>
                    <a:pt x="43" y="151"/>
                  </a:cubicBezTo>
                  <a:cubicBezTo>
                    <a:pt x="43" y="152"/>
                    <a:pt x="43" y="153"/>
                    <a:pt x="43" y="154"/>
                  </a:cubicBezTo>
                  <a:cubicBezTo>
                    <a:pt x="43" y="155"/>
                    <a:pt x="43" y="155"/>
                    <a:pt x="43" y="155"/>
                  </a:cubicBezTo>
                  <a:cubicBezTo>
                    <a:pt x="43" y="157"/>
                    <a:pt x="43" y="158"/>
                    <a:pt x="44" y="160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4" y="162"/>
                    <a:pt x="44" y="163"/>
                    <a:pt x="44" y="164"/>
                  </a:cubicBezTo>
                  <a:cubicBezTo>
                    <a:pt x="45" y="164"/>
                    <a:pt x="45" y="165"/>
                    <a:pt x="45" y="165"/>
                  </a:cubicBezTo>
                  <a:cubicBezTo>
                    <a:pt x="45" y="167"/>
                    <a:pt x="46" y="168"/>
                    <a:pt x="46" y="170"/>
                  </a:cubicBezTo>
                  <a:cubicBezTo>
                    <a:pt x="46" y="170"/>
                    <a:pt x="46" y="170"/>
                    <a:pt x="46" y="170"/>
                  </a:cubicBezTo>
                  <a:cubicBezTo>
                    <a:pt x="47" y="171"/>
                    <a:pt x="47" y="172"/>
                    <a:pt x="48" y="174"/>
                  </a:cubicBezTo>
                  <a:cubicBezTo>
                    <a:pt x="48" y="174"/>
                    <a:pt x="48" y="175"/>
                    <a:pt x="48" y="175"/>
                  </a:cubicBezTo>
                  <a:cubicBezTo>
                    <a:pt x="49" y="176"/>
                    <a:pt x="49" y="177"/>
                    <a:pt x="50" y="179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81"/>
                    <a:pt x="52" y="182"/>
                    <a:pt x="53" y="184"/>
                  </a:cubicBezTo>
                  <a:cubicBezTo>
                    <a:pt x="53" y="185"/>
                    <a:pt x="53" y="185"/>
                    <a:pt x="53" y="185"/>
                  </a:cubicBezTo>
                  <a:cubicBezTo>
                    <a:pt x="54" y="186"/>
                    <a:pt x="55" y="187"/>
                    <a:pt x="56" y="188"/>
                  </a:cubicBezTo>
                  <a:cubicBezTo>
                    <a:pt x="56" y="189"/>
                    <a:pt x="56" y="189"/>
                    <a:pt x="57" y="190"/>
                  </a:cubicBezTo>
                  <a:cubicBezTo>
                    <a:pt x="58" y="191"/>
                    <a:pt x="59" y="192"/>
                    <a:pt x="60" y="194"/>
                  </a:cubicBezTo>
                  <a:cubicBezTo>
                    <a:pt x="61" y="195"/>
                    <a:pt x="62" y="196"/>
                    <a:pt x="63" y="198"/>
                  </a:cubicBezTo>
                  <a:cubicBezTo>
                    <a:pt x="63" y="198"/>
                    <a:pt x="64" y="198"/>
                    <a:pt x="64" y="199"/>
                  </a:cubicBezTo>
                  <a:cubicBezTo>
                    <a:pt x="65" y="200"/>
                    <a:pt x="66" y="201"/>
                    <a:pt x="67" y="201"/>
                  </a:cubicBezTo>
                  <a:cubicBezTo>
                    <a:pt x="67" y="202"/>
                    <a:pt x="67" y="202"/>
                    <a:pt x="68" y="203"/>
                  </a:cubicBezTo>
                  <a:cubicBezTo>
                    <a:pt x="69" y="203"/>
                    <a:pt x="69" y="204"/>
                    <a:pt x="70" y="205"/>
                  </a:cubicBezTo>
                  <a:cubicBezTo>
                    <a:pt x="71" y="205"/>
                    <a:pt x="71" y="206"/>
                    <a:pt x="72" y="206"/>
                  </a:cubicBezTo>
                  <a:cubicBezTo>
                    <a:pt x="72" y="207"/>
                    <a:pt x="73" y="207"/>
                    <a:pt x="74" y="208"/>
                  </a:cubicBezTo>
                  <a:cubicBezTo>
                    <a:pt x="74" y="208"/>
                    <a:pt x="75" y="209"/>
                    <a:pt x="75" y="209"/>
                  </a:cubicBezTo>
                  <a:cubicBezTo>
                    <a:pt x="76" y="210"/>
                    <a:pt x="77" y="210"/>
                    <a:pt x="78" y="211"/>
                  </a:cubicBezTo>
                  <a:cubicBezTo>
                    <a:pt x="78" y="211"/>
                    <a:pt x="79" y="212"/>
                    <a:pt x="79" y="212"/>
                  </a:cubicBezTo>
                  <a:cubicBezTo>
                    <a:pt x="80" y="213"/>
                    <a:pt x="81" y="213"/>
                    <a:pt x="81" y="214"/>
                  </a:cubicBezTo>
                  <a:cubicBezTo>
                    <a:pt x="82" y="214"/>
                    <a:pt x="83" y="215"/>
                    <a:pt x="83" y="215"/>
                  </a:cubicBezTo>
                  <a:cubicBezTo>
                    <a:pt x="84" y="215"/>
                    <a:pt x="85" y="216"/>
                    <a:pt x="85" y="216"/>
                  </a:cubicBezTo>
                  <a:cubicBezTo>
                    <a:pt x="86" y="217"/>
                    <a:pt x="87" y="217"/>
                    <a:pt x="88" y="217"/>
                  </a:cubicBezTo>
                  <a:cubicBezTo>
                    <a:pt x="88" y="218"/>
                    <a:pt x="89" y="218"/>
                    <a:pt x="89" y="219"/>
                  </a:cubicBezTo>
                  <a:cubicBezTo>
                    <a:pt x="90" y="219"/>
                    <a:pt x="91" y="219"/>
                    <a:pt x="92" y="220"/>
                  </a:cubicBezTo>
                  <a:cubicBezTo>
                    <a:pt x="92" y="220"/>
                    <a:pt x="93" y="220"/>
                    <a:pt x="94" y="221"/>
                  </a:cubicBezTo>
                  <a:cubicBezTo>
                    <a:pt x="94" y="221"/>
                    <a:pt x="95" y="221"/>
                    <a:pt x="96" y="222"/>
                  </a:cubicBezTo>
                  <a:cubicBezTo>
                    <a:pt x="97" y="222"/>
                    <a:pt x="97" y="222"/>
                    <a:pt x="98" y="222"/>
                  </a:cubicBezTo>
                  <a:cubicBezTo>
                    <a:pt x="99" y="223"/>
                    <a:pt x="100" y="223"/>
                    <a:pt x="100" y="224"/>
                  </a:cubicBezTo>
                  <a:cubicBezTo>
                    <a:pt x="101" y="224"/>
                    <a:pt x="101" y="224"/>
                    <a:pt x="102" y="224"/>
                  </a:cubicBezTo>
                  <a:cubicBezTo>
                    <a:pt x="103" y="224"/>
                    <a:pt x="104" y="225"/>
                    <a:pt x="105" y="225"/>
                  </a:cubicBezTo>
                  <a:cubicBezTo>
                    <a:pt x="105" y="225"/>
                    <a:pt x="106" y="225"/>
                    <a:pt x="106" y="225"/>
                  </a:cubicBezTo>
                  <a:cubicBezTo>
                    <a:pt x="107" y="226"/>
                    <a:pt x="108" y="226"/>
                    <a:pt x="109" y="226"/>
                  </a:cubicBezTo>
                  <a:cubicBezTo>
                    <a:pt x="110" y="226"/>
                    <a:pt x="110" y="227"/>
                    <a:pt x="110" y="227"/>
                  </a:cubicBezTo>
                  <a:cubicBezTo>
                    <a:pt x="112" y="227"/>
                    <a:pt x="113" y="227"/>
                    <a:pt x="114" y="227"/>
                  </a:cubicBezTo>
                  <a:cubicBezTo>
                    <a:pt x="114" y="227"/>
                    <a:pt x="114" y="228"/>
                    <a:pt x="115" y="228"/>
                  </a:cubicBezTo>
                  <a:cubicBezTo>
                    <a:pt x="116" y="228"/>
                    <a:pt x="117" y="228"/>
                    <a:pt x="118" y="228"/>
                  </a:cubicBezTo>
                  <a:cubicBezTo>
                    <a:pt x="119" y="228"/>
                    <a:pt x="119" y="228"/>
                    <a:pt x="119" y="228"/>
                  </a:cubicBezTo>
                  <a:cubicBezTo>
                    <a:pt x="120" y="228"/>
                    <a:pt x="121" y="229"/>
                    <a:pt x="123" y="229"/>
                  </a:cubicBezTo>
                  <a:cubicBezTo>
                    <a:pt x="123" y="229"/>
                    <a:pt x="123" y="229"/>
                    <a:pt x="123" y="229"/>
                  </a:cubicBezTo>
                  <a:cubicBezTo>
                    <a:pt x="125" y="229"/>
                    <a:pt x="126" y="229"/>
                    <a:pt x="127" y="229"/>
                  </a:cubicBezTo>
                  <a:cubicBezTo>
                    <a:pt x="128" y="229"/>
                    <a:pt x="128" y="229"/>
                    <a:pt x="128" y="229"/>
                  </a:cubicBezTo>
                  <a:cubicBezTo>
                    <a:pt x="129" y="229"/>
                    <a:pt x="130" y="229"/>
                    <a:pt x="132" y="229"/>
                  </a:cubicBezTo>
                  <a:cubicBezTo>
                    <a:pt x="132" y="229"/>
                    <a:pt x="132" y="229"/>
                    <a:pt x="132" y="229"/>
                  </a:cubicBezTo>
                  <a:cubicBezTo>
                    <a:pt x="133" y="229"/>
                    <a:pt x="135" y="229"/>
                    <a:pt x="136" y="229"/>
                  </a:cubicBezTo>
                  <a:cubicBezTo>
                    <a:pt x="136" y="229"/>
                    <a:pt x="136" y="229"/>
                    <a:pt x="136" y="229"/>
                  </a:cubicBezTo>
                  <a:cubicBezTo>
                    <a:pt x="138" y="229"/>
                    <a:pt x="139" y="229"/>
                    <a:pt x="140" y="228"/>
                  </a:cubicBezTo>
                  <a:cubicBezTo>
                    <a:pt x="141" y="228"/>
                    <a:pt x="141" y="228"/>
                    <a:pt x="141" y="228"/>
                  </a:cubicBezTo>
                  <a:cubicBezTo>
                    <a:pt x="142" y="228"/>
                    <a:pt x="143" y="228"/>
                    <a:pt x="145" y="228"/>
                  </a:cubicBezTo>
                  <a:cubicBezTo>
                    <a:pt x="145" y="228"/>
                    <a:pt x="145" y="228"/>
                    <a:pt x="145" y="228"/>
                  </a:cubicBezTo>
                  <a:cubicBezTo>
                    <a:pt x="146" y="227"/>
                    <a:pt x="148" y="227"/>
                    <a:pt x="149" y="227"/>
                  </a:cubicBezTo>
                  <a:cubicBezTo>
                    <a:pt x="149" y="227"/>
                    <a:pt x="149" y="227"/>
                    <a:pt x="149" y="227"/>
                  </a:cubicBezTo>
                  <a:cubicBezTo>
                    <a:pt x="151" y="226"/>
                    <a:pt x="152" y="226"/>
                    <a:pt x="153" y="226"/>
                  </a:cubicBezTo>
                  <a:cubicBezTo>
                    <a:pt x="154" y="226"/>
                    <a:pt x="154" y="226"/>
                    <a:pt x="154" y="226"/>
                  </a:cubicBezTo>
                  <a:cubicBezTo>
                    <a:pt x="155" y="225"/>
                    <a:pt x="156" y="225"/>
                    <a:pt x="158" y="224"/>
                  </a:cubicBezTo>
                  <a:cubicBezTo>
                    <a:pt x="158" y="224"/>
                    <a:pt x="158" y="224"/>
                    <a:pt x="158" y="224"/>
                  </a:cubicBezTo>
                  <a:cubicBezTo>
                    <a:pt x="159" y="224"/>
                    <a:pt x="160" y="223"/>
                    <a:pt x="162" y="223"/>
                  </a:cubicBezTo>
                  <a:cubicBezTo>
                    <a:pt x="162" y="223"/>
                    <a:pt x="162" y="223"/>
                    <a:pt x="162" y="223"/>
                  </a:cubicBezTo>
                  <a:cubicBezTo>
                    <a:pt x="167" y="220"/>
                    <a:pt x="172" y="217"/>
                    <a:pt x="177" y="213"/>
                  </a:cubicBezTo>
                  <a:cubicBezTo>
                    <a:pt x="177" y="213"/>
                    <a:pt x="177" y="213"/>
                    <a:pt x="177" y="213"/>
                  </a:cubicBezTo>
                  <a:cubicBezTo>
                    <a:pt x="179" y="212"/>
                    <a:pt x="180" y="211"/>
                    <a:pt x="181" y="210"/>
                  </a:cubicBezTo>
                  <a:cubicBezTo>
                    <a:pt x="181" y="210"/>
                    <a:pt x="181" y="210"/>
                    <a:pt x="181" y="210"/>
                  </a:cubicBezTo>
                  <a:cubicBezTo>
                    <a:pt x="182" y="209"/>
                    <a:pt x="183" y="208"/>
                    <a:pt x="185" y="207"/>
                  </a:cubicBezTo>
                  <a:cubicBezTo>
                    <a:pt x="185" y="207"/>
                    <a:pt x="185" y="207"/>
                    <a:pt x="185" y="207"/>
                  </a:cubicBezTo>
                  <a:cubicBezTo>
                    <a:pt x="186" y="206"/>
                    <a:pt x="187" y="205"/>
                    <a:pt x="188" y="204"/>
                  </a:cubicBezTo>
                  <a:cubicBezTo>
                    <a:pt x="188" y="204"/>
                    <a:pt x="188" y="204"/>
                    <a:pt x="188" y="204"/>
                  </a:cubicBezTo>
                  <a:cubicBezTo>
                    <a:pt x="188" y="204"/>
                    <a:pt x="188" y="204"/>
                    <a:pt x="188" y="204"/>
                  </a:cubicBezTo>
                  <a:cubicBezTo>
                    <a:pt x="189" y="203"/>
                    <a:pt x="189" y="202"/>
                    <a:pt x="190" y="202"/>
                  </a:cubicBezTo>
                  <a:cubicBezTo>
                    <a:pt x="238" y="178"/>
                    <a:pt x="249" y="119"/>
                    <a:pt x="216" y="74"/>
                  </a:cubicBezTo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6" name="Freeform 101"/>
            <p:cNvSpPr>
              <a:spLocks noChangeArrowheads="1"/>
            </p:cNvSpPr>
            <p:nvPr/>
          </p:nvSpPr>
          <p:spPr bwMode="auto">
            <a:xfrm>
              <a:off x="2636838" y="2622551"/>
              <a:ext cx="863600" cy="835025"/>
            </a:xfrm>
            <a:custGeom>
              <a:avLst/>
              <a:gdLst>
                <a:gd name="T0" fmla="*/ 85 w 230"/>
                <a:gd name="T1" fmla="*/ 68 h 222"/>
                <a:gd name="T2" fmla="*/ 41 w 230"/>
                <a:gd name="T3" fmla="*/ 174 h 222"/>
                <a:gd name="T4" fmla="*/ 172 w 230"/>
                <a:gd name="T5" fmla="*/ 182 h 222"/>
                <a:gd name="T6" fmla="*/ 198 w 230"/>
                <a:gd name="T7" fmla="*/ 54 h 222"/>
                <a:gd name="T8" fmla="*/ 85 w 230"/>
                <a:gd name="T9" fmla="*/ 68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222">
                  <a:moveTo>
                    <a:pt x="85" y="68"/>
                  </a:moveTo>
                  <a:cubicBezTo>
                    <a:pt x="41" y="64"/>
                    <a:pt x="0" y="123"/>
                    <a:pt x="41" y="174"/>
                  </a:cubicBezTo>
                  <a:cubicBezTo>
                    <a:pt x="76" y="217"/>
                    <a:pt x="136" y="222"/>
                    <a:pt x="172" y="182"/>
                  </a:cubicBezTo>
                  <a:cubicBezTo>
                    <a:pt x="220" y="158"/>
                    <a:pt x="230" y="99"/>
                    <a:pt x="198" y="54"/>
                  </a:cubicBezTo>
                  <a:cubicBezTo>
                    <a:pt x="160" y="0"/>
                    <a:pt x="92" y="25"/>
                    <a:pt x="85" y="68"/>
                  </a:cubicBezTo>
                </a:path>
              </a:pathLst>
            </a:custGeom>
            <a:solidFill>
              <a:srgbClr val="74AB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7" name="Freeform 102"/>
            <p:cNvSpPr>
              <a:spLocks noChangeArrowheads="1"/>
            </p:cNvSpPr>
            <p:nvPr/>
          </p:nvSpPr>
          <p:spPr bwMode="auto">
            <a:xfrm>
              <a:off x="2895601" y="2546351"/>
              <a:ext cx="206375" cy="225425"/>
            </a:xfrm>
            <a:custGeom>
              <a:avLst/>
              <a:gdLst>
                <a:gd name="T0" fmla="*/ 14 w 55"/>
                <a:gd name="T1" fmla="*/ 18 h 60"/>
                <a:gd name="T2" fmla="*/ 52 w 55"/>
                <a:gd name="T3" fmla="*/ 1 h 60"/>
                <a:gd name="T4" fmla="*/ 41 w 55"/>
                <a:gd name="T5" fmla="*/ 42 h 60"/>
                <a:gd name="T6" fmla="*/ 3 w 55"/>
                <a:gd name="T7" fmla="*/ 59 h 60"/>
                <a:gd name="T8" fmla="*/ 14 w 55"/>
                <a:gd name="T9" fmla="*/ 1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60">
                  <a:moveTo>
                    <a:pt x="14" y="18"/>
                  </a:moveTo>
                  <a:cubicBezTo>
                    <a:pt x="24" y="6"/>
                    <a:pt x="39" y="0"/>
                    <a:pt x="52" y="1"/>
                  </a:cubicBezTo>
                  <a:cubicBezTo>
                    <a:pt x="55" y="14"/>
                    <a:pt x="52" y="29"/>
                    <a:pt x="41" y="42"/>
                  </a:cubicBezTo>
                  <a:cubicBezTo>
                    <a:pt x="31" y="54"/>
                    <a:pt x="17" y="60"/>
                    <a:pt x="3" y="59"/>
                  </a:cubicBezTo>
                  <a:cubicBezTo>
                    <a:pt x="0" y="46"/>
                    <a:pt x="3" y="30"/>
                    <a:pt x="14" y="18"/>
                  </a:cubicBezTo>
                  <a:close/>
                </a:path>
              </a:pathLst>
            </a:custGeom>
            <a:solidFill>
              <a:srgbClr val="92D6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8" name="Freeform 103"/>
            <p:cNvSpPr>
              <a:spLocks noChangeArrowheads="1"/>
            </p:cNvSpPr>
            <p:nvPr/>
          </p:nvSpPr>
          <p:spPr bwMode="auto">
            <a:xfrm>
              <a:off x="2840038" y="2579688"/>
              <a:ext cx="115888" cy="298450"/>
            </a:xfrm>
            <a:custGeom>
              <a:avLst/>
              <a:gdLst>
                <a:gd name="T0" fmla="*/ 16 w 31"/>
                <a:gd name="T1" fmla="*/ 0 h 79"/>
                <a:gd name="T2" fmla="*/ 4 w 31"/>
                <a:gd name="T3" fmla="*/ 1 h 79"/>
                <a:gd name="T4" fmla="*/ 31 w 31"/>
                <a:gd name="T5" fmla="*/ 79 h 79"/>
                <a:gd name="T6" fmla="*/ 16 w 31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79">
                  <a:moveTo>
                    <a:pt x="16" y="0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0" y="47"/>
                    <a:pt x="31" y="79"/>
                  </a:cubicBezTo>
                  <a:cubicBezTo>
                    <a:pt x="31" y="79"/>
                    <a:pt x="6" y="26"/>
                    <a:pt x="16" y="0"/>
                  </a:cubicBezTo>
                </a:path>
              </a:pathLst>
            </a:custGeom>
            <a:solidFill>
              <a:srgbClr val="693B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9" name="Freeform 104"/>
            <p:cNvSpPr>
              <a:spLocks noChangeArrowheads="1"/>
            </p:cNvSpPr>
            <p:nvPr/>
          </p:nvSpPr>
          <p:spPr bwMode="auto">
            <a:xfrm>
              <a:off x="2570163" y="2757488"/>
              <a:ext cx="349250" cy="195263"/>
            </a:xfrm>
            <a:custGeom>
              <a:avLst/>
              <a:gdLst>
                <a:gd name="T0" fmla="*/ 43 w 93"/>
                <a:gd name="T1" fmla="*/ 4 h 52"/>
                <a:gd name="T2" fmla="*/ 93 w 93"/>
                <a:gd name="T3" fmla="*/ 17 h 52"/>
                <a:gd name="T4" fmla="*/ 51 w 93"/>
                <a:gd name="T5" fmla="*/ 48 h 52"/>
                <a:gd name="T6" fmla="*/ 0 w 93"/>
                <a:gd name="T7" fmla="*/ 34 h 52"/>
                <a:gd name="T8" fmla="*/ 43 w 93"/>
                <a:gd name="T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52">
                  <a:moveTo>
                    <a:pt x="43" y="4"/>
                  </a:moveTo>
                  <a:cubicBezTo>
                    <a:pt x="62" y="0"/>
                    <a:pt x="81" y="6"/>
                    <a:pt x="93" y="17"/>
                  </a:cubicBezTo>
                  <a:cubicBezTo>
                    <a:pt x="86" y="32"/>
                    <a:pt x="70" y="44"/>
                    <a:pt x="51" y="48"/>
                  </a:cubicBezTo>
                  <a:cubicBezTo>
                    <a:pt x="31" y="52"/>
                    <a:pt x="12" y="46"/>
                    <a:pt x="0" y="34"/>
                  </a:cubicBezTo>
                  <a:cubicBezTo>
                    <a:pt x="7" y="19"/>
                    <a:pt x="23" y="7"/>
                    <a:pt x="43" y="4"/>
                  </a:cubicBezTo>
                </a:path>
              </a:pathLst>
            </a:custGeom>
            <a:solidFill>
              <a:srgbClr val="92D6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0" name="Freeform 105"/>
            <p:cNvSpPr>
              <a:spLocks noChangeArrowheads="1"/>
            </p:cNvSpPr>
            <p:nvPr/>
          </p:nvSpPr>
          <p:spPr bwMode="auto">
            <a:xfrm>
              <a:off x="2633663" y="2768601"/>
              <a:ext cx="131763" cy="44450"/>
            </a:xfrm>
            <a:custGeom>
              <a:avLst/>
              <a:gdLst>
                <a:gd name="T0" fmla="*/ 35 w 35"/>
                <a:gd name="T1" fmla="*/ 0 h 12"/>
                <a:gd name="T2" fmla="*/ 26 w 35"/>
                <a:gd name="T3" fmla="*/ 1 h 12"/>
                <a:gd name="T4" fmla="*/ 0 w 35"/>
                <a:gd name="T5" fmla="*/ 12 h 12"/>
                <a:gd name="T6" fmla="*/ 0 w 35"/>
                <a:gd name="T7" fmla="*/ 12 h 12"/>
                <a:gd name="T8" fmla="*/ 26 w 35"/>
                <a:gd name="T9" fmla="*/ 1 h 12"/>
                <a:gd name="T10" fmla="*/ 35 w 35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2">
                  <a:moveTo>
                    <a:pt x="35" y="0"/>
                  </a:moveTo>
                  <a:cubicBezTo>
                    <a:pt x="32" y="0"/>
                    <a:pt x="29" y="0"/>
                    <a:pt x="26" y="1"/>
                  </a:cubicBezTo>
                  <a:cubicBezTo>
                    <a:pt x="16" y="2"/>
                    <a:pt x="7" y="6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7" y="6"/>
                    <a:pt x="16" y="2"/>
                    <a:pt x="26" y="1"/>
                  </a:cubicBezTo>
                  <a:cubicBezTo>
                    <a:pt x="29" y="0"/>
                    <a:pt x="32" y="0"/>
                    <a:pt x="35" y="0"/>
                  </a:cubicBezTo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1" name="Freeform 106"/>
            <p:cNvSpPr>
              <a:spLocks noEditPoints="1" noChangeArrowheads="1"/>
            </p:cNvSpPr>
            <p:nvPr/>
          </p:nvSpPr>
          <p:spPr bwMode="auto">
            <a:xfrm>
              <a:off x="2735263" y="3160713"/>
              <a:ext cx="141288" cy="190500"/>
            </a:xfrm>
            <a:custGeom>
              <a:avLst/>
              <a:gdLst>
                <a:gd name="T0" fmla="*/ 15 w 38"/>
                <a:gd name="T1" fmla="*/ 31 h 51"/>
                <a:gd name="T2" fmla="*/ 38 w 38"/>
                <a:gd name="T3" fmla="*/ 51 h 51"/>
                <a:gd name="T4" fmla="*/ 15 w 38"/>
                <a:gd name="T5" fmla="*/ 31 h 51"/>
                <a:gd name="T6" fmla="*/ 15 w 38"/>
                <a:gd name="T7" fmla="*/ 31 h 51"/>
                <a:gd name="T8" fmla="*/ 15 w 38"/>
                <a:gd name="T9" fmla="*/ 31 h 51"/>
                <a:gd name="T10" fmla="*/ 15 w 38"/>
                <a:gd name="T11" fmla="*/ 31 h 51"/>
                <a:gd name="T12" fmla="*/ 0 w 38"/>
                <a:gd name="T13" fmla="*/ 0 h 51"/>
                <a:gd name="T14" fmla="*/ 15 w 38"/>
                <a:gd name="T15" fmla="*/ 31 h 51"/>
                <a:gd name="T16" fmla="*/ 0 w 38"/>
                <a:gd name="T17" fmla="*/ 0 h 51"/>
                <a:gd name="T18" fmla="*/ 0 w 38"/>
                <a:gd name="T19" fmla="*/ 0 h 51"/>
                <a:gd name="T20" fmla="*/ 0 w 38"/>
                <a:gd name="T21" fmla="*/ 0 h 51"/>
                <a:gd name="T22" fmla="*/ 0 w 38"/>
                <a:gd name="T23" fmla="*/ 0 h 51"/>
                <a:gd name="T24" fmla="*/ 0 w 38"/>
                <a:gd name="T25" fmla="*/ 0 h 51"/>
                <a:gd name="T26" fmla="*/ 0 w 38"/>
                <a:gd name="T27" fmla="*/ 0 h 51"/>
                <a:gd name="T28" fmla="*/ 0 w 38"/>
                <a:gd name="T2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51">
                  <a:moveTo>
                    <a:pt x="15" y="31"/>
                  </a:moveTo>
                  <a:cubicBezTo>
                    <a:pt x="22" y="39"/>
                    <a:pt x="30" y="46"/>
                    <a:pt x="38" y="51"/>
                  </a:cubicBezTo>
                  <a:cubicBezTo>
                    <a:pt x="30" y="46"/>
                    <a:pt x="22" y="39"/>
                    <a:pt x="15" y="31"/>
                  </a:cubicBezTo>
                  <a:moveTo>
                    <a:pt x="15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moveTo>
                    <a:pt x="0" y="0"/>
                  </a:moveTo>
                  <a:cubicBezTo>
                    <a:pt x="2" y="10"/>
                    <a:pt x="7" y="21"/>
                    <a:pt x="15" y="31"/>
                  </a:cubicBezTo>
                  <a:cubicBezTo>
                    <a:pt x="7" y="21"/>
                    <a:pt x="2" y="1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99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2" name="Freeform 107"/>
            <p:cNvSpPr>
              <a:spLocks noChangeArrowheads="1"/>
            </p:cNvSpPr>
            <p:nvPr/>
          </p:nvSpPr>
          <p:spPr bwMode="auto">
            <a:xfrm>
              <a:off x="2711451" y="2878138"/>
              <a:ext cx="563563" cy="530225"/>
            </a:xfrm>
            <a:custGeom>
              <a:avLst/>
              <a:gdLst>
                <a:gd name="T0" fmla="*/ 60 w 150"/>
                <a:gd name="T1" fmla="*/ 0 h 141"/>
                <a:gd name="T2" fmla="*/ 38 w 150"/>
                <a:gd name="T3" fmla="*/ 5 h 141"/>
                <a:gd name="T4" fmla="*/ 30 w 150"/>
                <a:gd name="T5" fmla="*/ 10 h 141"/>
                <a:gd name="T6" fmla="*/ 6 w 150"/>
                <a:gd name="T7" fmla="*/ 75 h 141"/>
                <a:gd name="T8" fmla="*/ 6 w 150"/>
                <a:gd name="T9" fmla="*/ 75 h 141"/>
                <a:gd name="T10" fmla="*/ 6 w 150"/>
                <a:gd name="T11" fmla="*/ 75 h 141"/>
                <a:gd name="T12" fmla="*/ 6 w 150"/>
                <a:gd name="T13" fmla="*/ 75 h 141"/>
                <a:gd name="T14" fmla="*/ 6 w 150"/>
                <a:gd name="T15" fmla="*/ 75 h 141"/>
                <a:gd name="T16" fmla="*/ 21 w 150"/>
                <a:gd name="T17" fmla="*/ 106 h 141"/>
                <a:gd name="T18" fmla="*/ 21 w 150"/>
                <a:gd name="T19" fmla="*/ 106 h 141"/>
                <a:gd name="T20" fmla="*/ 21 w 150"/>
                <a:gd name="T21" fmla="*/ 106 h 141"/>
                <a:gd name="T22" fmla="*/ 21 w 150"/>
                <a:gd name="T23" fmla="*/ 106 h 141"/>
                <a:gd name="T24" fmla="*/ 21 w 150"/>
                <a:gd name="T25" fmla="*/ 106 h 141"/>
                <a:gd name="T26" fmla="*/ 44 w 150"/>
                <a:gd name="T27" fmla="*/ 126 h 141"/>
                <a:gd name="T28" fmla="*/ 92 w 150"/>
                <a:gd name="T29" fmla="*/ 141 h 141"/>
                <a:gd name="T30" fmla="*/ 150 w 150"/>
                <a:gd name="T31" fmla="*/ 116 h 141"/>
                <a:gd name="T32" fmla="*/ 61 w 150"/>
                <a:gd name="T33" fmla="*/ 0 h 141"/>
                <a:gd name="T34" fmla="*/ 60 w 150"/>
                <a:gd name="T35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0" h="141">
                  <a:moveTo>
                    <a:pt x="60" y="0"/>
                  </a:moveTo>
                  <a:cubicBezTo>
                    <a:pt x="53" y="0"/>
                    <a:pt x="45" y="2"/>
                    <a:pt x="38" y="5"/>
                  </a:cubicBezTo>
                  <a:cubicBezTo>
                    <a:pt x="35" y="7"/>
                    <a:pt x="33" y="9"/>
                    <a:pt x="30" y="10"/>
                  </a:cubicBezTo>
                  <a:cubicBezTo>
                    <a:pt x="11" y="24"/>
                    <a:pt x="0" y="48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8" y="85"/>
                    <a:pt x="13" y="9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8" y="114"/>
                    <a:pt x="36" y="121"/>
                    <a:pt x="44" y="126"/>
                  </a:cubicBezTo>
                  <a:cubicBezTo>
                    <a:pt x="59" y="136"/>
                    <a:pt x="75" y="141"/>
                    <a:pt x="92" y="141"/>
                  </a:cubicBezTo>
                  <a:cubicBezTo>
                    <a:pt x="113" y="141"/>
                    <a:pt x="133" y="133"/>
                    <a:pt x="150" y="116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1" y="0"/>
                    <a:pt x="60" y="0"/>
                  </a:cubicBezTo>
                </a:path>
              </a:pathLst>
            </a:custGeom>
            <a:solidFill>
              <a:srgbClr val="6392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3" name="Freeform 108"/>
            <p:cNvSpPr>
              <a:spLocks noEditPoints="1" noChangeArrowheads="1"/>
            </p:cNvSpPr>
            <p:nvPr/>
          </p:nvSpPr>
          <p:spPr bwMode="auto">
            <a:xfrm>
              <a:off x="2760663" y="2927351"/>
              <a:ext cx="41275" cy="11113"/>
            </a:xfrm>
            <a:custGeom>
              <a:avLst/>
              <a:gdLst>
                <a:gd name="T0" fmla="*/ 11 w 11"/>
                <a:gd name="T1" fmla="*/ 0 h 3"/>
                <a:gd name="T2" fmla="*/ 0 w 11"/>
                <a:gd name="T3" fmla="*/ 3 h 3"/>
                <a:gd name="T4" fmla="*/ 11 w 11"/>
                <a:gd name="T5" fmla="*/ 0 h 3"/>
                <a:gd name="T6" fmla="*/ 11 w 11"/>
                <a:gd name="T7" fmla="*/ 0 h 3"/>
                <a:gd name="T8" fmla="*/ 11 w 11"/>
                <a:gd name="T9" fmla="*/ 0 h 3"/>
                <a:gd name="T10" fmla="*/ 11 w 1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11" y="0"/>
                  </a:moveTo>
                  <a:cubicBezTo>
                    <a:pt x="7" y="1"/>
                    <a:pt x="4" y="2"/>
                    <a:pt x="0" y="3"/>
                  </a:cubicBezTo>
                  <a:cubicBezTo>
                    <a:pt x="4" y="2"/>
                    <a:pt x="7" y="1"/>
                    <a:pt x="11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4" name="Freeform 109"/>
            <p:cNvSpPr>
              <a:spLocks noChangeArrowheads="1"/>
            </p:cNvSpPr>
            <p:nvPr/>
          </p:nvSpPr>
          <p:spPr bwMode="auto">
            <a:xfrm>
              <a:off x="2570163" y="2768601"/>
              <a:ext cx="341313" cy="173038"/>
            </a:xfrm>
            <a:custGeom>
              <a:avLst/>
              <a:gdLst>
                <a:gd name="T0" fmla="*/ 54 w 91"/>
                <a:gd name="T1" fmla="*/ 0 h 46"/>
                <a:gd name="T2" fmla="*/ 52 w 91"/>
                <a:gd name="T3" fmla="*/ 0 h 46"/>
                <a:gd name="T4" fmla="*/ 43 w 91"/>
                <a:gd name="T5" fmla="*/ 1 h 46"/>
                <a:gd name="T6" fmla="*/ 17 w 91"/>
                <a:gd name="T7" fmla="*/ 12 h 46"/>
                <a:gd name="T8" fmla="*/ 0 w 91"/>
                <a:gd name="T9" fmla="*/ 31 h 46"/>
                <a:gd name="T10" fmla="*/ 39 w 91"/>
                <a:gd name="T11" fmla="*/ 46 h 46"/>
                <a:gd name="T12" fmla="*/ 51 w 91"/>
                <a:gd name="T13" fmla="*/ 45 h 46"/>
                <a:gd name="T14" fmla="*/ 51 w 91"/>
                <a:gd name="T15" fmla="*/ 45 h 46"/>
                <a:gd name="T16" fmla="*/ 62 w 91"/>
                <a:gd name="T17" fmla="*/ 42 h 46"/>
                <a:gd name="T18" fmla="*/ 62 w 91"/>
                <a:gd name="T19" fmla="*/ 42 h 46"/>
                <a:gd name="T20" fmla="*/ 62 w 91"/>
                <a:gd name="T21" fmla="*/ 42 h 46"/>
                <a:gd name="T22" fmla="*/ 68 w 91"/>
                <a:gd name="T23" fmla="*/ 39 h 46"/>
                <a:gd name="T24" fmla="*/ 68 w 91"/>
                <a:gd name="T25" fmla="*/ 39 h 46"/>
                <a:gd name="T26" fmla="*/ 76 w 91"/>
                <a:gd name="T27" fmla="*/ 34 h 46"/>
                <a:gd name="T28" fmla="*/ 76 w 91"/>
                <a:gd name="T29" fmla="*/ 34 h 46"/>
                <a:gd name="T30" fmla="*/ 91 w 91"/>
                <a:gd name="T31" fmla="*/ 19 h 46"/>
                <a:gd name="T32" fmla="*/ 81 w 91"/>
                <a:gd name="T33" fmla="*/ 6 h 46"/>
                <a:gd name="T34" fmla="*/ 54 w 91"/>
                <a:gd name="T3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1" h="46">
                  <a:moveTo>
                    <a:pt x="54" y="0"/>
                  </a:moveTo>
                  <a:cubicBezTo>
                    <a:pt x="53" y="0"/>
                    <a:pt x="53" y="0"/>
                    <a:pt x="52" y="0"/>
                  </a:cubicBezTo>
                  <a:cubicBezTo>
                    <a:pt x="49" y="0"/>
                    <a:pt x="46" y="0"/>
                    <a:pt x="43" y="1"/>
                  </a:cubicBezTo>
                  <a:cubicBezTo>
                    <a:pt x="33" y="2"/>
                    <a:pt x="24" y="6"/>
                    <a:pt x="17" y="12"/>
                  </a:cubicBezTo>
                  <a:cubicBezTo>
                    <a:pt x="9" y="17"/>
                    <a:pt x="4" y="24"/>
                    <a:pt x="0" y="31"/>
                  </a:cubicBezTo>
                  <a:cubicBezTo>
                    <a:pt x="10" y="41"/>
                    <a:pt x="24" y="46"/>
                    <a:pt x="39" y="46"/>
                  </a:cubicBezTo>
                  <a:cubicBezTo>
                    <a:pt x="43" y="46"/>
                    <a:pt x="47" y="46"/>
                    <a:pt x="51" y="45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5" y="44"/>
                    <a:pt x="58" y="43"/>
                    <a:pt x="62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4" y="41"/>
                    <a:pt x="66" y="40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1" y="38"/>
                    <a:pt x="73" y="36"/>
                    <a:pt x="76" y="34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82" y="30"/>
                    <a:pt x="87" y="25"/>
                    <a:pt x="91" y="19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73" y="2"/>
                    <a:pt x="64" y="0"/>
                    <a:pt x="54" y="0"/>
                  </a:cubicBezTo>
                </a:path>
              </a:pathLst>
            </a:custGeom>
            <a:solidFill>
              <a:srgbClr val="7CB6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97" name="组合 421"/>
          <p:cNvGrpSpPr/>
          <p:nvPr/>
        </p:nvGrpSpPr>
        <p:grpSpPr bwMode="auto">
          <a:xfrm>
            <a:off x="8131176" y="3684985"/>
            <a:ext cx="1001713" cy="1309688"/>
            <a:chOff x="9817101" y="3054351"/>
            <a:chExt cx="1528763" cy="1998662"/>
          </a:xfrm>
        </p:grpSpPr>
        <p:sp>
          <p:nvSpPr>
            <p:cNvPr id="4198" name="Freeform 220"/>
            <p:cNvSpPr>
              <a:spLocks noChangeArrowheads="1"/>
            </p:cNvSpPr>
            <p:nvPr/>
          </p:nvSpPr>
          <p:spPr bwMode="auto">
            <a:xfrm>
              <a:off x="9817101" y="3054351"/>
              <a:ext cx="1028700" cy="1606550"/>
            </a:xfrm>
            <a:custGeom>
              <a:avLst/>
              <a:gdLst>
                <a:gd name="T0" fmla="*/ 625 w 648"/>
                <a:gd name="T1" fmla="*/ 228 h 1012"/>
                <a:gd name="T2" fmla="*/ 648 w 648"/>
                <a:gd name="T3" fmla="*/ 0 h 1012"/>
                <a:gd name="T4" fmla="*/ 324 w 648"/>
                <a:gd name="T5" fmla="*/ 0 h 1012"/>
                <a:gd name="T6" fmla="*/ 0 w 648"/>
                <a:gd name="T7" fmla="*/ 0 h 1012"/>
                <a:gd name="T8" fmla="*/ 107 w 648"/>
                <a:gd name="T9" fmla="*/ 1012 h 1012"/>
                <a:gd name="T10" fmla="*/ 324 w 648"/>
                <a:gd name="T11" fmla="*/ 1012 h 1012"/>
                <a:gd name="T12" fmla="*/ 544 w 648"/>
                <a:gd name="T13" fmla="*/ 1012 h 1012"/>
                <a:gd name="T14" fmla="*/ 551 w 648"/>
                <a:gd name="T15" fmla="*/ 941 h 1012"/>
                <a:gd name="T16" fmla="*/ 568 w 648"/>
                <a:gd name="T17" fmla="*/ 780 h 1012"/>
                <a:gd name="T18" fmla="*/ 618 w 648"/>
                <a:gd name="T19" fmla="*/ 304 h 1012"/>
                <a:gd name="T20" fmla="*/ 625 w 648"/>
                <a:gd name="T21" fmla="*/ 228 h 1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8" h="1012">
                  <a:moveTo>
                    <a:pt x="625" y="228"/>
                  </a:moveTo>
                  <a:lnTo>
                    <a:pt x="648" y="0"/>
                  </a:lnTo>
                  <a:lnTo>
                    <a:pt x="324" y="0"/>
                  </a:lnTo>
                  <a:lnTo>
                    <a:pt x="0" y="0"/>
                  </a:lnTo>
                  <a:lnTo>
                    <a:pt x="107" y="1012"/>
                  </a:lnTo>
                  <a:lnTo>
                    <a:pt x="324" y="1012"/>
                  </a:lnTo>
                  <a:lnTo>
                    <a:pt x="544" y="1012"/>
                  </a:lnTo>
                  <a:lnTo>
                    <a:pt x="551" y="941"/>
                  </a:lnTo>
                  <a:lnTo>
                    <a:pt x="568" y="780"/>
                  </a:lnTo>
                  <a:lnTo>
                    <a:pt x="618" y="304"/>
                  </a:lnTo>
                  <a:lnTo>
                    <a:pt x="625" y="228"/>
                  </a:lnTo>
                  <a:close/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" name="Freeform 222"/>
            <p:cNvSpPr>
              <a:spLocks noEditPoints="1" noChangeArrowheads="1"/>
            </p:cNvSpPr>
            <p:nvPr/>
          </p:nvSpPr>
          <p:spPr bwMode="auto">
            <a:xfrm>
              <a:off x="9896476" y="3803651"/>
              <a:ext cx="1449388" cy="1158875"/>
            </a:xfrm>
            <a:custGeom>
              <a:avLst/>
              <a:gdLst>
                <a:gd name="T0" fmla="*/ 144 w 386"/>
                <a:gd name="T1" fmla="*/ 30 h 308"/>
                <a:gd name="T2" fmla="*/ 29 w 386"/>
                <a:gd name="T3" fmla="*/ 254 h 308"/>
                <a:gd name="T4" fmla="*/ 47 w 386"/>
                <a:gd name="T5" fmla="*/ 308 h 308"/>
                <a:gd name="T6" fmla="*/ 386 w 386"/>
                <a:gd name="T7" fmla="*/ 196 h 308"/>
                <a:gd name="T8" fmla="*/ 369 w 386"/>
                <a:gd name="T9" fmla="*/ 143 h 308"/>
                <a:gd name="T10" fmla="*/ 144 w 386"/>
                <a:gd name="T11" fmla="*/ 30 h 308"/>
                <a:gd name="T12" fmla="*/ 91 w 386"/>
                <a:gd name="T13" fmla="*/ 234 h 308"/>
                <a:gd name="T14" fmla="*/ 164 w 386"/>
                <a:gd name="T15" fmla="*/ 92 h 308"/>
                <a:gd name="T16" fmla="*/ 307 w 386"/>
                <a:gd name="T17" fmla="*/ 163 h 308"/>
                <a:gd name="T18" fmla="*/ 91 w 386"/>
                <a:gd name="T19" fmla="*/ 23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6" h="308">
                  <a:moveTo>
                    <a:pt x="144" y="30"/>
                  </a:moveTo>
                  <a:cubicBezTo>
                    <a:pt x="50" y="61"/>
                    <a:pt x="0" y="161"/>
                    <a:pt x="29" y="254"/>
                  </a:cubicBezTo>
                  <a:cubicBezTo>
                    <a:pt x="47" y="308"/>
                    <a:pt x="47" y="308"/>
                    <a:pt x="47" y="308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69" y="143"/>
                    <a:pt x="369" y="143"/>
                    <a:pt x="369" y="143"/>
                  </a:cubicBezTo>
                  <a:cubicBezTo>
                    <a:pt x="337" y="50"/>
                    <a:pt x="237" y="0"/>
                    <a:pt x="144" y="30"/>
                  </a:cubicBezTo>
                  <a:moveTo>
                    <a:pt x="91" y="234"/>
                  </a:moveTo>
                  <a:cubicBezTo>
                    <a:pt x="72" y="175"/>
                    <a:pt x="104" y="111"/>
                    <a:pt x="164" y="92"/>
                  </a:cubicBezTo>
                  <a:cubicBezTo>
                    <a:pt x="223" y="72"/>
                    <a:pt x="287" y="104"/>
                    <a:pt x="307" y="163"/>
                  </a:cubicBezTo>
                  <a:cubicBezTo>
                    <a:pt x="91" y="234"/>
                    <a:pt x="91" y="234"/>
                    <a:pt x="91" y="234"/>
                  </a:cubicBezTo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" name="Freeform 223"/>
            <p:cNvSpPr>
              <a:spLocks noChangeArrowheads="1"/>
            </p:cNvSpPr>
            <p:nvPr/>
          </p:nvSpPr>
          <p:spPr bwMode="auto">
            <a:xfrm>
              <a:off x="10875963" y="4567238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7" y="0"/>
                    <a:pt x="4" y="1"/>
                  </a:cubicBezTo>
                  <a:cubicBezTo>
                    <a:pt x="2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" name="Freeform 224"/>
            <p:cNvSpPr>
              <a:spLocks noChangeArrowheads="1"/>
            </p:cNvSpPr>
            <p:nvPr/>
          </p:nvSpPr>
          <p:spPr bwMode="auto">
            <a:xfrm>
              <a:off x="10768013" y="4605338"/>
              <a:ext cx="66675" cy="115888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3 h 31"/>
                <a:gd name="T4" fmla="*/ 4 w 18"/>
                <a:gd name="T5" fmla="*/ 0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7" y="0"/>
                    <a:pt x="4" y="0"/>
                  </a:cubicBezTo>
                  <a:cubicBezTo>
                    <a:pt x="2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8" y="28"/>
                    <a:pt x="18" y="28"/>
                    <a:pt x="18" y="28"/>
                  </a:cubicBezTo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" name="Freeform 225"/>
            <p:cNvSpPr>
              <a:spLocks noChangeArrowheads="1"/>
            </p:cNvSpPr>
            <p:nvPr/>
          </p:nvSpPr>
          <p:spPr bwMode="auto">
            <a:xfrm>
              <a:off x="10658476" y="4638676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2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8" y="29"/>
                    <a:pt x="18" y="29"/>
                    <a:pt x="18" y="29"/>
                  </a:cubicBezTo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" name="Freeform 226"/>
            <p:cNvSpPr>
              <a:spLocks noChangeArrowheads="1"/>
            </p:cNvSpPr>
            <p:nvPr/>
          </p:nvSpPr>
          <p:spPr bwMode="auto">
            <a:xfrm>
              <a:off x="11206163" y="4457701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9 w 18"/>
                <a:gd name="T3" fmla="*/ 4 h 32"/>
                <a:gd name="T4" fmla="*/ 3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6" y="0"/>
                    <a:pt x="3" y="1"/>
                  </a:cubicBezTo>
                  <a:cubicBezTo>
                    <a:pt x="1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" name="Freeform 227"/>
            <p:cNvSpPr>
              <a:spLocks noChangeArrowheads="1"/>
            </p:cNvSpPr>
            <p:nvPr/>
          </p:nvSpPr>
          <p:spPr bwMode="auto">
            <a:xfrm>
              <a:off x="11098213" y="4495801"/>
              <a:ext cx="63500" cy="115888"/>
            </a:xfrm>
            <a:custGeom>
              <a:avLst/>
              <a:gdLst>
                <a:gd name="T0" fmla="*/ 17 w 17"/>
                <a:gd name="T1" fmla="*/ 28 h 31"/>
                <a:gd name="T2" fmla="*/ 9 w 17"/>
                <a:gd name="T3" fmla="*/ 4 h 31"/>
                <a:gd name="T4" fmla="*/ 3 w 17"/>
                <a:gd name="T5" fmla="*/ 1 h 31"/>
                <a:gd name="T6" fmla="*/ 0 w 17"/>
                <a:gd name="T7" fmla="*/ 7 h 31"/>
                <a:gd name="T8" fmla="*/ 9 w 17"/>
                <a:gd name="T9" fmla="*/ 31 h 31"/>
                <a:gd name="T10" fmla="*/ 17 w 17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1">
                  <a:moveTo>
                    <a:pt x="17" y="28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8" y="1"/>
                    <a:pt x="6" y="0"/>
                    <a:pt x="3" y="1"/>
                  </a:cubicBezTo>
                  <a:cubicBezTo>
                    <a:pt x="1" y="1"/>
                    <a:pt x="0" y="4"/>
                    <a:pt x="0" y="7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7" y="28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" name="Freeform 228"/>
            <p:cNvSpPr>
              <a:spLocks noChangeArrowheads="1"/>
            </p:cNvSpPr>
            <p:nvPr/>
          </p:nvSpPr>
          <p:spPr bwMode="auto">
            <a:xfrm>
              <a:off x="10988676" y="4529138"/>
              <a:ext cx="63500" cy="120650"/>
            </a:xfrm>
            <a:custGeom>
              <a:avLst/>
              <a:gdLst>
                <a:gd name="T0" fmla="*/ 17 w 17"/>
                <a:gd name="T1" fmla="*/ 29 h 32"/>
                <a:gd name="T2" fmla="*/ 9 w 17"/>
                <a:gd name="T3" fmla="*/ 4 h 32"/>
                <a:gd name="T4" fmla="*/ 3 w 17"/>
                <a:gd name="T5" fmla="*/ 1 h 32"/>
                <a:gd name="T6" fmla="*/ 0 w 17"/>
                <a:gd name="T7" fmla="*/ 7 h 32"/>
                <a:gd name="T8" fmla="*/ 9 w 17"/>
                <a:gd name="T9" fmla="*/ 32 h 32"/>
                <a:gd name="T10" fmla="*/ 17 w 17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2">
                  <a:moveTo>
                    <a:pt x="17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8" y="2"/>
                    <a:pt x="6" y="0"/>
                    <a:pt x="3" y="1"/>
                  </a:cubicBezTo>
                  <a:cubicBezTo>
                    <a:pt x="1" y="2"/>
                    <a:pt x="0" y="5"/>
                    <a:pt x="0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7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6" name="Freeform 229"/>
            <p:cNvSpPr>
              <a:spLocks noChangeArrowheads="1"/>
            </p:cNvSpPr>
            <p:nvPr/>
          </p:nvSpPr>
          <p:spPr bwMode="auto">
            <a:xfrm>
              <a:off x="10548938" y="4676776"/>
              <a:ext cx="68263" cy="115888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4 h 31"/>
                <a:gd name="T4" fmla="*/ 4 w 18"/>
                <a:gd name="T5" fmla="*/ 1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1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8" y="28"/>
                    <a:pt x="18" y="28"/>
                    <a:pt x="18" y="28"/>
                  </a:cubicBezTo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7" name="Freeform 230"/>
            <p:cNvSpPr>
              <a:spLocks noChangeArrowheads="1"/>
            </p:cNvSpPr>
            <p:nvPr/>
          </p:nvSpPr>
          <p:spPr bwMode="auto">
            <a:xfrm>
              <a:off x="10440988" y="4710113"/>
              <a:ext cx="66675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1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8" y="29"/>
                    <a:pt x="18" y="29"/>
                    <a:pt x="18" y="29"/>
                  </a:cubicBezTo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8" name="Freeform 231"/>
            <p:cNvSpPr>
              <a:spLocks noChangeArrowheads="1"/>
            </p:cNvSpPr>
            <p:nvPr/>
          </p:nvSpPr>
          <p:spPr bwMode="auto">
            <a:xfrm>
              <a:off x="10331451" y="4748213"/>
              <a:ext cx="68263" cy="115888"/>
            </a:xfrm>
            <a:custGeom>
              <a:avLst/>
              <a:gdLst>
                <a:gd name="T0" fmla="*/ 18 w 18"/>
                <a:gd name="T1" fmla="*/ 29 h 31"/>
                <a:gd name="T2" fmla="*/ 10 w 18"/>
                <a:gd name="T3" fmla="*/ 4 h 31"/>
                <a:gd name="T4" fmla="*/ 4 w 18"/>
                <a:gd name="T5" fmla="*/ 1 h 31"/>
                <a:gd name="T6" fmla="*/ 1 w 18"/>
                <a:gd name="T7" fmla="*/ 7 h 31"/>
                <a:gd name="T8" fmla="*/ 9 w 18"/>
                <a:gd name="T9" fmla="*/ 31 h 31"/>
                <a:gd name="T10" fmla="*/ 18 w 18"/>
                <a:gd name="T1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9" name="Freeform 232"/>
            <p:cNvSpPr>
              <a:spLocks noChangeArrowheads="1"/>
            </p:cNvSpPr>
            <p:nvPr/>
          </p:nvSpPr>
          <p:spPr bwMode="auto">
            <a:xfrm>
              <a:off x="10223501" y="4784726"/>
              <a:ext cx="66675" cy="117475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3 h 31"/>
                <a:gd name="T4" fmla="*/ 4 w 18"/>
                <a:gd name="T5" fmla="*/ 0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6" y="0"/>
                    <a:pt x="4" y="0"/>
                  </a:cubicBezTo>
                  <a:cubicBezTo>
                    <a:pt x="1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8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0" name="Freeform 233"/>
            <p:cNvSpPr>
              <a:spLocks noChangeArrowheads="1"/>
            </p:cNvSpPr>
            <p:nvPr/>
          </p:nvSpPr>
          <p:spPr bwMode="auto">
            <a:xfrm>
              <a:off x="10113963" y="4819651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9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1" name="Freeform 234"/>
            <p:cNvSpPr>
              <a:spLocks noChangeArrowheads="1"/>
            </p:cNvSpPr>
            <p:nvPr/>
          </p:nvSpPr>
          <p:spPr bwMode="auto">
            <a:xfrm>
              <a:off x="9959976" y="3148013"/>
              <a:ext cx="1028700" cy="1603375"/>
            </a:xfrm>
            <a:custGeom>
              <a:avLst/>
              <a:gdLst>
                <a:gd name="T0" fmla="*/ 542 w 648"/>
                <a:gd name="T1" fmla="*/ 1010 h 1010"/>
                <a:gd name="T2" fmla="*/ 107 w 648"/>
                <a:gd name="T3" fmla="*/ 1010 h 1010"/>
                <a:gd name="T4" fmla="*/ 0 w 648"/>
                <a:gd name="T5" fmla="*/ 0 h 1010"/>
                <a:gd name="T6" fmla="*/ 648 w 648"/>
                <a:gd name="T7" fmla="*/ 0 h 1010"/>
                <a:gd name="T8" fmla="*/ 542 w 648"/>
                <a:gd name="T9" fmla="*/ 101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8" h="1010">
                  <a:moveTo>
                    <a:pt x="542" y="1010"/>
                  </a:moveTo>
                  <a:lnTo>
                    <a:pt x="107" y="1010"/>
                  </a:lnTo>
                  <a:lnTo>
                    <a:pt x="0" y="0"/>
                  </a:lnTo>
                  <a:lnTo>
                    <a:pt x="648" y="0"/>
                  </a:lnTo>
                  <a:lnTo>
                    <a:pt x="542" y="1010"/>
                  </a:lnTo>
                  <a:close/>
                </a:path>
              </a:pathLst>
            </a:custGeom>
            <a:solidFill>
              <a:srgbClr val="FA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2" name="Freeform 235"/>
            <p:cNvSpPr>
              <a:spLocks noChangeArrowheads="1"/>
            </p:cNvSpPr>
            <p:nvPr/>
          </p:nvSpPr>
          <p:spPr bwMode="auto">
            <a:xfrm>
              <a:off x="9959976" y="3148013"/>
              <a:ext cx="1028700" cy="1603375"/>
            </a:xfrm>
            <a:custGeom>
              <a:avLst/>
              <a:gdLst>
                <a:gd name="T0" fmla="*/ 542 w 648"/>
                <a:gd name="T1" fmla="*/ 1010 h 1010"/>
                <a:gd name="T2" fmla="*/ 107 w 648"/>
                <a:gd name="T3" fmla="*/ 1010 h 1010"/>
                <a:gd name="T4" fmla="*/ 0 w 648"/>
                <a:gd name="T5" fmla="*/ 0 h 1010"/>
                <a:gd name="T6" fmla="*/ 648 w 648"/>
                <a:gd name="T7" fmla="*/ 0 h 1010"/>
                <a:gd name="T8" fmla="*/ 542 w 648"/>
                <a:gd name="T9" fmla="*/ 101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8" h="1010">
                  <a:moveTo>
                    <a:pt x="542" y="1010"/>
                  </a:moveTo>
                  <a:lnTo>
                    <a:pt x="107" y="1010"/>
                  </a:lnTo>
                  <a:lnTo>
                    <a:pt x="0" y="0"/>
                  </a:lnTo>
                  <a:lnTo>
                    <a:pt x="648" y="0"/>
                  </a:lnTo>
                  <a:lnTo>
                    <a:pt x="542" y="101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3" name="Freeform 236"/>
            <p:cNvSpPr>
              <a:spLocks noChangeArrowheads="1"/>
            </p:cNvSpPr>
            <p:nvPr/>
          </p:nvSpPr>
          <p:spPr bwMode="auto">
            <a:xfrm>
              <a:off x="10118726" y="4641851"/>
              <a:ext cx="712788" cy="109538"/>
            </a:xfrm>
            <a:custGeom>
              <a:avLst/>
              <a:gdLst>
                <a:gd name="T0" fmla="*/ 0 w 449"/>
                <a:gd name="T1" fmla="*/ 0 h 69"/>
                <a:gd name="T2" fmla="*/ 7 w 449"/>
                <a:gd name="T3" fmla="*/ 69 h 69"/>
                <a:gd name="T4" fmla="*/ 442 w 449"/>
                <a:gd name="T5" fmla="*/ 69 h 69"/>
                <a:gd name="T6" fmla="*/ 449 w 449"/>
                <a:gd name="T7" fmla="*/ 0 h 69"/>
                <a:gd name="T8" fmla="*/ 0 w 44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9" h="69">
                  <a:moveTo>
                    <a:pt x="0" y="0"/>
                  </a:moveTo>
                  <a:lnTo>
                    <a:pt x="7" y="69"/>
                  </a:lnTo>
                  <a:lnTo>
                    <a:pt x="442" y="69"/>
                  </a:lnTo>
                  <a:lnTo>
                    <a:pt x="44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4" name="Freeform 237"/>
            <p:cNvSpPr>
              <a:spLocks noChangeArrowheads="1"/>
            </p:cNvSpPr>
            <p:nvPr/>
          </p:nvSpPr>
          <p:spPr bwMode="auto">
            <a:xfrm>
              <a:off x="10118726" y="4641851"/>
              <a:ext cx="712788" cy="109538"/>
            </a:xfrm>
            <a:custGeom>
              <a:avLst/>
              <a:gdLst>
                <a:gd name="T0" fmla="*/ 0 w 449"/>
                <a:gd name="T1" fmla="*/ 0 h 69"/>
                <a:gd name="T2" fmla="*/ 7 w 449"/>
                <a:gd name="T3" fmla="*/ 69 h 69"/>
                <a:gd name="T4" fmla="*/ 442 w 449"/>
                <a:gd name="T5" fmla="*/ 69 h 69"/>
                <a:gd name="T6" fmla="*/ 449 w 449"/>
                <a:gd name="T7" fmla="*/ 0 h 69"/>
                <a:gd name="T8" fmla="*/ 0 w 44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9" h="69">
                  <a:moveTo>
                    <a:pt x="0" y="0"/>
                  </a:moveTo>
                  <a:lnTo>
                    <a:pt x="7" y="69"/>
                  </a:lnTo>
                  <a:lnTo>
                    <a:pt x="442" y="69"/>
                  </a:lnTo>
                  <a:lnTo>
                    <a:pt x="449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5" name="Freeform 238"/>
            <p:cNvSpPr>
              <a:spLocks noChangeArrowheads="1"/>
            </p:cNvSpPr>
            <p:nvPr/>
          </p:nvSpPr>
          <p:spPr bwMode="auto">
            <a:xfrm>
              <a:off x="9998076" y="3509963"/>
              <a:ext cx="952500" cy="881063"/>
            </a:xfrm>
            <a:custGeom>
              <a:avLst/>
              <a:gdLst>
                <a:gd name="T0" fmla="*/ 541 w 600"/>
                <a:gd name="T1" fmla="*/ 555 h 555"/>
                <a:gd name="T2" fmla="*/ 600 w 600"/>
                <a:gd name="T3" fmla="*/ 0 h 555"/>
                <a:gd name="T4" fmla="*/ 0 w 600"/>
                <a:gd name="T5" fmla="*/ 0 h 555"/>
                <a:gd name="T6" fmla="*/ 59 w 600"/>
                <a:gd name="T7" fmla="*/ 555 h 555"/>
                <a:gd name="T8" fmla="*/ 541 w 600"/>
                <a:gd name="T9" fmla="*/ 55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0" h="555">
                  <a:moveTo>
                    <a:pt x="541" y="555"/>
                  </a:moveTo>
                  <a:lnTo>
                    <a:pt x="600" y="0"/>
                  </a:lnTo>
                  <a:lnTo>
                    <a:pt x="0" y="0"/>
                  </a:lnTo>
                  <a:lnTo>
                    <a:pt x="59" y="555"/>
                  </a:lnTo>
                  <a:lnTo>
                    <a:pt x="541" y="555"/>
                  </a:lnTo>
                  <a:close/>
                </a:path>
              </a:pathLst>
            </a:custGeom>
            <a:solidFill>
              <a:srgbClr val="40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6" name="Freeform 239"/>
            <p:cNvSpPr>
              <a:spLocks noChangeArrowheads="1"/>
            </p:cNvSpPr>
            <p:nvPr/>
          </p:nvSpPr>
          <p:spPr bwMode="auto">
            <a:xfrm>
              <a:off x="9998076" y="3509963"/>
              <a:ext cx="952500" cy="881063"/>
            </a:xfrm>
            <a:custGeom>
              <a:avLst/>
              <a:gdLst>
                <a:gd name="T0" fmla="*/ 541 w 600"/>
                <a:gd name="T1" fmla="*/ 555 h 555"/>
                <a:gd name="T2" fmla="*/ 600 w 600"/>
                <a:gd name="T3" fmla="*/ 0 h 555"/>
                <a:gd name="T4" fmla="*/ 0 w 600"/>
                <a:gd name="T5" fmla="*/ 0 h 555"/>
                <a:gd name="T6" fmla="*/ 59 w 600"/>
                <a:gd name="T7" fmla="*/ 555 h 555"/>
                <a:gd name="T8" fmla="*/ 541 w 600"/>
                <a:gd name="T9" fmla="*/ 55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0" h="555">
                  <a:moveTo>
                    <a:pt x="541" y="555"/>
                  </a:moveTo>
                  <a:lnTo>
                    <a:pt x="600" y="0"/>
                  </a:lnTo>
                  <a:lnTo>
                    <a:pt x="0" y="0"/>
                  </a:lnTo>
                  <a:lnTo>
                    <a:pt x="59" y="555"/>
                  </a:lnTo>
                  <a:lnTo>
                    <a:pt x="541" y="5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7" name="Freeform 240"/>
            <p:cNvSpPr>
              <a:spLocks noChangeArrowheads="1"/>
            </p:cNvSpPr>
            <p:nvPr/>
          </p:nvSpPr>
          <p:spPr bwMode="auto">
            <a:xfrm>
              <a:off x="10950576" y="3148013"/>
              <a:ext cx="38100" cy="361950"/>
            </a:xfrm>
            <a:custGeom>
              <a:avLst/>
              <a:gdLst>
                <a:gd name="T0" fmla="*/ 24 w 24"/>
                <a:gd name="T1" fmla="*/ 0 h 228"/>
                <a:gd name="T2" fmla="*/ 0 w 24"/>
                <a:gd name="T3" fmla="*/ 228 h 228"/>
                <a:gd name="T4" fmla="*/ 24 w 24"/>
                <a:gd name="T5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28">
                  <a:moveTo>
                    <a:pt x="24" y="0"/>
                  </a:moveTo>
                  <a:lnTo>
                    <a:pt x="0" y="22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D99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8" name="Freeform 241"/>
            <p:cNvSpPr>
              <a:spLocks noChangeArrowheads="1"/>
            </p:cNvSpPr>
            <p:nvPr/>
          </p:nvSpPr>
          <p:spPr bwMode="auto">
            <a:xfrm>
              <a:off x="10950576" y="3148013"/>
              <a:ext cx="38100" cy="361950"/>
            </a:xfrm>
            <a:custGeom>
              <a:avLst/>
              <a:gdLst>
                <a:gd name="T0" fmla="*/ 24 w 24"/>
                <a:gd name="T1" fmla="*/ 0 h 228"/>
                <a:gd name="T2" fmla="*/ 0 w 24"/>
                <a:gd name="T3" fmla="*/ 228 h 228"/>
                <a:gd name="T4" fmla="*/ 24 w 24"/>
                <a:gd name="T5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28">
                  <a:moveTo>
                    <a:pt x="24" y="0"/>
                  </a:moveTo>
                  <a:lnTo>
                    <a:pt x="0" y="228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9" name="Freeform 242"/>
            <p:cNvSpPr>
              <a:spLocks noChangeArrowheads="1"/>
            </p:cNvSpPr>
            <p:nvPr/>
          </p:nvSpPr>
          <p:spPr bwMode="auto">
            <a:xfrm>
              <a:off x="10474326" y="3148013"/>
              <a:ext cx="514350" cy="361950"/>
            </a:xfrm>
            <a:custGeom>
              <a:avLst/>
              <a:gdLst>
                <a:gd name="T0" fmla="*/ 324 w 324"/>
                <a:gd name="T1" fmla="*/ 0 h 228"/>
                <a:gd name="T2" fmla="*/ 230 w 324"/>
                <a:gd name="T3" fmla="*/ 0 h 228"/>
                <a:gd name="T4" fmla="*/ 0 w 324"/>
                <a:gd name="T5" fmla="*/ 0 h 228"/>
                <a:gd name="T6" fmla="*/ 0 w 324"/>
                <a:gd name="T7" fmla="*/ 228 h 228"/>
                <a:gd name="T8" fmla="*/ 300 w 324"/>
                <a:gd name="T9" fmla="*/ 228 h 228"/>
                <a:gd name="T10" fmla="*/ 324 w 324"/>
                <a:gd name="T11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4" h="228">
                  <a:moveTo>
                    <a:pt x="324" y="0"/>
                  </a:moveTo>
                  <a:lnTo>
                    <a:pt x="230" y="0"/>
                  </a:lnTo>
                  <a:lnTo>
                    <a:pt x="0" y="0"/>
                  </a:lnTo>
                  <a:lnTo>
                    <a:pt x="0" y="228"/>
                  </a:lnTo>
                  <a:lnTo>
                    <a:pt x="300" y="228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D5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0" name="Freeform 243"/>
            <p:cNvSpPr>
              <a:spLocks noChangeArrowheads="1"/>
            </p:cNvSpPr>
            <p:nvPr/>
          </p:nvSpPr>
          <p:spPr bwMode="auto">
            <a:xfrm>
              <a:off x="10474326" y="3148013"/>
              <a:ext cx="514350" cy="361950"/>
            </a:xfrm>
            <a:custGeom>
              <a:avLst/>
              <a:gdLst>
                <a:gd name="T0" fmla="*/ 324 w 324"/>
                <a:gd name="T1" fmla="*/ 0 h 228"/>
                <a:gd name="T2" fmla="*/ 230 w 324"/>
                <a:gd name="T3" fmla="*/ 0 h 228"/>
                <a:gd name="T4" fmla="*/ 0 w 324"/>
                <a:gd name="T5" fmla="*/ 0 h 228"/>
                <a:gd name="T6" fmla="*/ 0 w 324"/>
                <a:gd name="T7" fmla="*/ 228 h 228"/>
                <a:gd name="T8" fmla="*/ 300 w 324"/>
                <a:gd name="T9" fmla="*/ 228 h 228"/>
                <a:gd name="T10" fmla="*/ 324 w 324"/>
                <a:gd name="T11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4" h="228">
                  <a:moveTo>
                    <a:pt x="324" y="0"/>
                  </a:moveTo>
                  <a:lnTo>
                    <a:pt x="230" y="0"/>
                  </a:lnTo>
                  <a:lnTo>
                    <a:pt x="0" y="0"/>
                  </a:lnTo>
                  <a:lnTo>
                    <a:pt x="0" y="228"/>
                  </a:lnTo>
                  <a:lnTo>
                    <a:pt x="300" y="228"/>
                  </a:lnTo>
                  <a:lnTo>
                    <a:pt x="3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1" name="Freeform 244"/>
            <p:cNvSpPr>
              <a:spLocks noChangeArrowheads="1"/>
            </p:cNvSpPr>
            <p:nvPr/>
          </p:nvSpPr>
          <p:spPr bwMode="auto">
            <a:xfrm>
              <a:off x="10850563" y="4449763"/>
              <a:ext cx="3175" cy="34925"/>
            </a:xfrm>
            <a:custGeom>
              <a:avLst/>
              <a:gdLst>
                <a:gd name="T0" fmla="*/ 2 w 2"/>
                <a:gd name="T1" fmla="*/ 0 h 22"/>
                <a:gd name="T2" fmla="*/ 0 w 2"/>
                <a:gd name="T3" fmla="*/ 22 h 22"/>
                <a:gd name="T4" fmla="*/ 2 w 2"/>
                <a:gd name="T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2">
                  <a:moveTo>
                    <a:pt x="2" y="0"/>
                  </a:moveTo>
                  <a:lnTo>
                    <a:pt x="0" y="2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99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2" name="Freeform 245"/>
            <p:cNvSpPr>
              <a:spLocks noChangeArrowheads="1"/>
            </p:cNvSpPr>
            <p:nvPr/>
          </p:nvSpPr>
          <p:spPr bwMode="auto">
            <a:xfrm>
              <a:off x="10850563" y="4449763"/>
              <a:ext cx="3175" cy="34925"/>
            </a:xfrm>
            <a:custGeom>
              <a:avLst/>
              <a:gdLst>
                <a:gd name="T0" fmla="*/ 2 w 2"/>
                <a:gd name="T1" fmla="*/ 0 h 22"/>
                <a:gd name="T2" fmla="*/ 0 w 2"/>
                <a:gd name="T3" fmla="*/ 22 h 22"/>
                <a:gd name="T4" fmla="*/ 2 w 2"/>
                <a:gd name="T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2">
                  <a:moveTo>
                    <a:pt x="2" y="0"/>
                  </a:moveTo>
                  <a:lnTo>
                    <a:pt x="0" y="2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3" name="Freeform 246"/>
            <p:cNvSpPr>
              <a:spLocks noChangeArrowheads="1"/>
            </p:cNvSpPr>
            <p:nvPr/>
          </p:nvSpPr>
          <p:spPr bwMode="auto">
            <a:xfrm>
              <a:off x="10831513" y="4484688"/>
              <a:ext cx="19050" cy="157163"/>
            </a:xfrm>
            <a:custGeom>
              <a:avLst/>
              <a:gdLst>
                <a:gd name="T0" fmla="*/ 12 w 12"/>
                <a:gd name="T1" fmla="*/ 0 h 99"/>
                <a:gd name="T2" fmla="*/ 12 w 12"/>
                <a:gd name="T3" fmla="*/ 0 h 99"/>
                <a:gd name="T4" fmla="*/ 0 w 12"/>
                <a:gd name="T5" fmla="*/ 99 h 99"/>
                <a:gd name="T6" fmla="*/ 12 w 12"/>
                <a:gd name="T7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9">
                  <a:moveTo>
                    <a:pt x="12" y="0"/>
                  </a:moveTo>
                  <a:lnTo>
                    <a:pt x="12" y="0"/>
                  </a:lnTo>
                  <a:lnTo>
                    <a:pt x="0" y="99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4" name="Freeform 247"/>
            <p:cNvSpPr>
              <a:spLocks noChangeArrowheads="1"/>
            </p:cNvSpPr>
            <p:nvPr/>
          </p:nvSpPr>
          <p:spPr bwMode="auto">
            <a:xfrm>
              <a:off x="10831513" y="4484688"/>
              <a:ext cx="19050" cy="157163"/>
            </a:xfrm>
            <a:custGeom>
              <a:avLst/>
              <a:gdLst>
                <a:gd name="T0" fmla="*/ 12 w 12"/>
                <a:gd name="T1" fmla="*/ 0 h 99"/>
                <a:gd name="T2" fmla="*/ 12 w 12"/>
                <a:gd name="T3" fmla="*/ 0 h 99"/>
                <a:gd name="T4" fmla="*/ 0 w 12"/>
                <a:gd name="T5" fmla="*/ 99 h 99"/>
                <a:gd name="T6" fmla="*/ 12 w 12"/>
                <a:gd name="T7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9">
                  <a:moveTo>
                    <a:pt x="12" y="0"/>
                  </a:moveTo>
                  <a:lnTo>
                    <a:pt x="12" y="0"/>
                  </a:lnTo>
                  <a:lnTo>
                    <a:pt x="0" y="99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5" name="Freeform 248"/>
            <p:cNvSpPr>
              <a:spLocks noChangeArrowheads="1"/>
            </p:cNvSpPr>
            <p:nvPr/>
          </p:nvSpPr>
          <p:spPr bwMode="auto">
            <a:xfrm>
              <a:off x="10474326" y="4213226"/>
              <a:ext cx="401638" cy="428625"/>
            </a:xfrm>
            <a:custGeom>
              <a:avLst/>
              <a:gdLst>
                <a:gd name="T0" fmla="*/ 253 w 253"/>
                <a:gd name="T1" fmla="*/ 0 h 270"/>
                <a:gd name="T2" fmla="*/ 241 w 253"/>
                <a:gd name="T3" fmla="*/ 112 h 270"/>
                <a:gd name="T4" fmla="*/ 0 w 253"/>
                <a:gd name="T5" fmla="*/ 112 h 270"/>
                <a:gd name="T6" fmla="*/ 0 w 253"/>
                <a:gd name="T7" fmla="*/ 270 h 270"/>
                <a:gd name="T8" fmla="*/ 225 w 253"/>
                <a:gd name="T9" fmla="*/ 270 h 270"/>
                <a:gd name="T10" fmla="*/ 237 w 253"/>
                <a:gd name="T11" fmla="*/ 171 h 270"/>
                <a:gd name="T12" fmla="*/ 239 w 253"/>
                <a:gd name="T13" fmla="*/ 149 h 270"/>
                <a:gd name="T14" fmla="*/ 253 w 253"/>
                <a:gd name="T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3" h="270">
                  <a:moveTo>
                    <a:pt x="253" y="0"/>
                  </a:moveTo>
                  <a:lnTo>
                    <a:pt x="241" y="112"/>
                  </a:lnTo>
                  <a:lnTo>
                    <a:pt x="0" y="112"/>
                  </a:lnTo>
                  <a:lnTo>
                    <a:pt x="0" y="270"/>
                  </a:lnTo>
                  <a:lnTo>
                    <a:pt x="225" y="270"/>
                  </a:lnTo>
                  <a:lnTo>
                    <a:pt x="237" y="171"/>
                  </a:lnTo>
                  <a:lnTo>
                    <a:pt x="239" y="149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rgbClr val="D5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6" name="Freeform 249"/>
            <p:cNvSpPr>
              <a:spLocks noChangeArrowheads="1"/>
            </p:cNvSpPr>
            <p:nvPr/>
          </p:nvSpPr>
          <p:spPr bwMode="auto">
            <a:xfrm>
              <a:off x="10474326" y="4213226"/>
              <a:ext cx="401638" cy="428625"/>
            </a:xfrm>
            <a:custGeom>
              <a:avLst/>
              <a:gdLst>
                <a:gd name="T0" fmla="*/ 253 w 253"/>
                <a:gd name="T1" fmla="*/ 0 h 270"/>
                <a:gd name="T2" fmla="*/ 241 w 253"/>
                <a:gd name="T3" fmla="*/ 112 h 270"/>
                <a:gd name="T4" fmla="*/ 0 w 253"/>
                <a:gd name="T5" fmla="*/ 112 h 270"/>
                <a:gd name="T6" fmla="*/ 0 w 253"/>
                <a:gd name="T7" fmla="*/ 270 h 270"/>
                <a:gd name="T8" fmla="*/ 225 w 253"/>
                <a:gd name="T9" fmla="*/ 270 h 270"/>
                <a:gd name="T10" fmla="*/ 237 w 253"/>
                <a:gd name="T11" fmla="*/ 171 h 270"/>
                <a:gd name="T12" fmla="*/ 239 w 253"/>
                <a:gd name="T13" fmla="*/ 149 h 270"/>
                <a:gd name="T14" fmla="*/ 253 w 253"/>
                <a:gd name="T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3" h="270">
                  <a:moveTo>
                    <a:pt x="253" y="0"/>
                  </a:moveTo>
                  <a:lnTo>
                    <a:pt x="241" y="112"/>
                  </a:lnTo>
                  <a:lnTo>
                    <a:pt x="0" y="112"/>
                  </a:lnTo>
                  <a:lnTo>
                    <a:pt x="0" y="270"/>
                  </a:lnTo>
                  <a:lnTo>
                    <a:pt x="225" y="270"/>
                  </a:lnTo>
                  <a:lnTo>
                    <a:pt x="237" y="171"/>
                  </a:lnTo>
                  <a:lnTo>
                    <a:pt x="239" y="149"/>
                  </a:lnTo>
                  <a:lnTo>
                    <a:pt x="2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7" name="Freeform 250"/>
            <p:cNvSpPr>
              <a:spLocks noChangeArrowheads="1"/>
            </p:cNvSpPr>
            <p:nvPr/>
          </p:nvSpPr>
          <p:spPr bwMode="auto">
            <a:xfrm>
              <a:off x="10474326" y="4641851"/>
              <a:ext cx="357188" cy="109538"/>
            </a:xfrm>
            <a:custGeom>
              <a:avLst/>
              <a:gdLst>
                <a:gd name="T0" fmla="*/ 225 w 225"/>
                <a:gd name="T1" fmla="*/ 0 h 69"/>
                <a:gd name="T2" fmla="*/ 225 w 225"/>
                <a:gd name="T3" fmla="*/ 0 h 69"/>
                <a:gd name="T4" fmla="*/ 0 w 225"/>
                <a:gd name="T5" fmla="*/ 0 h 69"/>
                <a:gd name="T6" fmla="*/ 0 w 225"/>
                <a:gd name="T7" fmla="*/ 69 h 69"/>
                <a:gd name="T8" fmla="*/ 218 w 225"/>
                <a:gd name="T9" fmla="*/ 69 h 69"/>
                <a:gd name="T10" fmla="*/ 225 w 225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69">
                  <a:moveTo>
                    <a:pt x="225" y="0"/>
                  </a:moveTo>
                  <a:lnTo>
                    <a:pt x="225" y="0"/>
                  </a:lnTo>
                  <a:lnTo>
                    <a:pt x="0" y="0"/>
                  </a:lnTo>
                  <a:lnTo>
                    <a:pt x="0" y="69"/>
                  </a:lnTo>
                  <a:lnTo>
                    <a:pt x="218" y="69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rgbClr val="008F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8" name="Freeform 251"/>
            <p:cNvSpPr>
              <a:spLocks noChangeArrowheads="1"/>
            </p:cNvSpPr>
            <p:nvPr/>
          </p:nvSpPr>
          <p:spPr bwMode="auto">
            <a:xfrm>
              <a:off x="10474326" y="4641851"/>
              <a:ext cx="357188" cy="109538"/>
            </a:xfrm>
            <a:custGeom>
              <a:avLst/>
              <a:gdLst>
                <a:gd name="T0" fmla="*/ 225 w 225"/>
                <a:gd name="T1" fmla="*/ 0 h 69"/>
                <a:gd name="T2" fmla="*/ 225 w 225"/>
                <a:gd name="T3" fmla="*/ 0 h 69"/>
                <a:gd name="T4" fmla="*/ 0 w 225"/>
                <a:gd name="T5" fmla="*/ 0 h 69"/>
                <a:gd name="T6" fmla="*/ 0 w 225"/>
                <a:gd name="T7" fmla="*/ 69 h 69"/>
                <a:gd name="T8" fmla="*/ 218 w 225"/>
                <a:gd name="T9" fmla="*/ 69 h 69"/>
                <a:gd name="T10" fmla="*/ 225 w 225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69">
                  <a:moveTo>
                    <a:pt x="225" y="0"/>
                  </a:moveTo>
                  <a:lnTo>
                    <a:pt x="225" y="0"/>
                  </a:lnTo>
                  <a:lnTo>
                    <a:pt x="0" y="0"/>
                  </a:lnTo>
                  <a:lnTo>
                    <a:pt x="0" y="69"/>
                  </a:lnTo>
                  <a:lnTo>
                    <a:pt x="218" y="69"/>
                  </a:lnTo>
                  <a:lnTo>
                    <a:pt x="2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9" name="Freeform 252"/>
            <p:cNvSpPr>
              <a:spLocks noChangeArrowheads="1"/>
            </p:cNvSpPr>
            <p:nvPr/>
          </p:nvSpPr>
          <p:spPr bwMode="auto">
            <a:xfrm>
              <a:off x="10474326" y="3509963"/>
              <a:ext cx="476250" cy="881063"/>
            </a:xfrm>
            <a:custGeom>
              <a:avLst/>
              <a:gdLst>
                <a:gd name="T0" fmla="*/ 300 w 300"/>
                <a:gd name="T1" fmla="*/ 0 h 555"/>
                <a:gd name="T2" fmla="*/ 300 w 300"/>
                <a:gd name="T3" fmla="*/ 0 h 555"/>
                <a:gd name="T4" fmla="*/ 0 w 300"/>
                <a:gd name="T5" fmla="*/ 0 h 555"/>
                <a:gd name="T6" fmla="*/ 0 w 300"/>
                <a:gd name="T7" fmla="*/ 555 h 555"/>
                <a:gd name="T8" fmla="*/ 241 w 300"/>
                <a:gd name="T9" fmla="*/ 555 h 555"/>
                <a:gd name="T10" fmla="*/ 253 w 300"/>
                <a:gd name="T11" fmla="*/ 443 h 555"/>
                <a:gd name="T12" fmla="*/ 293 w 300"/>
                <a:gd name="T13" fmla="*/ 76 h 555"/>
                <a:gd name="T14" fmla="*/ 300 w 300"/>
                <a:gd name="T15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555">
                  <a:moveTo>
                    <a:pt x="300" y="0"/>
                  </a:moveTo>
                  <a:lnTo>
                    <a:pt x="300" y="0"/>
                  </a:lnTo>
                  <a:lnTo>
                    <a:pt x="0" y="0"/>
                  </a:lnTo>
                  <a:lnTo>
                    <a:pt x="0" y="555"/>
                  </a:lnTo>
                  <a:lnTo>
                    <a:pt x="241" y="555"/>
                  </a:lnTo>
                  <a:lnTo>
                    <a:pt x="253" y="443"/>
                  </a:lnTo>
                  <a:lnTo>
                    <a:pt x="293" y="76"/>
                  </a:lnTo>
                  <a:lnTo>
                    <a:pt x="300" y="0"/>
                  </a:lnTo>
                  <a:close/>
                </a:path>
              </a:pathLst>
            </a:custGeom>
            <a:solidFill>
              <a:srgbClr val="36B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0" name="Freeform 253"/>
            <p:cNvSpPr>
              <a:spLocks noChangeArrowheads="1"/>
            </p:cNvSpPr>
            <p:nvPr/>
          </p:nvSpPr>
          <p:spPr bwMode="auto">
            <a:xfrm>
              <a:off x="10474326" y="3509963"/>
              <a:ext cx="476250" cy="881063"/>
            </a:xfrm>
            <a:custGeom>
              <a:avLst/>
              <a:gdLst>
                <a:gd name="T0" fmla="*/ 300 w 300"/>
                <a:gd name="T1" fmla="*/ 0 h 555"/>
                <a:gd name="T2" fmla="*/ 300 w 300"/>
                <a:gd name="T3" fmla="*/ 0 h 555"/>
                <a:gd name="T4" fmla="*/ 0 w 300"/>
                <a:gd name="T5" fmla="*/ 0 h 555"/>
                <a:gd name="T6" fmla="*/ 0 w 300"/>
                <a:gd name="T7" fmla="*/ 555 h 555"/>
                <a:gd name="T8" fmla="*/ 241 w 300"/>
                <a:gd name="T9" fmla="*/ 555 h 555"/>
                <a:gd name="T10" fmla="*/ 253 w 300"/>
                <a:gd name="T11" fmla="*/ 443 h 555"/>
                <a:gd name="T12" fmla="*/ 293 w 300"/>
                <a:gd name="T13" fmla="*/ 76 h 555"/>
                <a:gd name="T14" fmla="*/ 300 w 300"/>
                <a:gd name="T15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555">
                  <a:moveTo>
                    <a:pt x="300" y="0"/>
                  </a:moveTo>
                  <a:lnTo>
                    <a:pt x="300" y="0"/>
                  </a:lnTo>
                  <a:lnTo>
                    <a:pt x="0" y="0"/>
                  </a:lnTo>
                  <a:lnTo>
                    <a:pt x="0" y="555"/>
                  </a:lnTo>
                  <a:lnTo>
                    <a:pt x="241" y="555"/>
                  </a:lnTo>
                  <a:lnTo>
                    <a:pt x="253" y="443"/>
                  </a:lnTo>
                  <a:lnTo>
                    <a:pt x="293" y="76"/>
                  </a:lnTo>
                  <a:lnTo>
                    <a:pt x="3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1" name="Freeform 254"/>
            <p:cNvSpPr>
              <a:spLocks noEditPoints="1" noChangeArrowheads="1"/>
            </p:cNvSpPr>
            <p:nvPr/>
          </p:nvSpPr>
          <p:spPr bwMode="auto">
            <a:xfrm>
              <a:off x="9863138" y="3894138"/>
              <a:ext cx="1447800" cy="1158875"/>
            </a:xfrm>
            <a:custGeom>
              <a:avLst/>
              <a:gdLst>
                <a:gd name="T0" fmla="*/ 144 w 386"/>
                <a:gd name="T1" fmla="*/ 30 h 308"/>
                <a:gd name="T2" fmla="*/ 29 w 386"/>
                <a:gd name="T3" fmla="*/ 255 h 308"/>
                <a:gd name="T4" fmla="*/ 47 w 386"/>
                <a:gd name="T5" fmla="*/ 308 h 308"/>
                <a:gd name="T6" fmla="*/ 386 w 386"/>
                <a:gd name="T7" fmla="*/ 197 h 308"/>
                <a:gd name="T8" fmla="*/ 369 w 386"/>
                <a:gd name="T9" fmla="*/ 143 h 308"/>
                <a:gd name="T10" fmla="*/ 144 w 386"/>
                <a:gd name="T11" fmla="*/ 30 h 308"/>
                <a:gd name="T12" fmla="*/ 91 w 386"/>
                <a:gd name="T13" fmla="*/ 234 h 308"/>
                <a:gd name="T14" fmla="*/ 164 w 386"/>
                <a:gd name="T15" fmla="*/ 92 h 308"/>
                <a:gd name="T16" fmla="*/ 307 w 386"/>
                <a:gd name="T17" fmla="*/ 163 h 308"/>
                <a:gd name="T18" fmla="*/ 91 w 386"/>
                <a:gd name="T19" fmla="*/ 23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6" h="308">
                  <a:moveTo>
                    <a:pt x="144" y="30"/>
                  </a:moveTo>
                  <a:cubicBezTo>
                    <a:pt x="50" y="61"/>
                    <a:pt x="0" y="161"/>
                    <a:pt x="29" y="255"/>
                  </a:cubicBezTo>
                  <a:cubicBezTo>
                    <a:pt x="47" y="308"/>
                    <a:pt x="47" y="308"/>
                    <a:pt x="47" y="308"/>
                  </a:cubicBezTo>
                  <a:cubicBezTo>
                    <a:pt x="386" y="197"/>
                    <a:pt x="386" y="197"/>
                    <a:pt x="386" y="197"/>
                  </a:cubicBezTo>
                  <a:cubicBezTo>
                    <a:pt x="369" y="143"/>
                    <a:pt x="369" y="143"/>
                    <a:pt x="369" y="143"/>
                  </a:cubicBezTo>
                  <a:cubicBezTo>
                    <a:pt x="337" y="50"/>
                    <a:pt x="237" y="0"/>
                    <a:pt x="144" y="30"/>
                  </a:cubicBezTo>
                  <a:close/>
                  <a:moveTo>
                    <a:pt x="91" y="234"/>
                  </a:moveTo>
                  <a:cubicBezTo>
                    <a:pt x="72" y="175"/>
                    <a:pt x="104" y="111"/>
                    <a:pt x="164" y="92"/>
                  </a:cubicBezTo>
                  <a:cubicBezTo>
                    <a:pt x="223" y="72"/>
                    <a:pt x="287" y="104"/>
                    <a:pt x="307" y="163"/>
                  </a:cubicBezTo>
                  <a:lnTo>
                    <a:pt x="91" y="234"/>
                  </a:lnTo>
                  <a:close/>
                </a:path>
              </a:pathLst>
            </a:custGeom>
            <a:solidFill>
              <a:srgbClr val="295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2" name="Freeform 255"/>
            <p:cNvSpPr>
              <a:spLocks noChangeArrowheads="1"/>
            </p:cNvSpPr>
            <p:nvPr/>
          </p:nvSpPr>
          <p:spPr bwMode="auto">
            <a:xfrm>
              <a:off x="10845801" y="4657726"/>
              <a:ext cx="63500" cy="120650"/>
            </a:xfrm>
            <a:custGeom>
              <a:avLst/>
              <a:gdLst>
                <a:gd name="T0" fmla="*/ 17 w 17"/>
                <a:gd name="T1" fmla="*/ 29 h 32"/>
                <a:gd name="T2" fmla="*/ 9 w 17"/>
                <a:gd name="T3" fmla="*/ 4 h 32"/>
                <a:gd name="T4" fmla="*/ 3 w 17"/>
                <a:gd name="T5" fmla="*/ 1 h 32"/>
                <a:gd name="T6" fmla="*/ 0 w 17"/>
                <a:gd name="T7" fmla="*/ 7 h 32"/>
                <a:gd name="T8" fmla="*/ 9 w 17"/>
                <a:gd name="T9" fmla="*/ 32 h 32"/>
                <a:gd name="T10" fmla="*/ 17 w 17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2">
                  <a:moveTo>
                    <a:pt x="17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8" y="1"/>
                    <a:pt x="6" y="0"/>
                    <a:pt x="3" y="1"/>
                  </a:cubicBezTo>
                  <a:cubicBezTo>
                    <a:pt x="1" y="2"/>
                    <a:pt x="0" y="4"/>
                    <a:pt x="0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7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3" name="Freeform 256"/>
            <p:cNvSpPr>
              <a:spLocks noChangeArrowheads="1"/>
            </p:cNvSpPr>
            <p:nvPr/>
          </p:nvSpPr>
          <p:spPr bwMode="auto">
            <a:xfrm>
              <a:off x="10733088" y="4695826"/>
              <a:ext cx="68263" cy="115888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3 h 31"/>
                <a:gd name="T4" fmla="*/ 4 w 18"/>
                <a:gd name="T5" fmla="*/ 1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7" y="0"/>
                    <a:pt x="4" y="1"/>
                  </a:cubicBezTo>
                  <a:cubicBezTo>
                    <a:pt x="2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8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4" name="Freeform 257"/>
            <p:cNvSpPr>
              <a:spLocks noChangeArrowheads="1"/>
            </p:cNvSpPr>
            <p:nvPr/>
          </p:nvSpPr>
          <p:spPr bwMode="auto">
            <a:xfrm>
              <a:off x="10625138" y="4729163"/>
              <a:ext cx="66675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7" y="0"/>
                    <a:pt x="4" y="1"/>
                  </a:cubicBezTo>
                  <a:cubicBezTo>
                    <a:pt x="2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5" name="Freeform 258"/>
            <p:cNvSpPr>
              <a:spLocks noChangeArrowheads="1"/>
            </p:cNvSpPr>
            <p:nvPr/>
          </p:nvSpPr>
          <p:spPr bwMode="auto">
            <a:xfrm>
              <a:off x="11172826" y="4548188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9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1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6" name="Freeform 259"/>
            <p:cNvSpPr>
              <a:spLocks noChangeArrowheads="1"/>
            </p:cNvSpPr>
            <p:nvPr/>
          </p:nvSpPr>
          <p:spPr bwMode="auto">
            <a:xfrm>
              <a:off x="11063288" y="4586288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9 w 18"/>
                <a:gd name="T3" fmla="*/ 4 h 32"/>
                <a:gd name="T4" fmla="*/ 3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1"/>
                    <a:pt x="6" y="0"/>
                    <a:pt x="3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7" name="Freeform 260"/>
            <p:cNvSpPr>
              <a:spLocks noChangeArrowheads="1"/>
            </p:cNvSpPr>
            <p:nvPr/>
          </p:nvSpPr>
          <p:spPr bwMode="auto">
            <a:xfrm>
              <a:off x="10955338" y="4624388"/>
              <a:ext cx="63500" cy="115888"/>
            </a:xfrm>
            <a:custGeom>
              <a:avLst/>
              <a:gdLst>
                <a:gd name="T0" fmla="*/ 17 w 17"/>
                <a:gd name="T1" fmla="*/ 28 h 31"/>
                <a:gd name="T2" fmla="*/ 9 w 17"/>
                <a:gd name="T3" fmla="*/ 3 h 31"/>
                <a:gd name="T4" fmla="*/ 3 w 17"/>
                <a:gd name="T5" fmla="*/ 0 h 31"/>
                <a:gd name="T6" fmla="*/ 0 w 17"/>
                <a:gd name="T7" fmla="*/ 6 h 31"/>
                <a:gd name="T8" fmla="*/ 9 w 17"/>
                <a:gd name="T9" fmla="*/ 31 h 31"/>
                <a:gd name="T10" fmla="*/ 17 w 17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1">
                  <a:moveTo>
                    <a:pt x="17" y="28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8" y="1"/>
                    <a:pt x="6" y="0"/>
                    <a:pt x="3" y="0"/>
                  </a:cubicBezTo>
                  <a:cubicBezTo>
                    <a:pt x="1" y="1"/>
                    <a:pt x="0" y="4"/>
                    <a:pt x="0" y="6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7" y="28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8" name="Freeform 261"/>
            <p:cNvSpPr>
              <a:spLocks noChangeArrowheads="1"/>
            </p:cNvSpPr>
            <p:nvPr/>
          </p:nvSpPr>
          <p:spPr bwMode="auto">
            <a:xfrm>
              <a:off x="10515601" y="4767263"/>
              <a:ext cx="68263" cy="115888"/>
            </a:xfrm>
            <a:custGeom>
              <a:avLst/>
              <a:gdLst>
                <a:gd name="T0" fmla="*/ 18 w 18"/>
                <a:gd name="T1" fmla="*/ 29 h 31"/>
                <a:gd name="T2" fmla="*/ 10 w 18"/>
                <a:gd name="T3" fmla="*/ 4 h 31"/>
                <a:gd name="T4" fmla="*/ 4 w 18"/>
                <a:gd name="T5" fmla="*/ 1 h 31"/>
                <a:gd name="T6" fmla="*/ 1 w 18"/>
                <a:gd name="T7" fmla="*/ 7 h 31"/>
                <a:gd name="T8" fmla="*/ 9 w 18"/>
                <a:gd name="T9" fmla="*/ 31 h 31"/>
                <a:gd name="T10" fmla="*/ 18 w 18"/>
                <a:gd name="T1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2" y="1"/>
                    <a:pt x="0" y="4"/>
                    <a:pt x="1" y="7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9" name="Freeform 262"/>
            <p:cNvSpPr>
              <a:spLocks noChangeArrowheads="1"/>
            </p:cNvSpPr>
            <p:nvPr/>
          </p:nvSpPr>
          <p:spPr bwMode="auto">
            <a:xfrm>
              <a:off x="10407651" y="4800601"/>
              <a:ext cx="66675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2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0" name="Freeform 263"/>
            <p:cNvSpPr>
              <a:spLocks noChangeArrowheads="1"/>
            </p:cNvSpPr>
            <p:nvPr/>
          </p:nvSpPr>
          <p:spPr bwMode="auto">
            <a:xfrm>
              <a:off x="10298113" y="4838701"/>
              <a:ext cx="68263" cy="119063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1" name="Freeform 264"/>
            <p:cNvSpPr>
              <a:spLocks noChangeArrowheads="1"/>
            </p:cNvSpPr>
            <p:nvPr/>
          </p:nvSpPr>
          <p:spPr bwMode="auto">
            <a:xfrm>
              <a:off x="10188576" y="4875213"/>
              <a:ext cx="68263" cy="117475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3 h 31"/>
                <a:gd name="T4" fmla="*/ 4 w 18"/>
                <a:gd name="T5" fmla="*/ 0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6" y="0"/>
                    <a:pt x="4" y="0"/>
                  </a:cubicBezTo>
                  <a:cubicBezTo>
                    <a:pt x="1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8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2" name="Freeform 265"/>
            <p:cNvSpPr>
              <a:spLocks noChangeArrowheads="1"/>
            </p:cNvSpPr>
            <p:nvPr/>
          </p:nvSpPr>
          <p:spPr bwMode="auto">
            <a:xfrm>
              <a:off x="10080626" y="4910138"/>
              <a:ext cx="66675" cy="119063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243" name="组合 467"/>
          <p:cNvGrpSpPr/>
          <p:nvPr/>
        </p:nvGrpSpPr>
        <p:grpSpPr bwMode="auto">
          <a:xfrm>
            <a:off x="6973889" y="3682603"/>
            <a:ext cx="1044575" cy="1357313"/>
            <a:chOff x="7929563" y="2716213"/>
            <a:chExt cx="1592263" cy="2073275"/>
          </a:xfrm>
        </p:grpSpPr>
        <p:sp>
          <p:nvSpPr>
            <p:cNvPr id="4244" name="Freeform 141"/>
            <p:cNvSpPr>
              <a:spLocks noChangeArrowheads="1"/>
            </p:cNvSpPr>
            <p:nvPr/>
          </p:nvSpPr>
          <p:spPr bwMode="auto">
            <a:xfrm>
              <a:off x="7929563" y="2741613"/>
              <a:ext cx="1444625" cy="2025650"/>
            </a:xfrm>
            <a:custGeom>
              <a:avLst/>
              <a:gdLst>
                <a:gd name="T0" fmla="*/ 385 w 385"/>
                <a:gd name="T1" fmla="*/ 34 h 538"/>
                <a:gd name="T2" fmla="*/ 354 w 385"/>
                <a:gd name="T3" fmla="*/ 3 h 538"/>
                <a:gd name="T4" fmla="*/ 47 w 385"/>
                <a:gd name="T5" fmla="*/ 2 h 538"/>
                <a:gd name="T6" fmla="*/ 42 w 385"/>
                <a:gd name="T7" fmla="*/ 2 h 538"/>
                <a:gd name="T8" fmla="*/ 31 w 385"/>
                <a:gd name="T9" fmla="*/ 0 h 538"/>
                <a:gd name="T10" fmla="*/ 29 w 385"/>
                <a:gd name="T11" fmla="*/ 0 h 538"/>
                <a:gd name="T12" fmla="*/ 1 w 385"/>
                <a:gd name="T13" fmla="*/ 28 h 538"/>
                <a:gd name="T14" fmla="*/ 0 w 385"/>
                <a:gd name="T15" fmla="*/ 510 h 538"/>
                <a:gd name="T16" fmla="*/ 27 w 385"/>
                <a:gd name="T17" fmla="*/ 537 h 538"/>
                <a:gd name="T18" fmla="*/ 30 w 385"/>
                <a:gd name="T19" fmla="*/ 537 h 538"/>
                <a:gd name="T20" fmla="*/ 38 w 385"/>
                <a:gd name="T21" fmla="*/ 536 h 538"/>
                <a:gd name="T22" fmla="*/ 46 w 385"/>
                <a:gd name="T23" fmla="*/ 537 h 538"/>
                <a:gd name="T24" fmla="*/ 353 w 385"/>
                <a:gd name="T25" fmla="*/ 538 h 538"/>
                <a:gd name="T26" fmla="*/ 384 w 385"/>
                <a:gd name="T27" fmla="*/ 507 h 538"/>
                <a:gd name="T28" fmla="*/ 385 w 385"/>
                <a:gd name="T29" fmla="*/ 143 h 538"/>
                <a:gd name="T30" fmla="*/ 385 w 385"/>
                <a:gd name="T31" fmla="*/ 34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5" h="538">
                  <a:moveTo>
                    <a:pt x="385" y="34"/>
                  </a:moveTo>
                  <a:cubicBezTo>
                    <a:pt x="385" y="17"/>
                    <a:pt x="371" y="3"/>
                    <a:pt x="354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5" y="2"/>
                    <a:pt x="44" y="2"/>
                    <a:pt x="42" y="2"/>
                  </a:cubicBezTo>
                  <a:cubicBezTo>
                    <a:pt x="39" y="1"/>
                    <a:pt x="35" y="0"/>
                    <a:pt x="3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4" y="0"/>
                    <a:pt x="1" y="13"/>
                    <a:pt x="1" y="28"/>
                  </a:cubicBezTo>
                  <a:cubicBezTo>
                    <a:pt x="0" y="510"/>
                    <a:pt x="0" y="510"/>
                    <a:pt x="0" y="510"/>
                  </a:cubicBezTo>
                  <a:cubicBezTo>
                    <a:pt x="0" y="525"/>
                    <a:pt x="12" y="537"/>
                    <a:pt x="27" y="537"/>
                  </a:cubicBezTo>
                  <a:cubicBezTo>
                    <a:pt x="30" y="537"/>
                    <a:pt x="30" y="537"/>
                    <a:pt x="30" y="537"/>
                  </a:cubicBezTo>
                  <a:cubicBezTo>
                    <a:pt x="33" y="537"/>
                    <a:pt x="35" y="537"/>
                    <a:pt x="38" y="536"/>
                  </a:cubicBezTo>
                  <a:cubicBezTo>
                    <a:pt x="40" y="537"/>
                    <a:pt x="43" y="537"/>
                    <a:pt x="46" y="537"/>
                  </a:cubicBezTo>
                  <a:cubicBezTo>
                    <a:pt x="353" y="538"/>
                    <a:pt x="353" y="538"/>
                    <a:pt x="353" y="538"/>
                  </a:cubicBezTo>
                  <a:cubicBezTo>
                    <a:pt x="370" y="538"/>
                    <a:pt x="384" y="524"/>
                    <a:pt x="384" y="507"/>
                  </a:cubicBezTo>
                  <a:cubicBezTo>
                    <a:pt x="385" y="143"/>
                    <a:pt x="385" y="143"/>
                    <a:pt x="385" y="143"/>
                  </a:cubicBezTo>
                  <a:cubicBezTo>
                    <a:pt x="385" y="34"/>
                    <a:pt x="385" y="34"/>
                    <a:pt x="385" y="34"/>
                  </a:cubicBezTo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5" name="Freeform 142"/>
            <p:cNvSpPr>
              <a:spLocks noChangeArrowheads="1"/>
            </p:cNvSpPr>
            <p:nvPr/>
          </p:nvSpPr>
          <p:spPr bwMode="auto">
            <a:xfrm>
              <a:off x="8128001" y="2825751"/>
              <a:ext cx="1393825" cy="1941513"/>
            </a:xfrm>
            <a:custGeom>
              <a:avLst/>
              <a:gdLst>
                <a:gd name="T0" fmla="*/ 370 w 371"/>
                <a:gd name="T1" fmla="*/ 485 h 516"/>
                <a:gd name="T2" fmla="*/ 338 w 371"/>
                <a:gd name="T3" fmla="*/ 516 h 516"/>
                <a:gd name="T4" fmla="*/ 31 w 371"/>
                <a:gd name="T5" fmla="*/ 515 h 516"/>
                <a:gd name="T6" fmla="*/ 0 w 371"/>
                <a:gd name="T7" fmla="*/ 484 h 516"/>
                <a:gd name="T8" fmla="*/ 1 w 371"/>
                <a:gd name="T9" fmla="*/ 31 h 516"/>
                <a:gd name="T10" fmla="*/ 33 w 371"/>
                <a:gd name="T11" fmla="*/ 0 h 516"/>
                <a:gd name="T12" fmla="*/ 339 w 371"/>
                <a:gd name="T13" fmla="*/ 1 h 516"/>
                <a:gd name="T14" fmla="*/ 371 w 371"/>
                <a:gd name="T15" fmla="*/ 32 h 516"/>
                <a:gd name="T16" fmla="*/ 370 w 371"/>
                <a:gd name="T17" fmla="*/ 485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516">
                  <a:moveTo>
                    <a:pt x="370" y="485"/>
                  </a:moveTo>
                  <a:cubicBezTo>
                    <a:pt x="370" y="502"/>
                    <a:pt x="355" y="516"/>
                    <a:pt x="338" y="516"/>
                  </a:cubicBezTo>
                  <a:cubicBezTo>
                    <a:pt x="31" y="515"/>
                    <a:pt x="31" y="515"/>
                    <a:pt x="31" y="515"/>
                  </a:cubicBezTo>
                  <a:cubicBezTo>
                    <a:pt x="14" y="515"/>
                    <a:pt x="0" y="501"/>
                    <a:pt x="0" y="484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14"/>
                    <a:pt x="15" y="0"/>
                    <a:pt x="33" y="0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57" y="1"/>
                    <a:pt x="371" y="15"/>
                    <a:pt x="371" y="32"/>
                  </a:cubicBezTo>
                  <a:cubicBezTo>
                    <a:pt x="370" y="485"/>
                    <a:pt x="370" y="485"/>
                    <a:pt x="370" y="485"/>
                  </a:cubicBezTo>
                </a:path>
              </a:pathLst>
            </a:custGeom>
            <a:solidFill>
              <a:srgbClr val="203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6" name="Freeform 143"/>
            <p:cNvSpPr>
              <a:spLocks noChangeArrowheads="1"/>
            </p:cNvSpPr>
            <p:nvPr/>
          </p:nvSpPr>
          <p:spPr bwMode="auto">
            <a:xfrm>
              <a:off x="8181976" y="2817813"/>
              <a:ext cx="1208088" cy="1878013"/>
            </a:xfrm>
            <a:custGeom>
              <a:avLst/>
              <a:gdLst>
                <a:gd name="T0" fmla="*/ 759 w 761"/>
                <a:gd name="T1" fmla="*/ 1183 h 1183"/>
                <a:gd name="T2" fmla="*/ 0 w 761"/>
                <a:gd name="T3" fmla="*/ 1180 h 1183"/>
                <a:gd name="T4" fmla="*/ 4 w 761"/>
                <a:gd name="T5" fmla="*/ 0 h 1183"/>
                <a:gd name="T6" fmla="*/ 761 w 761"/>
                <a:gd name="T7" fmla="*/ 2 h 1183"/>
                <a:gd name="T8" fmla="*/ 759 w 761"/>
                <a:gd name="T9" fmla="*/ 1183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1" h="1183">
                  <a:moveTo>
                    <a:pt x="759" y="1183"/>
                  </a:moveTo>
                  <a:lnTo>
                    <a:pt x="0" y="1180"/>
                  </a:lnTo>
                  <a:lnTo>
                    <a:pt x="4" y="0"/>
                  </a:lnTo>
                  <a:lnTo>
                    <a:pt x="761" y="2"/>
                  </a:lnTo>
                  <a:lnTo>
                    <a:pt x="759" y="1183"/>
                  </a:lnTo>
                  <a:close/>
                </a:path>
              </a:pathLst>
            </a:custGeom>
            <a:solidFill>
              <a:srgbClr val="FCFF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7" name="Freeform 144"/>
            <p:cNvSpPr>
              <a:spLocks noChangeArrowheads="1"/>
            </p:cNvSpPr>
            <p:nvPr/>
          </p:nvSpPr>
          <p:spPr bwMode="auto">
            <a:xfrm>
              <a:off x="8181976" y="2817813"/>
              <a:ext cx="1208088" cy="1878013"/>
            </a:xfrm>
            <a:custGeom>
              <a:avLst/>
              <a:gdLst>
                <a:gd name="T0" fmla="*/ 759 w 761"/>
                <a:gd name="T1" fmla="*/ 1183 h 1183"/>
                <a:gd name="T2" fmla="*/ 0 w 761"/>
                <a:gd name="T3" fmla="*/ 1180 h 1183"/>
                <a:gd name="T4" fmla="*/ 4 w 761"/>
                <a:gd name="T5" fmla="*/ 0 h 1183"/>
                <a:gd name="T6" fmla="*/ 761 w 761"/>
                <a:gd name="T7" fmla="*/ 2 h 1183"/>
                <a:gd name="T8" fmla="*/ 759 w 761"/>
                <a:gd name="T9" fmla="*/ 1183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1" h="1183">
                  <a:moveTo>
                    <a:pt x="759" y="1183"/>
                  </a:moveTo>
                  <a:lnTo>
                    <a:pt x="0" y="1180"/>
                  </a:lnTo>
                  <a:lnTo>
                    <a:pt x="4" y="0"/>
                  </a:lnTo>
                  <a:lnTo>
                    <a:pt x="761" y="2"/>
                  </a:lnTo>
                  <a:lnTo>
                    <a:pt x="759" y="118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8" name="Freeform 145"/>
            <p:cNvSpPr>
              <a:spLocks noChangeArrowheads="1"/>
            </p:cNvSpPr>
            <p:nvPr/>
          </p:nvSpPr>
          <p:spPr bwMode="auto">
            <a:xfrm>
              <a:off x="8128001" y="2749551"/>
              <a:ext cx="1393825" cy="1855788"/>
            </a:xfrm>
            <a:custGeom>
              <a:avLst/>
              <a:gdLst>
                <a:gd name="T0" fmla="*/ 370 w 371"/>
                <a:gd name="T1" fmla="*/ 462 h 493"/>
                <a:gd name="T2" fmla="*/ 338 w 371"/>
                <a:gd name="T3" fmla="*/ 493 h 493"/>
                <a:gd name="T4" fmla="*/ 31 w 371"/>
                <a:gd name="T5" fmla="*/ 492 h 493"/>
                <a:gd name="T6" fmla="*/ 0 w 371"/>
                <a:gd name="T7" fmla="*/ 461 h 493"/>
                <a:gd name="T8" fmla="*/ 1 w 371"/>
                <a:gd name="T9" fmla="*/ 31 h 493"/>
                <a:gd name="T10" fmla="*/ 33 w 371"/>
                <a:gd name="T11" fmla="*/ 0 h 493"/>
                <a:gd name="T12" fmla="*/ 339 w 371"/>
                <a:gd name="T13" fmla="*/ 1 h 493"/>
                <a:gd name="T14" fmla="*/ 371 w 371"/>
                <a:gd name="T15" fmla="*/ 32 h 493"/>
                <a:gd name="T16" fmla="*/ 370 w 371"/>
                <a:gd name="T17" fmla="*/ 462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493">
                  <a:moveTo>
                    <a:pt x="370" y="462"/>
                  </a:moveTo>
                  <a:cubicBezTo>
                    <a:pt x="370" y="479"/>
                    <a:pt x="356" y="493"/>
                    <a:pt x="338" y="493"/>
                  </a:cubicBezTo>
                  <a:cubicBezTo>
                    <a:pt x="31" y="492"/>
                    <a:pt x="31" y="492"/>
                    <a:pt x="31" y="492"/>
                  </a:cubicBezTo>
                  <a:cubicBezTo>
                    <a:pt x="14" y="492"/>
                    <a:pt x="0" y="478"/>
                    <a:pt x="0" y="46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14"/>
                    <a:pt x="15" y="0"/>
                    <a:pt x="33" y="0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57" y="1"/>
                    <a:pt x="371" y="15"/>
                    <a:pt x="371" y="32"/>
                  </a:cubicBezTo>
                  <a:cubicBezTo>
                    <a:pt x="370" y="462"/>
                    <a:pt x="370" y="462"/>
                    <a:pt x="370" y="462"/>
                  </a:cubicBezTo>
                </a:path>
              </a:pathLst>
            </a:custGeom>
            <a:solidFill>
              <a:srgbClr val="295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9" name="Freeform 146"/>
            <p:cNvSpPr>
              <a:spLocks noChangeArrowheads="1"/>
            </p:cNvSpPr>
            <p:nvPr/>
          </p:nvSpPr>
          <p:spPr bwMode="auto">
            <a:xfrm>
              <a:off x="8072438" y="2716213"/>
              <a:ext cx="225425" cy="2073275"/>
            </a:xfrm>
            <a:custGeom>
              <a:avLst/>
              <a:gdLst>
                <a:gd name="T0" fmla="*/ 59 w 60"/>
                <a:gd name="T1" fmla="*/ 523 h 551"/>
                <a:gd name="T2" fmla="*/ 31 w 60"/>
                <a:gd name="T3" fmla="*/ 551 h 551"/>
                <a:gd name="T4" fmla="*/ 28 w 60"/>
                <a:gd name="T5" fmla="*/ 551 h 551"/>
                <a:gd name="T6" fmla="*/ 0 w 60"/>
                <a:gd name="T7" fmla="*/ 523 h 551"/>
                <a:gd name="T8" fmla="*/ 1 w 60"/>
                <a:gd name="T9" fmla="*/ 29 h 551"/>
                <a:gd name="T10" fmla="*/ 29 w 60"/>
                <a:gd name="T11" fmla="*/ 1 h 551"/>
                <a:gd name="T12" fmla="*/ 32 w 60"/>
                <a:gd name="T13" fmla="*/ 1 h 551"/>
                <a:gd name="T14" fmla="*/ 60 w 60"/>
                <a:gd name="T15" fmla="*/ 29 h 551"/>
                <a:gd name="T16" fmla="*/ 59 w 60"/>
                <a:gd name="T17" fmla="*/ 523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551">
                  <a:moveTo>
                    <a:pt x="59" y="523"/>
                  </a:moveTo>
                  <a:cubicBezTo>
                    <a:pt x="59" y="539"/>
                    <a:pt x="46" y="551"/>
                    <a:pt x="31" y="551"/>
                  </a:cubicBezTo>
                  <a:cubicBezTo>
                    <a:pt x="28" y="551"/>
                    <a:pt x="28" y="551"/>
                    <a:pt x="28" y="551"/>
                  </a:cubicBezTo>
                  <a:cubicBezTo>
                    <a:pt x="12" y="551"/>
                    <a:pt x="0" y="538"/>
                    <a:pt x="0" y="523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13"/>
                    <a:pt x="14" y="0"/>
                    <a:pt x="29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48" y="1"/>
                    <a:pt x="60" y="13"/>
                    <a:pt x="60" y="29"/>
                  </a:cubicBezTo>
                  <a:cubicBezTo>
                    <a:pt x="59" y="523"/>
                    <a:pt x="59" y="523"/>
                    <a:pt x="59" y="523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0" name="Freeform 147"/>
            <p:cNvSpPr>
              <a:spLocks noChangeArrowheads="1"/>
            </p:cNvSpPr>
            <p:nvPr/>
          </p:nvSpPr>
          <p:spPr bwMode="auto">
            <a:xfrm>
              <a:off x="8526463" y="3260726"/>
              <a:ext cx="676275" cy="79375"/>
            </a:xfrm>
            <a:custGeom>
              <a:avLst/>
              <a:gdLst>
                <a:gd name="T0" fmla="*/ 180 w 180"/>
                <a:gd name="T1" fmla="*/ 11 h 21"/>
                <a:gd name="T2" fmla="*/ 170 w 180"/>
                <a:gd name="T3" fmla="*/ 21 h 21"/>
                <a:gd name="T4" fmla="*/ 10 w 180"/>
                <a:gd name="T5" fmla="*/ 21 h 21"/>
                <a:gd name="T6" fmla="*/ 0 w 180"/>
                <a:gd name="T7" fmla="*/ 11 h 21"/>
                <a:gd name="T8" fmla="*/ 10 w 180"/>
                <a:gd name="T9" fmla="*/ 0 h 21"/>
                <a:gd name="T10" fmla="*/ 170 w 180"/>
                <a:gd name="T11" fmla="*/ 1 h 21"/>
                <a:gd name="T12" fmla="*/ 180 w 180"/>
                <a:gd name="T13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21">
                  <a:moveTo>
                    <a:pt x="180" y="11"/>
                  </a:moveTo>
                  <a:cubicBezTo>
                    <a:pt x="180" y="17"/>
                    <a:pt x="176" y="21"/>
                    <a:pt x="17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5" y="21"/>
                    <a:pt x="0" y="16"/>
                    <a:pt x="0" y="11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6" y="1"/>
                    <a:pt x="180" y="5"/>
                    <a:pt x="180" y="11"/>
                  </a:cubicBezTo>
                  <a:close/>
                </a:path>
              </a:pathLst>
            </a:custGeom>
            <a:solidFill>
              <a:srgbClr val="FFF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1" name="Freeform 167"/>
            <p:cNvSpPr>
              <a:spLocks noChangeArrowheads="1"/>
            </p:cNvSpPr>
            <p:nvPr/>
          </p:nvSpPr>
          <p:spPr bwMode="auto">
            <a:xfrm>
              <a:off x="7932738" y="2998788"/>
              <a:ext cx="142875" cy="142875"/>
            </a:xfrm>
            <a:custGeom>
              <a:avLst/>
              <a:gdLst>
                <a:gd name="T0" fmla="*/ 90 w 90"/>
                <a:gd name="T1" fmla="*/ 0 h 90"/>
                <a:gd name="T2" fmla="*/ 0 w 90"/>
                <a:gd name="T3" fmla="*/ 90 h 90"/>
                <a:gd name="T4" fmla="*/ 90 w 90"/>
                <a:gd name="T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90">
                  <a:moveTo>
                    <a:pt x="90" y="0"/>
                  </a:moveTo>
                  <a:lnTo>
                    <a:pt x="0" y="90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2" name="Freeform 168"/>
            <p:cNvSpPr>
              <a:spLocks noChangeArrowheads="1"/>
            </p:cNvSpPr>
            <p:nvPr/>
          </p:nvSpPr>
          <p:spPr bwMode="auto">
            <a:xfrm>
              <a:off x="7932738" y="2998788"/>
              <a:ext cx="142875" cy="142875"/>
            </a:xfrm>
            <a:custGeom>
              <a:avLst/>
              <a:gdLst>
                <a:gd name="T0" fmla="*/ 90 w 90"/>
                <a:gd name="T1" fmla="*/ 0 h 90"/>
                <a:gd name="T2" fmla="*/ 0 w 90"/>
                <a:gd name="T3" fmla="*/ 90 h 90"/>
                <a:gd name="T4" fmla="*/ 90 w 90"/>
                <a:gd name="T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90">
                  <a:moveTo>
                    <a:pt x="90" y="0"/>
                  </a:moveTo>
                  <a:lnTo>
                    <a:pt x="0" y="90"/>
                  </a:lnTo>
                  <a:lnTo>
                    <a:pt x="9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3" name="Freeform 169"/>
            <p:cNvSpPr>
              <a:spLocks noChangeArrowheads="1"/>
            </p:cNvSpPr>
            <p:nvPr/>
          </p:nvSpPr>
          <p:spPr bwMode="auto">
            <a:xfrm>
              <a:off x="8289926" y="2749551"/>
              <a:ext cx="38100" cy="38100"/>
            </a:xfrm>
            <a:custGeom>
              <a:avLst/>
              <a:gdLst>
                <a:gd name="T0" fmla="*/ 10 w 10"/>
                <a:gd name="T1" fmla="*/ 0 h 10"/>
                <a:gd name="T2" fmla="*/ 0 w 10"/>
                <a:gd name="T3" fmla="*/ 10 h 10"/>
                <a:gd name="T4" fmla="*/ 0 w 10"/>
                <a:gd name="T5" fmla="*/ 10 h 10"/>
                <a:gd name="T6" fmla="*/ 10 w 10"/>
                <a:gd name="T7" fmla="*/ 0 h 10"/>
                <a:gd name="T8" fmla="*/ 10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2344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4" name="Freeform 170"/>
            <p:cNvSpPr>
              <a:spLocks noChangeArrowheads="1"/>
            </p:cNvSpPr>
            <p:nvPr/>
          </p:nvSpPr>
          <p:spPr bwMode="auto">
            <a:xfrm>
              <a:off x="8075613" y="2787651"/>
              <a:ext cx="214313" cy="211138"/>
            </a:xfrm>
            <a:custGeom>
              <a:avLst/>
              <a:gdLst>
                <a:gd name="T0" fmla="*/ 57 w 57"/>
                <a:gd name="T1" fmla="*/ 0 h 56"/>
                <a:gd name="T2" fmla="*/ 0 w 57"/>
                <a:gd name="T3" fmla="*/ 56 h 56"/>
                <a:gd name="T4" fmla="*/ 0 w 57"/>
                <a:gd name="T5" fmla="*/ 56 h 56"/>
                <a:gd name="T6" fmla="*/ 57 w 57"/>
                <a:gd name="T7" fmla="*/ 0 h 56"/>
                <a:gd name="T8" fmla="*/ 57 w 57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6">
                  <a:moveTo>
                    <a:pt x="57" y="0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</a:path>
              </a:pathLst>
            </a:custGeom>
            <a:solidFill>
              <a:srgbClr val="051F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255" name="文本框 1"/>
          <p:cNvSpPr txBox="1">
            <a:spLocks noChangeArrowheads="1"/>
          </p:cNvSpPr>
          <p:nvPr/>
        </p:nvSpPr>
        <p:spPr bwMode="auto">
          <a:xfrm rot="1800000" flipH="1">
            <a:off x="-31181675" y="3214421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56" name="文本框 1"/>
          <p:cNvSpPr txBox="1">
            <a:spLocks noChangeArrowheads="1"/>
          </p:cNvSpPr>
          <p:nvPr/>
        </p:nvSpPr>
        <p:spPr bwMode="auto">
          <a:xfrm rot="1800000" flipH="1">
            <a:off x="37476113" y="2845327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57" name="文本框 39"/>
          <p:cNvSpPr txBox="1">
            <a:spLocks noChangeArrowheads="1"/>
          </p:cNvSpPr>
          <p:nvPr/>
        </p:nvSpPr>
        <p:spPr bwMode="auto">
          <a:xfrm>
            <a:off x="-7938" y="1939529"/>
            <a:ext cx="914082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800" b="1" dirty="0" smtClean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谁</a:t>
            </a:r>
            <a:r>
              <a:rPr lang="zh-CN" altLang="en-US" sz="4800" b="1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的红果多</a:t>
            </a:r>
            <a:endParaRPr lang="zh-CN" altLang="en-US" sz="4800" b="1" dirty="0">
              <a:solidFill>
                <a:srgbClr val="606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58" name="组合 48"/>
          <p:cNvGrpSpPr/>
          <p:nvPr/>
        </p:nvGrpSpPr>
        <p:grpSpPr bwMode="auto">
          <a:xfrm>
            <a:off x="2466976" y="665560"/>
            <a:ext cx="4429125" cy="767953"/>
            <a:chOff x="3170" y="1286"/>
            <a:chExt cx="6977" cy="1210"/>
          </a:xfrm>
        </p:grpSpPr>
        <p:sp>
          <p:nvSpPr>
            <p:cNvPr id="4" name="Rectangle 9"/>
            <p:cNvSpPr/>
            <p:nvPr/>
          </p:nvSpPr>
          <p:spPr>
            <a:xfrm>
              <a:off x="4253" y="1286"/>
              <a:ext cx="5894" cy="1210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zh-CN" sz="4400" b="1" noProof="1">
                  <a:solidFill>
                    <a:schemeClr val="bg2">
                      <a:lumMod val="75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生活中的数</a:t>
              </a:r>
              <a:endParaRPr lang="zh-CN" altLang="zh-CN" sz="4400" b="1" noProof="1">
                <a:solidFill>
                  <a:schemeClr val="bg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170" y="1324"/>
              <a:ext cx="1134" cy="1134"/>
            </a:xfrm>
            <a:prstGeom prst="ellipse">
              <a:avLst/>
            </a:prstGeom>
            <a:gradFill>
              <a:gsLst>
                <a:gs pos="33000">
                  <a:schemeClr val="bg2">
                    <a:lumMod val="20000"/>
                    <a:lumOff val="80000"/>
                  </a:schemeClr>
                </a:gs>
                <a:gs pos="100000">
                  <a:schemeClr val="bg2">
                    <a:lumMod val="40000"/>
                    <a:lumOff val="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innerShdw blurRad="114300">
                <a:schemeClr val="bg2">
                  <a:lumMod val="60000"/>
                  <a:lumOff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4400" b="1" noProof="1">
                  <a:solidFill>
                    <a:schemeClr val="bg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三</a:t>
              </a:r>
              <a:endParaRPr lang="zh-CN" altLang="en-US" sz="4400" b="1" noProof="1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151"/>
          <p:cNvSpPr txBox="1">
            <a:spLocks noChangeArrowheads="1"/>
          </p:cNvSpPr>
          <p:nvPr/>
        </p:nvSpPr>
        <p:spPr bwMode="auto">
          <a:xfrm>
            <a:off x="3986213" y="3599260"/>
            <a:ext cx="1574800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（    ）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4" name="文本框 148"/>
          <p:cNvSpPr txBox="1">
            <a:spLocks noChangeArrowheads="1"/>
          </p:cNvSpPr>
          <p:nvPr/>
        </p:nvSpPr>
        <p:spPr bwMode="auto">
          <a:xfrm>
            <a:off x="1274763" y="3600451"/>
            <a:ext cx="1574800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（    ）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3315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13316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3317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18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3319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13320" name="组合 1"/>
          <p:cNvGrpSpPr/>
          <p:nvPr/>
        </p:nvGrpSpPr>
        <p:grpSpPr bwMode="auto">
          <a:xfrm>
            <a:off x="217488" y="732236"/>
            <a:ext cx="8407400" cy="585028"/>
            <a:chOff x="343" y="1273"/>
            <a:chExt cx="13240" cy="918"/>
          </a:xfrm>
        </p:grpSpPr>
        <p:sp>
          <p:nvSpPr>
            <p:cNvPr id="13321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12545" cy="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写一写，比一比。</a:t>
              </a:r>
              <a:endParaRPr lang="zh-CN" altLang="en-US" sz="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3323" name="组合 77"/>
          <p:cNvGrpSpPr/>
          <p:nvPr/>
        </p:nvGrpSpPr>
        <p:grpSpPr bwMode="auto">
          <a:xfrm>
            <a:off x="4073525" y="1582341"/>
            <a:ext cx="1587500" cy="2026444"/>
            <a:chOff x="1919" y="1750"/>
            <a:chExt cx="2497" cy="3189"/>
          </a:xfrm>
        </p:grpSpPr>
        <p:sp>
          <p:nvSpPr>
            <p:cNvPr id="57" name="矩形 56"/>
            <p:cNvSpPr/>
            <p:nvPr/>
          </p:nvSpPr>
          <p:spPr>
            <a:xfrm>
              <a:off x="2511" y="1757"/>
              <a:ext cx="67" cy="2944"/>
            </a:xfrm>
            <a:prstGeom prst="rect">
              <a:avLst/>
            </a:prstGeom>
            <a:solidFill>
              <a:srgbClr val="FFFFF2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58" name="矩形 57"/>
            <p:cNvSpPr/>
            <p:nvPr/>
          </p:nvSpPr>
          <p:spPr>
            <a:xfrm>
              <a:off x="3757" y="1750"/>
              <a:ext cx="67" cy="2944"/>
            </a:xfrm>
            <a:prstGeom prst="rect">
              <a:avLst/>
            </a:prstGeom>
            <a:solidFill>
              <a:srgbClr val="FFFFF2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1919" y="4287"/>
              <a:ext cx="2497" cy="652"/>
              <a:chOff x="1800" y="3930"/>
              <a:chExt cx="1471" cy="486"/>
            </a:xfrm>
            <a:solidFill>
              <a:srgbClr val="FFFFF2"/>
            </a:solidFill>
          </p:grpSpPr>
          <p:sp>
            <p:nvSpPr>
              <p:cNvPr id="60" name="矩形 59"/>
              <p:cNvSpPr/>
              <p:nvPr/>
            </p:nvSpPr>
            <p:spPr>
              <a:xfrm>
                <a:off x="1800" y="3930"/>
                <a:ext cx="737" cy="486"/>
              </a:xfrm>
              <a:prstGeom prst="rect">
                <a:avLst/>
              </a:prstGeom>
              <a:solidFill>
                <a:srgbClr val="A1D2FF"/>
              </a:solidFill>
              <a:ln w="635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r>
                  <a:rPr lang="zh-CN" altLang="en-US" sz="2400" noProof="1">
                    <a:solidFill>
                      <a:schemeClr val="tx1"/>
                    </a:solidFill>
                  </a:rPr>
                  <a:t>十位</a:t>
                </a:r>
                <a:endParaRPr lang="zh-CN" altLang="en-US" sz="2400" noProof="1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2534" y="3930"/>
                <a:ext cx="737" cy="486"/>
              </a:xfrm>
              <a:prstGeom prst="rect">
                <a:avLst/>
              </a:prstGeom>
              <a:solidFill>
                <a:srgbClr val="FFFFB7"/>
              </a:solidFill>
              <a:ln w="635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r>
                  <a:rPr lang="zh-CN" altLang="en-US" sz="2400" noProof="1">
                    <a:solidFill>
                      <a:schemeClr val="tx1"/>
                    </a:solidFill>
                  </a:rPr>
                  <a:t>个位</a:t>
                </a:r>
                <a:endParaRPr lang="zh-CN" altLang="en-US" sz="2400" noProof="1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4329114" y="1828800"/>
            <a:ext cx="287337" cy="1365647"/>
            <a:chOff x="8007" y="2879"/>
            <a:chExt cx="454" cy="2152"/>
          </a:xfrm>
        </p:grpSpPr>
        <p:sp>
          <p:nvSpPr>
            <p:cNvPr id="65" name="椭圆 1"/>
            <p:cNvSpPr/>
            <p:nvPr/>
          </p:nvSpPr>
          <p:spPr>
            <a:xfrm>
              <a:off x="8007" y="4791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8007" y="4552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8007" y="4313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8007" y="4074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8007" y="3835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8007" y="3596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8007" y="3357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8007" y="3118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8007" y="2879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28" name="TextBox 19"/>
          <p:cNvSpPr txBox="1">
            <a:spLocks noChangeArrowheads="1"/>
          </p:cNvSpPr>
          <p:nvPr/>
        </p:nvSpPr>
        <p:spPr bwMode="auto">
          <a:xfrm>
            <a:off x="1757363" y="3608785"/>
            <a:ext cx="931862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100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51" name="TextBox 19"/>
          <p:cNvSpPr txBox="1">
            <a:spLocks noChangeArrowheads="1"/>
          </p:cNvSpPr>
          <p:nvPr/>
        </p:nvSpPr>
        <p:spPr bwMode="auto">
          <a:xfrm>
            <a:off x="4576764" y="3606403"/>
            <a:ext cx="649287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99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58" name="文本框 157"/>
          <p:cNvSpPr txBox="1">
            <a:spLocks noChangeArrowheads="1"/>
          </p:cNvSpPr>
          <p:nvPr/>
        </p:nvSpPr>
        <p:spPr bwMode="auto">
          <a:xfrm>
            <a:off x="3308351" y="3608785"/>
            <a:ext cx="677863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0000"/>
                </a:solidFill>
                <a:ea typeface="黑体" panose="02010609060101010101" pitchFamily="49" charset="-122"/>
              </a:rPr>
              <a:t>＞</a:t>
            </a:r>
            <a:endParaRPr lang="zh-CN" altLang="en-US" sz="32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3331" name="矩形 9"/>
          <p:cNvSpPr>
            <a:spLocks noChangeArrowheads="1"/>
          </p:cNvSpPr>
          <p:nvPr/>
        </p:nvSpPr>
        <p:spPr bwMode="auto">
          <a:xfrm>
            <a:off x="2216151" y="1444228"/>
            <a:ext cx="41275" cy="1870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13332" name="矩形 10"/>
          <p:cNvSpPr>
            <a:spLocks noChangeArrowheads="1"/>
          </p:cNvSpPr>
          <p:nvPr/>
        </p:nvSpPr>
        <p:spPr bwMode="auto">
          <a:xfrm>
            <a:off x="3006726" y="1441847"/>
            <a:ext cx="41275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13333" name="矩形 5"/>
          <p:cNvSpPr>
            <a:spLocks noChangeArrowheads="1"/>
          </p:cNvSpPr>
          <p:nvPr/>
        </p:nvSpPr>
        <p:spPr bwMode="auto">
          <a:xfrm>
            <a:off x="2632075" y="3203972"/>
            <a:ext cx="7937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noProof="1"/>
              <a:t>个位</a:t>
            </a:r>
            <a:endParaRPr lang="zh-CN" altLang="en-US" sz="2400" noProof="1"/>
          </a:p>
        </p:txBody>
      </p:sp>
      <p:grpSp>
        <p:nvGrpSpPr>
          <p:cNvPr id="13334" name="组合 138"/>
          <p:cNvGrpSpPr/>
          <p:nvPr/>
        </p:nvGrpSpPr>
        <p:grpSpPr bwMode="auto">
          <a:xfrm>
            <a:off x="1052513" y="1441848"/>
            <a:ext cx="793750" cy="2174081"/>
            <a:chOff x="1528" y="2426"/>
            <a:chExt cx="1250" cy="3424"/>
          </a:xfrm>
        </p:grpSpPr>
        <p:sp>
          <p:nvSpPr>
            <p:cNvPr id="4" name="矩形 3"/>
            <p:cNvSpPr/>
            <p:nvPr/>
          </p:nvSpPr>
          <p:spPr>
            <a:xfrm>
              <a:off x="2120" y="2426"/>
              <a:ext cx="68" cy="2944"/>
            </a:xfrm>
            <a:prstGeom prst="rect">
              <a:avLst/>
            </a:prstGeom>
            <a:solidFill>
              <a:srgbClr val="FFFFF2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2" name="矩形 11"/>
            <p:cNvSpPr/>
            <p:nvPr/>
          </p:nvSpPr>
          <p:spPr>
            <a:xfrm>
              <a:off x="1528" y="5197"/>
              <a:ext cx="1250" cy="653"/>
            </a:xfrm>
            <a:prstGeom prst="rect">
              <a:avLst/>
            </a:prstGeom>
            <a:solidFill>
              <a:srgbClr val="FCC3BF"/>
            </a:solidFill>
            <a:ln w="63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2400" noProof="1">
                  <a:solidFill>
                    <a:schemeClr val="tx1"/>
                  </a:solidFill>
                </a:rPr>
                <a:t>百位</a:t>
              </a:r>
              <a:endParaRPr lang="zh-CN" altLang="en-US" sz="2400" noProof="1">
                <a:solidFill>
                  <a:schemeClr val="tx1"/>
                </a:solidFill>
              </a:endParaRPr>
            </a:p>
          </p:txBody>
        </p:sp>
      </p:grpSp>
      <p:sp>
        <p:nvSpPr>
          <p:cNvPr id="13337" name="矩形 4"/>
          <p:cNvSpPr>
            <a:spLocks noChangeArrowheads="1"/>
          </p:cNvSpPr>
          <p:nvPr/>
        </p:nvSpPr>
        <p:spPr bwMode="auto">
          <a:xfrm>
            <a:off x="1841500" y="3203972"/>
            <a:ext cx="7937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noProof="1"/>
              <a:t>十位</a:t>
            </a:r>
            <a:endParaRPr lang="zh-CN" altLang="en-US" sz="2400" noProof="1"/>
          </a:p>
        </p:txBody>
      </p:sp>
      <p:sp>
        <p:nvSpPr>
          <p:cNvPr id="13" name="椭圆 1"/>
          <p:cNvSpPr/>
          <p:nvPr/>
        </p:nvSpPr>
        <p:spPr>
          <a:xfrm>
            <a:off x="2883530" y="3047103"/>
            <a:ext cx="288290" cy="151667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椭圆 1"/>
          <p:cNvSpPr/>
          <p:nvPr/>
        </p:nvSpPr>
        <p:spPr>
          <a:xfrm>
            <a:off x="2883530" y="2894071"/>
            <a:ext cx="288290" cy="151667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" name="椭圆 1"/>
          <p:cNvSpPr/>
          <p:nvPr/>
        </p:nvSpPr>
        <p:spPr>
          <a:xfrm>
            <a:off x="2883530" y="2741039"/>
            <a:ext cx="288290" cy="151667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" name="椭圆 1"/>
          <p:cNvSpPr/>
          <p:nvPr/>
        </p:nvSpPr>
        <p:spPr>
          <a:xfrm>
            <a:off x="2883530" y="2587251"/>
            <a:ext cx="288290" cy="152766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9" name="椭圆 1"/>
          <p:cNvSpPr/>
          <p:nvPr/>
        </p:nvSpPr>
        <p:spPr>
          <a:xfrm>
            <a:off x="2883530" y="2434215"/>
            <a:ext cx="288290" cy="152767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400" noProof="1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" name="椭圆 1"/>
          <p:cNvSpPr/>
          <p:nvPr/>
        </p:nvSpPr>
        <p:spPr>
          <a:xfrm>
            <a:off x="2886705" y="2281178"/>
            <a:ext cx="288290" cy="152766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1" name="椭圆 1"/>
          <p:cNvSpPr/>
          <p:nvPr/>
        </p:nvSpPr>
        <p:spPr>
          <a:xfrm>
            <a:off x="2886705" y="2128142"/>
            <a:ext cx="288290" cy="152766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" name="椭圆 1"/>
          <p:cNvSpPr/>
          <p:nvPr/>
        </p:nvSpPr>
        <p:spPr>
          <a:xfrm>
            <a:off x="2886705" y="1975105"/>
            <a:ext cx="288290" cy="152766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" name="椭圆 1"/>
          <p:cNvSpPr/>
          <p:nvPr/>
        </p:nvSpPr>
        <p:spPr>
          <a:xfrm>
            <a:off x="2886705" y="1822069"/>
            <a:ext cx="288290" cy="152766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4" name="椭圆 1"/>
          <p:cNvSpPr/>
          <p:nvPr/>
        </p:nvSpPr>
        <p:spPr>
          <a:xfrm>
            <a:off x="2886705" y="1669032"/>
            <a:ext cx="288290" cy="152766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" name="椭圆 1"/>
          <p:cNvSpPr/>
          <p:nvPr/>
        </p:nvSpPr>
        <p:spPr>
          <a:xfrm>
            <a:off x="2092954" y="3047103"/>
            <a:ext cx="288290" cy="151667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rgbClr val="1FB8F0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3" name="椭圆 1"/>
          <p:cNvSpPr/>
          <p:nvPr/>
        </p:nvSpPr>
        <p:spPr>
          <a:xfrm>
            <a:off x="2089779" y="2894703"/>
            <a:ext cx="288290" cy="151667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rgbClr val="1FB8F0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4" name="椭圆 1"/>
          <p:cNvSpPr/>
          <p:nvPr/>
        </p:nvSpPr>
        <p:spPr>
          <a:xfrm>
            <a:off x="2089779" y="2742303"/>
            <a:ext cx="288290" cy="151667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rgbClr val="1FB8F0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5" name="椭圆 1"/>
          <p:cNvSpPr/>
          <p:nvPr/>
        </p:nvSpPr>
        <p:spPr>
          <a:xfrm>
            <a:off x="2092954" y="2589903"/>
            <a:ext cx="288290" cy="151667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rgbClr val="1FB8F0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6" name="椭圆 1"/>
          <p:cNvSpPr/>
          <p:nvPr/>
        </p:nvSpPr>
        <p:spPr>
          <a:xfrm>
            <a:off x="2089779" y="2437503"/>
            <a:ext cx="288290" cy="151667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rgbClr val="1FB8F0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00" b="1" noProof="1">
              <a:solidFill>
                <a:srgbClr val="14A1B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7" name="椭圆 1"/>
          <p:cNvSpPr/>
          <p:nvPr/>
        </p:nvSpPr>
        <p:spPr>
          <a:xfrm>
            <a:off x="2089779" y="2285103"/>
            <a:ext cx="288290" cy="151667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rgbClr val="1FB8F0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092954" y="2132703"/>
            <a:ext cx="288290" cy="151667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rgbClr val="1FB8F0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9" name="椭圆 1"/>
          <p:cNvSpPr/>
          <p:nvPr/>
        </p:nvSpPr>
        <p:spPr>
          <a:xfrm>
            <a:off x="2096129" y="1980303"/>
            <a:ext cx="288290" cy="151667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rgbClr val="1FB8F0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0" name="椭圆 1"/>
          <p:cNvSpPr/>
          <p:nvPr/>
        </p:nvSpPr>
        <p:spPr>
          <a:xfrm>
            <a:off x="2092954" y="1827903"/>
            <a:ext cx="288290" cy="151667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rgbClr val="1FB8F0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1" name="椭圆 1"/>
          <p:cNvSpPr/>
          <p:nvPr/>
        </p:nvSpPr>
        <p:spPr>
          <a:xfrm>
            <a:off x="2092954" y="1675503"/>
            <a:ext cx="288290" cy="151667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rgbClr val="1FB8F0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" name="椭圆 1"/>
          <p:cNvSpPr/>
          <p:nvPr/>
        </p:nvSpPr>
        <p:spPr>
          <a:xfrm>
            <a:off x="1289680" y="3050895"/>
            <a:ext cx="304800" cy="151667"/>
          </a:xfrm>
          <a:prstGeom prst="ellipse">
            <a:avLst/>
          </a:prstGeom>
          <a:gradFill>
            <a:gsLst>
              <a:gs pos="0">
                <a:srgbClr val="FF0000"/>
              </a:gs>
              <a:gs pos="100000">
                <a:srgbClr val="F04B5E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118100" y="1828800"/>
            <a:ext cx="288925" cy="1365647"/>
            <a:chOff x="9250" y="2879"/>
            <a:chExt cx="454" cy="2152"/>
          </a:xfrm>
        </p:grpSpPr>
        <p:sp>
          <p:nvSpPr>
            <p:cNvPr id="62" name="椭圆 1"/>
            <p:cNvSpPr/>
            <p:nvPr/>
          </p:nvSpPr>
          <p:spPr>
            <a:xfrm>
              <a:off x="9250" y="4791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63" name="椭圆 1"/>
            <p:cNvSpPr/>
            <p:nvPr/>
          </p:nvSpPr>
          <p:spPr>
            <a:xfrm>
              <a:off x="9250" y="4552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64" name="椭圆 1"/>
            <p:cNvSpPr/>
            <p:nvPr/>
          </p:nvSpPr>
          <p:spPr>
            <a:xfrm>
              <a:off x="9250" y="4313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70" name="椭圆 1"/>
            <p:cNvSpPr/>
            <p:nvPr/>
          </p:nvSpPr>
          <p:spPr>
            <a:xfrm>
              <a:off x="9250" y="4074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0" name="椭圆 1"/>
            <p:cNvSpPr/>
            <p:nvPr/>
          </p:nvSpPr>
          <p:spPr>
            <a:xfrm>
              <a:off x="9250" y="3835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1" name="椭圆 1"/>
            <p:cNvSpPr/>
            <p:nvPr/>
          </p:nvSpPr>
          <p:spPr>
            <a:xfrm>
              <a:off x="9250" y="3596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2" name="椭圆 1"/>
            <p:cNvSpPr/>
            <p:nvPr/>
          </p:nvSpPr>
          <p:spPr>
            <a:xfrm>
              <a:off x="9250" y="3357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3" name="椭圆 1"/>
            <p:cNvSpPr/>
            <p:nvPr/>
          </p:nvSpPr>
          <p:spPr>
            <a:xfrm>
              <a:off x="9250" y="3118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4" name="椭圆 1"/>
            <p:cNvSpPr/>
            <p:nvPr/>
          </p:nvSpPr>
          <p:spPr>
            <a:xfrm>
              <a:off x="9250" y="2879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63" name="圆角矩形 162"/>
          <p:cNvSpPr/>
          <p:nvPr/>
        </p:nvSpPr>
        <p:spPr>
          <a:xfrm>
            <a:off x="6034400" y="1519795"/>
            <a:ext cx="2660650" cy="2627150"/>
          </a:xfrm>
          <a:prstGeom prst="roundRect">
            <a:avLst/>
          </a:prstGeom>
          <a:noFill/>
          <a:ln w="12700" cmpd="sng">
            <a:gradFill>
              <a:gsLst>
                <a:gs pos="5000">
                  <a:srgbClr val="00B050"/>
                </a:gs>
                <a:gs pos="27000">
                  <a:srgbClr val="FFC000"/>
                </a:gs>
                <a:gs pos="62000">
                  <a:srgbClr val="F88379"/>
                </a:gs>
                <a:gs pos="88000">
                  <a:schemeClr val="accent6">
                    <a:lumMod val="60000"/>
                    <a:lumOff val="4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buFont typeface="Arial" panose="020B0604020202020204" pitchFamily="34" charset="0"/>
              <a:buNone/>
              <a:defRPr/>
            </a:pPr>
            <a:r>
              <a:rPr lang="zh-CN" altLang="en-US" sz="320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两个数相比较，数位多的这个数就大。</a:t>
            </a:r>
            <a:endParaRPr lang="zh-CN" altLang="en-US" sz="3200" noProof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61" name="椭圆 24"/>
          <p:cNvSpPr>
            <a:spLocks noChangeArrowheads="1"/>
          </p:cNvSpPr>
          <p:nvPr/>
        </p:nvSpPr>
        <p:spPr bwMode="auto">
          <a:xfrm>
            <a:off x="3308350" y="3618310"/>
            <a:ext cx="539750" cy="53935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500"/>
                            </p:stCondLst>
                            <p:childTnLst>
                              <p:par>
                                <p:cTn id="8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500"/>
                            </p:stCondLst>
                            <p:childTnLst>
                              <p:par>
                                <p:cTn id="9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000"/>
                            </p:stCondLst>
                            <p:childTnLst>
                              <p:par>
                                <p:cTn id="9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500"/>
                            </p:stCondLst>
                            <p:childTnLst>
                              <p:par>
                                <p:cTn id="10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000"/>
                            </p:stCondLst>
                            <p:childTnLst>
                              <p:par>
                                <p:cTn id="10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4500"/>
                            </p:stCondLst>
                            <p:childTnLst>
                              <p:par>
                                <p:cTn id="1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4" dur="5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8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2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0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/>
      <p:bldP spid="151" grpId="0"/>
      <p:bldP spid="15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14338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4339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0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4341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14342" name="组合 1"/>
          <p:cNvGrpSpPr/>
          <p:nvPr/>
        </p:nvGrpSpPr>
        <p:grpSpPr bwMode="auto">
          <a:xfrm>
            <a:off x="217488" y="732236"/>
            <a:ext cx="8407400" cy="585028"/>
            <a:chOff x="343" y="1273"/>
            <a:chExt cx="13240" cy="918"/>
          </a:xfrm>
        </p:grpSpPr>
        <p:sp>
          <p:nvSpPr>
            <p:cNvPr id="14343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12545" cy="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看一看，填一填。</a:t>
              </a:r>
              <a:endParaRPr lang="zh-CN" altLang="en-US" sz="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4345" name="组合 51"/>
          <p:cNvGrpSpPr/>
          <p:nvPr/>
        </p:nvGrpSpPr>
        <p:grpSpPr bwMode="auto">
          <a:xfrm>
            <a:off x="1109664" y="3111103"/>
            <a:ext cx="2016125" cy="613172"/>
            <a:chOff x="1748" y="4663"/>
            <a:chExt cx="3174" cy="964"/>
          </a:xfrm>
        </p:grpSpPr>
        <p:sp>
          <p:nvSpPr>
            <p:cNvPr id="14346" name="TextBox 19"/>
            <p:cNvSpPr txBox="1">
              <a:spLocks noChangeArrowheads="1"/>
            </p:cNvSpPr>
            <p:nvPr/>
          </p:nvSpPr>
          <p:spPr bwMode="auto">
            <a:xfrm>
              <a:off x="1748" y="4663"/>
              <a:ext cx="2600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/>
                <a:t>45  </a:t>
              </a: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＜</a:t>
              </a:r>
              <a:endParaRPr lang="zh-CN" altLang="en-US" sz="3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1" name="圆角矩形 50"/>
            <p:cNvSpPr/>
            <p:nvPr/>
          </p:nvSpPr>
          <p:spPr>
            <a:xfrm>
              <a:off x="3957" y="4663"/>
              <a:ext cx="965" cy="964"/>
            </a:xfrm>
            <a:prstGeom prst="roundRect">
              <a:avLst/>
            </a:prstGeom>
            <a:solidFill>
              <a:schemeClr val="accent1">
                <a:alpha val="0"/>
              </a:schemeClr>
            </a:solidFill>
            <a:ln w="12700" cmpd="sng">
              <a:solidFill>
                <a:srgbClr val="F5A1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</p:grpSp>
      <p:grpSp>
        <p:nvGrpSpPr>
          <p:cNvPr id="14348" name="组合 52"/>
          <p:cNvGrpSpPr/>
          <p:nvPr/>
        </p:nvGrpSpPr>
        <p:grpSpPr bwMode="auto">
          <a:xfrm>
            <a:off x="4633914" y="3111103"/>
            <a:ext cx="2014537" cy="613172"/>
            <a:chOff x="1748" y="4663"/>
            <a:chExt cx="3174" cy="964"/>
          </a:xfrm>
        </p:grpSpPr>
        <p:sp>
          <p:nvSpPr>
            <p:cNvPr id="14349" name="TextBox 19"/>
            <p:cNvSpPr txBox="1">
              <a:spLocks noChangeArrowheads="1"/>
            </p:cNvSpPr>
            <p:nvPr/>
          </p:nvSpPr>
          <p:spPr bwMode="auto">
            <a:xfrm>
              <a:off x="1748" y="4663"/>
              <a:ext cx="2600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/>
                <a:t>90  </a:t>
              </a:r>
              <a:r>
                <a:rPr lang="zh-CN" altLang="en-US" sz="3200"/>
                <a:t>＞</a:t>
              </a:r>
              <a:endParaRPr lang="zh-CN" altLang="en-US" sz="3200"/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3959" y="4663"/>
              <a:ext cx="963" cy="964"/>
            </a:xfrm>
            <a:prstGeom prst="roundRect">
              <a:avLst/>
            </a:prstGeom>
            <a:solidFill>
              <a:schemeClr val="accent1">
                <a:alpha val="0"/>
              </a:schemeClr>
            </a:solidFill>
            <a:ln w="12700" cmpd="sng">
              <a:solidFill>
                <a:srgbClr val="F5A1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</p:grpSp>
      <p:sp>
        <p:nvSpPr>
          <p:cNvPr id="71" name="TextBox 19"/>
          <p:cNvSpPr txBox="1">
            <a:spLocks noChangeArrowheads="1"/>
          </p:cNvSpPr>
          <p:nvPr/>
        </p:nvSpPr>
        <p:spPr bwMode="auto">
          <a:xfrm>
            <a:off x="708025" y="3873103"/>
            <a:ext cx="3225800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44,43,42,41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en-US" altLang="zh-CN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2" name="TextBox 19"/>
          <p:cNvSpPr txBox="1">
            <a:spLocks noChangeArrowheads="1"/>
          </p:cNvSpPr>
          <p:nvPr/>
        </p:nvSpPr>
        <p:spPr bwMode="auto">
          <a:xfrm>
            <a:off x="4633913" y="3858817"/>
            <a:ext cx="3592512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91,92,93,94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735014" y="1213248"/>
            <a:ext cx="2389187" cy="582215"/>
            <a:chOff x="1157" y="3993"/>
            <a:chExt cx="3763" cy="918"/>
          </a:xfrm>
        </p:grpSpPr>
        <p:cxnSp>
          <p:nvCxnSpPr>
            <p:cNvPr id="73" name="直接连接符 72"/>
            <p:cNvCxnSpPr/>
            <p:nvPr/>
          </p:nvCxnSpPr>
          <p:spPr>
            <a:xfrm flipV="1">
              <a:off x="1157" y="4447"/>
              <a:ext cx="2878" cy="0"/>
            </a:xfrm>
            <a:prstGeom prst="line">
              <a:avLst/>
            </a:prstGeom>
            <a:ln w="98425" cmpd="sng">
              <a:solidFill>
                <a:srgbClr val="FF0000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55" name="TextBox 19"/>
            <p:cNvSpPr txBox="1">
              <a:spLocks noChangeArrowheads="1"/>
            </p:cNvSpPr>
            <p:nvPr/>
          </p:nvSpPr>
          <p:spPr bwMode="auto">
            <a:xfrm>
              <a:off x="4036" y="3993"/>
              <a:ext cx="885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大</a:t>
              </a:r>
              <a:endPara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 bwMode="auto">
          <a:xfrm flipH="1">
            <a:off x="6149976" y="2491978"/>
            <a:ext cx="2390775" cy="584597"/>
            <a:chOff x="1157" y="3993"/>
            <a:chExt cx="3764" cy="919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1157" y="4448"/>
              <a:ext cx="2879" cy="0"/>
            </a:xfrm>
            <a:prstGeom prst="line">
              <a:avLst/>
            </a:prstGeom>
            <a:ln w="98425" cmpd="sng">
              <a:solidFill>
                <a:srgbClr val="FF0000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58" name="TextBox 19"/>
            <p:cNvSpPr txBox="1">
              <a:spLocks noChangeArrowheads="1"/>
            </p:cNvSpPr>
            <p:nvPr/>
          </p:nvSpPr>
          <p:spPr bwMode="auto">
            <a:xfrm>
              <a:off x="4036" y="3993"/>
              <a:ext cx="885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小</a:t>
              </a:r>
              <a:endPara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4359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7488" y="1796654"/>
            <a:ext cx="8648700" cy="725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641667 0.000000 " pathEditMode="relative" rAng="0" ptsTypes="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650000 0.000000 " pathEditMode="relative" rAng="0" ptsTypes="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1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15362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5363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64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5365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sp>
        <p:nvSpPr>
          <p:cNvPr id="15366" name="文本框 1"/>
          <p:cNvSpPr txBox="1">
            <a:spLocks noChangeArrowheads="1"/>
          </p:cNvSpPr>
          <p:nvPr/>
        </p:nvSpPr>
        <p:spPr bwMode="auto">
          <a:xfrm>
            <a:off x="635001" y="762001"/>
            <a:ext cx="326243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比较大小的方法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5367" name="组合 10"/>
          <p:cNvGrpSpPr/>
          <p:nvPr/>
        </p:nvGrpSpPr>
        <p:grpSpPr bwMode="auto">
          <a:xfrm>
            <a:off x="3016250" y="1571625"/>
            <a:ext cx="895350" cy="1849041"/>
            <a:chOff x="1419" y="3071"/>
            <a:chExt cx="1409" cy="2911"/>
          </a:xfrm>
        </p:grpSpPr>
        <p:grpSp>
          <p:nvGrpSpPr>
            <p:cNvPr id="15368" name="组合 10"/>
            <p:cNvGrpSpPr/>
            <p:nvPr/>
          </p:nvGrpSpPr>
          <p:grpSpPr bwMode="auto">
            <a:xfrm>
              <a:off x="1419" y="3071"/>
              <a:ext cx="342" cy="2910"/>
              <a:chOff x="1301" y="2583"/>
              <a:chExt cx="342" cy="2910"/>
            </a:xfrm>
          </p:grpSpPr>
          <p:sp>
            <p:nvSpPr>
              <p:cNvPr id="36" name="立方体 35"/>
              <p:cNvSpPr/>
              <p:nvPr/>
            </p:nvSpPr>
            <p:spPr>
              <a:xfrm flipH="1">
                <a:off x="1301" y="5153"/>
                <a:ext cx="342" cy="341"/>
              </a:xfrm>
              <a:prstGeom prst="cube">
                <a:avLst/>
              </a:prstGeom>
              <a:solidFill>
                <a:srgbClr val="92D050"/>
              </a:solidFill>
              <a:ln w="3175" cmpd="sng"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5" name="立方体 34"/>
              <p:cNvSpPr/>
              <p:nvPr/>
            </p:nvSpPr>
            <p:spPr>
              <a:xfrm flipH="1">
                <a:off x="1301" y="4896"/>
                <a:ext cx="342" cy="339"/>
              </a:xfrm>
              <a:prstGeom prst="cube">
                <a:avLst/>
              </a:prstGeom>
              <a:solidFill>
                <a:srgbClr val="92D050"/>
              </a:solidFill>
              <a:ln w="3175" cmpd="sng"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4" name="立方体 33"/>
              <p:cNvSpPr/>
              <p:nvPr/>
            </p:nvSpPr>
            <p:spPr>
              <a:xfrm flipH="1">
                <a:off x="1301" y="4639"/>
                <a:ext cx="342" cy="339"/>
              </a:xfrm>
              <a:prstGeom prst="cube">
                <a:avLst/>
              </a:prstGeom>
              <a:solidFill>
                <a:srgbClr val="92D050"/>
              </a:solidFill>
              <a:ln w="3175" cmpd="sng"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8" name="立方体 37"/>
              <p:cNvSpPr/>
              <p:nvPr/>
            </p:nvSpPr>
            <p:spPr>
              <a:xfrm flipH="1">
                <a:off x="1301" y="4381"/>
                <a:ext cx="342" cy="341"/>
              </a:xfrm>
              <a:prstGeom prst="cube">
                <a:avLst/>
              </a:prstGeom>
              <a:solidFill>
                <a:srgbClr val="92D050"/>
              </a:solidFill>
              <a:ln w="3175" cmpd="sng"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7" name="立方体 36"/>
              <p:cNvSpPr/>
              <p:nvPr/>
            </p:nvSpPr>
            <p:spPr>
              <a:xfrm flipH="1">
                <a:off x="1301" y="4124"/>
                <a:ext cx="342" cy="341"/>
              </a:xfrm>
              <a:prstGeom prst="cube">
                <a:avLst/>
              </a:prstGeom>
              <a:solidFill>
                <a:srgbClr val="92D050"/>
              </a:solidFill>
              <a:ln w="3175" cmpd="sng"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3" name="立方体 32"/>
              <p:cNvSpPr/>
              <p:nvPr/>
            </p:nvSpPr>
            <p:spPr>
              <a:xfrm flipH="1">
                <a:off x="1301" y="3867"/>
                <a:ext cx="342" cy="341"/>
              </a:xfrm>
              <a:prstGeom prst="cube">
                <a:avLst/>
              </a:prstGeom>
              <a:solidFill>
                <a:srgbClr val="92D050"/>
              </a:solidFill>
              <a:ln w="3175" cmpd="sng"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2" name="立方体 31"/>
              <p:cNvSpPr/>
              <p:nvPr/>
            </p:nvSpPr>
            <p:spPr>
              <a:xfrm flipH="1">
                <a:off x="1301" y="3612"/>
                <a:ext cx="342" cy="339"/>
              </a:xfrm>
              <a:prstGeom prst="cube">
                <a:avLst/>
              </a:prstGeom>
              <a:solidFill>
                <a:srgbClr val="92D050"/>
              </a:solidFill>
              <a:ln w="3175" cmpd="sng"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1" name="立方体 30"/>
              <p:cNvSpPr/>
              <p:nvPr/>
            </p:nvSpPr>
            <p:spPr>
              <a:xfrm flipH="1">
                <a:off x="1301" y="3355"/>
                <a:ext cx="342" cy="339"/>
              </a:xfrm>
              <a:prstGeom prst="cube">
                <a:avLst/>
              </a:prstGeom>
              <a:solidFill>
                <a:srgbClr val="92D050"/>
              </a:solidFill>
              <a:ln w="3175" cmpd="sng"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0" name="立方体 29"/>
              <p:cNvSpPr/>
              <p:nvPr/>
            </p:nvSpPr>
            <p:spPr>
              <a:xfrm flipH="1">
                <a:off x="1301" y="3098"/>
                <a:ext cx="342" cy="339"/>
              </a:xfrm>
              <a:prstGeom prst="cube">
                <a:avLst/>
              </a:prstGeom>
              <a:solidFill>
                <a:srgbClr val="92D050"/>
              </a:solidFill>
              <a:ln w="3175" cmpd="sng"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9" name="立方体 28"/>
              <p:cNvSpPr/>
              <p:nvPr/>
            </p:nvSpPr>
            <p:spPr>
              <a:xfrm flipH="1">
                <a:off x="1301" y="2840"/>
                <a:ext cx="342" cy="339"/>
              </a:xfrm>
              <a:prstGeom prst="cube">
                <a:avLst/>
              </a:prstGeom>
              <a:solidFill>
                <a:srgbClr val="92D050"/>
              </a:solidFill>
              <a:ln w="3175" cmpd="sng"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8" name="立方体 27"/>
              <p:cNvSpPr/>
              <p:nvPr/>
            </p:nvSpPr>
            <p:spPr>
              <a:xfrm flipH="1">
                <a:off x="1301" y="2583"/>
                <a:ext cx="342" cy="339"/>
              </a:xfrm>
              <a:prstGeom prst="cube">
                <a:avLst/>
              </a:prstGeom>
              <a:solidFill>
                <a:srgbClr val="92D050"/>
              </a:solidFill>
              <a:ln w="3175" cmpd="sng"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</p:grpSp>
        <p:sp>
          <p:nvSpPr>
            <p:cNvPr id="3" name="立方体 2"/>
            <p:cNvSpPr/>
            <p:nvPr/>
          </p:nvSpPr>
          <p:spPr>
            <a:xfrm flipH="1">
              <a:off x="1946" y="5643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4" name="立方体 3"/>
            <p:cNvSpPr/>
            <p:nvPr/>
          </p:nvSpPr>
          <p:spPr>
            <a:xfrm flipH="1">
              <a:off x="1946" y="5386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grpSp>
          <p:nvGrpSpPr>
            <p:cNvPr id="15382" name="组合 145"/>
            <p:cNvGrpSpPr/>
            <p:nvPr/>
          </p:nvGrpSpPr>
          <p:grpSpPr bwMode="auto">
            <a:xfrm>
              <a:off x="1947" y="3071"/>
              <a:ext cx="342" cy="2396"/>
              <a:chOff x="1947" y="3428"/>
              <a:chExt cx="342" cy="2396"/>
            </a:xfrm>
          </p:grpSpPr>
          <p:sp>
            <p:nvSpPr>
              <p:cNvPr id="5" name="立方体 4"/>
              <p:cNvSpPr/>
              <p:nvPr/>
            </p:nvSpPr>
            <p:spPr>
              <a:xfrm flipH="1">
                <a:off x="1946" y="5484"/>
                <a:ext cx="342" cy="339"/>
              </a:xfrm>
              <a:prstGeom prst="cube">
                <a:avLst/>
              </a:prstGeom>
              <a:solidFill>
                <a:srgbClr val="92D050"/>
              </a:solidFill>
              <a:ln w="3175" cmpd="sng"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6" name="立方体 5"/>
              <p:cNvSpPr/>
              <p:nvPr/>
            </p:nvSpPr>
            <p:spPr>
              <a:xfrm flipH="1">
                <a:off x="1946" y="5227"/>
                <a:ext cx="342" cy="339"/>
              </a:xfrm>
              <a:prstGeom prst="cube">
                <a:avLst/>
              </a:prstGeom>
              <a:solidFill>
                <a:srgbClr val="92D050"/>
              </a:solidFill>
              <a:ln w="3175" cmpd="sng"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7" name="立方体 6"/>
              <p:cNvSpPr/>
              <p:nvPr/>
            </p:nvSpPr>
            <p:spPr>
              <a:xfrm flipH="1">
                <a:off x="1946" y="4969"/>
                <a:ext cx="342" cy="341"/>
              </a:xfrm>
              <a:prstGeom prst="cube">
                <a:avLst/>
              </a:prstGeom>
              <a:solidFill>
                <a:srgbClr val="92D050"/>
              </a:solidFill>
              <a:ln w="3175" cmpd="sng"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8" name="立方体 7"/>
              <p:cNvSpPr/>
              <p:nvPr/>
            </p:nvSpPr>
            <p:spPr>
              <a:xfrm flipH="1">
                <a:off x="1946" y="4712"/>
                <a:ext cx="342" cy="339"/>
              </a:xfrm>
              <a:prstGeom prst="cube">
                <a:avLst/>
              </a:prstGeom>
              <a:solidFill>
                <a:srgbClr val="92D050"/>
              </a:solidFill>
              <a:ln w="3175" cmpd="sng"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9" name="立方体 8"/>
              <p:cNvSpPr/>
              <p:nvPr/>
            </p:nvSpPr>
            <p:spPr>
              <a:xfrm flipH="1">
                <a:off x="1946" y="4455"/>
                <a:ext cx="342" cy="341"/>
              </a:xfrm>
              <a:prstGeom prst="cube">
                <a:avLst/>
              </a:prstGeom>
              <a:solidFill>
                <a:srgbClr val="92D050"/>
              </a:solidFill>
              <a:ln w="3175" cmpd="sng"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10" name="立方体 9"/>
              <p:cNvSpPr/>
              <p:nvPr/>
            </p:nvSpPr>
            <p:spPr>
              <a:xfrm flipH="1">
                <a:off x="1946" y="4200"/>
                <a:ext cx="342" cy="339"/>
              </a:xfrm>
              <a:prstGeom prst="cube">
                <a:avLst/>
              </a:prstGeom>
              <a:solidFill>
                <a:srgbClr val="92D050"/>
              </a:solidFill>
              <a:ln w="3175" cmpd="sng"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2" name="立方体 21"/>
              <p:cNvSpPr/>
              <p:nvPr/>
            </p:nvSpPr>
            <p:spPr>
              <a:xfrm flipH="1">
                <a:off x="1946" y="3943"/>
                <a:ext cx="342" cy="339"/>
              </a:xfrm>
              <a:prstGeom prst="cube">
                <a:avLst/>
              </a:prstGeom>
              <a:solidFill>
                <a:srgbClr val="92D050"/>
              </a:solidFill>
              <a:ln w="3175" cmpd="sng"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3" name="立方体 22"/>
              <p:cNvSpPr/>
              <p:nvPr/>
            </p:nvSpPr>
            <p:spPr>
              <a:xfrm flipH="1">
                <a:off x="1946" y="3685"/>
                <a:ext cx="342" cy="339"/>
              </a:xfrm>
              <a:prstGeom prst="cube">
                <a:avLst/>
              </a:prstGeom>
              <a:solidFill>
                <a:srgbClr val="92D050"/>
              </a:solidFill>
              <a:ln w="3175" cmpd="sng"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4" name="立方体 23"/>
              <p:cNvSpPr/>
              <p:nvPr/>
            </p:nvSpPr>
            <p:spPr>
              <a:xfrm flipH="1">
                <a:off x="1946" y="3428"/>
                <a:ext cx="342" cy="339"/>
              </a:xfrm>
              <a:prstGeom prst="cube">
                <a:avLst/>
              </a:prstGeom>
              <a:solidFill>
                <a:srgbClr val="92D050"/>
              </a:solidFill>
              <a:ln w="3175" cmpd="sng">
                <a:solidFill>
                  <a:schemeClr val="bg1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</p:grpSp>
        <p:sp>
          <p:nvSpPr>
            <p:cNvPr id="40" name="立方体 39"/>
            <p:cNvSpPr/>
            <p:nvPr/>
          </p:nvSpPr>
          <p:spPr>
            <a:xfrm flipH="1">
              <a:off x="2488" y="5643"/>
              <a:ext cx="340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</p:grpSp>
      <p:sp>
        <p:nvSpPr>
          <p:cNvPr id="15393" name="文本框 11"/>
          <p:cNvSpPr txBox="1">
            <a:spLocks noChangeArrowheads="1"/>
          </p:cNvSpPr>
          <p:nvPr/>
        </p:nvSpPr>
        <p:spPr bwMode="auto">
          <a:xfrm>
            <a:off x="2562226" y="3651647"/>
            <a:ext cx="2074863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用实物模型比较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5394" name="组合 40"/>
          <p:cNvGrpSpPr/>
          <p:nvPr/>
        </p:nvGrpSpPr>
        <p:grpSpPr bwMode="auto">
          <a:xfrm>
            <a:off x="4603751" y="1506141"/>
            <a:ext cx="1585913" cy="2026444"/>
            <a:chOff x="6416" y="2492"/>
            <a:chExt cx="2498" cy="3190"/>
          </a:xfrm>
        </p:grpSpPr>
        <p:grpSp>
          <p:nvGrpSpPr>
            <p:cNvPr id="15395" name="组合 77"/>
            <p:cNvGrpSpPr/>
            <p:nvPr/>
          </p:nvGrpSpPr>
          <p:grpSpPr bwMode="auto">
            <a:xfrm>
              <a:off x="6416" y="2492"/>
              <a:ext cx="2498" cy="3191"/>
              <a:chOff x="1919" y="1750"/>
              <a:chExt cx="2497" cy="3189"/>
            </a:xfrm>
          </p:grpSpPr>
          <p:sp>
            <p:nvSpPr>
              <p:cNvPr id="57" name="矩形 56"/>
              <p:cNvSpPr/>
              <p:nvPr/>
            </p:nvSpPr>
            <p:spPr>
              <a:xfrm>
                <a:off x="2511" y="1757"/>
                <a:ext cx="67" cy="2943"/>
              </a:xfrm>
              <a:prstGeom prst="rect">
                <a:avLst/>
              </a:prstGeom>
              <a:solidFill>
                <a:srgbClr val="FFFFF2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3756" y="1750"/>
                <a:ext cx="67" cy="2944"/>
              </a:xfrm>
              <a:prstGeom prst="rect">
                <a:avLst/>
              </a:prstGeom>
              <a:solidFill>
                <a:srgbClr val="FFFFF2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grpSp>
            <p:nvGrpSpPr>
              <p:cNvPr id="59" name="组合 58"/>
              <p:cNvGrpSpPr/>
              <p:nvPr/>
            </p:nvGrpSpPr>
            <p:grpSpPr>
              <a:xfrm>
                <a:off x="1919" y="4287"/>
                <a:ext cx="2497" cy="652"/>
                <a:chOff x="1800" y="3930"/>
                <a:chExt cx="1471" cy="486"/>
              </a:xfrm>
              <a:solidFill>
                <a:srgbClr val="FFFFF2"/>
              </a:solidFill>
            </p:grpSpPr>
            <p:sp>
              <p:nvSpPr>
                <p:cNvPr id="60" name="矩形 59"/>
                <p:cNvSpPr/>
                <p:nvPr/>
              </p:nvSpPr>
              <p:spPr>
                <a:xfrm>
                  <a:off x="1800" y="3930"/>
                  <a:ext cx="737" cy="486"/>
                </a:xfrm>
                <a:prstGeom prst="rect">
                  <a:avLst/>
                </a:prstGeom>
                <a:solidFill>
                  <a:srgbClr val="A1D2FF"/>
                </a:solidFill>
                <a:ln w="6350" cmpd="sng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buFont typeface="Arial" panose="020B0604020202020204" pitchFamily="34" charset="0"/>
                    <a:buNone/>
                    <a:defRPr/>
                  </a:pPr>
                  <a:r>
                    <a:rPr lang="zh-CN" altLang="en-US" sz="2400" noProof="1">
                      <a:solidFill>
                        <a:schemeClr val="tx1"/>
                      </a:solidFill>
                    </a:rPr>
                    <a:t>十位</a:t>
                  </a:r>
                  <a:endParaRPr lang="zh-CN" altLang="en-US" sz="2400" noProof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1" name="矩形 60"/>
                <p:cNvSpPr/>
                <p:nvPr/>
              </p:nvSpPr>
              <p:spPr>
                <a:xfrm>
                  <a:off x="2534" y="3930"/>
                  <a:ext cx="737" cy="486"/>
                </a:xfrm>
                <a:prstGeom prst="rect">
                  <a:avLst/>
                </a:prstGeom>
                <a:solidFill>
                  <a:srgbClr val="FFFFB7"/>
                </a:solidFill>
                <a:ln w="6350" cmpd="sng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buFont typeface="Arial" panose="020B0604020202020204" pitchFamily="34" charset="0"/>
                    <a:buNone/>
                    <a:defRPr/>
                  </a:pPr>
                  <a:r>
                    <a:rPr lang="zh-CN" altLang="en-US" sz="2400" noProof="1">
                      <a:solidFill>
                        <a:schemeClr val="tx1"/>
                      </a:solidFill>
                    </a:rPr>
                    <a:t>个位</a:t>
                  </a:r>
                  <a:endParaRPr lang="zh-CN" altLang="en-US" sz="2400" noProof="1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48168" name="组合 25"/>
            <p:cNvGrpSpPr/>
            <p:nvPr/>
          </p:nvGrpSpPr>
          <p:grpSpPr>
            <a:xfrm>
              <a:off x="6817" y="2879"/>
              <a:ext cx="454" cy="2152"/>
              <a:chOff x="8007" y="2879"/>
              <a:chExt cx="454" cy="2152"/>
            </a:xfrm>
          </p:grpSpPr>
          <p:sp>
            <p:nvSpPr>
              <p:cNvPr id="65" name="椭圆 1"/>
              <p:cNvSpPr/>
              <p:nvPr/>
            </p:nvSpPr>
            <p:spPr>
              <a:xfrm>
                <a:off x="8007" y="4791"/>
                <a:ext cx="454" cy="240"/>
              </a:xfrm>
              <a:prstGeom prst="ellipse">
                <a:avLst/>
              </a:prstGeom>
              <a:gradFill>
                <a:gsLst>
                  <a:gs pos="0">
                    <a:srgbClr val="00B050"/>
                  </a:gs>
                  <a:gs pos="100000">
                    <a:srgbClr val="78B845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 cmpd="sng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47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algn="ctr" eaLnBrk="0" hangingPunct="0">
                  <a:buFont typeface="Arial" panose="020B0604020202020204" pitchFamily="34" charset="0"/>
                  <a:buNone/>
                  <a:defRPr/>
                </a:pPr>
                <a:endParaRPr lang="zh-CN" altLang="en-US" sz="2800" b="1" noProof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8007" y="4552"/>
                <a:ext cx="454" cy="240"/>
              </a:xfrm>
              <a:prstGeom prst="ellipse">
                <a:avLst/>
              </a:prstGeom>
              <a:gradFill>
                <a:gsLst>
                  <a:gs pos="0">
                    <a:srgbClr val="00B050"/>
                  </a:gs>
                  <a:gs pos="100000">
                    <a:srgbClr val="78B845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 cmpd="sng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47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algn="ctr" eaLnBrk="0" hangingPunct="0">
                  <a:buFont typeface="Arial" panose="020B0604020202020204" pitchFamily="34" charset="0"/>
                  <a:buNone/>
                  <a:defRPr/>
                </a:pPr>
                <a:endParaRPr lang="zh-CN" altLang="en-US" sz="2800" b="1" noProof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8007" y="4313"/>
                <a:ext cx="454" cy="240"/>
              </a:xfrm>
              <a:prstGeom prst="ellipse">
                <a:avLst/>
              </a:prstGeom>
              <a:gradFill>
                <a:gsLst>
                  <a:gs pos="0">
                    <a:srgbClr val="00B050"/>
                  </a:gs>
                  <a:gs pos="100000">
                    <a:srgbClr val="78B845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 cmpd="sng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47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algn="ctr" eaLnBrk="0" hangingPunct="0">
                  <a:buFont typeface="Arial" panose="020B0604020202020204" pitchFamily="34" charset="0"/>
                  <a:buNone/>
                  <a:defRPr/>
                </a:pPr>
                <a:endParaRPr lang="zh-CN" altLang="en-US" sz="2800" b="1" noProof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8007" y="4074"/>
                <a:ext cx="454" cy="240"/>
              </a:xfrm>
              <a:prstGeom prst="ellipse">
                <a:avLst/>
              </a:prstGeom>
              <a:gradFill>
                <a:gsLst>
                  <a:gs pos="0">
                    <a:srgbClr val="00B050"/>
                  </a:gs>
                  <a:gs pos="100000">
                    <a:srgbClr val="78B845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 cmpd="sng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47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algn="ctr" eaLnBrk="0" hangingPunct="0">
                  <a:buFont typeface="Arial" panose="020B0604020202020204" pitchFamily="34" charset="0"/>
                  <a:buNone/>
                  <a:defRPr/>
                </a:pPr>
                <a:endParaRPr lang="zh-CN" altLang="en-US" sz="2800" b="1" noProof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8007" y="3835"/>
                <a:ext cx="454" cy="240"/>
              </a:xfrm>
              <a:prstGeom prst="ellipse">
                <a:avLst/>
              </a:prstGeom>
              <a:gradFill>
                <a:gsLst>
                  <a:gs pos="0">
                    <a:srgbClr val="00B050"/>
                  </a:gs>
                  <a:gs pos="100000">
                    <a:srgbClr val="78B845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 cmpd="sng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47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algn="ctr" eaLnBrk="0" hangingPunct="0">
                  <a:buFont typeface="Arial" panose="020B0604020202020204" pitchFamily="34" charset="0"/>
                  <a:buNone/>
                  <a:defRPr/>
                </a:pPr>
                <a:endParaRPr lang="zh-CN" altLang="en-US" sz="2800" b="1" noProof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8007" y="3596"/>
                <a:ext cx="454" cy="240"/>
              </a:xfrm>
              <a:prstGeom prst="ellipse">
                <a:avLst/>
              </a:prstGeom>
              <a:gradFill>
                <a:gsLst>
                  <a:gs pos="0">
                    <a:srgbClr val="00B050"/>
                  </a:gs>
                  <a:gs pos="100000">
                    <a:srgbClr val="78B845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 cmpd="sng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47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algn="ctr" eaLnBrk="0" hangingPunct="0">
                  <a:buFont typeface="Arial" panose="020B0604020202020204" pitchFamily="34" charset="0"/>
                  <a:buNone/>
                  <a:defRPr/>
                </a:pPr>
                <a:endParaRPr lang="zh-CN" altLang="en-US" sz="2800" b="1" noProof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8007" y="3357"/>
                <a:ext cx="454" cy="240"/>
              </a:xfrm>
              <a:prstGeom prst="ellipse">
                <a:avLst/>
              </a:prstGeom>
              <a:gradFill>
                <a:gsLst>
                  <a:gs pos="0">
                    <a:srgbClr val="00B050"/>
                  </a:gs>
                  <a:gs pos="100000">
                    <a:srgbClr val="78B845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 cmpd="sng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47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algn="ctr" eaLnBrk="0" hangingPunct="0">
                  <a:buFont typeface="Arial" panose="020B0604020202020204" pitchFamily="34" charset="0"/>
                  <a:buNone/>
                  <a:defRPr/>
                </a:pPr>
                <a:endParaRPr lang="zh-CN" altLang="en-US" sz="2800" b="1" noProof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8007" y="3118"/>
                <a:ext cx="454" cy="240"/>
              </a:xfrm>
              <a:prstGeom prst="ellipse">
                <a:avLst/>
              </a:prstGeom>
              <a:gradFill>
                <a:gsLst>
                  <a:gs pos="0">
                    <a:srgbClr val="00B050"/>
                  </a:gs>
                  <a:gs pos="100000">
                    <a:srgbClr val="78B845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 cmpd="sng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47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algn="ctr" eaLnBrk="0" hangingPunct="0">
                  <a:buFont typeface="Arial" panose="020B0604020202020204" pitchFamily="34" charset="0"/>
                  <a:buNone/>
                  <a:defRPr/>
                </a:pPr>
                <a:endParaRPr lang="zh-CN" altLang="en-US" sz="2800" b="1" noProof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8007" y="2879"/>
                <a:ext cx="454" cy="240"/>
              </a:xfrm>
              <a:prstGeom prst="ellipse">
                <a:avLst/>
              </a:prstGeom>
              <a:gradFill>
                <a:gsLst>
                  <a:gs pos="0">
                    <a:srgbClr val="00B050"/>
                  </a:gs>
                  <a:gs pos="100000">
                    <a:srgbClr val="78B845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 cmpd="sng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47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algn="ctr" eaLnBrk="0" hangingPunct="0">
                  <a:buFont typeface="Arial" panose="020B0604020202020204" pitchFamily="34" charset="0"/>
                  <a:buNone/>
                  <a:defRPr/>
                </a:pPr>
                <a:endParaRPr lang="zh-CN" altLang="en-US" sz="2800" b="1" noProof="1">
                  <a:latin typeface="楷体_GB2312" pitchFamily="49" charset="-122"/>
                  <a:ea typeface="楷体_GB2312" pitchFamily="49" charset="-122"/>
                </a:endParaRPr>
              </a:p>
            </p:txBody>
          </p:sp>
        </p:grpSp>
        <p:grpSp>
          <p:nvGrpSpPr>
            <p:cNvPr id="48196" name="组合 26"/>
            <p:cNvGrpSpPr/>
            <p:nvPr/>
          </p:nvGrpSpPr>
          <p:grpSpPr>
            <a:xfrm>
              <a:off x="8060" y="2879"/>
              <a:ext cx="454" cy="2152"/>
              <a:chOff x="9250" y="2879"/>
              <a:chExt cx="454" cy="2152"/>
            </a:xfrm>
          </p:grpSpPr>
          <p:sp>
            <p:nvSpPr>
              <p:cNvPr id="62" name="椭圆 1"/>
              <p:cNvSpPr/>
              <p:nvPr/>
            </p:nvSpPr>
            <p:spPr>
              <a:xfrm>
                <a:off x="9250" y="4791"/>
                <a:ext cx="454" cy="240"/>
              </a:xfrm>
              <a:prstGeom prst="ellipse">
                <a:avLst/>
              </a:prstGeom>
              <a:gradFill>
                <a:gsLst>
                  <a:gs pos="0">
                    <a:srgbClr val="F8DC01"/>
                  </a:gs>
                  <a:gs pos="100000">
                    <a:srgbClr val="E9A501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 cmpd="sng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47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algn="ctr" eaLnBrk="0" hangingPunct="0">
                  <a:buFont typeface="Arial" panose="020B0604020202020204" pitchFamily="34" charset="0"/>
                  <a:buNone/>
                  <a:defRPr/>
                </a:pPr>
                <a:endParaRPr lang="zh-CN" altLang="en-US" sz="2800" b="1" noProof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63" name="椭圆 1"/>
              <p:cNvSpPr/>
              <p:nvPr/>
            </p:nvSpPr>
            <p:spPr>
              <a:xfrm>
                <a:off x="9250" y="4552"/>
                <a:ext cx="454" cy="240"/>
              </a:xfrm>
              <a:prstGeom prst="ellipse">
                <a:avLst/>
              </a:prstGeom>
              <a:gradFill>
                <a:gsLst>
                  <a:gs pos="0">
                    <a:srgbClr val="F8DC01"/>
                  </a:gs>
                  <a:gs pos="100000">
                    <a:srgbClr val="E9A501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 cmpd="sng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47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algn="ctr" eaLnBrk="0" hangingPunct="0">
                  <a:buFont typeface="Arial" panose="020B0604020202020204" pitchFamily="34" charset="0"/>
                  <a:buNone/>
                  <a:defRPr/>
                </a:pPr>
                <a:endParaRPr lang="zh-CN" altLang="en-US" sz="2800" b="1" noProof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64" name="椭圆 1"/>
              <p:cNvSpPr/>
              <p:nvPr/>
            </p:nvSpPr>
            <p:spPr>
              <a:xfrm>
                <a:off x="9250" y="4313"/>
                <a:ext cx="454" cy="240"/>
              </a:xfrm>
              <a:prstGeom prst="ellipse">
                <a:avLst/>
              </a:prstGeom>
              <a:gradFill>
                <a:gsLst>
                  <a:gs pos="0">
                    <a:srgbClr val="F8DC01"/>
                  </a:gs>
                  <a:gs pos="100000">
                    <a:srgbClr val="E9A501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 cmpd="sng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47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algn="ctr" eaLnBrk="0" hangingPunct="0">
                  <a:buFont typeface="Arial" panose="020B0604020202020204" pitchFamily="34" charset="0"/>
                  <a:buNone/>
                  <a:defRPr/>
                </a:pPr>
                <a:endParaRPr lang="zh-CN" altLang="en-US" sz="2800" b="1" noProof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70" name="椭圆 1"/>
              <p:cNvSpPr/>
              <p:nvPr/>
            </p:nvSpPr>
            <p:spPr>
              <a:xfrm>
                <a:off x="9250" y="4074"/>
                <a:ext cx="454" cy="240"/>
              </a:xfrm>
              <a:prstGeom prst="ellipse">
                <a:avLst/>
              </a:prstGeom>
              <a:gradFill>
                <a:gsLst>
                  <a:gs pos="0">
                    <a:srgbClr val="F8DC01"/>
                  </a:gs>
                  <a:gs pos="100000">
                    <a:srgbClr val="E9A501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 cmpd="sng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47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algn="ctr" eaLnBrk="0" hangingPunct="0">
                  <a:buFont typeface="Arial" panose="020B0604020202020204" pitchFamily="34" charset="0"/>
                  <a:buNone/>
                  <a:defRPr/>
                </a:pPr>
                <a:endParaRPr lang="zh-CN" altLang="en-US" sz="2800" b="1" noProof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20" name="椭圆 1"/>
              <p:cNvSpPr/>
              <p:nvPr/>
            </p:nvSpPr>
            <p:spPr>
              <a:xfrm>
                <a:off x="9250" y="3835"/>
                <a:ext cx="454" cy="240"/>
              </a:xfrm>
              <a:prstGeom prst="ellipse">
                <a:avLst/>
              </a:prstGeom>
              <a:gradFill>
                <a:gsLst>
                  <a:gs pos="0">
                    <a:srgbClr val="F8DC01"/>
                  </a:gs>
                  <a:gs pos="100000">
                    <a:srgbClr val="E9A501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 cmpd="sng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47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algn="ctr" eaLnBrk="0" hangingPunct="0">
                  <a:buFont typeface="Arial" panose="020B0604020202020204" pitchFamily="34" charset="0"/>
                  <a:buNone/>
                  <a:defRPr/>
                </a:pPr>
                <a:endParaRPr lang="zh-CN" altLang="en-US" sz="2800" b="1" noProof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21" name="椭圆 1"/>
              <p:cNvSpPr/>
              <p:nvPr/>
            </p:nvSpPr>
            <p:spPr>
              <a:xfrm>
                <a:off x="9250" y="3596"/>
                <a:ext cx="454" cy="240"/>
              </a:xfrm>
              <a:prstGeom prst="ellipse">
                <a:avLst/>
              </a:prstGeom>
              <a:gradFill>
                <a:gsLst>
                  <a:gs pos="0">
                    <a:srgbClr val="F8DC01"/>
                  </a:gs>
                  <a:gs pos="100000">
                    <a:srgbClr val="E9A501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 cmpd="sng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47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algn="ctr" eaLnBrk="0" hangingPunct="0">
                  <a:buFont typeface="Arial" panose="020B0604020202020204" pitchFamily="34" charset="0"/>
                  <a:buNone/>
                  <a:defRPr/>
                </a:pPr>
                <a:endParaRPr lang="zh-CN" altLang="en-US" sz="2800" b="1" noProof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17" name="椭圆 1"/>
              <p:cNvSpPr/>
              <p:nvPr/>
            </p:nvSpPr>
            <p:spPr>
              <a:xfrm>
                <a:off x="9250" y="3357"/>
                <a:ext cx="454" cy="240"/>
              </a:xfrm>
              <a:prstGeom prst="ellipse">
                <a:avLst/>
              </a:prstGeom>
              <a:gradFill>
                <a:gsLst>
                  <a:gs pos="0">
                    <a:srgbClr val="F8DC01"/>
                  </a:gs>
                  <a:gs pos="100000">
                    <a:srgbClr val="E9A501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 cmpd="sng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47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algn="ctr" eaLnBrk="0" hangingPunct="0">
                  <a:buFont typeface="Arial" panose="020B0604020202020204" pitchFamily="34" charset="0"/>
                  <a:buNone/>
                  <a:defRPr/>
                </a:pPr>
                <a:endParaRPr lang="zh-CN" altLang="en-US" sz="2800" b="1" noProof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25" name="椭圆 1"/>
              <p:cNvSpPr/>
              <p:nvPr/>
            </p:nvSpPr>
            <p:spPr>
              <a:xfrm>
                <a:off x="9250" y="3118"/>
                <a:ext cx="454" cy="240"/>
              </a:xfrm>
              <a:prstGeom prst="ellipse">
                <a:avLst/>
              </a:prstGeom>
              <a:gradFill>
                <a:gsLst>
                  <a:gs pos="0">
                    <a:srgbClr val="F8DC01"/>
                  </a:gs>
                  <a:gs pos="100000">
                    <a:srgbClr val="E9A501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 cmpd="sng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47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algn="ctr" eaLnBrk="0" hangingPunct="0">
                  <a:buFont typeface="Arial" panose="020B0604020202020204" pitchFamily="34" charset="0"/>
                  <a:buNone/>
                  <a:defRPr/>
                </a:pPr>
                <a:endParaRPr lang="zh-CN" altLang="en-US" sz="2800" b="1" noProof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39" name="椭圆 1"/>
              <p:cNvSpPr/>
              <p:nvPr/>
            </p:nvSpPr>
            <p:spPr>
              <a:xfrm>
                <a:off x="9250" y="2879"/>
                <a:ext cx="454" cy="240"/>
              </a:xfrm>
              <a:prstGeom prst="ellipse">
                <a:avLst/>
              </a:prstGeom>
              <a:gradFill>
                <a:gsLst>
                  <a:gs pos="0">
                    <a:srgbClr val="F8DC01"/>
                  </a:gs>
                  <a:gs pos="100000">
                    <a:srgbClr val="E9A501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 cmpd="sng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47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algn="ctr" eaLnBrk="0" hangingPunct="0">
                  <a:buFont typeface="Arial" panose="020B0604020202020204" pitchFamily="34" charset="0"/>
                  <a:buNone/>
                  <a:defRPr/>
                </a:pPr>
                <a:endParaRPr lang="zh-CN" altLang="en-US" sz="2800" b="1" noProof="1">
                  <a:latin typeface="楷体_GB2312" pitchFamily="49" charset="-122"/>
                  <a:ea typeface="楷体_GB2312" pitchFamily="49" charset="-122"/>
                </a:endParaRPr>
              </a:p>
            </p:txBody>
          </p:sp>
        </p:grpSp>
      </p:grpSp>
      <p:sp>
        <p:nvSpPr>
          <p:cNvPr id="15401" name="文本框 41"/>
          <p:cNvSpPr txBox="1">
            <a:spLocks noChangeArrowheads="1"/>
          </p:cNvSpPr>
          <p:nvPr/>
        </p:nvSpPr>
        <p:spPr bwMode="auto">
          <a:xfrm>
            <a:off x="4576763" y="3651647"/>
            <a:ext cx="200025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借助计数器比较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402" name="文本框 42"/>
          <p:cNvSpPr txBox="1">
            <a:spLocks noChangeArrowheads="1"/>
          </p:cNvSpPr>
          <p:nvPr/>
        </p:nvSpPr>
        <p:spPr bwMode="auto">
          <a:xfrm>
            <a:off x="6462713" y="3651647"/>
            <a:ext cx="25908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根据数的排列顺序比较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403" name="AutoShape 27"/>
          <p:cNvSpPr>
            <a:spLocks noChangeArrowheads="1"/>
          </p:cNvSpPr>
          <p:nvPr/>
        </p:nvSpPr>
        <p:spPr bwMode="auto">
          <a:xfrm>
            <a:off x="236539" y="1787129"/>
            <a:ext cx="2490787" cy="1416844"/>
          </a:xfrm>
          <a:prstGeom prst="wedgeRoundRectCallout">
            <a:avLst>
              <a:gd name="adj1" fmla="val -60194"/>
              <a:gd name="adj2" fmla="val -8380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21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比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多，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18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还不到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404" name="文本框 46"/>
          <p:cNvSpPr txBox="1">
            <a:spLocks noChangeArrowheads="1"/>
          </p:cNvSpPr>
          <p:nvPr/>
        </p:nvSpPr>
        <p:spPr bwMode="auto">
          <a:xfrm>
            <a:off x="528638" y="3651647"/>
            <a:ext cx="2074862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借助中间数比较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405" name="图片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81776" y="2030016"/>
            <a:ext cx="2354263" cy="73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椭圆 8"/>
          <p:cNvSpPr>
            <a:spLocks noChangeArrowheads="1"/>
          </p:cNvSpPr>
          <p:nvPr/>
        </p:nvSpPr>
        <p:spPr bwMode="auto">
          <a:xfrm>
            <a:off x="6416675" y="3396854"/>
            <a:ext cx="539750" cy="540544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16386" name="椭圆 1"/>
          <p:cNvSpPr>
            <a:spLocks noChangeArrowheads="1"/>
          </p:cNvSpPr>
          <p:nvPr/>
        </p:nvSpPr>
        <p:spPr bwMode="auto">
          <a:xfrm>
            <a:off x="2397125" y="3371850"/>
            <a:ext cx="539750" cy="539354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  <p:grpSp>
        <p:nvGrpSpPr>
          <p:cNvPr id="16387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16388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6389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0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三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6391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对应练习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sp>
        <p:nvSpPr>
          <p:cNvPr id="16392" name="文本框 1"/>
          <p:cNvSpPr txBox="1">
            <a:spLocks noChangeArrowheads="1"/>
          </p:cNvSpPr>
          <p:nvPr/>
        </p:nvSpPr>
        <p:spPr bwMode="auto">
          <a:xfrm>
            <a:off x="280989" y="732235"/>
            <a:ext cx="79660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anose="020B0604020202020204" pitchFamily="34" charset="0"/>
              <a:buNone/>
            </a:pP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、写一写，比一比。</a:t>
            </a:r>
            <a:endParaRPr lang="zh-CN" altLang="en-US" sz="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6393" name="组合 3"/>
          <p:cNvGrpSpPr/>
          <p:nvPr/>
        </p:nvGrpSpPr>
        <p:grpSpPr bwMode="auto">
          <a:xfrm>
            <a:off x="917576" y="1356123"/>
            <a:ext cx="1585913" cy="2025253"/>
            <a:chOff x="1090" y="2251"/>
            <a:chExt cx="2496" cy="3190"/>
          </a:xfrm>
        </p:grpSpPr>
        <p:grpSp>
          <p:nvGrpSpPr>
            <p:cNvPr id="16394" name="组合 77"/>
            <p:cNvGrpSpPr/>
            <p:nvPr/>
          </p:nvGrpSpPr>
          <p:grpSpPr bwMode="auto">
            <a:xfrm>
              <a:off x="1090" y="2251"/>
              <a:ext cx="2496" cy="3190"/>
              <a:chOff x="1919" y="1750"/>
              <a:chExt cx="2497" cy="3189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2511" y="1757"/>
                <a:ext cx="67" cy="2943"/>
              </a:xfrm>
              <a:prstGeom prst="rect">
                <a:avLst/>
              </a:prstGeom>
              <a:solidFill>
                <a:srgbClr val="FFFFF2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3756" y="1750"/>
                <a:ext cx="67" cy="2943"/>
              </a:xfrm>
              <a:prstGeom prst="rect">
                <a:avLst/>
              </a:prstGeom>
              <a:solidFill>
                <a:srgbClr val="FFFFF2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grpSp>
            <p:nvGrpSpPr>
              <p:cNvPr id="3" name="组合 2"/>
              <p:cNvGrpSpPr/>
              <p:nvPr/>
            </p:nvGrpSpPr>
            <p:grpSpPr>
              <a:xfrm>
                <a:off x="1919" y="4287"/>
                <a:ext cx="2497" cy="652"/>
                <a:chOff x="1800" y="3930"/>
                <a:chExt cx="1471" cy="486"/>
              </a:xfrm>
              <a:solidFill>
                <a:srgbClr val="FFFFF2"/>
              </a:solidFill>
            </p:grpSpPr>
            <p:sp>
              <p:nvSpPr>
                <p:cNvPr id="4" name="矩形 3"/>
                <p:cNvSpPr/>
                <p:nvPr/>
              </p:nvSpPr>
              <p:spPr>
                <a:xfrm>
                  <a:off x="1800" y="3930"/>
                  <a:ext cx="737" cy="486"/>
                </a:xfrm>
                <a:prstGeom prst="rect">
                  <a:avLst/>
                </a:prstGeom>
                <a:solidFill>
                  <a:srgbClr val="A1D2FF"/>
                </a:solidFill>
                <a:ln w="6350" cmpd="sng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buFont typeface="Arial" panose="020B0604020202020204" pitchFamily="34" charset="0"/>
                    <a:buNone/>
                    <a:defRPr/>
                  </a:pPr>
                  <a:r>
                    <a:rPr lang="zh-CN" altLang="en-US" sz="2400" noProof="1">
                      <a:solidFill>
                        <a:schemeClr val="tx1"/>
                      </a:solidFill>
                    </a:rPr>
                    <a:t>十位</a:t>
                  </a:r>
                  <a:endParaRPr lang="zh-CN" altLang="en-US" sz="2400" noProof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" name="矩形 9"/>
                <p:cNvSpPr/>
                <p:nvPr/>
              </p:nvSpPr>
              <p:spPr>
                <a:xfrm>
                  <a:off x="2534" y="3930"/>
                  <a:ext cx="737" cy="486"/>
                </a:xfrm>
                <a:prstGeom prst="rect">
                  <a:avLst/>
                </a:prstGeom>
                <a:solidFill>
                  <a:srgbClr val="FFFFB7"/>
                </a:solidFill>
                <a:ln w="6350" cmpd="sng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buFont typeface="Arial" panose="020B0604020202020204" pitchFamily="34" charset="0"/>
                    <a:buNone/>
                    <a:defRPr/>
                  </a:pPr>
                  <a:r>
                    <a:rPr lang="zh-CN" altLang="en-US" sz="2400" noProof="1">
                      <a:solidFill>
                        <a:schemeClr val="tx1"/>
                      </a:solidFill>
                    </a:rPr>
                    <a:t>个位</a:t>
                  </a:r>
                  <a:endParaRPr lang="zh-CN" altLang="en-US" sz="2400" noProof="1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39" name="椭圆 1"/>
            <p:cNvSpPr/>
            <p:nvPr/>
          </p:nvSpPr>
          <p:spPr>
            <a:xfrm>
              <a:off x="2734" y="4541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51" name="椭圆 1"/>
            <p:cNvSpPr/>
            <p:nvPr/>
          </p:nvSpPr>
          <p:spPr>
            <a:xfrm>
              <a:off x="2734" y="4300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89" name="椭圆 1"/>
            <p:cNvSpPr/>
            <p:nvPr/>
          </p:nvSpPr>
          <p:spPr>
            <a:xfrm>
              <a:off x="2734" y="4059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52" name="椭圆 1"/>
            <p:cNvSpPr/>
            <p:nvPr/>
          </p:nvSpPr>
          <p:spPr>
            <a:xfrm>
              <a:off x="1481" y="4544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1481" y="4299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490" y="4046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482" y="3806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6405" name="组合 93"/>
          <p:cNvGrpSpPr/>
          <p:nvPr/>
        </p:nvGrpSpPr>
        <p:grpSpPr bwMode="auto">
          <a:xfrm>
            <a:off x="2865438" y="1356123"/>
            <a:ext cx="1585912" cy="2025253"/>
            <a:chOff x="4513" y="2136"/>
            <a:chExt cx="2497" cy="3190"/>
          </a:xfrm>
        </p:grpSpPr>
        <p:grpSp>
          <p:nvGrpSpPr>
            <p:cNvPr id="16406" name="组合 77"/>
            <p:cNvGrpSpPr/>
            <p:nvPr/>
          </p:nvGrpSpPr>
          <p:grpSpPr bwMode="auto">
            <a:xfrm>
              <a:off x="4513" y="2136"/>
              <a:ext cx="2497" cy="3190"/>
              <a:chOff x="1919" y="1750"/>
              <a:chExt cx="2497" cy="3189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2511" y="1757"/>
                <a:ext cx="67" cy="2943"/>
              </a:xfrm>
              <a:prstGeom prst="rect">
                <a:avLst/>
              </a:prstGeom>
              <a:solidFill>
                <a:srgbClr val="FFFFF2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3756" y="1750"/>
                <a:ext cx="67" cy="2943"/>
              </a:xfrm>
              <a:prstGeom prst="rect">
                <a:avLst/>
              </a:prstGeom>
              <a:solidFill>
                <a:srgbClr val="FFFFF2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1919" y="4287"/>
                <a:ext cx="2497" cy="652"/>
                <a:chOff x="1800" y="3930"/>
                <a:chExt cx="1471" cy="486"/>
              </a:xfrm>
              <a:solidFill>
                <a:srgbClr val="FFFFF2"/>
              </a:solidFill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1800" y="3930"/>
                  <a:ext cx="737" cy="486"/>
                </a:xfrm>
                <a:prstGeom prst="rect">
                  <a:avLst/>
                </a:prstGeom>
                <a:solidFill>
                  <a:srgbClr val="A1D2FF"/>
                </a:solidFill>
                <a:ln w="6350" cmpd="sng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buFont typeface="Arial" panose="020B0604020202020204" pitchFamily="34" charset="0"/>
                    <a:buNone/>
                    <a:defRPr/>
                  </a:pPr>
                  <a:r>
                    <a:rPr lang="zh-CN" altLang="en-US" sz="2400" noProof="1">
                      <a:solidFill>
                        <a:schemeClr val="tx1"/>
                      </a:solidFill>
                    </a:rPr>
                    <a:t>十位</a:t>
                  </a:r>
                  <a:endParaRPr lang="zh-CN" altLang="en-US" sz="2400" noProof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2534" y="3930"/>
                  <a:ext cx="737" cy="486"/>
                </a:xfrm>
                <a:prstGeom prst="rect">
                  <a:avLst/>
                </a:prstGeom>
                <a:solidFill>
                  <a:srgbClr val="FFFFB7"/>
                </a:solidFill>
                <a:ln w="6350" cmpd="sng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buFont typeface="Arial" panose="020B0604020202020204" pitchFamily="34" charset="0"/>
                    <a:buNone/>
                    <a:defRPr/>
                  </a:pPr>
                  <a:r>
                    <a:rPr lang="zh-CN" altLang="en-US" sz="2400" noProof="1">
                      <a:solidFill>
                        <a:schemeClr val="tx1"/>
                      </a:solidFill>
                    </a:rPr>
                    <a:t>个位</a:t>
                  </a:r>
                  <a:endParaRPr lang="zh-CN" altLang="en-US" sz="2400" noProof="1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21" name="椭圆 1"/>
            <p:cNvSpPr/>
            <p:nvPr/>
          </p:nvSpPr>
          <p:spPr>
            <a:xfrm>
              <a:off x="6156" y="4427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2" name="椭圆 1"/>
            <p:cNvSpPr/>
            <p:nvPr/>
          </p:nvSpPr>
          <p:spPr>
            <a:xfrm>
              <a:off x="6156" y="4183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3" name="椭圆 1"/>
            <p:cNvSpPr/>
            <p:nvPr/>
          </p:nvSpPr>
          <p:spPr>
            <a:xfrm>
              <a:off x="6156" y="3939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4" name="椭圆 1"/>
            <p:cNvSpPr/>
            <p:nvPr/>
          </p:nvSpPr>
          <p:spPr>
            <a:xfrm>
              <a:off x="4903" y="4427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4903" y="4183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4903" y="3939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903" y="3695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4913" y="3449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4913" y="3204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6419" name="文本框 151"/>
          <p:cNvSpPr txBox="1">
            <a:spLocks noChangeArrowheads="1"/>
          </p:cNvSpPr>
          <p:nvPr/>
        </p:nvSpPr>
        <p:spPr bwMode="auto">
          <a:xfrm>
            <a:off x="2786063" y="3371851"/>
            <a:ext cx="1574800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（    ）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420" name="文本框 148"/>
          <p:cNvSpPr txBox="1">
            <a:spLocks noChangeArrowheads="1"/>
          </p:cNvSpPr>
          <p:nvPr/>
        </p:nvSpPr>
        <p:spPr bwMode="auto">
          <a:xfrm>
            <a:off x="755650" y="3373041"/>
            <a:ext cx="1574800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（    ）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8" name="TextBox 19"/>
          <p:cNvSpPr txBox="1">
            <a:spLocks noChangeArrowheads="1"/>
          </p:cNvSpPr>
          <p:nvPr/>
        </p:nvSpPr>
        <p:spPr bwMode="auto">
          <a:xfrm>
            <a:off x="1346200" y="3381376"/>
            <a:ext cx="647700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43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51" name="TextBox 19"/>
          <p:cNvSpPr txBox="1">
            <a:spLocks noChangeArrowheads="1"/>
          </p:cNvSpPr>
          <p:nvPr/>
        </p:nvSpPr>
        <p:spPr bwMode="auto">
          <a:xfrm>
            <a:off x="3376614" y="3381375"/>
            <a:ext cx="649287" cy="582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63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58" name="文本框 157"/>
          <p:cNvSpPr txBox="1">
            <a:spLocks noChangeArrowheads="1"/>
          </p:cNvSpPr>
          <p:nvPr/>
        </p:nvSpPr>
        <p:spPr bwMode="auto">
          <a:xfrm>
            <a:off x="2333625" y="3381376"/>
            <a:ext cx="679450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0000"/>
                </a:solidFill>
                <a:ea typeface="黑体" panose="02010609060101010101" pitchFamily="49" charset="-122"/>
              </a:rPr>
              <a:t>＜</a:t>
            </a:r>
            <a:endParaRPr lang="zh-CN" altLang="en-US" sz="32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grpSp>
        <p:nvGrpSpPr>
          <p:cNvPr id="16424" name="组合 3"/>
          <p:cNvGrpSpPr/>
          <p:nvPr/>
        </p:nvGrpSpPr>
        <p:grpSpPr bwMode="auto">
          <a:xfrm>
            <a:off x="4975226" y="1358504"/>
            <a:ext cx="1584325" cy="2027634"/>
            <a:chOff x="1090" y="2251"/>
            <a:chExt cx="2496" cy="3190"/>
          </a:xfrm>
        </p:grpSpPr>
        <p:grpSp>
          <p:nvGrpSpPr>
            <p:cNvPr id="16425" name="组合 77"/>
            <p:cNvGrpSpPr/>
            <p:nvPr/>
          </p:nvGrpSpPr>
          <p:grpSpPr bwMode="auto">
            <a:xfrm>
              <a:off x="1090" y="2251"/>
              <a:ext cx="2496" cy="3190"/>
              <a:chOff x="1919" y="1750"/>
              <a:chExt cx="2497" cy="3189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2512" y="1757"/>
                <a:ext cx="65" cy="2944"/>
              </a:xfrm>
              <a:prstGeom prst="rect">
                <a:avLst/>
              </a:prstGeom>
              <a:solidFill>
                <a:srgbClr val="FFFFF2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3758" y="1750"/>
                <a:ext cx="65" cy="2942"/>
              </a:xfrm>
              <a:prstGeom prst="rect">
                <a:avLst/>
              </a:prstGeom>
              <a:solidFill>
                <a:srgbClr val="FFFFF2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grpSp>
            <p:nvGrpSpPr>
              <p:cNvPr id="28" name="组合 27"/>
              <p:cNvGrpSpPr/>
              <p:nvPr/>
            </p:nvGrpSpPr>
            <p:grpSpPr>
              <a:xfrm>
                <a:off x="1919" y="4287"/>
                <a:ext cx="2497" cy="652"/>
                <a:chOff x="1800" y="3930"/>
                <a:chExt cx="1471" cy="486"/>
              </a:xfrm>
              <a:solidFill>
                <a:srgbClr val="FFFFF2"/>
              </a:solidFill>
            </p:grpSpPr>
            <p:sp>
              <p:nvSpPr>
                <p:cNvPr id="29" name="矩形 28"/>
                <p:cNvSpPr/>
                <p:nvPr/>
              </p:nvSpPr>
              <p:spPr>
                <a:xfrm>
                  <a:off x="1800" y="3930"/>
                  <a:ext cx="737" cy="486"/>
                </a:xfrm>
                <a:prstGeom prst="rect">
                  <a:avLst/>
                </a:prstGeom>
                <a:solidFill>
                  <a:srgbClr val="A1D2FF"/>
                </a:solidFill>
                <a:ln w="6350" cmpd="sng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buFont typeface="Arial" panose="020B0604020202020204" pitchFamily="34" charset="0"/>
                    <a:buNone/>
                    <a:defRPr/>
                  </a:pPr>
                  <a:r>
                    <a:rPr lang="zh-CN" altLang="en-US" sz="2400" noProof="1">
                      <a:solidFill>
                        <a:schemeClr val="tx1"/>
                      </a:solidFill>
                    </a:rPr>
                    <a:t>十位</a:t>
                  </a:r>
                  <a:endParaRPr lang="zh-CN" altLang="en-US" sz="2400" noProof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" name="矩形 29"/>
                <p:cNvSpPr/>
                <p:nvPr/>
              </p:nvSpPr>
              <p:spPr>
                <a:xfrm>
                  <a:off x="2534" y="3930"/>
                  <a:ext cx="737" cy="486"/>
                </a:xfrm>
                <a:prstGeom prst="rect">
                  <a:avLst/>
                </a:prstGeom>
                <a:solidFill>
                  <a:srgbClr val="FFFFB7"/>
                </a:solidFill>
                <a:ln w="6350" cmpd="sng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buFont typeface="Arial" panose="020B0604020202020204" pitchFamily="34" charset="0"/>
                    <a:buNone/>
                    <a:defRPr/>
                  </a:pPr>
                  <a:r>
                    <a:rPr lang="zh-CN" altLang="en-US" sz="2400" noProof="1">
                      <a:solidFill>
                        <a:schemeClr val="tx1"/>
                      </a:solidFill>
                    </a:rPr>
                    <a:t>个位</a:t>
                  </a:r>
                  <a:endParaRPr lang="zh-CN" altLang="en-US" sz="2400" noProof="1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31" name="椭圆 1"/>
            <p:cNvSpPr/>
            <p:nvPr/>
          </p:nvSpPr>
          <p:spPr>
            <a:xfrm>
              <a:off x="2734" y="4541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32" name="椭圆 1"/>
            <p:cNvSpPr/>
            <p:nvPr/>
          </p:nvSpPr>
          <p:spPr>
            <a:xfrm>
              <a:off x="2734" y="4300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33" name="椭圆 1"/>
            <p:cNvSpPr/>
            <p:nvPr/>
          </p:nvSpPr>
          <p:spPr>
            <a:xfrm>
              <a:off x="2734" y="4059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34" name="椭圆 1"/>
            <p:cNvSpPr/>
            <p:nvPr/>
          </p:nvSpPr>
          <p:spPr>
            <a:xfrm>
              <a:off x="1481" y="4544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1481" y="4299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1490" y="4046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1482" y="3806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6436" name="组合 93"/>
          <p:cNvGrpSpPr/>
          <p:nvPr/>
        </p:nvGrpSpPr>
        <p:grpSpPr bwMode="auto">
          <a:xfrm>
            <a:off x="6921501" y="1360885"/>
            <a:ext cx="1585913" cy="2025253"/>
            <a:chOff x="4513" y="2136"/>
            <a:chExt cx="2497" cy="3190"/>
          </a:xfrm>
        </p:grpSpPr>
        <p:grpSp>
          <p:nvGrpSpPr>
            <p:cNvPr id="16437" name="组合 77"/>
            <p:cNvGrpSpPr/>
            <p:nvPr/>
          </p:nvGrpSpPr>
          <p:grpSpPr bwMode="auto">
            <a:xfrm>
              <a:off x="4513" y="2136"/>
              <a:ext cx="2497" cy="3190"/>
              <a:chOff x="1919" y="1750"/>
              <a:chExt cx="2497" cy="3189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2511" y="1757"/>
                <a:ext cx="67" cy="2943"/>
              </a:xfrm>
              <a:prstGeom prst="rect">
                <a:avLst/>
              </a:prstGeom>
              <a:solidFill>
                <a:srgbClr val="FFFFF2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3756" y="1750"/>
                <a:ext cx="67" cy="2943"/>
              </a:xfrm>
              <a:prstGeom prst="rect">
                <a:avLst/>
              </a:prstGeom>
              <a:solidFill>
                <a:srgbClr val="FFFFF2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grpSp>
            <p:nvGrpSpPr>
              <p:cNvPr id="55" name="组合 54"/>
              <p:cNvGrpSpPr/>
              <p:nvPr/>
            </p:nvGrpSpPr>
            <p:grpSpPr>
              <a:xfrm>
                <a:off x="1919" y="4287"/>
                <a:ext cx="2497" cy="652"/>
                <a:chOff x="1800" y="3930"/>
                <a:chExt cx="1471" cy="486"/>
              </a:xfrm>
              <a:solidFill>
                <a:srgbClr val="FFFFF2"/>
              </a:solidFill>
            </p:grpSpPr>
            <p:sp>
              <p:nvSpPr>
                <p:cNvPr id="60" name="矩形 59"/>
                <p:cNvSpPr/>
                <p:nvPr/>
              </p:nvSpPr>
              <p:spPr>
                <a:xfrm>
                  <a:off x="1800" y="3930"/>
                  <a:ext cx="737" cy="486"/>
                </a:xfrm>
                <a:prstGeom prst="rect">
                  <a:avLst/>
                </a:prstGeom>
                <a:solidFill>
                  <a:srgbClr val="A1D2FF"/>
                </a:solidFill>
                <a:ln w="6350" cmpd="sng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buFont typeface="Arial" panose="020B0604020202020204" pitchFamily="34" charset="0"/>
                    <a:buNone/>
                    <a:defRPr/>
                  </a:pPr>
                  <a:r>
                    <a:rPr lang="zh-CN" altLang="en-US" sz="2400" noProof="1">
                      <a:solidFill>
                        <a:schemeClr val="tx1"/>
                      </a:solidFill>
                    </a:rPr>
                    <a:t>十位</a:t>
                  </a:r>
                  <a:endParaRPr lang="zh-CN" altLang="en-US" sz="2400" noProof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3" name="矩形 62"/>
                <p:cNvSpPr/>
                <p:nvPr/>
              </p:nvSpPr>
              <p:spPr>
                <a:xfrm>
                  <a:off x="2534" y="3930"/>
                  <a:ext cx="737" cy="486"/>
                </a:xfrm>
                <a:prstGeom prst="rect">
                  <a:avLst/>
                </a:prstGeom>
                <a:solidFill>
                  <a:srgbClr val="FFFFB7"/>
                </a:solidFill>
                <a:ln w="6350" cmpd="sng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buFont typeface="Arial" panose="020B0604020202020204" pitchFamily="34" charset="0"/>
                    <a:buNone/>
                    <a:defRPr/>
                  </a:pPr>
                  <a:r>
                    <a:rPr lang="zh-CN" altLang="en-US" sz="2400" noProof="1">
                      <a:solidFill>
                        <a:schemeClr val="tx1"/>
                      </a:solidFill>
                    </a:rPr>
                    <a:t>个位</a:t>
                  </a:r>
                  <a:endParaRPr lang="zh-CN" altLang="en-US" sz="2400" noProof="1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75" name="椭圆 1"/>
            <p:cNvSpPr/>
            <p:nvPr/>
          </p:nvSpPr>
          <p:spPr>
            <a:xfrm>
              <a:off x="6156" y="4427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76" name="椭圆 1"/>
            <p:cNvSpPr/>
            <p:nvPr/>
          </p:nvSpPr>
          <p:spPr>
            <a:xfrm>
              <a:off x="6156" y="4183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78" name="椭圆 1"/>
            <p:cNvSpPr/>
            <p:nvPr/>
          </p:nvSpPr>
          <p:spPr>
            <a:xfrm>
              <a:off x="6156" y="3939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90" name="椭圆 1"/>
            <p:cNvSpPr/>
            <p:nvPr/>
          </p:nvSpPr>
          <p:spPr>
            <a:xfrm>
              <a:off x="4903" y="4427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4903" y="4183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4903" y="3939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4903" y="3695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06" name="椭圆 1"/>
            <p:cNvSpPr/>
            <p:nvPr/>
          </p:nvSpPr>
          <p:spPr>
            <a:xfrm>
              <a:off x="6156" y="3695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07" name="椭圆 1"/>
            <p:cNvSpPr/>
            <p:nvPr/>
          </p:nvSpPr>
          <p:spPr>
            <a:xfrm>
              <a:off x="6156" y="3451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16" name="椭圆 1"/>
            <p:cNvSpPr/>
            <p:nvPr/>
          </p:nvSpPr>
          <p:spPr>
            <a:xfrm>
              <a:off x="6156" y="3198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6451" name="文本框 107"/>
          <p:cNvSpPr txBox="1">
            <a:spLocks noChangeArrowheads="1"/>
          </p:cNvSpPr>
          <p:nvPr/>
        </p:nvSpPr>
        <p:spPr bwMode="auto">
          <a:xfrm>
            <a:off x="6842125" y="3376613"/>
            <a:ext cx="1574800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（    ）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452" name="文本框 108"/>
          <p:cNvSpPr txBox="1">
            <a:spLocks noChangeArrowheads="1"/>
          </p:cNvSpPr>
          <p:nvPr/>
        </p:nvSpPr>
        <p:spPr bwMode="auto">
          <a:xfrm>
            <a:off x="4811713" y="3377803"/>
            <a:ext cx="1574800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（    ）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0" name="TextBox 19"/>
          <p:cNvSpPr txBox="1">
            <a:spLocks noChangeArrowheads="1"/>
          </p:cNvSpPr>
          <p:nvPr/>
        </p:nvSpPr>
        <p:spPr bwMode="auto">
          <a:xfrm>
            <a:off x="5402263" y="3386138"/>
            <a:ext cx="647700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43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11" name="TextBox 19"/>
          <p:cNvSpPr txBox="1">
            <a:spLocks noChangeArrowheads="1"/>
          </p:cNvSpPr>
          <p:nvPr/>
        </p:nvSpPr>
        <p:spPr bwMode="auto">
          <a:xfrm>
            <a:off x="7432675" y="3384948"/>
            <a:ext cx="649288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46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12" name="文本框 111"/>
          <p:cNvSpPr txBox="1">
            <a:spLocks noChangeArrowheads="1"/>
          </p:cNvSpPr>
          <p:nvPr/>
        </p:nvSpPr>
        <p:spPr bwMode="auto">
          <a:xfrm>
            <a:off x="6391276" y="3386138"/>
            <a:ext cx="677863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0000"/>
                </a:solidFill>
                <a:ea typeface="黑体" panose="02010609060101010101" pitchFamily="49" charset="-122"/>
              </a:rPr>
              <a:t>＜</a:t>
            </a:r>
            <a:endParaRPr lang="zh-CN" altLang="en-US" sz="32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/>
      <p:bldP spid="151" grpId="0"/>
      <p:bldP spid="158" grpId="0"/>
      <p:bldP spid="110" grpId="0"/>
      <p:bldP spid="111" grpId="0"/>
      <p:bldP spid="1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椭圆 28"/>
          <p:cNvSpPr>
            <a:spLocks noChangeArrowheads="1"/>
          </p:cNvSpPr>
          <p:nvPr/>
        </p:nvSpPr>
        <p:spPr bwMode="auto">
          <a:xfrm>
            <a:off x="6410325" y="3689748"/>
            <a:ext cx="539750" cy="53935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  <p:grpSp>
        <p:nvGrpSpPr>
          <p:cNvPr id="17410" name="组合 6"/>
          <p:cNvGrpSpPr/>
          <p:nvPr/>
        </p:nvGrpSpPr>
        <p:grpSpPr bwMode="auto">
          <a:xfrm>
            <a:off x="1131888" y="3676653"/>
            <a:ext cx="2511425" cy="592214"/>
            <a:chOff x="1783" y="5790"/>
            <a:chExt cx="3955" cy="931"/>
          </a:xfrm>
        </p:grpSpPr>
        <p:sp>
          <p:nvSpPr>
            <p:cNvPr id="6" name="椭圆 5"/>
            <p:cNvSpPr/>
            <p:nvPr/>
          </p:nvSpPr>
          <p:spPr>
            <a:xfrm>
              <a:off x="3223" y="5790"/>
              <a:ext cx="850" cy="85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7412" name="Text Box 44"/>
            <p:cNvSpPr txBox="1">
              <a:spLocks noChangeArrowheads="1"/>
            </p:cNvSpPr>
            <p:nvPr/>
          </p:nvSpPr>
          <p:spPr bwMode="auto">
            <a:xfrm>
              <a:off x="1783" y="5802"/>
              <a:ext cx="1008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/>
                <a:t>45</a:t>
              </a:r>
              <a:endParaRPr lang="en-US" altLang="zh-CN" sz="3200" b="1"/>
            </a:p>
          </p:txBody>
        </p:sp>
        <p:sp>
          <p:nvSpPr>
            <p:cNvPr id="17413" name="Text Box 45"/>
            <p:cNvSpPr txBox="1">
              <a:spLocks noChangeArrowheads="1"/>
            </p:cNvSpPr>
            <p:nvPr/>
          </p:nvSpPr>
          <p:spPr bwMode="auto">
            <a:xfrm>
              <a:off x="4730" y="5802"/>
              <a:ext cx="1008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/>
                <a:t>54</a:t>
              </a:r>
              <a:endParaRPr lang="en-US" altLang="zh-CN" sz="3200" b="1"/>
            </a:p>
          </p:txBody>
        </p:sp>
      </p:grpSp>
      <p:sp>
        <p:nvSpPr>
          <p:cNvPr id="17414" name="圆角矩形 71"/>
          <p:cNvSpPr>
            <a:spLocks noChangeArrowheads="1"/>
          </p:cNvSpPr>
          <p:nvPr/>
        </p:nvSpPr>
        <p:spPr bwMode="auto">
          <a:xfrm>
            <a:off x="7354889" y="3690938"/>
            <a:ext cx="612775" cy="613172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0000"/>
              </a:solidFill>
            </a:endParaRPr>
          </a:p>
        </p:txBody>
      </p:sp>
      <p:sp>
        <p:nvSpPr>
          <p:cNvPr id="33" name="Text Box 45"/>
          <p:cNvSpPr txBox="1">
            <a:spLocks noChangeArrowheads="1"/>
          </p:cNvSpPr>
          <p:nvPr/>
        </p:nvSpPr>
        <p:spPr bwMode="auto">
          <a:xfrm>
            <a:off x="7346950" y="3689748"/>
            <a:ext cx="635000" cy="582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80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17416" name="圆角矩形 70"/>
          <p:cNvSpPr>
            <a:spLocks noChangeArrowheads="1"/>
          </p:cNvSpPr>
          <p:nvPr/>
        </p:nvSpPr>
        <p:spPr bwMode="auto">
          <a:xfrm>
            <a:off x="5513389" y="3658791"/>
            <a:ext cx="612775" cy="613172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0000"/>
              </a:solidFill>
            </a:endParaRPr>
          </a:p>
        </p:txBody>
      </p:sp>
      <p:grpSp>
        <p:nvGrpSpPr>
          <p:cNvPr id="17417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17418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7419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20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四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7421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巩固练习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sp>
        <p:nvSpPr>
          <p:cNvPr id="17422" name="TextBox 4"/>
          <p:cNvSpPr txBox="1">
            <a:spLocks noChangeArrowheads="1"/>
          </p:cNvSpPr>
          <p:nvPr/>
        </p:nvSpPr>
        <p:spPr bwMode="auto">
          <a:xfrm>
            <a:off x="396876" y="770335"/>
            <a:ext cx="7529513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比大小。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 Box 21"/>
          <p:cNvSpPr txBox="1">
            <a:spLocks noChangeArrowheads="1"/>
          </p:cNvSpPr>
          <p:nvPr/>
        </p:nvSpPr>
        <p:spPr bwMode="auto">
          <a:xfrm>
            <a:off x="2008188" y="3686175"/>
            <a:ext cx="5969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</a:rPr>
              <a:t>＜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grpSp>
        <p:nvGrpSpPr>
          <p:cNvPr id="17424" name="组合 3"/>
          <p:cNvGrpSpPr/>
          <p:nvPr/>
        </p:nvGrpSpPr>
        <p:grpSpPr bwMode="auto">
          <a:xfrm>
            <a:off x="633413" y="1582341"/>
            <a:ext cx="1585912" cy="2026444"/>
            <a:chOff x="1090" y="2251"/>
            <a:chExt cx="2496" cy="3190"/>
          </a:xfrm>
        </p:grpSpPr>
        <p:grpSp>
          <p:nvGrpSpPr>
            <p:cNvPr id="17425" name="组合 77"/>
            <p:cNvGrpSpPr/>
            <p:nvPr/>
          </p:nvGrpSpPr>
          <p:grpSpPr bwMode="auto">
            <a:xfrm>
              <a:off x="1090" y="2251"/>
              <a:ext cx="2496" cy="3190"/>
              <a:chOff x="1919" y="1750"/>
              <a:chExt cx="2497" cy="3189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2511" y="1757"/>
                <a:ext cx="67" cy="2944"/>
              </a:xfrm>
              <a:prstGeom prst="rect">
                <a:avLst/>
              </a:prstGeom>
              <a:solidFill>
                <a:srgbClr val="FFFFF2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3756" y="1750"/>
                <a:ext cx="67" cy="2944"/>
              </a:xfrm>
              <a:prstGeom prst="rect">
                <a:avLst/>
              </a:prstGeom>
              <a:solidFill>
                <a:srgbClr val="FFFFF2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1919" y="4287"/>
                <a:ext cx="2497" cy="652"/>
                <a:chOff x="1800" y="3930"/>
                <a:chExt cx="1471" cy="486"/>
              </a:xfrm>
              <a:solidFill>
                <a:srgbClr val="FFFFF2"/>
              </a:solidFill>
            </p:grpSpPr>
            <p:sp>
              <p:nvSpPr>
                <p:cNvPr id="10" name="矩形 9"/>
                <p:cNvSpPr/>
                <p:nvPr/>
              </p:nvSpPr>
              <p:spPr>
                <a:xfrm>
                  <a:off x="1800" y="3930"/>
                  <a:ext cx="737" cy="486"/>
                </a:xfrm>
                <a:prstGeom prst="rect">
                  <a:avLst/>
                </a:prstGeom>
                <a:solidFill>
                  <a:srgbClr val="A1D2FF"/>
                </a:solidFill>
                <a:ln w="6350" cmpd="sng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buFont typeface="Arial" panose="020B0604020202020204" pitchFamily="34" charset="0"/>
                    <a:buNone/>
                    <a:defRPr/>
                  </a:pPr>
                  <a:r>
                    <a:rPr lang="zh-CN" altLang="en-US" sz="2400" noProof="1">
                      <a:solidFill>
                        <a:schemeClr val="tx1"/>
                      </a:solidFill>
                    </a:rPr>
                    <a:t>十位</a:t>
                  </a:r>
                  <a:endParaRPr lang="zh-CN" altLang="en-US" sz="2400" noProof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" name="矩形 10"/>
                <p:cNvSpPr/>
                <p:nvPr/>
              </p:nvSpPr>
              <p:spPr>
                <a:xfrm>
                  <a:off x="2534" y="3930"/>
                  <a:ext cx="737" cy="486"/>
                </a:xfrm>
                <a:prstGeom prst="rect">
                  <a:avLst/>
                </a:prstGeom>
                <a:solidFill>
                  <a:srgbClr val="FFFFB7"/>
                </a:solidFill>
                <a:ln w="6350" cmpd="sng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buFont typeface="Arial" panose="020B0604020202020204" pitchFamily="34" charset="0"/>
                    <a:buNone/>
                    <a:defRPr/>
                  </a:pPr>
                  <a:r>
                    <a:rPr lang="zh-CN" altLang="en-US" sz="2400" noProof="1">
                      <a:solidFill>
                        <a:schemeClr val="tx1"/>
                      </a:solidFill>
                    </a:rPr>
                    <a:t>个位</a:t>
                  </a:r>
                  <a:endParaRPr lang="zh-CN" altLang="en-US" sz="2400" noProof="1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39" name="椭圆 1"/>
            <p:cNvSpPr/>
            <p:nvPr/>
          </p:nvSpPr>
          <p:spPr>
            <a:xfrm>
              <a:off x="2734" y="4541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51" name="椭圆 1"/>
            <p:cNvSpPr/>
            <p:nvPr/>
          </p:nvSpPr>
          <p:spPr>
            <a:xfrm>
              <a:off x="2734" y="4300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89" name="椭圆 1"/>
            <p:cNvSpPr/>
            <p:nvPr/>
          </p:nvSpPr>
          <p:spPr>
            <a:xfrm>
              <a:off x="2734" y="4059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52" name="椭圆 1"/>
            <p:cNvSpPr/>
            <p:nvPr/>
          </p:nvSpPr>
          <p:spPr>
            <a:xfrm>
              <a:off x="1481" y="4544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1481" y="4299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490" y="4046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482" y="3806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7" name="椭圆 1"/>
            <p:cNvSpPr/>
            <p:nvPr/>
          </p:nvSpPr>
          <p:spPr>
            <a:xfrm>
              <a:off x="2734" y="3815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30" name="椭圆 1"/>
            <p:cNvSpPr/>
            <p:nvPr/>
          </p:nvSpPr>
          <p:spPr>
            <a:xfrm>
              <a:off x="2734" y="3574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7438" name="组合 93"/>
          <p:cNvGrpSpPr/>
          <p:nvPr/>
        </p:nvGrpSpPr>
        <p:grpSpPr bwMode="auto">
          <a:xfrm>
            <a:off x="2581276" y="1582341"/>
            <a:ext cx="1585913" cy="2026444"/>
            <a:chOff x="4513" y="2136"/>
            <a:chExt cx="2497" cy="3190"/>
          </a:xfrm>
        </p:grpSpPr>
        <p:grpSp>
          <p:nvGrpSpPr>
            <p:cNvPr id="17439" name="组合 77"/>
            <p:cNvGrpSpPr/>
            <p:nvPr/>
          </p:nvGrpSpPr>
          <p:grpSpPr bwMode="auto">
            <a:xfrm>
              <a:off x="4513" y="2136"/>
              <a:ext cx="2497" cy="3190"/>
              <a:chOff x="1919" y="1750"/>
              <a:chExt cx="2497" cy="3189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2511" y="1757"/>
                <a:ext cx="67" cy="2944"/>
              </a:xfrm>
              <a:prstGeom prst="rect">
                <a:avLst/>
              </a:prstGeom>
              <a:solidFill>
                <a:srgbClr val="FFFFF2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3756" y="1750"/>
                <a:ext cx="67" cy="2944"/>
              </a:xfrm>
              <a:prstGeom prst="rect">
                <a:avLst/>
              </a:prstGeom>
              <a:solidFill>
                <a:srgbClr val="FFFFF2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1919" y="4287"/>
                <a:ext cx="2497" cy="652"/>
                <a:chOff x="1800" y="3930"/>
                <a:chExt cx="1471" cy="486"/>
              </a:xfrm>
              <a:solidFill>
                <a:srgbClr val="FFFFF2"/>
              </a:solidFill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1800" y="3930"/>
                  <a:ext cx="737" cy="486"/>
                </a:xfrm>
                <a:prstGeom prst="rect">
                  <a:avLst/>
                </a:prstGeom>
                <a:solidFill>
                  <a:srgbClr val="A1D2FF"/>
                </a:solidFill>
                <a:ln w="6350" cmpd="sng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buFont typeface="Arial" panose="020B0604020202020204" pitchFamily="34" charset="0"/>
                    <a:buNone/>
                    <a:defRPr/>
                  </a:pPr>
                  <a:r>
                    <a:rPr lang="zh-CN" altLang="en-US" sz="2400" noProof="1">
                      <a:solidFill>
                        <a:schemeClr val="tx1"/>
                      </a:solidFill>
                    </a:rPr>
                    <a:t>十位</a:t>
                  </a:r>
                  <a:endParaRPr lang="zh-CN" altLang="en-US" sz="2400" noProof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2534" y="3930"/>
                  <a:ext cx="737" cy="486"/>
                </a:xfrm>
                <a:prstGeom prst="rect">
                  <a:avLst/>
                </a:prstGeom>
                <a:solidFill>
                  <a:srgbClr val="FFFFB7"/>
                </a:solidFill>
                <a:ln w="6350" cmpd="sng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buFont typeface="Arial" panose="020B0604020202020204" pitchFamily="34" charset="0"/>
                    <a:buNone/>
                    <a:defRPr/>
                  </a:pPr>
                  <a:r>
                    <a:rPr lang="zh-CN" altLang="en-US" sz="2400" noProof="1">
                      <a:solidFill>
                        <a:schemeClr val="tx1"/>
                      </a:solidFill>
                    </a:rPr>
                    <a:t>个位</a:t>
                  </a:r>
                  <a:endParaRPr lang="zh-CN" altLang="en-US" sz="2400" noProof="1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21" name="椭圆 1"/>
            <p:cNvSpPr/>
            <p:nvPr/>
          </p:nvSpPr>
          <p:spPr>
            <a:xfrm>
              <a:off x="6156" y="4427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2" name="椭圆 1"/>
            <p:cNvSpPr/>
            <p:nvPr/>
          </p:nvSpPr>
          <p:spPr>
            <a:xfrm>
              <a:off x="6156" y="4183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3" name="椭圆 1"/>
            <p:cNvSpPr/>
            <p:nvPr/>
          </p:nvSpPr>
          <p:spPr>
            <a:xfrm>
              <a:off x="6156" y="3939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4" name="椭圆 1"/>
            <p:cNvSpPr/>
            <p:nvPr/>
          </p:nvSpPr>
          <p:spPr>
            <a:xfrm>
              <a:off x="4903" y="4427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4903" y="4183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4903" y="3939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4903" y="3695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6" name="椭圆 1"/>
            <p:cNvSpPr/>
            <p:nvPr/>
          </p:nvSpPr>
          <p:spPr>
            <a:xfrm>
              <a:off x="6156" y="3695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4913" y="3449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31" name="Text Box 21"/>
          <p:cNvSpPr txBox="1">
            <a:spLocks noChangeArrowheads="1"/>
          </p:cNvSpPr>
          <p:nvPr/>
        </p:nvSpPr>
        <p:spPr bwMode="auto">
          <a:xfrm>
            <a:off x="6351588" y="3690937"/>
            <a:ext cx="5969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</a:rPr>
              <a:t>＜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32" name="Text Box 44"/>
          <p:cNvSpPr txBox="1">
            <a:spLocks noChangeArrowheads="1"/>
          </p:cNvSpPr>
          <p:nvPr/>
        </p:nvSpPr>
        <p:spPr bwMode="auto">
          <a:xfrm>
            <a:off x="5494338" y="3670698"/>
            <a:ext cx="635000" cy="582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79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grpSp>
        <p:nvGrpSpPr>
          <p:cNvPr id="17454" name="组合 3"/>
          <p:cNvGrpSpPr/>
          <p:nvPr/>
        </p:nvGrpSpPr>
        <p:grpSpPr bwMode="auto">
          <a:xfrm>
            <a:off x="4976814" y="1585912"/>
            <a:ext cx="1584325" cy="2025254"/>
            <a:chOff x="1090" y="2251"/>
            <a:chExt cx="2496" cy="3190"/>
          </a:xfrm>
        </p:grpSpPr>
        <p:grpSp>
          <p:nvGrpSpPr>
            <p:cNvPr id="17455" name="组合 77"/>
            <p:cNvGrpSpPr/>
            <p:nvPr/>
          </p:nvGrpSpPr>
          <p:grpSpPr bwMode="auto">
            <a:xfrm>
              <a:off x="1090" y="2251"/>
              <a:ext cx="2496" cy="3190"/>
              <a:chOff x="1919" y="1750"/>
              <a:chExt cx="2497" cy="318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2512" y="1757"/>
                <a:ext cx="65" cy="2943"/>
              </a:xfrm>
              <a:prstGeom prst="rect">
                <a:avLst/>
              </a:prstGeom>
              <a:solidFill>
                <a:srgbClr val="FFFFF2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3758" y="1750"/>
                <a:ext cx="65" cy="2943"/>
              </a:xfrm>
              <a:prstGeom prst="rect">
                <a:avLst/>
              </a:prstGeom>
              <a:solidFill>
                <a:srgbClr val="FFFFF2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1919" y="4287"/>
                <a:ext cx="2497" cy="652"/>
                <a:chOff x="1800" y="3930"/>
                <a:chExt cx="1471" cy="486"/>
              </a:xfrm>
              <a:solidFill>
                <a:srgbClr val="FFFFF2"/>
              </a:solidFill>
            </p:grpSpPr>
            <p:sp>
              <p:nvSpPr>
                <p:cNvPr id="40" name="矩形 39"/>
                <p:cNvSpPr/>
                <p:nvPr/>
              </p:nvSpPr>
              <p:spPr>
                <a:xfrm>
                  <a:off x="1800" y="3930"/>
                  <a:ext cx="737" cy="486"/>
                </a:xfrm>
                <a:prstGeom prst="rect">
                  <a:avLst/>
                </a:prstGeom>
                <a:solidFill>
                  <a:srgbClr val="A1D2FF"/>
                </a:solidFill>
                <a:ln w="6350" cmpd="sng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buFont typeface="Arial" panose="020B0604020202020204" pitchFamily="34" charset="0"/>
                    <a:buNone/>
                    <a:defRPr/>
                  </a:pPr>
                  <a:r>
                    <a:rPr lang="zh-CN" altLang="en-US" sz="2400" noProof="1">
                      <a:solidFill>
                        <a:schemeClr val="tx1"/>
                      </a:solidFill>
                    </a:rPr>
                    <a:t>十位</a:t>
                  </a:r>
                  <a:endParaRPr lang="zh-CN" altLang="en-US" sz="2400" noProof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" name="矩形 40"/>
                <p:cNvSpPr/>
                <p:nvPr/>
              </p:nvSpPr>
              <p:spPr>
                <a:xfrm>
                  <a:off x="2534" y="3930"/>
                  <a:ext cx="737" cy="486"/>
                </a:xfrm>
                <a:prstGeom prst="rect">
                  <a:avLst/>
                </a:prstGeom>
                <a:solidFill>
                  <a:srgbClr val="FFFFB7"/>
                </a:solidFill>
                <a:ln w="6350" cmpd="sng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buFont typeface="Arial" panose="020B0604020202020204" pitchFamily="34" charset="0"/>
                    <a:buNone/>
                    <a:defRPr/>
                  </a:pPr>
                  <a:r>
                    <a:rPr lang="zh-CN" altLang="en-US" sz="2400" noProof="1">
                      <a:solidFill>
                        <a:schemeClr val="tx1"/>
                      </a:solidFill>
                    </a:rPr>
                    <a:t>个位</a:t>
                  </a:r>
                  <a:endParaRPr lang="zh-CN" altLang="en-US" sz="2400" noProof="1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42" name="椭圆 1"/>
            <p:cNvSpPr/>
            <p:nvPr/>
          </p:nvSpPr>
          <p:spPr>
            <a:xfrm>
              <a:off x="2734" y="4541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43" name="椭圆 1"/>
            <p:cNvSpPr/>
            <p:nvPr/>
          </p:nvSpPr>
          <p:spPr>
            <a:xfrm>
              <a:off x="2734" y="4300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44" name="椭圆 1"/>
            <p:cNvSpPr/>
            <p:nvPr/>
          </p:nvSpPr>
          <p:spPr>
            <a:xfrm>
              <a:off x="2734" y="4059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45" name="椭圆 1"/>
            <p:cNvSpPr/>
            <p:nvPr/>
          </p:nvSpPr>
          <p:spPr>
            <a:xfrm>
              <a:off x="1481" y="4544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1481" y="4299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1490" y="4046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1482" y="3806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49" name="椭圆 1"/>
            <p:cNvSpPr/>
            <p:nvPr/>
          </p:nvSpPr>
          <p:spPr>
            <a:xfrm>
              <a:off x="2734" y="3815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54" name="椭圆 1"/>
            <p:cNvSpPr/>
            <p:nvPr/>
          </p:nvSpPr>
          <p:spPr>
            <a:xfrm>
              <a:off x="2734" y="3574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1481" y="3561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1481" y="3320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1490" y="3071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1490" y="3073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78" name="椭圆 1"/>
            <p:cNvSpPr/>
            <p:nvPr/>
          </p:nvSpPr>
          <p:spPr>
            <a:xfrm>
              <a:off x="2734" y="3329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79" name="椭圆 1"/>
            <p:cNvSpPr/>
            <p:nvPr/>
          </p:nvSpPr>
          <p:spPr>
            <a:xfrm>
              <a:off x="2734" y="3081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80" name="椭圆 1"/>
            <p:cNvSpPr/>
            <p:nvPr/>
          </p:nvSpPr>
          <p:spPr>
            <a:xfrm>
              <a:off x="2733" y="2832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81" name="椭圆 1"/>
            <p:cNvSpPr/>
            <p:nvPr/>
          </p:nvSpPr>
          <p:spPr>
            <a:xfrm>
              <a:off x="2733" y="2585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7476" name="组合 93"/>
          <p:cNvGrpSpPr/>
          <p:nvPr/>
        </p:nvGrpSpPr>
        <p:grpSpPr bwMode="auto">
          <a:xfrm>
            <a:off x="6923088" y="1585913"/>
            <a:ext cx="1585912" cy="2027635"/>
            <a:chOff x="4513" y="2136"/>
            <a:chExt cx="2497" cy="3190"/>
          </a:xfrm>
        </p:grpSpPr>
        <p:grpSp>
          <p:nvGrpSpPr>
            <p:cNvPr id="17477" name="组合 77"/>
            <p:cNvGrpSpPr/>
            <p:nvPr/>
          </p:nvGrpSpPr>
          <p:grpSpPr bwMode="auto">
            <a:xfrm>
              <a:off x="4513" y="2136"/>
              <a:ext cx="2497" cy="3190"/>
              <a:chOff x="1919" y="1750"/>
              <a:chExt cx="2497" cy="3189"/>
            </a:xfrm>
          </p:grpSpPr>
          <p:sp>
            <p:nvSpPr>
              <p:cNvPr id="57" name="矩形 56"/>
              <p:cNvSpPr/>
              <p:nvPr/>
            </p:nvSpPr>
            <p:spPr>
              <a:xfrm>
                <a:off x="2511" y="1757"/>
                <a:ext cx="67" cy="2944"/>
              </a:xfrm>
              <a:prstGeom prst="rect">
                <a:avLst/>
              </a:prstGeom>
              <a:solidFill>
                <a:srgbClr val="FFFFF2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3756" y="1750"/>
                <a:ext cx="67" cy="2942"/>
              </a:xfrm>
              <a:prstGeom prst="rect">
                <a:avLst/>
              </a:prstGeom>
              <a:solidFill>
                <a:srgbClr val="FFFFF2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grpSp>
            <p:nvGrpSpPr>
              <p:cNvPr id="59" name="组合 58"/>
              <p:cNvGrpSpPr/>
              <p:nvPr/>
            </p:nvGrpSpPr>
            <p:grpSpPr>
              <a:xfrm>
                <a:off x="1919" y="4287"/>
                <a:ext cx="2497" cy="652"/>
                <a:chOff x="1800" y="3930"/>
                <a:chExt cx="1471" cy="486"/>
              </a:xfrm>
              <a:solidFill>
                <a:srgbClr val="FFFFF2"/>
              </a:solidFill>
            </p:grpSpPr>
            <p:sp>
              <p:nvSpPr>
                <p:cNvPr id="60" name="矩形 59"/>
                <p:cNvSpPr/>
                <p:nvPr/>
              </p:nvSpPr>
              <p:spPr>
                <a:xfrm>
                  <a:off x="1800" y="3930"/>
                  <a:ext cx="737" cy="486"/>
                </a:xfrm>
                <a:prstGeom prst="rect">
                  <a:avLst/>
                </a:prstGeom>
                <a:solidFill>
                  <a:srgbClr val="A1D2FF"/>
                </a:solidFill>
                <a:ln w="6350" cmpd="sng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buFont typeface="Arial" panose="020B0604020202020204" pitchFamily="34" charset="0"/>
                    <a:buNone/>
                    <a:defRPr/>
                  </a:pPr>
                  <a:r>
                    <a:rPr lang="zh-CN" altLang="en-US" sz="2400" noProof="1">
                      <a:solidFill>
                        <a:schemeClr val="tx1"/>
                      </a:solidFill>
                    </a:rPr>
                    <a:t>十位</a:t>
                  </a:r>
                  <a:endParaRPr lang="zh-CN" altLang="en-US" sz="2400" noProof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1" name="矩形 60"/>
                <p:cNvSpPr/>
                <p:nvPr/>
              </p:nvSpPr>
              <p:spPr>
                <a:xfrm>
                  <a:off x="2534" y="3930"/>
                  <a:ext cx="737" cy="486"/>
                </a:xfrm>
                <a:prstGeom prst="rect">
                  <a:avLst/>
                </a:prstGeom>
                <a:solidFill>
                  <a:srgbClr val="FFFFB7"/>
                </a:solidFill>
                <a:ln w="6350" cmpd="sng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buFont typeface="Arial" panose="020B0604020202020204" pitchFamily="34" charset="0"/>
                    <a:buNone/>
                    <a:defRPr/>
                  </a:pPr>
                  <a:r>
                    <a:rPr lang="zh-CN" altLang="en-US" sz="2400" noProof="1">
                      <a:solidFill>
                        <a:schemeClr val="tx1"/>
                      </a:solidFill>
                    </a:rPr>
                    <a:t>个位</a:t>
                  </a:r>
                  <a:endParaRPr lang="zh-CN" altLang="en-US" sz="2400" noProof="1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65" name="椭圆 1"/>
            <p:cNvSpPr/>
            <p:nvPr/>
          </p:nvSpPr>
          <p:spPr>
            <a:xfrm>
              <a:off x="4903" y="4427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4903" y="4183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4903" y="3939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4903" y="3695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4913" y="3449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4904" y="3196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4914" y="2957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4914" y="2710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2" grpId="0" bldLvl="0"/>
      <p:bldP spid="31" grpId="0" bldLvl="0"/>
      <p:bldP spid="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椭圆 28"/>
          <p:cNvSpPr>
            <a:spLocks noChangeArrowheads="1"/>
          </p:cNvSpPr>
          <p:nvPr/>
        </p:nvSpPr>
        <p:spPr bwMode="auto">
          <a:xfrm>
            <a:off x="3913188" y="3713560"/>
            <a:ext cx="539750" cy="53935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18434" name="圆角矩形 71"/>
          <p:cNvSpPr>
            <a:spLocks noChangeArrowheads="1"/>
          </p:cNvSpPr>
          <p:nvPr/>
        </p:nvSpPr>
        <p:spPr bwMode="auto">
          <a:xfrm>
            <a:off x="5145089" y="3690938"/>
            <a:ext cx="611187" cy="610791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0000"/>
              </a:solidFill>
            </a:endParaRPr>
          </a:p>
        </p:txBody>
      </p:sp>
      <p:sp>
        <p:nvSpPr>
          <p:cNvPr id="33" name="Text Box 45"/>
          <p:cNvSpPr txBox="1">
            <a:spLocks noChangeArrowheads="1"/>
          </p:cNvSpPr>
          <p:nvPr/>
        </p:nvSpPr>
        <p:spPr bwMode="auto">
          <a:xfrm>
            <a:off x="5135563" y="3689748"/>
            <a:ext cx="635000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89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18436" name="圆角矩形 70"/>
          <p:cNvSpPr>
            <a:spLocks noChangeArrowheads="1"/>
          </p:cNvSpPr>
          <p:nvPr/>
        </p:nvSpPr>
        <p:spPr bwMode="auto">
          <a:xfrm>
            <a:off x="2849564" y="3658792"/>
            <a:ext cx="612775" cy="611981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0000"/>
              </a:solidFill>
            </a:endParaRPr>
          </a:p>
        </p:txBody>
      </p:sp>
      <p:grpSp>
        <p:nvGrpSpPr>
          <p:cNvPr id="18437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18438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8439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40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四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8441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巩固练习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sp>
        <p:nvSpPr>
          <p:cNvPr id="18442" name="TextBox 4"/>
          <p:cNvSpPr txBox="1">
            <a:spLocks noChangeArrowheads="1"/>
          </p:cNvSpPr>
          <p:nvPr/>
        </p:nvSpPr>
        <p:spPr bwMode="auto">
          <a:xfrm>
            <a:off x="396876" y="770335"/>
            <a:ext cx="7529513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比大小。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Text Box 21"/>
          <p:cNvSpPr txBox="1">
            <a:spLocks noChangeArrowheads="1"/>
          </p:cNvSpPr>
          <p:nvPr/>
        </p:nvSpPr>
        <p:spPr bwMode="auto">
          <a:xfrm>
            <a:off x="3913189" y="3690938"/>
            <a:ext cx="592137" cy="582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</a:rPr>
              <a:t>＞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32" name="Text Box 44"/>
          <p:cNvSpPr txBox="1">
            <a:spLocks noChangeArrowheads="1"/>
          </p:cNvSpPr>
          <p:nvPr/>
        </p:nvSpPr>
        <p:spPr bwMode="auto">
          <a:xfrm>
            <a:off x="2706689" y="3670698"/>
            <a:ext cx="860425" cy="582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100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grpSp>
        <p:nvGrpSpPr>
          <p:cNvPr id="18445" name="组合 121"/>
          <p:cNvGrpSpPr/>
          <p:nvPr/>
        </p:nvGrpSpPr>
        <p:grpSpPr bwMode="auto">
          <a:xfrm>
            <a:off x="1958975" y="1365647"/>
            <a:ext cx="4305300" cy="2176463"/>
            <a:chOff x="2134" y="1912"/>
            <a:chExt cx="6780" cy="3428"/>
          </a:xfrm>
        </p:grpSpPr>
        <p:grpSp>
          <p:nvGrpSpPr>
            <p:cNvPr id="18446" name="组合 77"/>
            <p:cNvGrpSpPr/>
            <p:nvPr/>
          </p:nvGrpSpPr>
          <p:grpSpPr bwMode="auto">
            <a:xfrm>
              <a:off x="6416" y="2135"/>
              <a:ext cx="2498" cy="3191"/>
              <a:chOff x="1919" y="1750"/>
              <a:chExt cx="2497" cy="3189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2512" y="1758"/>
                <a:ext cx="67" cy="2944"/>
              </a:xfrm>
              <a:prstGeom prst="rect">
                <a:avLst/>
              </a:prstGeom>
              <a:solidFill>
                <a:srgbClr val="FFFFF2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3756" y="1750"/>
                <a:ext cx="67" cy="2944"/>
              </a:xfrm>
              <a:prstGeom prst="rect">
                <a:avLst/>
              </a:prstGeom>
              <a:solidFill>
                <a:srgbClr val="FFFFF2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1919" y="4287"/>
                <a:ext cx="2497" cy="652"/>
                <a:chOff x="1800" y="3930"/>
                <a:chExt cx="1471" cy="486"/>
              </a:xfrm>
              <a:solidFill>
                <a:srgbClr val="FFFFF2"/>
              </a:solidFill>
            </p:grpSpPr>
            <p:sp>
              <p:nvSpPr>
                <p:cNvPr id="50" name="矩形 49"/>
                <p:cNvSpPr/>
                <p:nvPr/>
              </p:nvSpPr>
              <p:spPr>
                <a:xfrm>
                  <a:off x="1800" y="3930"/>
                  <a:ext cx="737" cy="486"/>
                </a:xfrm>
                <a:prstGeom prst="rect">
                  <a:avLst/>
                </a:prstGeom>
                <a:solidFill>
                  <a:srgbClr val="A1D2FF"/>
                </a:solidFill>
                <a:ln w="6350" cmpd="sng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buFont typeface="Arial" panose="020B0604020202020204" pitchFamily="34" charset="0"/>
                    <a:buNone/>
                    <a:defRPr/>
                  </a:pPr>
                  <a:r>
                    <a:rPr lang="zh-CN" altLang="en-US" sz="2400" noProof="1">
                      <a:solidFill>
                        <a:schemeClr val="tx1"/>
                      </a:solidFill>
                    </a:rPr>
                    <a:t>十位</a:t>
                  </a:r>
                  <a:endParaRPr lang="zh-CN" altLang="en-US" sz="2400" noProof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2" name="矩形 61"/>
                <p:cNvSpPr/>
                <p:nvPr/>
              </p:nvSpPr>
              <p:spPr>
                <a:xfrm>
                  <a:off x="2534" y="3930"/>
                  <a:ext cx="737" cy="486"/>
                </a:xfrm>
                <a:prstGeom prst="rect">
                  <a:avLst/>
                </a:prstGeom>
                <a:solidFill>
                  <a:srgbClr val="FFFFB7"/>
                </a:solidFill>
                <a:ln w="6350" cmpd="sng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buFont typeface="Arial" panose="020B0604020202020204" pitchFamily="34" charset="0"/>
                    <a:buNone/>
                    <a:defRPr/>
                  </a:pPr>
                  <a:r>
                    <a:rPr lang="zh-CN" altLang="en-US" sz="2400" noProof="1">
                      <a:solidFill>
                        <a:schemeClr val="tx1"/>
                      </a:solidFill>
                    </a:rPr>
                    <a:t>个位</a:t>
                  </a:r>
                  <a:endParaRPr lang="zh-CN" altLang="en-US" sz="2400" noProof="1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51219" name="组合 62"/>
            <p:cNvGrpSpPr/>
            <p:nvPr/>
          </p:nvGrpSpPr>
          <p:grpSpPr>
            <a:xfrm>
              <a:off x="6817" y="2761"/>
              <a:ext cx="454" cy="1913"/>
              <a:chOff x="8007" y="3118"/>
              <a:chExt cx="454" cy="1913"/>
            </a:xfrm>
          </p:grpSpPr>
          <p:sp>
            <p:nvSpPr>
              <p:cNvPr id="64" name="椭圆 1"/>
              <p:cNvSpPr/>
              <p:nvPr/>
            </p:nvSpPr>
            <p:spPr>
              <a:xfrm>
                <a:off x="8007" y="4791"/>
                <a:ext cx="454" cy="240"/>
              </a:xfrm>
              <a:prstGeom prst="ellipse">
                <a:avLst/>
              </a:prstGeom>
              <a:gradFill>
                <a:gsLst>
                  <a:gs pos="0">
                    <a:srgbClr val="00B050"/>
                  </a:gs>
                  <a:gs pos="100000">
                    <a:srgbClr val="78B845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 cmpd="sng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47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algn="ctr" eaLnBrk="0" hangingPunct="0">
                  <a:buFont typeface="Arial" panose="020B0604020202020204" pitchFamily="34" charset="0"/>
                  <a:buNone/>
                  <a:defRPr/>
                </a:pPr>
                <a:endParaRPr lang="zh-CN" altLang="en-US" sz="2800" b="1" noProof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8007" y="4552"/>
                <a:ext cx="454" cy="240"/>
              </a:xfrm>
              <a:prstGeom prst="ellipse">
                <a:avLst/>
              </a:prstGeom>
              <a:gradFill>
                <a:gsLst>
                  <a:gs pos="0">
                    <a:srgbClr val="00B050"/>
                  </a:gs>
                  <a:gs pos="100000">
                    <a:srgbClr val="78B845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 cmpd="sng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47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algn="ctr" eaLnBrk="0" hangingPunct="0">
                  <a:buFont typeface="Arial" panose="020B0604020202020204" pitchFamily="34" charset="0"/>
                  <a:buNone/>
                  <a:defRPr/>
                </a:pPr>
                <a:endParaRPr lang="zh-CN" altLang="en-US" sz="2800" b="1" noProof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8007" y="4313"/>
                <a:ext cx="454" cy="240"/>
              </a:xfrm>
              <a:prstGeom prst="ellipse">
                <a:avLst/>
              </a:prstGeom>
              <a:gradFill>
                <a:gsLst>
                  <a:gs pos="0">
                    <a:srgbClr val="00B050"/>
                  </a:gs>
                  <a:gs pos="100000">
                    <a:srgbClr val="78B845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 cmpd="sng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47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algn="ctr" eaLnBrk="0" hangingPunct="0">
                  <a:buFont typeface="Arial" panose="020B0604020202020204" pitchFamily="34" charset="0"/>
                  <a:buNone/>
                  <a:defRPr/>
                </a:pPr>
                <a:endParaRPr lang="zh-CN" altLang="en-US" sz="2800" b="1" noProof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8007" y="4074"/>
                <a:ext cx="454" cy="240"/>
              </a:xfrm>
              <a:prstGeom prst="ellipse">
                <a:avLst/>
              </a:prstGeom>
              <a:gradFill>
                <a:gsLst>
                  <a:gs pos="0">
                    <a:srgbClr val="00B050"/>
                  </a:gs>
                  <a:gs pos="100000">
                    <a:srgbClr val="78B845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 cmpd="sng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47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algn="ctr" eaLnBrk="0" hangingPunct="0">
                  <a:buFont typeface="Arial" panose="020B0604020202020204" pitchFamily="34" charset="0"/>
                  <a:buNone/>
                  <a:defRPr/>
                </a:pPr>
                <a:endParaRPr lang="zh-CN" altLang="en-US" sz="2800" b="1" noProof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8007" y="3835"/>
                <a:ext cx="454" cy="240"/>
              </a:xfrm>
              <a:prstGeom prst="ellipse">
                <a:avLst/>
              </a:prstGeom>
              <a:gradFill>
                <a:gsLst>
                  <a:gs pos="0">
                    <a:srgbClr val="00B050"/>
                  </a:gs>
                  <a:gs pos="100000">
                    <a:srgbClr val="78B845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 cmpd="sng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47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algn="ctr" eaLnBrk="0" hangingPunct="0">
                  <a:buFont typeface="Arial" panose="020B0604020202020204" pitchFamily="34" charset="0"/>
                  <a:buNone/>
                  <a:defRPr/>
                </a:pPr>
                <a:endParaRPr lang="zh-CN" altLang="en-US" sz="2800" b="1" noProof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8007" y="3596"/>
                <a:ext cx="454" cy="240"/>
              </a:xfrm>
              <a:prstGeom prst="ellipse">
                <a:avLst/>
              </a:prstGeom>
              <a:gradFill>
                <a:gsLst>
                  <a:gs pos="0">
                    <a:srgbClr val="00B050"/>
                  </a:gs>
                  <a:gs pos="100000">
                    <a:srgbClr val="78B845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 cmpd="sng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47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algn="ctr" eaLnBrk="0" hangingPunct="0">
                  <a:buFont typeface="Arial" panose="020B0604020202020204" pitchFamily="34" charset="0"/>
                  <a:buNone/>
                  <a:defRPr/>
                </a:pPr>
                <a:endParaRPr lang="zh-CN" altLang="en-US" sz="2800" b="1" noProof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88" name="椭圆 87"/>
              <p:cNvSpPr/>
              <p:nvPr/>
            </p:nvSpPr>
            <p:spPr>
              <a:xfrm>
                <a:off x="8007" y="3357"/>
                <a:ext cx="454" cy="240"/>
              </a:xfrm>
              <a:prstGeom prst="ellipse">
                <a:avLst/>
              </a:prstGeom>
              <a:gradFill>
                <a:gsLst>
                  <a:gs pos="0">
                    <a:srgbClr val="00B050"/>
                  </a:gs>
                  <a:gs pos="100000">
                    <a:srgbClr val="78B845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 cmpd="sng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47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algn="ctr" eaLnBrk="0" hangingPunct="0">
                  <a:buFont typeface="Arial" panose="020B0604020202020204" pitchFamily="34" charset="0"/>
                  <a:buNone/>
                  <a:defRPr/>
                </a:pPr>
                <a:endParaRPr lang="zh-CN" altLang="en-US" sz="2800" b="1" noProof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8007" y="3118"/>
                <a:ext cx="454" cy="240"/>
              </a:xfrm>
              <a:prstGeom prst="ellipse">
                <a:avLst/>
              </a:prstGeom>
              <a:gradFill>
                <a:gsLst>
                  <a:gs pos="0">
                    <a:srgbClr val="00B050"/>
                  </a:gs>
                  <a:gs pos="100000">
                    <a:srgbClr val="78B845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 cmpd="sng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47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algn="ctr" eaLnBrk="0" hangingPunct="0">
                  <a:buFont typeface="Arial" panose="020B0604020202020204" pitchFamily="34" charset="0"/>
                  <a:buNone/>
                  <a:defRPr/>
                </a:pPr>
                <a:endParaRPr lang="zh-CN" altLang="en-US" sz="2800" b="1" noProof="1">
                  <a:latin typeface="楷体_GB2312" pitchFamily="49" charset="-122"/>
                  <a:ea typeface="楷体_GB2312" pitchFamily="49" charset="-122"/>
                </a:endParaRPr>
              </a:p>
            </p:txBody>
          </p:sp>
        </p:grpSp>
        <p:sp>
          <p:nvSpPr>
            <p:cNvPr id="92" name="矩形 91"/>
            <p:cNvSpPr/>
            <p:nvPr/>
          </p:nvSpPr>
          <p:spPr>
            <a:xfrm>
              <a:off x="3967" y="1920"/>
              <a:ext cx="65" cy="2946"/>
            </a:xfrm>
            <a:prstGeom prst="rect">
              <a:avLst/>
            </a:prstGeom>
            <a:solidFill>
              <a:srgbClr val="FFFFF2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93" name="矩形 92"/>
            <p:cNvSpPr/>
            <p:nvPr/>
          </p:nvSpPr>
          <p:spPr>
            <a:xfrm>
              <a:off x="5212" y="1912"/>
              <a:ext cx="65" cy="3060"/>
            </a:xfrm>
            <a:prstGeom prst="rect">
              <a:avLst/>
            </a:prstGeom>
            <a:solidFill>
              <a:srgbClr val="FFFFF2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94" name="矩形 93"/>
            <p:cNvSpPr/>
            <p:nvPr/>
          </p:nvSpPr>
          <p:spPr>
            <a:xfrm>
              <a:off x="4619" y="4687"/>
              <a:ext cx="1250" cy="653"/>
            </a:xfrm>
            <a:prstGeom prst="rect">
              <a:avLst/>
            </a:prstGeom>
            <a:solidFill>
              <a:srgbClr val="FFFFB7"/>
            </a:solidFill>
            <a:ln w="63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2400" noProof="1">
                  <a:solidFill>
                    <a:schemeClr val="tx1"/>
                  </a:solidFill>
                </a:rPr>
                <a:t>个位</a:t>
              </a:r>
              <a:endParaRPr lang="zh-CN" altLang="en-US" sz="2400" noProof="1">
                <a:solidFill>
                  <a:schemeClr val="tx1"/>
                </a:solidFill>
              </a:endParaRPr>
            </a:p>
          </p:txBody>
        </p:sp>
        <p:grpSp>
          <p:nvGrpSpPr>
            <p:cNvPr id="18454" name="组合 138"/>
            <p:cNvGrpSpPr/>
            <p:nvPr/>
          </p:nvGrpSpPr>
          <p:grpSpPr bwMode="auto">
            <a:xfrm>
              <a:off x="2134" y="1914"/>
              <a:ext cx="1250" cy="3425"/>
              <a:chOff x="1528" y="2426"/>
              <a:chExt cx="1250" cy="3424"/>
            </a:xfrm>
          </p:grpSpPr>
          <p:sp>
            <p:nvSpPr>
              <p:cNvPr id="95" name="矩形 94"/>
              <p:cNvSpPr/>
              <p:nvPr/>
            </p:nvSpPr>
            <p:spPr>
              <a:xfrm>
                <a:off x="2121" y="2428"/>
                <a:ext cx="67" cy="2943"/>
              </a:xfrm>
              <a:prstGeom prst="rect">
                <a:avLst/>
              </a:prstGeom>
              <a:solidFill>
                <a:srgbClr val="FFFFF2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96" name="矩形 95"/>
              <p:cNvSpPr/>
              <p:nvPr/>
            </p:nvSpPr>
            <p:spPr>
              <a:xfrm>
                <a:off x="1528" y="5199"/>
                <a:ext cx="1250" cy="652"/>
              </a:xfrm>
              <a:prstGeom prst="rect">
                <a:avLst/>
              </a:prstGeom>
              <a:solidFill>
                <a:srgbClr val="FCC3BF"/>
              </a:solidFill>
              <a:ln w="635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r>
                  <a:rPr lang="zh-CN" altLang="en-US" sz="2400" noProof="1">
                    <a:solidFill>
                      <a:schemeClr val="tx1"/>
                    </a:solidFill>
                  </a:rPr>
                  <a:t>百位</a:t>
                </a:r>
                <a:endParaRPr lang="zh-CN" altLang="en-US" sz="2400" noProof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7" name="矩形 96"/>
            <p:cNvSpPr/>
            <p:nvPr/>
          </p:nvSpPr>
          <p:spPr>
            <a:xfrm>
              <a:off x="3374" y="4687"/>
              <a:ext cx="1250" cy="653"/>
            </a:xfrm>
            <a:prstGeom prst="rect">
              <a:avLst/>
            </a:prstGeom>
            <a:solidFill>
              <a:srgbClr val="A1D2FF"/>
            </a:solidFill>
            <a:ln w="63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2400" noProof="1">
                  <a:solidFill>
                    <a:schemeClr val="tx1"/>
                  </a:solidFill>
                </a:rPr>
                <a:t>十位</a:t>
              </a:r>
              <a:endParaRPr lang="zh-CN" altLang="en-US" sz="2400" noProof="1">
                <a:solidFill>
                  <a:schemeClr val="tx1"/>
                </a:solidFill>
              </a:endParaRPr>
            </a:p>
          </p:txBody>
        </p:sp>
        <p:sp>
          <p:nvSpPr>
            <p:cNvPr id="110" name="椭圆 1"/>
            <p:cNvSpPr/>
            <p:nvPr/>
          </p:nvSpPr>
          <p:spPr>
            <a:xfrm>
              <a:off x="2507" y="4447"/>
              <a:ext cx="480" cy="240"/>
            </a:xfrm>
            <a:prstGeom prst="ellipse">
              <a:avLst/>
            </a:prstGeom>
            <a:gradFill>
              <a:gsLst>
                <a:gs pos="0">
                  <a:srgbClr val="FF0000"/>
                </a:gs>
                <a:gs pos="100000">
                  <a:srgbClr val="F04B5E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grpSp>
          <p:nvGrpSpPr>
            <p:cNvPr id="51254" name="组合 110"/>
            <p:cNvGrpSpPr/>
            <p:nvPr/>
          </p:nvGrpSpPr>
          <p:grpSpPr>
            <a:xfrm>
              <a:off x="8060" y="2522"/>
              <a:ext cx="454" cy="2152"/>
              <a:chOff x="9250" y="2879"/>
              <a:chExt cx="454" cy="2152"/>
            </a:xfrm>
          </p:grpSpPr>
          <p:sp>
            <p:nvSpPr>
              <p:cNvPr id="112" name="椭圆 1"/>
              <p:cNvSpPr/>
              <p:nvPr/>
            </p:nvSpPr>
            <p:spPr>
              <a:xfrm>
                <a:off x="9250" y="4791"/>
                <a:ext cx="454" cy="240"/>
              </a:xfrm>
              <a:prstGeom prst="ellipse">
                <a:avLst/>
              </a:prstGeom>
              <a:gradFill>
                <a:gsLst>
                  <a:gs pos="0">
                    <a:srgbClr val="F8DC01"/>
                  </a:gs>
                  <a:gs pos="100000">
                    <a:srgbClr val="E9A501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 cmpd="sng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47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algn="ctr" eaLnBrk="0" hangingPunct="0">
                  <a:buFont typeface="Arial" panose="020B0604020202020204" pitchFamily="34" charset="0"/>
                  <a:buNone/>
                  <a:defRPr/>
                </a:pPr>
                <a:endParaRPr lang="zh-CN" altLang="en-US" sz="2800" b="1" noProof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113" name="椭圆 1"/>
              <p:cNvSpPr/>
              <p:nvPr/>
            </p:nvSpPr>
            <p:spPr>
              <a:xfrm>
                <a:off x="9250" y="4552"/>
                <a:ext cx="454" cy="240"/>
              </a:xfrm>
              <a:prstGeom prst="ellipse">
                <a:avLst/>
              </a:prstGeom>
              <a:gradFill>
                <a:gsLst>
                  <a:gs pos="0">
                    <a:srgbClr val="F8DC01"/>
                  </a:gs>
                  <a:gs pos="100000">
                    <a:srgbClr val="E9A501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 cmpd="sng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47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algn="ctr" eaLnBrk="0" hangingPunct="0">
                  <a:buFont typeface="Arial" panose="020B0604020202020204" pitchFamily="34" charset="0"/>
                  <a:buNone/>
                  <a:defRPr/>
                </a:pPr>
                <a:endParaRPr lang="zh-CN" altLang="en-US" sz="2800" b="1" noProof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115" name="椭圆 1"/>
              <p:cNvSpPr/>
              <p:nvPr/>
            </p:nvSpPr>
            <p:spPr>
              <a:xfrm>
                <a:off x="9250" y="4313"/>
                <a:ext cx="454" cy="240"/>
              </a:xfrm>
              <a:prstGeom prst="ellipse">
                <a:avLst/>
              </a:prstGeom>
              <a:gradFill>
                <a:gsLst>
                  <a:gs pos="0">
                    <a:srgbClr val="F8DC01"/>
                  </a:gs>
                  <a:gs pos="100000">
                    <a:srgbClr val="E9A501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 cmpd="sng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47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algn="ctr" eaLnBrk="0" hangingPunct="0">
                  <a:buFont typeface="Arial" panose="020B0604020202020204" pitchFamily="34" charset="0"/>
                  <a:buNone/>
                  <a:defRPr/>
                </a:pPr>
                <a:endParaRPr lang="zh-CN" altLang="en-US" sz="2800" b="1" noProof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116" name="椭圆 1"/>
              <p:cNvSpPr/>
              <p:nvPr/>
            </p:nvSpPr>
            <p:spPr>
              <a:xfrm>
                <a:off x="9250" y="4074"/>
                <a:ext cx="454" cy="240"/>
              </a:xfrm>
              <a:prstGeom prst="ellipse">
                <a:avLst/>
              </a:prstGeom>
              <a:gradFill>
                <a:gsLst>
                  <a:gs pos="0">
                    <a:srgbClr val="F8DC01"/>
                  </a:gs>
                  <a:gs pos="100000">
                    <a:srgbClr val="E9A501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 cmpd="sng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47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algn="ctr" eaLnBrk="0" hangingPunct="0">
                  <a:buFont typeface="Arial" panose="020B0604020202020204" pitchFamily="34" charset="0"/>
                  <a:buNone/>
                  <a:defRPr/>
                </a:pPr>
                <a:endParaRPr lang="zh-CN" altLang="en-US" sz="2800" b="1" noProof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117" name="椭圆 1"/>
              <p:cNvSpPr/>
              <p:nvPr/>
            </p:nvSpPr>
            <p:spPr>
              <a:xfrm>
                <a:off x="9250" y="3835"/>
                <a:ext cx="454" cy="240"/>
              </a:xfrm>
              <a:prstGeom prst="ellipse">
                <a:avLst/>
              </a:prstGeom>
              <a:gradFill>
                <a:gsLst>
                  <a:gs pos="0">
                    <a:srgbClr val="F8DC01"/>
                  </a:gs>
                  <a:gs pos="100000">
                    <a:srgbClr val="E9A501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 cmpd="sng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47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algn="ctr" eaLnBrk="0" hangingPunct="0">
                  <a:buFont typeface="Arial" panose="020B0604020202020204" pitchFamily="34" charset="0"/>
                  <a:buNone/>
                  <a:defRPr/>
                </a:pPr>
                <a:endParaRPr lang="zh-CN" altLang="en-US" sz="2800" b="1" noProof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118" name="椭圆 1"/>
              <p:cNvSpPr/>
              <p:nvPr/>
            </p:nvSpPr>
            <p:spPr>
              <a:xfrm>
                <a:off x="9250" y="3596"/>
                <a:ext cx="454" cy="240"/>
              </a:xfrm>
              <a:prstGeom prst="ellipse">
                <a:avLst/>
              </a:prstGeom>
              <a:gradFill>
                <a:gsLst>
                  <a:gs pos="0">
                    <a:srgbClr val="F8DC01"/>
                  </a:gs>
                  <a:gs pos="100000">
                    <a:srgbClr val="E9A501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 cmpd="sng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47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algn="ctr" eaLnBrk="0" hangingPunct="0">
                  <a:buFont typeface="Arial" panose="020B0604020202020204" pitchFamily="34" charset="0"/>
                  <a:buNone/>
                  <a:defRPr/>
                </a:pPr>
                <a:endParaRPr lang="zh-CN" altLang="en-US" sz="2800" b="1" noProof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119" name="椭圆 1"/>
              <p:cNvSpPr/>
              <p:nvPr/>
            </p:nvSpPr>
            <p:spPr>
              <a:xfrm>
                <a:off x="9250" y="3357"/>
                <a:ext cx="454" cy="240"/>
              </a:xfrm>
              <a:prstGeom prst="ellipse">
                <a:avLst/>
              </a:prstGeom>
              <a:gradFill>
                <a:gsLst>
                  <a:gs pos="0">
                    <a:srgbClr val="F8DC01"/>
                  </a:gs>
                  <a:gs pos="100000">
                    <a:srgbClr val="E9A501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 cmpd="sng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47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algn="ctr" eaLnBrk="0" hangingPunct="0">
                  <a:buFont typeface="Arial" panose="020B0604020202020204" pitchFamily="34" charset="0"/>
                  <a:buNone/>
                  <a:defRPr/>
                </a:pPr>
                <a:endParaRPr lang="zh-CN" altLang="en-US" sz="2800" b="1" noProof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120" name="椭圆 1"/>
              <p:cNvSpPr/>
              <p:nvPr/>
            </p:nvSpPr>
            <p:spPr>
              <a:xfrm>
                <a:off x="9250" y="3118"/>
                <a:ext cx="454" cy="240"/>
              </a:xfrm>
              <a:prstGeom prst="ellipse">
                <a:avLst/>
              </a:prstGeom>
              <a:gradFill>
                <a:gsLst>
                  <a:gs pos="0">
                    <a:srgbClr val="F8DC01"/>
                  </a:gs>
                  <a:gs pos="100000">
                    <a:srgbClr val="E9A501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 cmpd="sng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47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algn="ctr" eaLnBrk="0" hangingPunct="0">
                  <a:buFont typeface="Arial" panose="020B0604020202020204" pitchFamily="34" charset="0"/>
                  <a:buNone/>
                  <a:defRPr/>
                </a:pPr>
                <a:endParaRPr lang="zh-CN" altLang="en-US" sz="2800" b="1" noProof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121" name="椭圆 1"/>
              <p:cNvSpPr/>
              <p:nvPr/>
            </p:nvSpPr>
            <p:spPr>
              <a:xfrm>
                <a:off x="9250" y="2879"/>
                <a:ext cx="454" cy="240"/>
              </a:xfrm>
              <a:prstGeom prst="ellipse">
                <a:avLst/>
              </a:prstGeom>
              <a:gradFill>
                <a:gsLst>
                  <a:gs pos="0">
                    <a:srgbClr val="F8DC01"/>
                  </a:gs>
                  <a:gs pos="100000">
                    <a:srgbClr val="E9A501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 cmpd="sng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47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algn="ctr" eaLnBrk="0" hangingPunct="0">
                  <a:buFont typeface="Arial" panose="020B0604020202020204" pitchFamily="34" charset="0"/>
                  <a:buNone/>
                  <a:defRPr/>
                </a:pPr>
                <a:endParaRPr lang="zh-CN" altLang="en-US" sz="2800" b="1" noProof="1">
                  <a:latin typeface="楷体_GB2312" pitchFamily="49" charset="-122"/>
                  <a:ea typeface="楷体_GB2312" pitchFamily="49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1" grpId="0" bldLvl="0"/>
      <p:bldP spid="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19458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9459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60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四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9461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巩固练习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sp>
        <p:nvSpPr>
          <p:cNvPr id="19462" name="TextBox 4"/>
          <p:cNvSpPr txBox="1">
            <a:spLocks noChangeArrowheads="1"/>
          </p:cNvSpPr>
          <p:nvPr/>
        </p:nvSpPr>
        <p:spPr bwMode="auto">
          <a:xfrm>
            <a:off x="396875" y="770335"/>
            <a:ext cx="2312988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填一填。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463" name="Group 3"/>
          <p:cNvGrpSpPr/>
          <p:nvPr/>
        </p:nvGrpSpPr>
        <p:grpSpPr bwMode="auto">
          <a:xfrm>
            <a:off x="1214438" y="1660922"/>
            <a:ext cx="1727200" cy="604838"/>
            <a:chOff x="431" y="696"/>
            <a:chExt cx="1088" cy="381"/>
          </a:xfrm>
        </p:grpSpPr>
        <p:sp>
          <p:nvSpPr>
            <p:cNvPr id="19464" name="Text Box 4"/>
            <p:cNvSpPr txBox="1">
              <a:spLocks noChangeArrowheads="1"/>
            </p:cNvSpPr>
            <p:nvPr/>
          </p:nvSpPr>
          <p:spPr bwMode="auto">
            <a:xfrm>
              <a:off x="431" y="709"/>
              <a:ext cx="816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200" b="1">
                  <a:ea typeface="幼圆" pitchFamily="49" charset="-122"/>
                </a:rPr>
                <a:t>15</a:t>
              </a:r>
              <a:endParaRPr lang="en-US" altLang="zh-CN" sz="3200" b="1">
                <a:ea typeface="幼圆" pitchFamily="49" charset="-122"/>
              </a:endParaRPr>
            </a:p>
          </p:txBody>
        </p:sp>
        <p:sp>
          <p:nvSpPr>
            <p:cNvPr id="19465" name="Text Box 5"/>
            <p:cNvSpPr txBox="1">
              <a:spLocks noChangeArrowheads="1"/>
            </p:cNvSpPr>
            <p:nvPr/>
          </p:nvSpPr>
          <p:spPr bwMode="auto">
            <a:xfrm>
              <a:off x="726" y="696"/>
              <a:ext cx="590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3200" b="1">
                  <a:ea typeface="幼圆" pitchFamily="49" charset="-122"/>
                </a:rPr>
                <a:t> ＜</a:t>
              </a:r>
              <a:endParaRPr lang="zh-CN" altLang="en-US" sz="3200" b="1">
                <a:ea typeface="幼圆" pitchFamily="49" charset="-122"/>
              </a:endParaRPr>
            </a:p>
          </p:txBody>
        </p:sp>
        <p:sp>
          <p:nvSpPr>
            <p:cNvPr id="19466" name="Rectangle 6"/>
            <p:cNvSpPr>
              <a:spLocks noChangeArrowheads="1"/>
            </p:cNvSpPr>
            <p:nvPr/>
          </p:nvSpPr>
          <p:spPr bwMode="auto">
            <a:xfrm>
              <a:off x="1247" y="754"/>
              <a:ext cx="272" cy="272"/>
            </a:xfrm>
            <a:prstGeom prst="rect">
              <a:avLst/>
            </a:prstGeom>
            <a:noFill/>
            <a:ln w="28575">
              <a:solidFill>
                <a:srgbClr val="FF0066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3200">
                <a:cs typeface="Times New Roman" panose="02020603050405020304" pitchFamily="18" charset="0"/>
              </a:endParaRPr>
            </a:p>
          </p:txBody>
        </p:sp>
      </p:grpSp>
      <p:sp>
        <p:nvSpPr>
          <p:cNvPr id="27655" name="Text Box 7"/>
          <p:cNvSpPr txBox="1"/>
          <p:nvPr/>
        </p:nvSpPr>
        <p:spPr>
          <a:xfrm>
            <a:off x="2417764" y="1696641"/>
            <a:ext cx="865187" cy="5845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3200" b="1" noProof="1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幼圆" pitchFamily="49" charset="-122"/>
                <a:cs typeface="+mn-lt"/>
              </a:rPr>
              <a:t>16</a:t>
            </a:r>
            <a:endParaRPr lang="en-US" altLang="zh-CN" sz="3200" b="1" noProof="1">
              <a:solidFill>
                <a:schemeClr val="accent6">
                  <a:lumMod val="60000"/>
                  <a:lumOff val="40000"/>
                </a:schemeClr>
              </a:solidFill>
              <a:latin typeface="+mn-lt"/>
              <a:ea typeface="幼圆" pitchFamily="49" charset="-122"/>
              <a:cs typeface="+mn-lt"/>
            </a:endParaRPr>
          </a:p>
        </p:txBody>
      </p:sp>
      <p:grpSp>
        <p:nvGrpSpPr>
          <p:cNvPr id="19468" name="Group 8"/>
          <p:cNvGrpSpPr/>
          <p:nvPr/>
        </p:nvGrpSpPr>
        <p:grpSpPr bwMode="auto">
          <a:xfrm>
            <a:off x="5157789" y="1608535"/>
            <a:ext cx="2047875" cy="635794"/>
            <a:chOff x="2109" y="1482"/>
            <a:chExt cx="1290" cy="401"/>
          </a:xfrm>
        </p:grpSpPr>
        <p:sp>
          <p:nvSpPr>
            <p:cNvPr id="19469" name="Rectangle 9"/>
            <p:cNvSpPr>
              <a:spLocks noChangeArrowheads="1"/>
            </p:cNvSpPr>
            <p:nvPr/>
          </p:nvSpPr>
          <p:spPr bwMode="auto">
            <a:xfrm>
              <a:off x="2109" y="1525"/>
              <a:ext cx="317" cy="317"/>
            </a:xfrm>
            <a:prstGeom prst="rect">
              <a:avLst/>
            </a:prstGeom>
            <a:noFill/>
            <a:ln w="28575">
              <a:solidFill>
                <a:srgbClr val="FF0066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3200">
                <a:cs typeface="Times New Roman" panose="02020603050405020304" pitchFamily="18" charset="0"/>
              </a:endParaRPr>
            </a:p>
          </p:txBody>
        </p:sp>
        <p:sp>
          <p:nvSpPr>
            <p:cNvPr id="19470" name="Text Box 10"/>
            <p:cNvSpPr txBox="1">
              <a:spLocks noChangeArrowheads="1"/>
            </p:cNvSpPr>
            <p:nvPr/>
          </p:nvSpPr>
          <p:spPr bwMode="auto">
            <a:xfrm>
              <a:off x="2486" y="1482"/>
              <a:ext cx="590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3200" b="1">
                  <a:ea typeface="幼圆" pitchFamily="49" charset="-122"/>
                </a:rPr>
                <a:t>＞</a:t>
              </a:r>
              <a:endParaRPr lang="zh-CN" altLang="en-US" sz="3200" b="1">
                <a:ea typeface="幼圆" pitchFamily="49" charset="-122"/>
              </a:endParaRPr>
            </a:p>
          </p:txBody>
        </p:sp>
        <p:sp>
          <p:nvSpPr>
            <p:cNvPr id="19471" name="Text Box 11"/>
            <p:cNvSpPr txBox="1">
              <a:spLocks noChangeArrowheads="1"/>
            </p:cNvSpPr>
            <p:nvPr/>
          </p:nvSpPr>
          <p:spPr bwMode="auto">
            <a:xfrm>
              <a:off x="2855" y="1515"/>
              <a:ext cx="544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200" b="1">
                  <a:ea typeface="幼圆" pitchFamily="49" charset="-122"/>
                </a:rPr>
                <a:t>89</a:t>
              </a:r>
              <a:endParaRPr lang="en-US" altLang="zh-CN" sz="3200" b="1">
                <a:ea typeface="幼圆" pitchFamily="49" charset="-122"/>
              </a:endParaRPr>
            </a:p>
          </p:txBody>
        </p:sp>
      </p:grpSp>
      <p:sp>
        <p:nvSpPr>
          <p:cNvPr id="27660" name="Text Box 12"/>
          <p:cNvSpPr txBox="1"/>
          <p:nvPr/>
        </p:nvSpPr>
        <p:spPr>
          <a:xfrm>
            <a:off x="5099050" y="1660923"/>
            <a:ext cx="700088" cy="58340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3200" b="1" noProof="1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幼圆" pitchFamily="49" charset="-122"/>
                <a:cs typeface="+mn-lt"/>
              </a:rPr>
              <a:t>90</a:t>
            </a:r>
            <a:endParaRPr lang="en-US" altLang="zh-CN" sz="3200" b="1" noProof="1">
              <a:solidFill>
                <a:schemeClr val="accent6">
                  <a:lumMod val="60000"/>
                  <a:lumOff val="40000"/>
                </a:schemeClr>
              </a:solidFill>
              <a:latin typeface="+mn-lt"/>
              <a:ea typeface="幼圆" pitchFamily="49" charset="-122"/>
              <a:cs typeface="+mn-lt"/>
            </a:endParaRPr>
          </a:p>
        </p:txBody>
      </p:sp>
      <p:grpSp>
        <p:nvGrpSpPr>
          <p:cNvPr id="19473" name="Group 13"/>
          <p:cNvGrpSpPr/>
          <p:nvPr/>
        </p:nvGrpSpPr>
        <p:grpSpPr bwMode="auto">
          <a:xfrm>
            <a:off x="1273176" y="2822972"/>
            <a:ext cx="2087563" cy="628650"/>
            <a:chOff x="2109" y="2202"/>
            <a:chExt cx="1315" cy="396"/>
          </a:xfrm>
        </p:grpSpPr>
        <p:sp>
          <p:nvSpPr>
            <p:cNvPr id="19474" name="Rectangle 14"/>
            <p:cNvSpPr>
              <a:spLocks noChangeArrowheads="1"/>
            </p:cNvSpPr>
            <p:nvPr/>
          </p:nvSpPr>
          <p:spPr bwMode="auto">
            <a:xfrm>
              <a:off x="2109" y="2247"/>
              <a:ext cx="317" cy="317"/>
            </a:xfrm>
            <a:prstGeom prst="rect">
              <a:avLst/>
            </a:prstGeom>
            <a:noFill/>
            <a:ln w="28575">
              <a:solidFill>
                <a:srgbClr val="FF0066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3200">
                <a:cs typeface="Times New Roman" panose="02020603050405020304" pitchFamily="18" charset="0"/>
              </a:endParaRPr>
            </a:p>
          </p:txBody>
        </p:sp>
        <p:sp>
          <p:nvSpPr>
            <p:cNvPr id="19475" name="Text Box 15"/>
            <p:cNvSpPr txBox="1">
              <a:spLocks noChangeArrowheads="1"/>
            </p:cNvSpPr>
            <p:nvPr/>
          </p:nvSpPr>
          <p:spPr bwMode="auto">
            <a:xfrm>
              <a:off x="2472" y="2202"/>
              <a:ext cx="590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3200" b="1">
                  <a:ea typeface="幼圆" pitchFamily="49" charset="-122"/>
                </a:rPr>
                <a:t>＜</a:t>
              </a:r>
              <a:endParaRPr lang="zh-CN" altLang="en-US" sz="3200" b="1">
                <a:ea typeface="幼圆" pitchFamily="49" charset="-122"/>
              </a:endParaRPr>
            </a:p>
          </p:txBody>
        </p:sp>
        <p:sp>
          <p:nvSpPr>
            <p:cNvPr id="19476" name="Text Box 16"/>
            <p:cNvSpPr txBox="1">
              <a:spLocks noChangeArrowheads="1"/>
            </p:cNvSpPr>
            <p:nvPr/>
          </p:nvSpPr>
          <p:spPr bwMode="auto">
            <a:xfrm>
              <a:off x="2880" y="2230"/>
              <a:ext cx="544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200" b="1">
                  <a:ea typeface="幼圆" pitchFamily="49" charset="-122"/>
                </a:rPr>
                <a:t>30</a:t>
              </a:r>
              <a:endParaRPr lang="en-US" altLang="zh-CN" sz="3200" b="1">
                <a:ea typeface="幼圆" pitchFamily="49" charset="-122"/>
              </a:endParaRPr>
            </a:p>
          </p:txBody>
        </p:sp>
      </p:grpSp>
      <p:sp>
        <p:nvSpPr>
          <p:cNvPr id="27665" name="Text Box 17"/>
          <p:cNvSpPr txBox="1"/>
          <p:nvPr/>
        </p:nvSpPr>
        <p:spPr>
          <a:xfrm>
            <a:off x="1220788" y="2868216"/>
            <a:ext cx="749300" cy="5845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3200" b="1" noProof="1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幼圆" pitchFamily="49" charset="-122"/>
                <a:cs typeface="+mn-lt"/>
              </a:rPr>
              <a:t>29</a:t>
            </a:r>
            <a:endParaRPr lang="en-US" altLang="zh-CN" sz="3200" b="1" noProof="1">
              <a:solidFill>
                <a:schemeClr val="accent6">
                  <a:lumMod val="60000"/>
                  <a:lumOff val="40000"/>
                </a:schemeClr>
              </a:solidFill>
              <a:latin typeface="+mn-lt"/>
              <a:ea typeface="幼圆" pitchFamily="49" charset="-122"/>
              <a:cs typeface="+mn-lt"/>
            </a:endParaRPr>
          </a:p>
        </p:txBody>
      </p:sp>
      <p:grpSp>
        <p:nvGrpSpPr>
          <p:cNvPr id="19478" name="Group 18"/>
          <p:cNvGrpSpPr/>
          <p:nvPr/>
        </p:nvGrpSpPr>
        <p:grpSpPr bwMode="auto">
          <a:xfrm>
            <a:off x="5081589" y="2795588"/>
            <a:ext cx="1800225" cy="638175"/>
            <a:chOff x="2109" y="2898"/>
            <a:chExt cx="1134" cy="402"/>
          </a:xfrm>
        </p:grpSpPr>
        <p:sp>
          <p:nvSpPr>
            <p:cNvPr id="19479" name="Rectangle 19"/>
            <p:cNvSpPr>
              <a:spLocks noChangeArrowheads="1"/>
            </p:cNvSpPr>
            <p:nvPr/>
          </p:nvSpPr>
          <p:spPr bwMode="auto">
            <a:xfrm>
              <a:off x="2926" y="2932"/>
              <a:ext cx="317" cy="317"/>
            </a:xfrm>
            <a:prstGeom prst="rect">
              <a:avLst/>
            </a:prstGeom>
            <a:noFill/>
            <a:ln w="28575">
              <a:solidFill>
                <a:srgbClr val="FF0066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3200">
                <a:cs typeface="Times New Roman" panose="02020603050405020304" pitchFamily="18" charset="0"/>
              </a:endParaRPr>
            </a:p>
          </p:txBody>
        </p:sp>
        <p:sp>
          <p:nvSpPr>
            <p:cNvPr id="19480" name="Text Box 20"/>
            <p:cNvSpPr txBox="1">
              <a:spLocks noChangeArrowheads="1"/>
            </p:cNvSpPr>
            <p:nvPr/>
          </p:nvSpPr>
          <p:spPr bwMode="auto">
            <a:xfrm>
              <a:off x="2500" y="2898"/>
              <a:ext cx="590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3200" b="1">
                  <a:ea typeface="幼圆" pitchFamily="49" charset="-122"/>
                </a:rPr>
                <a:t>＞</a:t>
              </a:r>
              <a:endParaRPr lang="zh-CN" altLang="en-US" sz="3200" b="1">
                <a:ea typeface="幼圆" pitchFamily="49" charset="-122"/>
              </a:endParaRPr>
            </a:p>
          </p:txBody>
        </p:sp>
        <p:sp>
          <p:nvSpPr>
            <p:cNvPr id="19481" name="Text Box 21"/>
            <p:cNvSpPr txBox="1">
              <a:spLocks noChangeArrowheads="1"/>
            </p:cNvSpPr>
            <p:nvPr/>
          </p:nvSpPr>
          <p:spPr bwMode="auto">
            <a:xfrm>
              <a:off x="2109" y="2932"/>
              <a:ext cx="544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200" b="1">
                  <a:ea typeface="幼圆" pitchFamily="49" charset="-122"/>
                </a:rPr>
                <a:t>80</a:t>
              </a:r>
              <a:endParaRPr lang="en-US" altLang="zh-CN" sz="3200" b="1">
                <a:ea typeface="幼圆" pitchFamily="49" charset="-122"/>
              </a:endParaRPr>
            </a:p>
          </p:txBody>
        </p:sp>
      </p:grpSp>
      <p:sp>
        <p:nvSpPr>
          <p:cNvPr id="27670" name="Text Box 22"/>
          <p:cNvSpPr txBox="1"/>
          <p:nvPr/>
        </p:nvSpPr>
        <p:spPr>
          <a:xfrm>
            <a:off x="6324601" y="2844403"/>
            <a:ext cx="688975" cy="5845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3200" b="1" noProof="1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ea typeface="幼圆" pitchFamily="49" charset="-122"/>
                <a:cs typeface="+mn-lt"/>
              </a:rPr>
              <a:t>79</a:t>
            </a:r>
            <a:endParaRPr lang="en-US" altLang="zh-CN" sz="3200" b="1" noProof="1">
              <a:solidFill>
                <a:schemeClr val="accent6">
                  <a:lumMod val="60000"/>
                  <a:lumOff val="40000"/>
                </a:schemeClr>
              </a:solidFill>
              <a:latin typeface="+mn-lt"/>
              <a:ea typeface="幼圆" pitchFamily="49" charset="-122"/>
              <a:cs typeface="+mn-lt"/>
            </a:endParaRPr>
          </a:p>
        </p:txBody>
      </p:sp>
      <p:sp>
        <p:nvSpPr>
          <p:cNvPr id="2" name="Text Box 17"/>
          <p:cNvSpPr txBox="1">
            <a:spLocks noChangeArrowheads="1"/>
          </p:cNvSpPr>
          <p:nvPr/>
        </p:nvSpPr>
        <p:spPr bwMode="auto">
          <a:xfrm>
            <a:off x="3629026" y="3862388"/>
            <a:ext cx="3236913" cy="582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ea typeface="幼圆" pitchFamily="49" charset="-122"/>
              </a:rPr>
              <a:t>答案均不唯一</a:t>
            </a:r>
            <a:endParaRPr lang="zh-CN" altLang="en-US" sz="3200" b="1">
              <a:solidFill>
                <a:srgbClr val="FF0000"/>
              </a:solidFill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5" grpId="0"/>
      <p:bldP spid="27660" grpId="0"/>
      <p:bldP spid="27665" grpId="0"/>
      <p:bldP spid="27670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1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20482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0483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84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四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20485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巩固练习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sp>
        <p:nvSpPr>
          <p:cNvPr id="20486" name="TextBox 4"/>
          <p:cNvSpPr txBox="1">
            <a:spLocks noChangeArrowheads="1"/>
          </p:cNvSpPr>
          <p:nvPr/>
        </p:nvSpPr>
        <p:spPr bwMode="auto">
          <a:xfrm>
            <a:off x="396875" y="770335"/>
            <a:ext cx="1881188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连一连。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487" name="图片 4" descr="27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8026" y="1284685"/>
            <a:ext cx="7720013" cy="342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组合 7"/>
          <p:cNvGrpSpPr/>
          <p:nvPr/>
        </p:nvGrpSpPr>
        <p:grpSpPr bwMode="auto">
          <a:xfrm>
            <a:off x="1676400" y="1581150"/>
            <a:ext cx="1828800" cy="2057400"/>
            <a:chOff x="2640" y="2490"/>
            <a:chExt cx="2879" cy="3240"/>
          </a:xfrm>
        </p:grpSpPr>
        <p:sp>
          <p:nvSpPr>
            <p:cNvPr id="4" name="椭圆 3"/>
            <p:cNvSpPr/>
            <p:nvPr/>
          </p:nvSpPr>
          <p:spPr>
            <a:xfrm>
              <a:off x="2640" y="2490"/>
              <a:ext cx="1320" cy="960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28575" cmpd="sng">
              <a:solidFill>
                <a:srgbClr val="FF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507" y="3454"/>
              <a:ext cx="2012" cy="2276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 bwMode="auto">
          <a:xfrm>
            <a:off x="2947988" y="1284685"/>
            <a:ext cx="838200" cy="2140744"/>
            <a:chOff x="2640" y="2490"/>
            <a:chExt cx="1320" cy="3374"/>
          </a:xfrm>
        </p:grpSpPr>
        <p:sp>
          <p:nvSpPr>
            <p:cNvPr id="11" name="椭圆 10"/>
            <p:cNvSpPr/>
            <p:nvPr/>
          </p:nvSpPr>
          <p:spPr>
            <a:xfrm>
              <a:off x="2640" y="2490"/>
              <a:ext cx="1320" cy="961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28575" cmpd="sng">
              <a:solidFill>
                <a:srgbClr val="FF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3507" y="3453"/>
              <a:ext cx="148" cy="2411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 bwMode="auto">
          <a:xfrm>
            <a:off x="2616200" y="2049066"/>
            <a:ext cx="838200" cy="1128713"/>
            <a:chOff x="2640" y="2490"/>
            <a:chExt cx="1320" cy="1778"/>
          </a:xfrm>
        </p:grpSpPr>
        <p:sp>
          <p:nvSpPr>
            <p:cNvPr id="14" name="椭圆 13"/>
            <p:cNvSpPr/>
            <p:nvPr/>
          </p:nvSpPr>
          <p:spPr>
            <a:xfrm>
              <a:off x="2640" y="2490"/>
              <a:ext cx="1320" cy="960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28575" cmpd="sng">
              <a:solidFill>
                <a:srgbClr val="FF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3508" y="3452"/>
              <a:ext cx="352" cy="816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 bwMode="auto">
          <a:xfrm>
            <a:off x="3689350" y="1987154"/>
            <a:ext cx="3124200" cy="1170384"/>
            <a:chOff x="-960" y="2490"/>
            <a:chExt cx="4920" cy="1842"/>
          </a:xfrm>
        </p:grpSpPr>
        <p:sp>
          <p:nvSpPr>
            <p:cNvPr id="27" name="椭圆 26"/>
            <p:cNvSpPr/>
            <p:nvPr/>
          </p:nvSpPr>
          <p:spPr>
            <a:xfrm>
              <a:off x="2640" y="2490"/>
              <a:ext cx="1320" cy="959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28575" cmpd="sng">
              <a:solidFill>
                <a:srgbClr val="FF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cxnSp>
          <p:nvCxnSpPr>
            <p:cNvPr id="28" name="直接连接符 27"/>
            <p:cNvCxnSpPr/>
            <p:nvPr/>
          </p:nvCxnSpPr>
          <p:spPr>
            <a:xfrm flipH="1">
              <a:off x="-960" y="3451"/>
              <a:ext cx="4468" cy="881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 bwMode="auto">
          <a:xfrm>
            <a:off x="835026" y="2051448"/>
            <a:ext cx="4575175" cy="1282303"/>
            <a:chOff x="2640" y="2490"/>
            <a:chExt cx="7204" cy="2021"/>
          </a:xfrm>
        </p:grpSpPr>
        <p:sp>
          <p:nvSpPr>
            <p:cNvPr id="30" name="椭圆 29"/>
            <p:cNvSpPr/>
            <p:nvPr/>
          </p:nvSpPr>
          <p:spPr>
            <a:xfrm>
              <a:off x="2640" y="2490"/>
              <a:ext cx="1320" cy="961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28575" cmpd="sng">
              <a:solidFill>
                <a:srgbClr val="00B0F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3507" y="3453"/>
              <a:ext cx="6337" cy="1058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 bwMode="auto">
          <a:xfrm>
            <a:off x="4256088" y="1284685"/>
            <a:ext cx="1128712" cy="2024063"/>
            <a:chOff x="2640" y="2490"/>
            <a:chExt cx="1779" cy="3189"/>
          </a:xfrm>
        </p:grpSpPr>
        <p:sp>
          <p:nvSpPr>
            <p:cNvPr id="33" name="椭圆 32"/>
            <p:cNvSpPr/>
            <p:nvPr/>
          </p:nvSpPr>
          <p:spPr>
            <a:xfrm>
              <a:off x="2640" y="2490"/>
              <a:ext cx="1321" cy="960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28575" cmpd="sng">
              <a:solidFill>
                <a:srgbClr val="00B0F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3508" y="3452"/>
              <a:ext cx="911" cy="2227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 bwMode="auto">
          <a:xfrm>
            <a:off x="5461001" y="1353741"/>
            <a:ext cx="969963" cy="2024063"/>
            <a:chOff x="2432" y="2490"/>
            <a:chExt cx="1528" cy="3188"/>
          </a:xfrm>
        </p:grpSpPr>
        <p:sp>
          <p:nvSpPr>
            <p:cNvPr id="37" name="椭圆 36"/>
            <p:cNvSpPr/>
            <p:nvPr/>
          </p:nvSpPr>
          <p:spPr>
            <a:xfrm>
              <a:off x="2640" y="2490"/>
              <a:ext cx="1320" cy="960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28575" cmpd="sng">
              <a:solidFill>
                <a:srgbClr val="00B0F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cxnSp>
          <p:nvCxnSpPr>
            <p:cNvPr id="38" name="直接连接符 37"/>
            <p:cNvCxnSpPr/>
            <p:nvPr/>
          </p:nvCxnSpPr>
          <p:spPr>
            <a:xfrm flipH="1">
              <a:off x="2432" y="3454"/>
              <a:ext cx="1075" cy="2224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 bwMode="auto">
          <a:xfrm>
            <a:off x="5419726" y="1987154"/>
            <a:ext cx="2949575" cy="1335881"/>
            <a:chOff x="-684" y="2490"/>
            <a:chExt cx="4644" cy="2103"/>
          </a:xfrm>
        </p:grpSpPr>
        <p:sp>
          <p:nvSpPr>
            <p:cNvPr id="41" name="椭圆 40"/>
            <p:cNvSpPr/>
            <p:nvPr/>
          </p:nvSpPr>
          <p:spPr>
            <a:xfrm>
              <a:off x="2640" y="2490"/>
              <a:ext cx="1320" cy="960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28575" cmpd="sng">
              <a:solidFill>
                <a:srgbClr val="00B0F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cxnSp>
          <p:nvCxnSpPr>
            <p:cNvPr id="42" name="直接连接符 41"/>
            <p:cNvCxnSpPr/>
            <p:nvPr/>
          </p:nvCxnSpPr>
          <p:spPr>
            <a:xfrm flipH="1">
              <a:off x="-684" y="3453"/>
              <a:ext cx="4192" cy="114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 bwMode="auto">
          <a:xfrm>
            <a:off x="3810000" y="1581150"/>
            <a:ext cx="3721100" cy="1524000"/>
            <a:chOff x="-1899" y="2490"/>
            <a:chExt cx="5859" cy="2400"/>
          </a:xfrm>
        </p:grpSpPr>
        <p:sp>
          <p:nvSpPr>
            <p:cNvPr id="44" name="椭圆 43"/>
            <p:cNvSpPr/>
            <p:nvPr/>
          </p:nvSpPr>
          <p:spPr>
            <a:xfrm>
              <a:off x="2640" y="2490"/>
              <a:ext cx="1320" cy="960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28575" cmpd="sng">
              <a:solidFill>
                <a:srgbClr val="FF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cxnSp>
          <p:nvCxnSpPr>
            <p:cNvPr id="45" name="直接连接符 44"/>
            <p:cNvCxnSpPr/>
            <p:nvPr/>
          </p:nvCxnSpPr>
          <p:spPr>
            <a:xfrm flipH="1">
              <a:off x="-1899" y="3454"/>
              <a:ext cx="5407" cy="1436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5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21506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1507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08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四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21509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巩固练习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pic>
        <p:nvPicPr>
          <p:cNvPr id="21510" name="图片 8" descr="31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88075" y="1987154"/>
            <a:ext cx="2470150" cy="2159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图片 6" descr="29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4175" y="1987154"/>
            <a:ext cx="2401888" cy="2159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图片 7" descr="30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170238" y="1987154"/>
            <a:ext cx="2474912" cy="2159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1"/>
          <p:cNvSpPr txBox="1">
            <a:spLocks noChangeArrowheads="1"/>
          </p:cNvSpPr>
          <p:nvPr/>
        </p:nvSpPr>
        <p:spPr bwMode="auto">
          <a:xfrm>
            <a:off x="1287463" y="3446860"/>
            <a:ext cx="5966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en-US" altLang="zh-CN" sz="32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1514" name="组合 12"/>
          <p:cNvGrpSpPr/>
          <p:nvPr/>
        </p:nvGrpSpPr>
        <p:grpSpPr bwMode="auto">
          <a:xfrm>
            <a:off x="396876" y="770335"/>
            <a:ext cx="8023225" cy="1076325"/>
            <a:chOff x="625" y="1213"/>
            <a:chExt cx="12635" cy="1694"/>
          </a:xfrm>
        </p:grpSpPr>
        <p:sp>
          <p:nvSpPr>
            <p:cNvPr id="21515" name="TextBox 4"/>
            <p:cNvSpPr txBox="1">
              <a:spLocks noChangeArrowheads="1"/>
            </p:cNvSpPr>
            <p:nvPr/>
          </p:nvSpPr>
          <p:spPr bwMode="auto">
            <a:xfrm>
              <a:off x="625" y="1213"/>
              <a:ext cx="12635" cy="1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en-US" altLang="zh-CN" sz="3200">
                  <a:latin typeface="黑体" panose="02010609060101010101" pitchFamily="49" charset="-122"/>
                  <a:ea typeface="黑体" panose="02010609060101010101" pitchFamily="49" charset="-122"/>
                </a:rPr>
                <a:t>4.</a:t>
              </a: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用  表示</a:t>
              </a:r>
              <a:r>
                <a:rPr lang="en-US" altLang="zh-CN" sz="3200">
                  <a:latin typeface="黑体" panose="02010609060101010101" pitchFamily="49" charset="-122"/>
                  <a:ea typeface="黑体" panose="02010609060101010101" pitchFamily="49" charset="-122"/>
                </a:rPr>
                <a:t>10</a:t>
              </a: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，用  表示</a:t>
              </a:r>
              <a:r>
                <a:rPr lang="en-US" altLang="zh-CN" sz="320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，在比</a:t>
              </a:r>
              <a:r>
                <a:rPr lang="en-US" altLang="zh-CN" sz="3200">
                  <a:latin typeface="黑体" panose="02010609060101010101" pitchFamily="49" charset="-122"/>
                  <a:ea typeface="黑体" panose="02010609060101010101" pitchFamily="49" charset="-122"/>
                </a:rPr>
                <a:t>30</a:t>
              </a: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大的数下面画</a:t>
              </a:r>
              <a:r>
                <a:rPr lang="en-US" altLang="zh-CN" sz="3200">
                  <a:latin typeface="黑体" panose="02010609060101010101" pitchFamily="49" charset="-122"/>
                  <a:ea typeface="黑体" panose="02010609060101010101" pitchFamily="49" charset="-122"/>
                </a:rPr>
                <a:t>“√”</a:t>
              </a: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。</a:t>
              </a:r>
              <a:endParaRPr lang="zh-CN" altLang="en-US" sz="3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1516" name="图片 5" descr="28.pn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2149" y="1213"/>
              <a:ext cx="540" cy="6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1517" name="图片 5" descr="28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813175" y="770335"/>
            <a:ext cx="5715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1198564" y="4146948"/>
            <a:ext cx="733425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ea typeface="幼圆" pitchFamily="49" charset="-122"/>
              </a:rPr>
              <a:t>41</a:t>
            </a:r>
            <a:endParaRPr lang="en-US" altLang="zh-CN" sz="3200">
              <a:solidFill>
                <a:srgbClr val="FF0000"/>
              </a:solidFill>
              <a:ea typeface="幼圆" pitchFamily="49" charset="-122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7054851" y="4146948"/>
            <a:ext cx="733425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ea typeface="幼圆" pitchFamily="49" charset="-122"/>
              </a:rPr>
              <a:t>52</a:t>
            </a:r>
            <a:endParaRPr lang="en-US" altLang="zh-CN" sz="3200">
              <a:solidFill>
                <a:srgbClr val="FF0000"/>
              </a:solidFill>
              <a:ea typeface="幼圆" pitchFamily="49" charset="-122"/>
            </a:endParaRPr>
          </a:p>
        </p:txBody>
      </p:sp>
      <p:sp>
        <p:nvSpPr>
          <p:cNvPr id="16" name="Text Box 21"/>
          <p:cNvSpPr txBox="1">
            <a:spLocks noChangeArrowheads="1"/>
          </p:cNvSpPr>
          <p:nvPr/>
        </p:nvSpPr>
        <p:spPr bwMode="auto">
          <a:xfrm>
            <a:off x="7126288" y="3446860"/>
            <a:ext cx="5966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en-US" altLang="zh-CN" sz="32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 Box 17"/>
          <p:cNvSpPr txBox="1">
            <a:spLocks noChangeArrowheads="1"/>
          </p:cNvSpPr>
          <p:nvPr/>
        </p:nvSpPr>
        <p:spPr bwMode="auto">
          <a:xfrm>
            <a:off x="4119564" y="4148138"/>
            <a:ext cx="733425" cy="582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ea typeface="幼圆" pitchFamily="49" charset="-122"/>
              </a:rPr>
              <a:t>23</a:t>
            </a:r>
            <a:endParaRPr lang="en-US" altLang="zh-CN" sz="3200">
              <a:solidFill>
                <a:srgbClr val="FF0000"/>
              </a:solidFill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  <p:bldP spid="14" grpId="0"/>
      <p:bldP spid="15" grpId="0"/>
      <p:bldP spid="16" grpId="0" bldLvl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1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5122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5123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24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一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5125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复习导入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1449388" y="3489723"/>
            <a:ext cx="1631950" cy="582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ea typeface="黑体" panose="02010609060101010101" pitchFamily="49" charset="-122"/>
              </a:rPr>
              <a:t>6     7</a:t>
            </a:r>
            <a:endParaRPr lang="en-US" altLang="zh-CN" sz="32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72" name="文本框 71"/>
          <p:cNvSpPr txBox="1">
            <a:spLocks noChangeArrowheads="1"/>
          </p:cNvSpPr>
          <p:nvPr/>
        </p:nvSpPr>
        <p:spPr bwMode="auto">
          <a:xfrm>
            <a:off x="3789363" y="3492104"/>
            <a:ext cx="1631950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ea typeface="黑体" panose="02010609060101010101" pitchFamily="49" charset="-122"/>
              </a:rPr>
              <a:t>5     4</a:t>
            </a:r>
            <a:endParaRPr lang="en-US" altLang="zh-CN" sz="32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11" name="文本框 110"/>
          <p:cNvSpPr txBox="1">
            <a:spLocks noChangeArrowheads="1"/>
          </p:cNvSpPr>
          <p:nvPr/>
        </p:nvSpPr>
        <p:spPr bwMode="auto">
          <a:xfrm>
            <a:off x="6229350" y="3495675"/>
            <a:ext cx="1631950" cy="582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ea typeface="黑体" panose="02010609060101010101" pitchFamily="49" charset="-122"/>
              </a:rPr>
              <a:t>9     2</a:t>
            </a:r>
            <a:endParaRPr lang="en-US" altLang="zh-CN" sz="32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grpSp>
        <p:nvGrpSpPr>
          <p:cNvPr id="5129" name="组合 1"/>
          <p:cNvGrpSpPr/>
          <p:nvPr/>
        </p:nvGrpSpPr>
        <p:grpSpPr bwMode="auto">
          <a:xfrm>
            <a:off x="1270001" y="1390650"/>
            <a:ext cx="6289675" cy="2030016"/>
            <a:chOff x="2001" y="2189"/>
            <a:chExt cx="9905" cy="3198"/>
          </a:xfrm>
        </p:grpSpPr>
        <p:grpSp>
          <p:nvGrpSpPr>
            <p:cNvPr id="5130" name="组合 77"/>
            <p:cNvGrpSpPr/>
            <p:nvPr/>
          </p:nvGrpSpPr>
          <p:grpSpPr bwMode="auto">
            <a:xfrm>
              <a:off x="2001" y="2189"/>
              <a:ext cx="2495" cy="3190"/>
              <a:chOff x="1919" y="1750"/>
              <a:chExt cx="2497" cy="3189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2512" y="1758"/>
                <a:ext cx="65" cy="2946"/>
              </a:xfrm>
              <a:prstGeom prst="rect">
                <a:avLst/>
              </a:prstGeom>
              <a:solidFill>
                <a:srgbClr val="FFFFF2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3758" y="1750"/>
                <a:ext cx="65" cy="2946"/>
              </a:xfrm>
              <a:prstGeom prst="rect">
                <a:avLst/>
              </a:prstGeom>
              <a:solidFill>
                <a:srgbClr val="FFFFF2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1919" y="4287"/>
                <a:ext cx="2497" cy="652"/>
                <a:chOff x="1800" y="3930"/>
                <a:chExt cx="1471" cy="486"/>
              </a:xfrm>
              <a:solidFill>
                <a:srgbClr val="FFFFF2"/>
              </a:solidFill>
            </p:grpSpPr>
            <p:sp>
              <p:nvSpPr>
                <p:cNvPr id="22" name="矩形 21"/>
                <p:cNvSpPr/>
                <p:nvPr/>
              </p:nvSpPr>
              <p:spPr>
                <a:xfrm>
                  <a:off x="1800" y="3930"/>
                  <a:ext cx="737" cy="486"/>
                </a:xfrm>
                <a:prstGeom prst="rect">
                  <a:avLst/>
                </a:prstGeom>
                <a:solidFill>
                  <a:srgbClr val="A1D2FF"/>
                </a:solidFill>
                <a:ln w="6350" cmpd="sng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buFont typeface="Arial" panose="020B0604020202020204" pitchFamily="34" charset="0"/>
                    <a:buNone/>
                    <a:defRPr/>
                  </a:pPr>
                  <a:r>
                    <a:rPr lang="zh-CN" altLang="en-US" sz="2400" noProof="1">
                      <a:solidFill>
                        <a:schemeClr val="tx1"/>
                      </a:solidFill>
                    </a:rPr>
                    <a:t>十位</a:t>
                  </a:r>
                  <a:endParaRPr lang="zh-CN" altLang="en-US" sz="2400" noProof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>
                  <a:off x="2534" y="3930"/>
                  <a:ext cx="737" cy="486"/>
                </a:xfrm>
                <a:prstGeom prst="rect">
                  <a:avLst/>
                </a:prstGeom>
                <a:solidFill>
                  <a:srgbClr val="FFFFB7"/>
                </a:solidFill>
                <a:ln w="6350" cmpd="sng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buFont typeface="Arial" panose="020B0604020202020204" pitchFamily="34" charset="0"/>
                    <a:buNone/>
                    <a:defRPr/>
                  </a:pPr>
                  <a:r>
                    <a:rPr lang="zh-CN" altLang="en-US" sz="2400" noProof="1">
                      <a:solidFill>
                        <a:schemeClr val="tx1"/>
                      </a:solidFill>
                    </a:rPr>
                    <a:t>个位</a:t>
                  </a:r>
                  <a:endParaRPr lang="zh-CN" altLang="en-US" sz="2400" noProof="1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24" name="椭圆 1"/>
            <p:cNvSpPr/>
            <p:nvPr/>
          </p:nvSpPr>
          <p:spPr>
            <a:xfrm>
              <a:off x="3644" y="4479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5" name="椭圆 1"/>
            <p:cNvSpPr/>
            <p:nvPr/>
          </p:nvSpPr>
          <p:spPr>
            <a:xfrm>
              <a:off x="3644" y="4238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89" name="椭圆 1"/>
            <p:cNvSpPr/>
            <p:nvPr/>
          </p:nvSpPr>
          <p:spPr>
            <a:xfrm>
              <a:off x="3644" y="3997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90" name="椭圆 1"/>
            <p:cNvSpPr/>
            <p:nvPr/>
          </p:nvSpPr>
          <p:spPr>
            <a:xfrm>
              <a:off x="3644" y="3756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91" name="椭圆 1"/>
            <p:cNvSpPr/>
            <p:nvPr/>
          </p:nvSpPr>
          <p:spPr>
            <a:xfrm>
              <a:off x="3649" y="3515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92" name="椭圆 1"/>
            <p:cNvSpPr/>
            <p:nvPr/>
          </p:nvSpPr>
          <p:spPr>
            <a:xfrm>
              <a:off x="3649" y="3274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93" name="椭圆 1"/>
            <p:cNvSpPr/>
            <p:nvPr/>
          </p:nvSpPr>
          <p:spPr>
            <a:xfrm>
              <a:off x="3649" y="3033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6" name="椭圆 1"/>
            <p:cNvSpPr/>
            <p:nvPr/>
          </p:nvSpPr>
          <p:spPr>
            <a:xfrm>
              <a:off x="2391" y="4482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2391" y="4237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2391" y="3992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2391" y="3747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2391" y="3502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2391" y="3257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grpSp>
          <p:nvGrpSpPr>
            <p:cNvPr id="5147" name="组合 77"/>
            <p:cNvGrpSpPr/>
            <p:nvPr/>
          </p:nvGrpSpPr>
          <p:grpSpPr bwMode="auto">
            <a:xfrm>
              <a:off x="5651" y="2194"/>
              <a:ext cx="2498" cy="3190"/>
              <a:chOff x="1919" y="1750"/>
              <a:chExt cx="2497" cy="3189"/>
            </a:xfrm>
          </p:grpSpPr>
          <p:sp>
            <p:nvSpPr>
              <p:cNvPr id="58" name="矩形 57"/>
              <p:cNvSpPr/>
              <p:nvPr/>
            </p:nvSpPr>
            <p:spPr>
              <a:xfrm>
                <a:off x="2511" y="1758"/>
                <a:ext cx="67" cy="2944"/>
              </a:xfrm>
              <a:prstGeom prst="rect">
                <a:avLst/>
              </a:prstGeom>
              <a:solidFill>
                <a:srgbClr val="FFFFF2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3756" y="1751"/>
                <a:ext cx="67" cy="2944"/>
              </a:xfrm>
              <a:prstGeom prst="rect">
                <a:avLst/>
              </a:prstGeom>
              <a:solidFill>
                <a:srgbClr val="FFFFF2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grpSp>
            <p:nvGrpSpPr>
              <p:cNvPr id="60" name="组合 59"/>
              <p:cNvGrpSpPr/>
              <p:nvPr/>
            </p:nvGrpSpPr>
            <p:grpSpPr>
              <a:xfrm>
                <a:off x="1919" y="4287"/>
                <a:ext cx="2497" cy="652"/>
                <a:chOff x="1800" y="3930"/>
                <a:chExt cx="1471" cy="486"/>
              </a:xfrm>
              <a:solidFill>
                <a:srgbClr val="FFFFF2"/>
              </a:solidFill>
            </p:grpSpPr>
            <p:sp>
              <p:nvSpPr>
                <p:cNvPr id="61" name="矩形 60"/>
                <p:cNvSpPr/>
                <p:nvPr/>
              </p:nvSpPr>
              <p:spPr>
                <a:xfrm>
                  <a:off x="1800" y="3930"/>
                  <a:ext cx="737" cy="486"/>
                </a:xfrm>
                <a:prstGeom prst="rect">
                  <a:avLst/>
                </a:prstGeom>
                <a:solidFill>
                  <a:srgbClr val="A1D2FF"/>
                </a:solidFill>
                <a:ln w="6350" cmpd="sng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buFont typeface="Arial" panose="020B0604020202020204" pitchFamily="34" charset="0"/>
                    <a:buNone/>
                    <a:defRPr/>
                  </a:pPr>
                  <a:r>
                    <a:rPr lang="zh-CN" altLang="en-US" sz="2400" noProof="1">
                      <a:solidFill>
                        <a:schemeClr val="tx1"/>
                      </a:solidFill>
                    </a:rPr>
                    <a:t>十位</a:t>
                  </a:r>
                  <a:endParaRPr lang="zh-CN" altLang="en-US" sz="2400" noProof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2" name="矩形 61"/>
                <p:cNvSpPr/>
                <p:nvPr/>
              </p:nvSpPr>
              <p:spPr>
                <a:xfrm>
                  <a:off x="2534" y="3930"/>
                  <a:ext cx="737" cy="486"/>
                </a:xfrm>
                <a:prstGeom prst="rect">
                  <a:avLst/>
                </a:prstGeom>
                <a:solidFill>
                  <a:srgbClr val="FFFFB7"/>
                </a:solidFill>
                <a:ln w="6350" cmpd="sng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buFont typeface="Arial" panose="020B0604020202020204" pitchFamily="34" charset="0"/>
                    <a:buNone/>
                    <a:defRPr/>
                  </a:pPr>
                  <a:r>
                    <a:rPr lang="zh-CN" altLang="en-US" sz="2400" noProof="1">
                      <a:solidFill>
                        <a:schemeClr val="tx1"/>
                      </a:solidFill>
                    </a:rPr>
                    <a:t>个位</a:t>
                  </a:r>
                  <a:endParaRPr lang="zh-CN" altLang="en-US" sz="2400" noProof="1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63" name="椭圆 1"/>
            <p:cNvSpPr/>
            <p:nvPr/>
          </p:nvSpPr>
          <p:spPr>
            <a:xfrm>
              <a:off x="7295" y="4483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64" name="椭圆 1"/>
            <p:cNvSpPr/>
            <p:nvPr/>
          </p:nvSpPr>
          <p:spPr>
            <a:xfrm>
              <a:off x="7295" y="4242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65" name="椭圆 1"/>
            <p:cNvSpPr/>
            <p:nvPr/>
          </p:nvSpPr>
          <p:spPr>
            <a:xfrm>
              <a:off x="7295" y="4001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66" name="椭圆 1"/>
            <p:cNvSpPr/>
            <p:nvPr/>
          </p:nvSpPr>
          <p:spPr>
            <a:xfrm>
              <a:off x="7295" y="3760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70" name="椭圆 1"/>
            <p:cNvSpPr/>
            <p:nvPr/>
          </p:nvSpPr>
          <p:spPr>
            <a:xfrm>
              <a:off x="6042" y="4486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6042" y="4241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6042" y="3996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6042" y="3751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6042" y="3506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grpSp>
          <p:nvGrpSpPr>
            <p:cNvPr id="5160" name="组合 77"/>
            <p:cNvGrpSpPr/>
            <p:nvPr/>
          </p:nvGrpSpPr>
          <p:grpSpPr bwMode="auto">
            <a:xfrm>
              <a:off x="9411" y="2197"/>
              <a:ext cx="2495" cy="3190"/>
              <a:chOff x="1919" y="1750"/>
              <a:chExt cx="2497" cy="3189"/>
            </a:xfrm>
          </p:grpSpPr>
          <p:sp>
            <p:nvSpPr>
              <p:cNvPr id="97" name="矩形 96"/>
              <p:cNvSpPr/>
              <p:nvPr/>
            </p:nvSpPr>
            <p:spPr>
              <a:xfrm>
                <a:off x="2512" y="1757"/>
                <a:ext cx="65" cy="2946"/>
              </a:xfrm>
              <a:prstGeom prst="rect">
                <a:avLst/>
              </a:prstGeom>
              <a:solidFill>
                <a:srgbClr val="FFFFF2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98" name="矩形 97"/>
              <p:cNvSpPr/>
              <p:nvPr/>
            </p:nvSpPr>
            <p:spPr>
              <a:xfrm>
                <a:off x="3758" y="1750"/>
                <a:ext cx="65" cy="2946"/>
              </a:xfrm>
              <a:prstGeom prst="rect">
                <a:avLst/>
              </a:prstGeom>
              <a:solidFill>
                <a:srgbClr val="FFFFF2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grpSp>
            <p:nvGrpSpPr>
              <p:cNvPr id="99" name="组合 98"/>
              <p:cNvGrpSpPr/>
              <p:nvPr/>
            </p:nvGrpSpPr>
            <p:grpSpPr>
              <a:xfrm>
                <a:off x="1919" y="4287"/>
                <a:ext cx="2497" cy="652"/>
                <a:chOff x="1800" y="3930"/>
                <a:chExt cx="1471" cy="486"/>
              </a:xfrm>
              <a:solidFill>
                <a:srgbClr val="FFFFF2"/>
              </a:solidFill>
            </p:grpSpPr>
            <p:sp>
              <p:nvSpPr>
                <p:cNvPr id="100" name="矩形 99"/>
                <p:cNvSpPr/>
                <p:nvPr/>
              </p:nvSpPr>
              <p:spPr>
                <a:xfrm>
                  <a:off x="1800" y="3930"/>
                  <a:ext cx="737" cy="486"/>
                </a:xfrm>
                <a:prstGeom prst="rect">
                  <a:avLst/>
                </a:prstGeom>
                <a:solidFill>
                  <a:srgbClr val="A1D2FF"/>
                </a:solidFill>
                <a:ln w="6350" cmpd="sng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buFont typeface="Arial" panose="020B0604020202020204" pitchFamily="34" charset="0"/>
                    <a:buNone/>
                    <a:defRPr/>
                  </a:pPr>
                  <a:r>
                    <a:rPr lang="zh-CN" altLang="en-US" sz="2400" noProof="1">
                      <a:solidFill>
                        <a:schemeClr val="tx1"/>
                      </a:solidFill>
                    </a:rPr>
                    <a:t>十位</a:t>
                  </a:r>
                  <a:endParaRPr lang="zh-CN" altLang="en-US" sz="2400" noProof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" name="矩形 100"/>
                <p:cNvSpPr/>
                <p:nvPr/>
              </p:nvSpPr>
              <p:spPr>
                <a:xfrm>
                  <a:off x="2534" y="3930"/>
                  <a:ext cx="737" cy="486"/>
                </a:xfrm>
                <a:prstGeom prst="rect">
                  <a:avLst/>
                </a:prstGeom>
                <a:solidFill>
                  <a:srgbClr val="FFFFB7"/>
                </a:solidFill>
                <a:ln w="6350" cmpd="sng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buFont typeface="Arial" panose="020B0604020202020204" pitchFamily="34" charset="0"/>
                    <a:buNone/>
                    <a:defRPr/>
                  </a:pPr>
                  <a:r>
                    <a:rPr lang="zh-CN" altLang="en-US" sz="2400" noProof="1">
                      <a:solidFill>
                        <a:schemeClr val="tx1"/>
                      </a:solidFill>
                    </a:rPr>
                    <a:t>个位</a:t>
                  </a:r>
                  <a:endParaRPr lang="zh-CN" altLang="en-US" sz="2400" noProof="1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102" name="椭圆 1"/>
            <p:cNvSpPr/>
            <p:nvPr/>
          </p:nvSpPr>
          <p:spPr>
            <a:xfrm>
              <a:off x="11054" y="4487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03" name="椭圆 1"/>
            <p:cNvSpPr/>
            <p:nvPr/>
          </p:nvSpPr>
          <p:spPr>
            <a:xfrm>
              <a:off x="11054" y="4246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09" name="椭圆 1"/>
            <p:cNvSpPr/>
            <p:nvPr/>
          </p:nvSpPr>
          <p:spPr>
            <a:xfrm>
              <a:off x="9801" y="4490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9801" y="4245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>
              <a:off x="9801" y="4000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9801" y="3755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9801" y="3510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9801" y="3265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9801" y="3020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9801" y="2775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18" name="椭圆 117"/>
            <p:cNvSpPr/>
            <p:nvPr/>
          </p:nvSpPr>
          <p:spPr>
            <a:xfrm>
              <a:off x="9801" y="2530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5175" name="文本框 1"/>
          <p:cNvSpPr txBox="1">
            <a:spLocks noChangeArrowheads="1"/>
          </p:cNvSpPr>
          <p:nvPr/>
        </p:nvSpPr>
        <p:spPr bwMode="auto">
          <a:xfrm>
            <a:off x="658814" y="732235"/>
            <a:ext cx="79660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anose="020B0604020202020204" pitchFamily="34" charset="0"/>
              <a:buNone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写数。</a:t>
            </a:r>
            <a:endParaRPr lang="zh-CN" altLang="en-US" sz="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72" grpId="0"/>
      <p:bldP spid="1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5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6146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6147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48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一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6149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复习导入</a:t>
              </a:r>
              <a:endParaRPr lang="zh-CN" altLang="en-US" sz="28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6150" name="组合 7"/>
          <p:cNvGrpSpPr/>
          <p:nvPr/>
        </p:nvGrpSpPr>
        <p:grpSpPr bwMode="auto">
          <a:xfrm>
            <a:off x="1682750" y="1901428"/>
            <a:ext cx="636588" cy="1700213"/>
            <a:chOff x="2651" y="2994"/>
            <a:chExt cx="1002" cy="2678"/>
          </a:xfrm>
        </p:grpSpPr>
        <p:sp>
          <p:nvSpPr>
            <p:cNvPr id="6151" name="文本框 133"/>
            <p:cNvSpPr txBox="1">
              <a:spLocks noChangeArrowheads="1"/>
            </p:cNvSpPr>
            <p:nvPr/>
          </p:nvSpPr>
          <p:spPr bwMode="auto">
            <a:xfrm>
              <a:off x="2651" y="2994"/>
              <a:ext cx="823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>
                  <a:ea typeface="黑体" panose="02010609060101010101" pitchFamily="49" charset="-122"/>
                </a:rPr>
                <a:t>＞</a:t>
              </a:r>
              <a:endParaRPr lang="zh-CN" altLang="en-US" sz="3200">
                <a:ea typeface="黑体" panose="02010609060101010101" pitchFamily="49" charset="-122"/>
              </a:endParaRPr>
            </a:p>
          </p:txBody>
        </p:sp>
        <p:sp>
          <p:nvSpPr>
            <p:cNvPr id="6152" name="文本框 2"/>
            <p:cNvSpPr txBox="1">
              <a:spLocks noChangeArrowheads="1"/>
            </p:cNvSpPr>
            <p:nvPr/>
          </p:nvSpPr>
          <p:spPr bwMode="auto">
            <a:xfrm>
              <a:off x="2651" y="4754"/>
              <a:ext cx="1002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>
                  <a:ea typeface="黑体" panose="02010609060101010101" pitchFamily="49" charset="-122"/>
                </a:rPr>
                <a:t>＜</a:t>
              </a:r>
              <a:endParaRPr lang="zh-CN" altLang="en-US" sz="3200">
                <a:ea typeface="黑体" panose="02010609060101010101" pitchFamily="49" charset="-122"/>
              </a:endParaRPr>
            </a:p>
          </p:txBody>
        </p:sp>
      </p:grpSp>
      <p:pic>
        <p:nvPicPr>
          <p:cNvPr id="6153" name="图片 4" descr="人物(1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0338" y="628650"/>
            <a:ext cx="1308100" cy="306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4" name="AutoShape 27"/>
          <p:cNvSpPr>
            <a:spLocks noChangeArrowheads="1"/>
          </p:cNvSpPr>
          <p:nvPr/>
        </p:nvSpPr>
        <p:spPr bwMode="auto">
          <a:xfrm>
            <a:off x="1476376" y="736998"/>
            <a:ext cx="5883275" cy="754856"/>
          </a:xfrm>
          <a:prstGeom prst="wedgeRoundRectCallout">
            <a:avLst>
              <a:gd name="adj1" fmla="val -55042"/>
              <a:gd name="adj2" fmla="val 36380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同学们，这两个符号还认识吗？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 bwMode="auto">
          <a:xfrm>
            <a:off x="4632325" y="1676401"/>
            <a:ext cx="4273550" cy="2965847"/>
            <a:chOff x="7294" y="2641"/>
            <a:chExt cx="6730" cy="4668"/>
          </a:xfrm>
        </p:grpSpPr>
        <p:pic>
          <p:nvPicPr>
            <p:cNvPr id="6156" name="图片 11" descr="人物(1)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2262" y="5010"/>
              <a:ext cx="1763" cy="1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7" name="AutoShape 27"/>
            <p:cNvSpPr>
              <a:spLocks noChangeArrowheads="1"/>
            </p:cNvSpPr>
            <p:nvPr/>
          </p:nvSpPr>
          <p:spPr bwMode="auto">
            <a:xfrm>
              <a:off x="7294" y="2641"/>
              <a:ext cx="4915" cy="4669"/>
            </a:xfrm>
            <a:prstGeom prst="wedgeRoundRectCallout">
              <a:avLst>
                <a:gd name="adj1" fmla="val 54051"/>
                <a:gd name="adj2" fmla="val -7370"/>
                <a:gd name="adj3" fmla="val 16667"/>
              </a:avLst>
            </a:prstGeom>
            <a:solidFill>
              <a:srgbClr val="FFFFF2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algn="just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2800" dirty="0">
                  <a:ea typeface="黑体" panose="02010609060101010101" pitchFamily="49" charset="-122"/>
                  <a:sym typeface="宋体" panose="02010600030101010101" pitchFamily="2" charset="-122"/>
                </a:rPr>
                <a:t>大于号（＞），</a:t>
              </a:r>
              <a:endParaRPr lang="zh-CN" altLang="en-US" sz="2800" dirty="0">
                <a:ea typeface="黑体" panose="02010609060101010101" pitchFamily="49" charset="-122"/>
                <a:sym typeface="宋体" panose="02010600030101010101" pitchFamily="2" charset="-122"/>
              </a:endParaRPr>
            </a:p>
            <a:p>
              <a:pPr algn="just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2800" dirty="0">
                  <a:ea typeface="黑体" panose="02010609060101010101" pitchFamily="49" charset="-122"/>
                  <a:sym typeface="宋体" panose="02010600030101010101" pitchFamily="2" charset="-122"/>
                </a:rPr>
                <a:t>小于号（＜），</a:t>
              </a:r>
              <a:endParaRPr lang="zh-CN" altLang="en-US" sz="2800" dirty="0">
                <a:ea typeface="黑体" panose="02010609060101010101" pitchFamily="49" charset="-122"/>
              </a:endParaRPr>
            </a:p>
            <a:p>
              <a:pPr algn="just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2800" dirty="0">
                  <a:ea typeface="黑体" panose="02010609060101010101" pitchFamily="49" charset="-122"/>
                  <a:sym typeface="宋体" panose="02010600030101010101" pitchFamily="2" charset="-122"/>
                </a:rPr>
                <a:t>大于小于别混淆，</a:t>
              </a:r>
              <a:endParaRPr lang="zh-CN" altLang="en-US" sz="2800" dirty="0">
                <a:ea typeface="黑体" panose="02010609060101010101" pitchFamily="49" charset="-122"/>
              </a:endParaRPr>
            </a:p>
            <a:p>
              <a:pPr algn="just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2800" dirty="0">
                  <a:ea typeface="黑体" panose="02010609060101010101" pitchFamily="49" charset="-122"/>
                  <a:sym typeface="宋体" panose="02010600030101010101" pitchFamily="2" charset="-122"/>
                </a:rPr>
                <a:t>开口那边数字大，</a:t>
              </a:r>
              <a:endParaRPr lang="zh-CN" altLang="en-US" sz="2800" dirty="0">
                <a:ea typeface="黑体" panose="02010609060101010101" pitchFamily="49" charset="-122"/>
              </a:endParaRPr>
            </a:p>
            <a:p>
              <a:pPr algn="just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2800" dirty="0">
                  <a:ea typeface="黑体" panose="02010609060101010101" pitchFamily="49" charset="-122"/>
                  <a:sym typeface="宋体" panose="02010600030101010101" pitchFamily="2" charset="-122"/>
                </a:rPr>
                <a:t>尖角所对数字小。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513014" y="3019425"/>
            <a:ext cx="1449387" cy="582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0000"/>
                </a:solidFill>
                <a:ea typeface="黑体" panose="02010609060101010101" pitchFamily="49" charset="-122"/>
              </a:rPr>
              <a:t>小于号</a:t>
            </a:r>
            <a:endParaRPr lang="zh-CN" altLang="en-US" sz="32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513014" y="1901429"/>
            <a:ext cx="1525587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0000"/>
                </a:solidFill>
                <a:ea typeface="黑体" panose="02010609060101010101" pitchFamily="49" charset="-122"/>
              </a:rPr>
              <a:t>大于号</a:t>
            </a:r>
            <a:endParaRPr lang="zh-CN" altLang="en-US" sz="32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9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7170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7171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2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7173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8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pic>
        <p:nvPicPr>
          <p:cNvPr id="7174" name="图片 29" descr="1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36639" y="1790700"/>
            <a:ext cx="7221537" cy="254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图片 31" descr="3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45114" y="1256110"/>
            <a:ext cx="3438525" cy="1078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组合 7"/>
          <p:cNvGrpSpPr/>
          <p:nvPr/>
        </p:nvGrpSpPr>
        <p:grpSpPr bwMode="auto">
          <a:xfrm>
            <a:off x="190501" y="1425178"/>
            <a:ext cx="3463925" cy="1079897"/>
            <a:chOff x="1846" y="5816"/>
            <a:chExt cx="5455" cy="1700"/>
          </a:xfrm>
        </p:grpSpPr>
        <p:grpSp>
          <p:nvGrpSpPr>
            <p:cNvPr id="7177" name="组合 4"/>
            <p:cNvGrpSpPr/>
            <p:nvPr/>
          </p:nvGrpSpPr>
          <p:grpSpPr bwMode="auto">
            <a:xfrm>
              <a:off x="1846" y="5816"/>
              <a:ext cx="5414" cy="1700"/>
              <a:chOff x="1846" y="5816"/>
              <a:chExt cx="5414" cy="1700"/>
            </a:xfrm>
          </p:grpSpPr>
          <p:pic>
            <p:nvPicPr>
              <p:cNvPr id="7178" name="图片 31" descr="3.png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 flipH="1">
                <a:off x="1846" y="5816"/>
                <a:ext cx="5415" cy="17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" name="任意多边形 3"/>
              <p:cNvSpPr/>
              <p:nvPr/>
            </p:nvSpPr>
            <p:spPr>
              <a:xfrm>
                <a:off x="2219" y="6354"/>
                <a:ext cx="4492" cy="877"/>
              </a:xfrm>
              <a:custGeom>
                <a:avLst/>
                <a:gdLst>
                  <a:gd name="connisteX0" fmla="*/ 129540 w 2849880"/>
                  <a:gd name="connsiteY0" fmla="*/ 60960 h 556260"/>
                  <a:gd name="connisteX1" fmla="*/ 0 w 2849880"/>
                  <a:gd name="connsiteY1" fmla="*/ 266700 h 556260"/>
                  <a:gd name="connisteX2" fmla="*/ 30480 w 2849880"/>
                  <a:gd name="connsiteY2" fmla="*/ 441960 h 556260"/>
                  <a:gd name="connisteX3" fmla="*/ 198120 w 2849880"/>
                  <a:gd name="connsiteY3" fmla="*/ 541020 h 556260"/>
                  <a:gd name="connisteX4" fmla="*/ 556260 w 2849880"/>
                  <a:gd name="connsiteY4" fmla="*/ 556260 h 556260"/>
                  <a:gd name="connisteX5" fmla="*/ 2103120 w 2849880"/>
                  <a:gd name="connsiteY5" fmla="*/ 533400 h 556260"/>
                  <a:gd name="connisteX6" fmla="*/ 2682240 w 2849880"/>
                  <a:gd name="connsiteY6" fmla="*/ 502920 h 556260"/>
                  <a:gd name="connisteX7" fmla="*/ 2827020 w 2849880"/>
                  <a:gd name="connsiteY7" fmla="*/ 411480 h 556260"/>
                  <a:gd name="connisteX8" fmla="*/ 2849880 w 2849880"/>
                  <a:gd name="connsiteY8" fmla="*/ 274320 h 556260"/>
                  <a:gd name="connisteX9" fmla="*/ 2827020 w 2849880"/>
                  <a:gd name="connsiteY9" fmla="*/ 91440 h 556260"/>
                  <a:gd name="connisteX10" fmla="*/ 2659380 w 2849880"/>
                  <a:gd name="connsiteY10" fmla="*/ 15240 h 556260"/>
                  <a:gd name="connisteX11" fmla="*/ 2316480 w 2849880"/>
                  <a:gd name="connsiteY11" fmla="*/ 0 h 556260"/>
                  <a:gd name="connisteX12" fmla="*/ 396240 w 2849880"/>
                  <a:gd name="connsiteY12" fmla="*/ 7620 h 556260"/>
                  <a:gd name="connisteX13" fmla="*/ 129540 w 2849880"/>
                  <a:gd name="connsiteY13" fmla="*/ 60960 h 556260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  <a:cxn ang="0">
                    <a:pos x="connisteX7" y="connsiteY7"/>
                  </a:cxn>
                  <a:cxn ang="0">
                    <a:pos x="connisteX8" y="connsiteY8"/>
                  </a:cxn>
                  <a:cxn ang="0">
                    <a:pos x="connisteX9" y="connsiteY9"/>
                  </a:cxn>
                  <a:cxn ang="0">
                    <a:pos x="connisteX10" y="connsiteY10"/>
                  </a:cxn>
                  <a:cxn ang="0">
                    <a:pos x="connisteX11" y="connsiteY11"/>
                  </a:cxn>
                  <a:cxn ang="0">
                    <a:pos x="connisteX12" y="connsiteY12"/>
                  </a:cxn>
                  <a:cxn ang="0">
                    <a:pos x="connisteX13" y="connsiteY13"/>
                  </a:cxn>
                </a:cxnLst>
                <a:rect l="l" t="t" r="r" b="b"/>
                <a:pathLst>
                  <a:path w="2849880" h="556260">
                    <a:moveTo>
                      <a:pt x="129540" y="60960"/>
                    </a:moveTo>
                    <a:lnTo>
                      <a:pt x="0" y="266700"/>
                    </a:lnTo>
                    <a:lnTo>
                      <a:pt x="30480" y="441960"/>
                    </a:lnTo>
                    <a:lnTo>
                      <a:pt x="198120" y="541020"/>
                    </a:lnTo>
                    <a:lnTo>
                      <a:pt x="556260" y="556260"/>
                    </a:lnTo>
                    <a:lnTo>
                      <a:pt x="2103120" y="533400"/>
                    </a:lnTo>
                    <a:lnTo>
                      <a:pt x="2682240" y="502920"/>
                    </a:lnTo>
                    <a:lnTo>
                      <a:pt x="2827020" y="411480"/>
                    </a:lnTo>
                    <a:lnTo>
                      <a:pt x="2849880" y="274320"/>
                    </a:lnTo>
                    <a:lnTo>
                      <a:pt x="2827020" y="91440"/>
                    </a:lnTo>
                    <a:lnTo>
                      <a:pt x="2659380" y="15240"/>
                    </a:lnTo>
                    <a:lnTo>
                      <a:pt x="2316480" y="0"/>
                    </a:lnTo>
                    <a:lnTo>
                      <a:pt x="396240" y="7620"/>
                    </a:lnTo>
                    <a:lnTo>
                      <a:pt x="129540" y="60960"/>
                    </a:lnTo>
                    <a:close/>
                  </a:path>
                </a:pathLst>
              </a:custGeom>
              <a:solidFill>
                <a:srgbClr val="FBEF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</p:grpSp>
        <p:sp>
          <p:nvSpPr>
            <p:cNvPr id="7180" name="文本框 6"/>
            <p:cNvSpPr txBox="1">
              <a:spLocks noChangeArrowheads="1"/>
            </p:cNvSpPr>
            <p:nvPr/>
          </p:nvSpPr>
          <p:spPr bwMode="auto">
            <a:xfrm>
              <a:off x="2017" y="6308"/>
              <a:ext cx="5284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600" dirty="0">
                  <a:latin typeface="华文楷体" pitchFamily="2" charset="-122"/>
                  <a:ea typeface="华文楷体" pitchFamily="2" charset="-122"/>
                </a:rPr>
                <a:t>我有</a:t>
              </a:r>
              <a:r>
                <a:rPr lang="en-US" altLang="zh-CN" sz="3600" dirty="0">
                  <a:latin typeface="华文楷体" pitchFamily="2" charset="-122"/>
                  <a:ea typeface="华文楷体" pitchFamily="2" charset="-122"/>
                </a:rPr>
                <a:t>21</a:t>
              </a:r>
              <a:r>
                <a:rPr lang="zh-CN" altLang="en-US" sz="3600" dirty="0">
                  <a:latin typeface="华文楷体" pitchFamily="2" charset="-122"/>
                  <a:ea typeface="华文楷体" pitchFamily="2" charset="-122"/>
                </a:rPr>
                <a:t>个红果。</a:t>
              </a:r>
              <a:endParaRPr lang="zh-CN" altLang="en-US" sz="36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3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8194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8195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96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8197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8198" name="组合 1"/>
          <p:cNvGrpSpPr/>
          <p:nvPr/>
        </p:nvGrpSpPr>
        <p:grpSpPr bwMode="auto">
          <a:xfrm>
            <a:off x="217488" y="732236"/>
            <a:ext cx="8407400" cy="585028"/>
            <a:chOff x="343" y="1273"/>
            <a:chExt cx="13240" cy="918"/>
          </a:xfrm>
        </p:grpSpPr>
        <p:sp>
          <p:nvSpPr>
            <p:cNvPr id="8199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12545" cy="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谁的红果多？</a:t>
              </a:r>
              <a:endParaRPr lang="zh-CN" altLang="en-US" sz="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pic>
        <p:nvPicPr>
          <p:cNvPr id="8201" name="图片 10" descr="人物(1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78726" y="1976438"/>
            <a:ext cx="906463" cy="2125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202" name="组合 14"/>
          <p:cNvGrpSpPr/>
          <p:nvPr/>
        </p:nvGrpSpPr>
        <p:grpSpPr bwMode="auto">
          <a:xfrm>
            <a:off x="658813" y="1749029"/>
            <a:ext cx="1090612" cy="2124075"/>
            <a:chOff x="1403" y="3271"/>
            <a:chExt cx="1718" cy="3346"/>
          </a:xfrm>
        </p:grpSpPr>
        <p:pic>
          <p:nvPicPr>
            <p:cNvPr id="8203" name="图片 8" descr="人物(1)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flipH="1">
              <a:off x="1403" y="3271"/>
              <a:ext cx="1718" cy="3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4" name="图片 8" descr="人物(1)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686" y="5370"/>
              <a:ext cx="336" cy="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205" name="组合 17"/>
          <p:cNvGrpSpPr/>
          <p:nvPr/>
        </p:nvGrpSpPr>
        <p:grpSpPr bwMode="auto">
          <a:xfrm>
            <a:off x="1752600" y="2000250"/>
            <a:ext cx="2489200" cy="1410891"/>
            <a:chOff x="2759" y="3270"/>
            <a:chExt cx="3922" cy="2222"/>
          </a:xfrm>
        </p:grpSpPr>
        <p:sp>
          <p:nvSpPr>
            <p:cNvPr id="8206" name="AutoShape 27"/>
            <p:cNvSpPr>
              <a:spLocks noChangeArrowheads="1"/>
            </p:cNvSpPr>
            <p:nvPr/>
          </p:nvSpPr>
          <p:spPr bwMode="auto">
            <a:xfrm>
              <a:off x="2759" y="3270"/>
              <a:ext cx="3922" cy="2222"/>
            </a:xfrm>
            <a:prstGeom prst="wedgeRoundRectCallout">
              <a:avLst>
                <a:gd name="adj1" fmla="val -60194"/>
                <a:gd name="adj2" fmla="val -8380"/>
                <a:gd name="adj3" fmla="val 16667"/>
              </a:avLst>
            </a:prstGeom>
            <a:solidFill>
              <a:srgbClr val="FFFFF2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algn="just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18</a:t>
              </a: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，</a:t>
              </a:r>
              <a:r>
                <a:rPr lang="en-US" altLang="zh-CN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19</a:t>
              </a: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，</a:t>
              </a:r>
              <a:r>
                <a:rPr lang="en-US" altLang="zh-CN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20</a:t>
              </a: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，</a:t>
              </a:r>
              <a:r>
                <a:rPr lang="en-US" altLang="zh-CN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21</a:t>
              </a: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，  的多。</a:t>
              </a:r>
              <a:endPara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8207" name="Picture 4" descr="D:\我的文档\北一数大课堂正文(学用）\WQ92.tif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140" y="4614"/>
              <a:ext cx="854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208" name="组合 18"/>
          <p:cNvGrpSpPr/>
          <p:nvPr/>
        </p:nvGrpSpPr>
        <p:grpSpPr bwMode="auto">
          <a:xfrm flipH="1">
            <a:off x="4819650" y="1699023"/>
            <a:ext cx="2490788" cy="2064544"/>
            <a:chOff x="2759" y="2759"/>
            <a:chExt cx="3922" cy="3251"/>
          </a:xfrm>
        </p:grpSpPr>
        <p:sp>
          <p:nvSpPr>
            <p:cNvPr id="8209" name="AutoShape 27"/>
            <p:cNvSpPr>
              <a:spLocks noChangeArrowheads="1"/>
            </p:cNvSpPr>
            <p:nvPr/>
          </p:nvSpPr>
          <p:spPr bwMode="auto">
            <a:xfrm>
              <a:off x="2759" y="2759"/>
              <a:ext cx="3922" cy="3251"/>
            </a:xfrm>
            <a:prstGeom prst="wedgeRoundRectCallout">
              <a:avLst>
                <a:gd name="adj1" fmla="val -60194"/>
                <a:gd name="adj2" fmla="val -8380"/>
                <a:gd name="adj3" fmla="val 16667"/>
              </a:avLst>
            </a:prstGeom>
            <a:solidFill>
              <a:srgbClr val="FFFFF2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algn="just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3200">
                  <a:latin typeface="黑体" panose="02010609060101010101" pitchFamily="49" charset="-122"/>
                  <a:ea typeface="黑体" panose="02010609060101010101" pitchFamily="49" charset="-122"/>
                </a:rPr>
                <a:t>21</a:t>
              </a: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比</a:t>
              </a:r>
              <a:r>
                <a:rPr lang="en-US" altLang="zh-CN" sz="3200">
                  <a:latin typeface="黑体" panose="02010609060101010101" pitchFamily="49" charset="-122"/>
                  <a:ea typeface="黑体" panose="02010609060101010101" pitchFamily="49" charset="-122"/>
                </a:rPr>
                <a:t>20</a:t>
              </a: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多，</a:t>
              </a:r>
              <a:r>
                <a:rPr lang="en-US" altLang="zh-CN" sz="3200">
                  <a:latin typeface="黑体" panose="02010609060101010101" pitchFamily="49" charset="-122"/>
                  <a:ea typeface="黑体" panose="02010609060101010101" pitchFamily="49" charset="-122"/>
                </a:rPr>
                <a:t>18</a:t>
              </a: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还不到</a:t>
              </a:r>
              <a:r>
                <a:rPr lang="en-US" altLang="zh-CN" sz="3200">
                  <a:latin typeface="黑体" panose="02010609060101010101" pitchFamily="49" charset="-122"/>
                  <a:ea typeface="黑体" panose="02010609060101010101" pitchFamily="49" charset="-122"/>
                </a:rPr>
                <a:t>20</a:t>
              </a: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呢，  的多。</a:t>
              </a:r>
              <a:endParaRPr lang="zh-CN" altLang="en-US" sz="3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8210" name="Picture 4" descr="D:\我的文档\北一数大课堂正文(学用）\WQ92.tif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4488" y="5010"/>
              <a:ext cx="854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5" name="组合 144"/>
          <p:cNvGrpSpPr/>
          <p:nvPr/>
        </p:nvGrpSpPr>
        <p:grpSpPr bwMode="auto">
          <a:xfrm>
            <a:off x="4924425" y="1377554"/>
            <a:ext cx="3575050" cy="2724150"/>
            <a:chOff x="7755" y="2169"/>
            <a:chExt cx="5630" cy="4290"/>
          </a:xfrm>
        </p:grpSpPr>
        <p:grpSp>
          <p:nvGrpSpPr>
            <p:cNvPr id="9218" name="组合 77"/>
            <p:cNvGrpSpPr/>
            <p:nvPr/>
          </p:nvGrpSpPr>
          <p:grpSpPr bwMode="auto">
            <a:xfrm>
              <a:off x="10887" y="3027"/>
              <a:ext cx="2498" cy="3428"/>
              <a:chOff x="1919" y="1512"/>
              <a:chExt cx="2497" cy="3427"/>
            </a:xfrm>
          </p:grpSpPr>
          <p:sp>
            <p:nvSpPr>
              <p:cNvPr id="74" name="矩形 73"/>
              <p:cNvSpPr/>
              <p:nvPr/>
            </p:nvSpPr>
            <p:spPr>
              <a:xfrm>
                <a:off x="2512" y="1520"/>
                <a:ext cx="67" cy="2943"/>
              </a:xfrm>
              <a:prstGeom prst="rect">
                <a:avLst/>
              </a:prstGeom>
              <a:solidFill>
                <a:srgbClr val="FFFFF2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3756" y="1513"/>
                <a:ext cx="67" cy="2941"/>
              </a:xfrm>
              <a:prstGeom prst="rect">
                <a:avLst/>
              </a:prstGeom>
              <a:solidFill>
                <a:srgbClr val="FFFFF2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grpSp>
            <p:nvGrpSpPr>
              <p:cNvPr id="76" name="组合 75"/>
              <p:cNvGrpSpPr/>
              <p:nvPr/>
            </p:nvGrpSpPr>
            <p:grpSpPr>
              <a:xfrm>
                <a:off x="1919" y="4287"/>
                <a:ext cx="2497" cy="652"/>
                <a:chOff x="1800" y="3930"/>
                <a:chExt cx="1471" cy="486"/>
              </a:xfrm>
              <a:solidFill>
                <a:srgbClr val="FFFFF2"/>
              </a:solidFill>
            </p:grpSpPr>
            <p:sp>
              <p:nvSpPr>
                <p:cNvPr id="77" name="矩形 76"/>
                <p:cNvSpPr/>
                <p:nvPr/>
              </p:nvSpPr>
              <p:spPr>
                <a:xfrm>
                  <a:off x="1800" y="3930"/>
                  <a:ext cx="737" cy="486"/>
                </a:xfrm>
                <a:prstGeom prst="rect">
                  <a:avLst/>
                </a:prstGeom>
                <a:solidFill>
                  <a:srgbClr val="A1D2FF"/>
                </a:solidFill>
                <a:ln w="6350" cmpd="sng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buFont typeface="Arial" panose="020B0604020202020204" pitchFamily="34" charset="0"/>
                    <a:buNone/>
                    <a:defRPr/>
                  </a:pPr>
                  <a:r>
                    <a:rPr lang="zh-CN" altLang="en-US" sz="2400" noProof="1">
                      <a:solidFill>
                        <a:schemeClr val="tx1"/>
                      </a:solidFill>
                    </a:rPr>
                    <a:t>十位</a:t>
                  </a:r>
                  <a:endParaRPr lang="zh-CN" altLang="en-US" sz="2400" noProof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" name="矩形 79"/>
                <p:cNvSpPr/>
                <p:nvPr/>
              </p:nvSpPr>
              <p:spPr>
                <a:xfrm>
                  <a:off x="2534" y="3930"/>
                  <a:ext cx="737" cy="486"/>
                </a:xfrm>
                <a:prstGeom prst="rect">
                  <a:avLst/>
                </a:prstGeom>
                <a:solidFill>
                  <a:srgbClr val="FFFFB7"/>
                </a:solidFill>
                <a:ln w="6350" cmpd="sng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buFont typeface="Arial" panose="020B0604020202020204" pitchFamily="34" charset="0"/>
                    <a:buNone/>
                    <a:defRPr/>
                  </a:pPr>
                  <a:r>
                    <a:rPr lang="zh-CN" altLang="en-US" sz="2400" noProof="1">
                      <a:solidFill>
                        <a:schemeClr val="tx1"/>
                      </a:solidFill>
                    </a:rPr>
                    <a:t>个位</a:t>
                  </a:r>
                  <a:endParaRPr lang="zh-CN" altLang="en-US" sz="2400" noProof="1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102" name="矩形 101"/>
            <p:cNvSpPr/>
            <p:nvPr/>
          </p:nvSpPr>
          <p:spPr>
            <a:xfrm>
              <a:off x="8348" y="3039"/>
              <a:ext cx="67" cy="2946"/>
            </a:xfrm>
            <a:prstGeom prst="rect">
              <a:avLst/>
            </a:prstGeom>
            <a:solidFill>
              <a:srgbClr val="FFFFF2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03" name="矩形 102"/>
            <p:cNvSpPr/>
            <p:nvPr/>
          </p:nvSpPr>
          <p:spPr>
            <a:xfrm>
              <a:off x="9595" y="3032"/>
              <a:ext cx="65" cy="2942"/>
            </a:xfrm>
            <a:prstGeom prst="rect">
              <a:avLst/>
            </a:prstGeom>
            <a:solidFill>
              <a:srgbClr val="FFFFF2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grpSp>
          <p:nvGrpSpPr>
            <p:cNvPr id="104" name="组合 103"/>
            <p:cNvGrpSpPr/>
            <p:nvPr/>
          </p:nvGrpSpPr>
          <p:grpSpPr>
            <a:xfrm>
              <a:off x="7755" y="5807"/>
              <a:ext cx="2498" cy="652"/>
              <a:chOff x="1800" y="3930"/>
              <a:chExt cx="1471" cy="486"/>
            </a:xfrm>
            <a:solidFill>
              <a:srgbClr val="FFFFF2"/>
            </a:solidFill>
          </p:grpSpPr>
          <p:sp>
            <p:nvSpPr>
              <p:cNvPr id="105" name="矩形 104"/>
              <p:cNvSpPr/>
              <p:nvPr/>
            </p:nvSpPr>
            <p:spPr>
              <a:xfrm>
                <a:off x="1800" y="3930"/>
                <a:ext cx="737" cy="486"/>
              </a:xfrm>
              <a:prstGeom prst="rect">
                <a:avLst/>
              </a:prstGeom>
              <a:solidFill>
                <a:srgbClr val="A1D2FF"/>
              </a:solidFill>
              <a:ln w="635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r>
                  <a:rPr lang="zh-CN" altLang="en-US" sz="2400" noProof="1">
                    <a:solidFill>
                      <a:schemeClr val="tx1"/>
                    </a:solidFill>
                  </a:rPr>
                  <a:t>十位</a:t>
                </a:r>
                <a:endParaRPr lang="zh-CN" altLang="en-US" sz="2400" noProof="1">
                  <a:solidFill>
                    <a:schemeClr val="tx1"/>
                  </a:solidFill>
                </a:endParaRPr>
              </a:p>
            </p:txBody>
          </p:sp>
          <p:sp>
            <p:nvSpPr>
              <p:cNvPr id="106" name="矩形 105"/>
              <p:cNvSpPr/>
              <p:nvPr/>
            </p:nvSpPr>
            <p:spPr>
              <a:xfrm>
                <a:off x="2534" y="3930"/>
                <a:ext cx="737" cy="486"/>
              </a:xfrm>
              <a:prstGeom prst="rect">
                <a:avLst/>
              </a:prstGeom>
              <a:solidFill>
                <a:srgbClr val="FFFFB7"/>
              </a:solidFill>
              <a:ln w="635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r>
                  <a:rPr lang="zh-CN" altLang="en-US" sz="2400" noProof="1">
                    <a:solidFill>
                      <a:schemeClr val="tx1"/>
                    </a:solidFill>
                  </a:rPr>
                  <a:t>个位</a:t>
                </a:r>
                <a:endParaRPr lang="zh-CN" altLang="en-US" sz="2400" noProof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225" name="文本框 129"/>
            <p:cNvSpPr txBox="1">
              <a:spLocks noChangeArrowheads="1"/>
            </p:cNvSpPr>
            <p:nvPr/>
          </p:nvSpPr>
          <p:spPr bwMode="auto">
            <a:xfrm>
              <a:off x="8521" y="2169"/>
              <a:ext cx="1069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>
                  <a:ea typeface="黑体" panose="02010609060101010101" pitchFamily="49" charset="-122"/>
                </a:rPr>
                <a:t>21</a:t>
              </a:r>
              <a:endParaRPr lang="en-US" altLang="zh-CN" sz="3200">
                <a:ea typeface="黑体" panose="02010609060101010101" pitchFamily="49" charset="-122"/>
              </a:endParaRPr>
            </a:p>
          </p:txBody>
        </p:sp>
        <p:sp>
          <p:nvSpPr>
            <p:cNvPr id="9226" name="文本框 130"/>
            <p:cNvSpPr txBox="1">
              <a:spLocks noChangeArrowheads="1"/>
            </p:cNvSpPr>
            <p:nvPr/>
          </p:nvSpPr>
          <p:spPr bwMode="auto">
            <a:xfrm>
              <a:off x="11600" y="2169"/>
              <a:ext cx="1069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>
                  <a:ea typeface="黑体" panose="02010609060101010101" pitchFamily="49" charset="-122"/>
                </a:rPr>
                <a:t>18</a:t>
              </a:r>
              <a:endParaRPr lang="en-US" altLang="zh-CN" sz="3200">
                <a:ea typeface="黑体" panose="02010609060101010101" pitchFamily="49" charset="-122"/>
              </a:endParaRPr>
            </a:p>
          </p:txBody>
        </p:sp>
      </p:grpSp>
      <p:grpSp>
        <p:nvGrpSpPr>
          <p:cNvPr id="9227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9228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9229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30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9231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9232" name="组合 1"/>
          <p:cNvGrpSpPr/>
          <p:nvPr/>
        </p:nvGrpSpPr>
        <p:grpSpPr bwMode="auto">
          <a:xfrm>
            <a:off x="217488" y="732236"/>
            <a:ext cx="8407400" cy="585028"/>
            <a:chOff x="343" y="1273"/>
            <a:chExt cx="13240" cy="918"/>
          </a:xfrm>
        </p:grpSpPr>
        <p:sp>
          <p:nvSpPr>
            <p:cNvPr id="9233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12545" cy="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做一做，填一填。</a:t>
              </a:r>
              <a:endParaRPr lang="zh-CN" altLang="en-US" sz="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5611" name="组合 10"/>
          <p:cNvGrpSpPr/>
          <p:nvPr/>
        </p:nvGrpSpPr>
        <p:grpSpPr bwMode="auto">
          <a:xfrm>
            <a:off x="901700" y="2176463"/>
            <a:ext cx="215900" cy="1847850"/>
            <a:chOff x="1301" y="2583"/>
            <a:chExt cx="342" cy="2910"/>
          </a:xfrm>
        </p:grpSpPr>
        <p:sp>
          <p:nvSpPr>
            <p:cNvPr id="36" name="立方体 35"/>
            <p:cNvSpPr/>
            <p:nvPr/>
          </p:nvSpPr>
          <p:spPr>
            <a:xfrm flipH="1">
              <a:off x="1301" y="5154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35" name="立方体 34"/>
            <p:cNvSpPr/>
            <p:nvPr/>
          </p:nvSpPr>
          <p:spPr>
            <a:xfrm flipH="1">
              <a:off x="1301" y="4895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34" name="立方体 33"/>
            <p:cNvSpPr/>
            <p:nvPr/>
          </p:nvSpPr>
          <p:spPr>
            <a:xfrm flipH="1">
              <a:off x="1301" y="4638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38" name="立方体 37"/>
            <p:cNvSpPr/>
            <p:nvPr/>
          </p:nvSpPr>
          <p:spPr>
            <a:xfrm flipH="1">
              <a:off x="1301" y="4383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37" name="立方体 36"/>
            <p:cNvSpPr/>
            <p:nvPr/>
          </p:nvSpPr>
          <p:spPr>
            <a:xfrm flipH="1">
              <a:off x="1301" y="4124"/>
              <a:ext cx="342" cy="341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33" name="立方体 32"/>
            <p:cNvSpPr/>
            <p:nvPr/>
          </p:nvSpPr>
          <p:spPr>
            <a:xfrm flipH="1">
              <a:off x="1301" y="3867"/>
              <a:ext cx="342" cy="341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32" name="立方体 31"/>
            <p:cNvSpPr/>
            <p:nvPr/>
          </p:nvSpPr>
          <p:spPr>
            <a:xfrm flipH="1">
              <a:off x="1301" y="3611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31" name="立方体 30"/>
            <p:cNvSpPr/>
            <p:nvPr/>
          </p:nvSpPr>
          <p:spPr>
            <a:xfrm flipH="1">
              <a:off x="1301" y="3354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30" name="立方体 29"/>
            <p:cNvSpPr/>
            <p:nvPr/>
          </p:nvSpPr>
          <p:spPr>
            <a:xfrm flipH="1">
              <a:off x="1301" y="3099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9" name="立方体 28"/>
            <p:cNvSpPr/>
            <p:nvPr/>
          </p:nvSpPr>
          <p:spPr>
            <a:xfrm flipH="1">
              <a:off x="1301" y="2840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8" name="立方体 27"/>
            <p:cNvSpPr/>
            <p:nvPr/>
          </p:nvSpPr>
          <p:spPr>
            <a:xfrm flipH="1">
              <a:off x="1301" y="2583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</p:grpSp>
      <p:sp>
        <p:nvSpPr>
          <p:cNvPr id="9247" name="立方体 2"/>
          <p:cNvSpPr>
            <a:spLocks noChangeArrowheads="1"/>
          </p:cNvSpPr>
          <p:nvPr/>
        </p:nvSpPr>
        <p:spPr bwMode="auto">
          <a:xfrm flipH="1">
            <a:off x="1236664" y="3808810"/>
            <a:ext cx="217487" cy="215503"/>
          </a:xfrm>
          <a:prstGeom prst="cube">
            <a:avLst>
              <a:gd name="adj" fmla="val 25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9248" name="立方体 3"/>
          <p:cNvSpPr>
            <a:spLocks noChangeArrowheads="1"/>
          </p:cNvSpPr>
          <p:nvPr/>
        </p:nvSpPr>
        <p:spPr bwMode="auto">
          <a:xfrm flipH="1">
            <a:off x="1236664" y="3644504"/>
            <a:ext cx="217487" cy="216694"/>
          </a:xfrm>
          <a:prstGeom prst="cube">
            <a:avLst>
              <a:gd name="adj" fmla="val 25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  <p:grpSp>
        <p:nvGrpSpPr>
          <p:cNvPr id="146" name="组合 145"/>
          <p:cNvGrpSpPr/>
          <p:nvPr/>
        </p:nvGrpSpPr>
        <p:grpSpPr bwMode="auto">
          <a:xfrm>
            <a:off x="1236664" y="2176463"/>
            <a:ext cx="217487" cy="1522810"/>
            <a:chOff x="1947" y="3428"/>
            <a:chExt cx="342" cy="2396"/>
          </a:xfrm>
        </p:grpSpPr>
        <p:sp>
          <p:nvSpPr>
            <p:cNvPr id="5" name="立方体 4"/>
            <p:cNvSpPr/>
            <p:nvPr/>
          </p:nvSpPr>
          <p:spPr>
            <a:xfrm flipH="1">
              <a:off x="1947" y="5485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6" name="立方体 5"/>
            <p:cNvSpPr/>
            <p:nvPr/>
          </p:nvSpPr>
          <p:spPr>
            <a:xfrm flipH="1">
              <a:off x="1947" y="5226"/>
              <a:ext cx="342" cy="341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7" name="立方体 6"/>
            <p:cNvSpPr/>
            <p:nvPr/>
          </p:nvSpPr>
          <p:spPr>
            <a:xfrm flipH="1">
              <a:off x="1947" y="4970"/>
              <a:ext cx="342" cy="341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8" name="立方体 7"/>
            <p:cNvSpPr/>
            <p:nvPr/>
          </p:nvSpPr>
          <p:spPr>
            <a:xfrm flipH="1">
              <a:off x="1947" y="4711"/>
              <a:ext cx="342" cy="341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9" name="立方体 8"/>
            <p:cNvSpPr/>
            <p:nvPr/>
          </p:nvSpPr>
          <p:spPr>
            <a:xfrm flipH="1">
              <a:off x="1947" y="4455"/>
              <a:ext cx="342" cy="343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0" name="立方体 9"/>
            <p:cNvSpPr/>
            <p:nvPr/>
          </p:nvSpPr>
          <p:spPr>
            <a:xfrm flipH="1">
              <a:off x="1947" y="4200"/>
              <a:ext cx="342" cy="341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2" name="立方体 21"/>
            <p:cNvSpPr/>
            <p:nvPr/>
          </p:nvSpPr>
          <p:spPr>
            <a:xfrm flipH="1">
              <a:off x="1947" y="3943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3" name="立方体 22"/>
            <p:cNvSpPr/>
            <p:nvPr/>
          </p:nvSpPr>
          <p:spPr>
            <a:xfrm flipH="1">
              <a:off x="1947" y="3685"/>
              <a:ext cx="342" cy="341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4" name="立方体 23"/>
            <p:cNvSpPr/>
            <p:nvPr/>
          </p:nvSpPr>
          <p:spPr>
            <a:xfrm flipH="1">
              <a:off x="1947" y="3428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</p:grpSp>
      <p:sp>
        <p:nvSpPr>
          <p:cNvPr id="9259" name="立方体 39"/>
          <p:cNvSpPr>
            <a:spLocks noChangeArrowheads="1"/>
          </p:cNvSpPr>
          <p:nvPr/>
        </p:nvSpPr>
        <p:spPr bwMode="auto">
          <a:xfrm flipH="1">
            <a:off x="1579563" y="3810000"/>
            <a:ext cx="215900" cy="215504"/>
          </a:xfrm>
          <a:prstGeom prst="cube">
            <a:avLst>
              <a:gd name="adj" fmla="val 25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 bwMode="auto">
          <a:xfrm>
            <a:off x="2989264" y="2176463"/>
            <a:ext cx="217487" cy="1847850"/>
            <a:chOff x="1301" y="2583"/>
            <a:chExt cx="342" cy="2910"/>
          </a:xfrm>
        </p:grpSpPr>
        <p:sp>
          <p:nvSpPr>
            <p:cNvPr id="12" name="立方体 11"/>
            <p:cNvSpPr/>
            <p:nvPr/>
          </p:nvSpPr>
          <p:spPr>
            <a:xfrm flipH="1">
              <a:off x="1301" y="5154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5" name="立方体 24"/>
            <p:cNvSpPr/>
            <p:nvPr/>
          </p:nvSpPr>
          <p:spPr>
            <a:xfrm flipH="1">
              <a:off x="1301" y="4895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39" name="立方体 38"/>
            <p:cNvSpPr/>
            <p:nvPr/>
          </p:nvSpPr>
          <p:spPr>
            <a:xfrm flipH="1">
              <a:off x="1301" y="4638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50" name="立方体 49"/>
            <p:cNvSpPr/>
            <p:nvPr/>
          </p:nvSpPr>
          <p:spPr>
            <a:xfrm flipH="1">
              <a:off x="1301" y="4383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51" name="立方体 50"/>
            <p:cNvSpPr/>
            <p:nvPr/>
          </p:nvSpPr>
          <p:spPr>
            <a:xfrm flipH="1">
              <a:off x="1301" y="4124"/>
              <a:ext cx="342" cy="341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52" name="立方体 51"/>
            <p:cNvSpPr/>
            <p:nvPr/>
          </p:nvSpPr>
          <p:spPr>
            <a:xfrm flipH="1">
              <a:off x="1301" y="3867"/>
              <a:ext cx="342" cy="341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53" name="立方体 52"/>
            <p:cNvSpPr/>
            <p:nvPr/>
          </p:nvSpPr>
          <p:spPr>
            <a:xfrm flipH="1">
              <a:off x="1301" y="3611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54" name="立方体 53"/>
            <p:cNvSpPr/>
            <p:nvPr/>
          </p:nvSpPr>
          <p:spPr>
            <a:xfrm flipH="1">
              <a:off x="1301" y="3354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55" name="立方体 54"/>
            <p:cNvSpPr/>
            <p:nvPr/>
          </p:nvSpPr>
          <p:spPr>
            <a:xfrm flipH="1">
              <a:off x="1301" y="3099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56" name="立方体 55"/>
            <p:cNvSpPr/>
            <p:nvPr/>
          </p:nvSpPr>
          <p:spPr>
            <a:xfrm flipH="1">
              <a:off x="1301" y="2840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57" name="立方体 56"/>
            <p:cNvSpPr/>
            <p:nvPr/>
          </p:nvSpPr>
          <p:spPr>
            <a:xfrm flipH="1">
              <a:off x="1301" y="2583"/>
              <a:ext cx="342" cy="339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</p:grpSp>
      <p:grpSp>
        <p:nvGrpSpPr>
          <p:cNvPr id="58" name="组合 11"/>
          <p:cNvGrpSpPr/>
          <p:nvPr/>
        </p:nvGrpSpPr>
        <p:grpSpPr bwMode="auto">
          <a:xfrm>
            <a:off x="3476625" y="2503885"/>
            <a:ext cx="215900" cy="1520428"/>
            <a:chOff x="1301" y="3097"/>
            <a:chExt cx="342" cy="2396"/>
          </a:xfrm>
        </p:grpSpPr>
        <p:sp>
          <p:nvSpPr>
            <p:cNvPr id="59" name="立方体 58"/>
            <p:cNvSpPr/>
            <p:nvPr/>
          </p:nvSpPr>
          <p:spPr>
            <a:xfrm flipH="1">
              <a:off x="1301" y="5153"/>
              <a:ext cx="342" cy="340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60" name="立方体 59"/>
            <p:cNvSpPr/>
            <p:nvPr/>
          </p:nvSpPr>
          <p:spPr>
            <a:xfrm flipH="1">
              <a:off x="1301" y="4894"/>
              <a:ext cx="342" cy="340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61" name="立方体 60"/>
            <p:cNvSpPr/>
            <p:nvPr/>
          </p:nvSpPr>
          <p:spPr>
            <a:xfrm flipH="1">
              <a:off x="1301" y="4639"/>
              <a:ext cx="342" cy="340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62" name="立方体 61"/>
            <p:cNvSpPr/>
            <p:nvPr/>
          </p:nvSpPr>
          <p:spPr>
            <a:xfrm flipH="1">
              <a:off x="1301" y="4382"/>
              <a:ext cx="342" cy="341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63" name="立方体 62"/>
            <p:cNvSpPr/>
            <p:nvPr/>
          </p:nvSpPr>
          <p:spPr>
            <a:xfrm flipH="1">
              <a:off x="1301" y="4125"/>
              <a:ext cx="342" cy="340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64" name="立方体 63"/>
            <p:cNvSpPr/>
            <p:nvPr/>
          </p:nvSpPr>
          <p:spPr>
            <a:xfrm flipH="1">
              <a:off x="1301" y="3866"/>
              <a:ext cx="342" cy="341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68" name="立方体 67"/>
            <p:cNvSpPr/>
            <p:nvPr/>
          </p:nvSpPr>
          <p:spPr>
            <a:xfrm flipH="1">
              <a:off x="1301" y="3611"/>
              <a:ext cx="342" cy="340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69" name="立方体 68"/>
            <p:cNvSpPr/>
            <p:nvPr/>
          </p:nvSpPr>
          <p:spPr>
            <a:xfrm flipH="1">
              <a:off x="1301" y="3356"/>
              <a:ext cx="342" cy="340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70" name="立方体 69"/>
            <p:cNvSpPr/>
            <p:nvPr/>
          </p:nvSpPr>
          <p:spPr>
            <a:xfrm flipH="1">
              <a:off x="1301" y="3097"/>
              <a:ext cx="342" cy="340"/>
            </a:xfrm>
            <a:prstGeom prst="cube">
              <a:avLst/>
            </a:prstGeom>
            <a:solidFill>
              <a:srgbClr val="92D050"/>
            </a:solidFill>
            <a:ln w="3175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</p:grpSp>
      <p:sp>
        <p:nvSpPr>
          <p:cNvPr id="9282" name="文本框 125"/>
          <p:cNvSpPr txBox="1">
            <a:spLocks noChangeArrowheads="1"/>
          </p:cNvSpPr>
          <p:nvPr/>
        </p:nvSpPr>
        <p:spPr bwMode="auto">
          <a:xfrm>
            <a:off x="901701" y="1301353"/>
            <a:ext cx="677863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ea typeface="黑体" panose="02010609060101010101" pitchFamily="49" charset="-122"/>
              </a:rPr>
              <a:t>21</a:t>
            </a:r>
            <a:endParaRPr lang="en-US" altLang="zh-CN" sz="3200">
              <a:ea typeface="黑体" panose="02010609060101010101" pitchFamily="49" charset="-122"/>
            </a:endParaRPr>
          </a:p>
        </p:txBody>
      </p:sp>
      <p:sp>
        <p:nvSpPr>
          <p:cNvPr id="9283" name="文本框 126"/>
          <p:cNvSpPr txBox="1">
            <a:spLocks noChangeArrowheads="1"/>
          </p:cNvSpPr>
          <p:nvPr/>
        </p:nvSpPr>
        <p:spPr bwMode="auto">
          <a:xfrm>
            <a:off x="2989263" y="1301353"/>
            <a:ext cx="679450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ea typeface="黑体" panose="02010609060101010101" pitchFamily="49" charset="-122"/>
              </a:rPr>
              <a:t>18</a:t>
            </a:r>
            <a:endParaRPr lang="en-US" altLang="zh-CN" sz="3200">
              <a:ea typeface="黑体" panose="02010609060101010101" pitchFamily="49" charset="-122"/>
            </a:endParaRPr>
          </a:p>
        </p:txBody>
      </p:sp>
      <p:sp>
        <p:nvSpPr>
          <p:cNvPr id="81" name="椭圆 1"/>
          <p:cNvSpPr/>
          <p:nvPr/>
        </p:nvSpPr>
        <p:spPr>
          <a:xfrm>
            <a:off x="7957179" y="3526784"/>
            <a:ext cx="288290" cy="15203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2" name="椭圆 1"/>
          <p:cNvSpPr/>
          <p:nvPr/>
        </p:nvSpPr>
        <p:spPr>
          <a:xfrm>
            <a:off x="7957179" y="3374132"/>
            <a:ext cx="288290" cy="15203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3" name="椭圆 1"/>
          <p:cNvSpPr/>
          <p:nvPr/>
        </p:nvSpPr>
        <p:spPr>
          <a:xfrm>
            <a:off x="7957179" y="3221098"/>
            <a:ext cx="288290" cy="15203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4" name="椭圆 1"/>
          <p:cNvSpPr/>
          <p:nvPr/>
        </p:nvSpPr>
        <p:spPr>
          <a:xfrm>
            <a:off x="7957179" y="3068065"/>
            <a:ext cx="288290" cy="15203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5" name="椭圆 1"/>
          <p:cNvSpPr/>
          <p:nvPr/>
        </p:nvSpPr>
        <p:spPr>
          <a:xfrm>
            <a:off x="7960354" y="2915032"/>
            <a:ext cx="288290" cy="15203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6" name="椭圆 1"/>
          <p:cNvSpPr/>
          <p:nvPr/>
        </p:nvSpPr>
        <p:spPr>
          <a:xfrm>
            <a:off x="7960354" y="2761998"/>
            <a:ext cx="288290" cy="15203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7" name="椭圆 1"/>
          <p:cNvSpPr/>
          <p:nvPr/>
        </p:nvSpPr>
        <p:spPr>
          <a:xfrm>
            <a:off x="7960354" y="2608964"/>
            <a:ext cx="288290" cy="15203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8" name="椭圆 1"/>
          <p:cNvSpPr/>
          <p:nvPr/>
        </p:nvSpPr>
        <p:spPr>
          <a:xfrm>
            <a:off x="7161530" y="3528684"/>
            <a:ext cx="288290" cy="152030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8" name="椭圆 1"/>
          <p:cNvSpPr/>
          <p:nvPr/>
        </p:nvSpPr>
        <p:spPr>
          <a:xfrm>
            <a:off x="7960354" y="2451355"/>
            <a:ext cx="288290" cy="152766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7" name="椭圆 1"/>
          <p:cNvSpPr/>
          <p:nvPr/>
        </p:nvSpPr>
        <p:spPr>
          <a:xfrm>
            <a:off x="5968365" y="3529318"/>
            <a:ext cx="288290" cy="15203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4" name="椭圆 1"/>
          <p:cNvSpPr/>
          <p:nvPr/>
        </p:nvSpPr>
        <p:spPr>
          <a:xfrm>
            <a:off x="5172705" y="3531218"/>
            <a:ext cx="288290" cy="152030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5" name="椭圆 114"/>
          <p:cNvSpPr/>
          <p:nvPr/>
        </p:nvSpPr>
        <p:spPr>
          <a:xfrm>
            <a:off x="5172705" y="3375651"/>
            <a:ext cx="288290" cy="152030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4" name="文本框 133"/>
          <p:cNvSpPr txBox="1">
            <a:spLocks noChangeArrowheads="1"/>
          </p:cNvSpPr>
          <p:nvPr/>
        </p:nvSpPr>
        <p:spPr bwMode="auto">
          <a:xfrm>
            <a:off x="1973263" y="1325166"/>
            <a:ext cx="677862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0000"/>
                </a:solidFill>
                <a:ea typeface="黑体" panose="02010609060101010101" pitchFamily="49" charset="-122"/>
              </a:rPr>
              <a:t>＞</a:t>
            </a:r>
            <a:endParaRPr lang="zh-CN" altLang="en-US" sz="32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9297" name="椭圆 1"/>
          <p:cNvSpPr>
            <a:spLocks noChangeArrowheads="1"/>
          </p:cNvSpPr>
          <p:nvPr/>
        </p:nvSpPr>
        <p:spPr bwMode="auto">
          <a:xfrm>
            <a:off x="1973263" y="1325166"/>
            <a:ext cx="539750" cy="540544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42093" name="椭圆 12"/>
          <p:cNvSpPr>
            <a:spLocks noChangeArrowheads="1"/>
          </p:cNvSpPr>
          <p:nvPr/>
        </p:nvSpPr>
        <p:spPr bwMode="auto">
          <a:xfrm>
            <a:off x="6510338" y="1377554"/>
            <a:ext cx="539750" cy="540544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" grpId="0"/>
      <p:bldP spid="4209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1" name="组合 144"/>
          <p:cNvGrpSpPr/>
          <p:nvPr/>
        </p:nvGrpSpPr>
        <p:grpSpPr bwMode="auto">
          <a:xfrm>
            <a:off x="4924425" y="1377554"/>
            <a:ext cx="3575050" cy="2724150"/>
            <a:chOff x="7755" y="2169"/>
            <a:chExt cx="5630" cy="4290"/>
          </a:xfrm>
        </p:grpSpPr>
        <p:grpSp>
          <p:nvGrpSpPr>
            <p:cNvPr id="10242" name="组合 77"/>
            <p:cNvGrpSpPr/>
            <p:nvPr/>
          </p:nvGrpSpPr>
          <p:grpSpPr bwMode="auto">
            <a:xfrm>
              <a:off x="10887" y="3027"/>
              <a:ext cx="2498" cy="3428"/>
              <a:chOff x="1919" y="1512"/>
              <a:chExt cx="2497" cy="3427"/>
            </a:xfrm>
          </p:grpSpPr>
          <p:sp>
            <p:nvSpPr>
              <p:cNvPr id="74" name="矩形 73"/>
              <p:cNvSpPr/>
              <p:nvPr/>
            </p:nvSpPr>
            <p:spPr>
              <a:xfrm>
                <a:off x="2512" y="1520"/>
                <a:ext cx="67" cy="2943"/>
              </a:xfrm>
              <a:prstGeom prst="rect">
                <a:avLst/>
              </a:prstGeom>
              <a:solidFill>
                <a:srgbClr val="FFFFF2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3756" y="1513"/>
                <a:ext cx="67" cy="2941"/>
              </a:xfrm>
              <a:prstGeom prst="rect">
                <a:avLst/>
              </a:prstGeom>
              <a:solidFill>
                <a:srgbClr val="FFFFF2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grpSp>
            <p:nvGrpSpPr>
              <p:cNvPr id="76" name="组合 75"/>
              <p:cNvGrpSpPr/>
              <p:nvPr/>
            </p:nvGrpSpPr>
            <p:grpSpPr>
              <a:xfrm>
                <a:off x="1919" y="4287"/>
                <a:ext cx="2497" cy="652"/>
                <a:chOff x="1800" y="3930"/>
                <a:chExt cx="1471" cy="486"/>
              </a:xfrm>
              <a:solidFill>
                <a:srgbClr val="FFFFF2"/>
              </a:solidFill>
            </p:grpSpPr>
            <p:sp>
              <p:nvSpPr>
                <p:cNvPr id="77" name="矩形 76"/>
                <p:cNvSpPr/>
                <p:nvPr/>
              </p:nvSpPr>
              <p:spPr>
                <a:xfrm>
                  <a:off x="1800" y="3930"/>
                  <a:ext cx="737" cy="486"/>
                </a:xfrm>
                <a:prstGeom prst="rect">
                  <a:avLst/>
                </a:prstGeom>
                <a:solidFill>
                  <a:srgbClr val="A1D2FF"/>
                </a:solidFill>
                <a:ln w="6350" cmpd="sng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buFont typeface="Arial" panose="020B0604020202020204" pitchFamily="34" charset="0"/>
                    <a:buNone/>
                    <a:defRPr/>
                  </a:pPr>
                  <a:r>
                    <a:rPr lang="zh-CN" altLang="en-US" sz="2400" noProof="1">
                      <a:solidFill>
                        <a:schemeClr val="tx1"/>
                      </a:solidFill>
                    </a:rPr>
                    <a:t>十位</a:t>
                  </a:r>
                  <a:endParaRPr lang="zh-CN" altLang="en-US" sz="2400" noProof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" name="矩形 79"/>
                <p:cNvSpPr/>
                <p:nvPr/>
              </p:nvSpPr>
              <p:spPr>
                <a:xfrm>
                  <a:off x="2534" y="3930"/>
                  <a:ext cx="737" cy="486"/>
                </a:xfrm>
                <a:prstGeom prst="rect">
                  <a:avLst/>
                </a:prstGeom>
                <a:solidFill>
                  <a:srgbClr val="FFFFB7"/>
                </a:solidFill>
                <a:ln w="6350" cmpd="sng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buFont typeface="Arial" panose="020B0604020202020204" pitchFamily="34" charset="0"/>
                    <a:buNone/>
                    <a:defRPr/>
                  </a:pPr>
                  <a:r>
                    <a:rPr lang="zh-CN" altLang="en-US" sz="2400" noProof="1">
                      <a:solidFill>
                        <a:schemeClr val="tx1"/>
                      </a:solidFill>
                    </a:rPr>
                    <a:t>个位</a:t>
                  </a:r>
                  <a:endParaRPr lang="zh-CN" altLang="en-US" sz="2400" noProof="1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102" name="矩形 101"/>
            <p:cNvSpPr/>
            <p:nvPr/>
          </p:nvSpPr>
          <p:spPr>
            <a:xfrm>
              <a:off x="8348" y="3039"/>
              <a:ext cx="67" cy="2946"/>
            </a:xfrm>
            <a:prstGeom prst="rect">
              <a:avLst/>
            </a:prstGeom>
            <a:solidFill>
              <a:srgbClr val="FFFFF2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03" name="矩形 102"/>
            <p:cNvSpPr/>
            <p:nvPr/>
          </p:nvSpPr>
          <p:spPr>
            <a:xfrm>
              <a:off x="9595" y="3032"/>
              <a:ext cx="65" cy="2942"/>
            </a:xfrm>
            <a:prstGeom prst="rect">
              <a:avLst/>
            </a:prstGeom>
            <a:solidFill>
              <a:srgbClr val="FFFFF2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grpSp>
          <p:nvGrpSpPr>
            <p:cNvPr id="104" name="组合 103"/>
            <p:cNvGrpSpPr/>
            <p:nvPr/>
          </p:nvGrpSpPr>
          <p:grpSpPr>
            <a:xfrm>
              <a:off x="7755" y="5807"/>
              <a:ext cx="2498" cy="652"/>
              <a:chOff x="1800" y="3930"/>
              <a:chExt cx="1471" cy="486"/>
            </a:xfrm>
            <a:solidFill>
              <a:srgbClr val="FFFFF2"/>
            </a:solidFill>
          </p:grpSpPr>
          <p:sp>
            <p:nvSpPr>
              <p:cNvPr id="105" name="矩形 104"/>
              <p:cNvSpPr/>
              <p:nvPr/>
            </p:nvSpPr>
            <p:spPr>
              <a:xfrm>
                <a:off x="1800" y="3930"/>
                <a:ext cx="737" cy="486"/>
              </a:xfrm>
              <a:prstGeom prst="rect">
                <a:avLst/>
              </a:prstGeom>
              <a:solidFill>
                <a:srgbClr val="A1D2FF"/>
              </a:solidFill>
              <a:ln w="635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r>
                  <a:rPr lang="zh-CN" altLang="en-US" sz="2400" noProof="1">
                    <a:solidFill>
                      <a:schemeClr val="tx1"/>
                    </a:solidFill>
                  </a:rPr>
                  <a:t>十位</a:t>
                </a:r>
                <a:endParaRPr lang="zh-CN" altLang="en-US" sz="2400" noProof="1">
                  <a:solidFill>
                    <a:schemeClr val="tx1"/>
                  </a:solidFill>
                </a:endParaRPr>
              </a:p>
            </p:txBody>
          </p:sp>
          <p:sp>
            <p:nvSpPr>
              <p:cNvPr id="106" name="矩形 105"/>
              <p:cNvSpPr/>
              <p:nvPr/>
            </p:nvSpPr>
            <p:spPr>
              <a:xfrm>
                <a:off x="2534" y="3930"/>
                <a:ext cx="737" cy="486"/>
              </a:xfrm>
              <a:prstGeom prst="rect">
                <a:avLst/>
              </a:prstGeom>
              <a:solidFill>
                <a:srgbClr val="FFFFB7"/>
              </a:solidFill>
              <a:ln w="635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r>
                  <a:rPr lang="zh-CN" altLang="en-US" sz="2400" noProof="1">
                    <a:solidFill>
                      <a:schemeClr val="tx1"/>
                    </a:solidFill>
                  </a:rPr>
                  <a:t>个位</a:t>
                </a:r>
                <a:endParaRPr lang="zh-CN" altLang="en-US" sz="2400" noProof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0249" name="文本框 129"/>
            <p:cNvSpPr txBox="1">
              <a:spLocks noChangeArrowheads="1"/>
            </p:cNvSpPr>
            <p:nvPr/>
          </p:nvSpPr>
          <p:spPr bwMode="auto">
            <a:xfrm>
              <a:off x="8521" y="2169"/>
              <a:ext cx="1069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>
                  <a:ea typeface="黑体" panose="02010609060101010101" pitchFamily="49" charset="-122"/>
                </a:rPr>
                <a:t>21</a:t>
              </a:r>
              <a:endParaRPr lang="en-US" altLang="zh-CN" sz="3200">
                <a:ea typeface="黑体" panose="02010609060101010101" pitchFamily="49" charset="-122"/>
              </a:endParaRPr>
            </a:p>
          </p:txBody>
        </p:sp>
        <p:sp>
          <p:nvSpPr>
            <p:cNvPr id="10250" name="文本框 130"/>
            <p:cNvSpPr txBox="1">
              <a:spLocks noChangeArrowheads="1"/>
            </p:cNvSpPr>
            <p:nvPr/>
          </p:nvSpPr>
          <p:spPr bwMode="auto">
            <a:xfrm>
              <a:off x="11600" y="2169"/>
              <a:ext cx="1069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>
                  <a:ea typeface="黑体" panose="02010609060101010101" pitchFamily="49" charset="-122"/>
                </a:rPr>
                <a:t>18</a:t>
              </a:r>
              <a:endParaRPr lang="en-US" altLang="zh-CN" sz="3200">
                <a:ea typeface="黑体" panose="02010609060101010101" pitchFamily="49" charset="-122"/>
              </a:endParaRPr>
            </a:p>
          </p:txBody>
        </p:sp>
      </p:grpSp>
      <p:grpSp>
        <p:nvGrpSpPr>
          <p:cNvPr id="10251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10252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0253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4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0255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10256" name="组合 1"/>
          <p:cNvGrpSpPr/>
          <p:nvPr/>
        </p:nvGrpSpPr>
        <p:grpSpPr bwMode="auto">
          <a:xfrm>
            <a:off x="217488" y="732236"/>
            <a:ext cx="8407400" cy="585028"/>
            <a:chOff x="343" y="1273"/>
            <a:chExt cx="13240" cy="918"/>
          </a:xfrm>
        </p:grpSpPr>
        <p:sp>
          <p:nvSpPr>
            <p:cNvPr id="10257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12545" cy="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做一做，填一填。</a:t>
              </a:r>
              <a:endParaRPr lang="zh-CN" altLang="en-US" sz="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88" name="椭圆 1"/>
          <p:cNvSpPr/>
          <p:nvPr/>
        </p:nvSpPr>
        <p:spPr>
          <a:xfrm>
            <a:off x="7161530" y="3528684"/>
            <a:ext cx="288290" cy="152030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956549" y="2451497"/>
            <a:ext cx="292100" cy="1228725"/>
            <a:chOff x="12531" y="3861"/>
            <a:chExt cx="459" cy="1933"/>
          </a:xfrm>
        </p:grpSpPr>
        <p:sp>
          <p:nvSpPr>
            <p:cNvPr id="81" name="椭圆 1"/>
            <p:cNvSpPr/>
            <p:nvPr/>
          </p:nvSpPr>
          <p:spPr>
            <a:xfrm>
              <a:off x="12531" y="5554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82" name="椭圆 1"/>
            <p:cNvSpPr/>
            <p:nvPr/>
          </p:nvSpPr>
          <p:spPr>
            <a:xfrm>
              <a:off x="12531" y="5313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83" name="椭圆 1"/>
            <p:cNvSpPr/>
            <p:nvPr/>
          </p:nvSpPr>
          <p:spPr>
            <a:xfrm>
              <a:off x="12531" y="5072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84" name="椭圆 1"/>
            <p:cNvSpPr/>
            <p:nvPr/>
          </p:nvSpPr>
          <p:spPr>
            <a:xfrm>
              <a:off x="12531" y="4831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85" name="椭圆 1"/>
            <p:cNvSpPr/>
            <p:nvPr/>
          </p:nvSpPr>
          <p:spPr>
            <a:xfrm>
              <a:off x="12536" y="4590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86" name="椭圆 1"/>
            <p:cNvSpPr/>
            <p:nvPr/>
          </p:nvSpPr>
          <p:spPr>
            <a:xfrm>
              <a:off x="12536" y="4349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87" name="椭圆 1"/>
            <p:cNvSpPr/>
            <p:nvPr/>
          </p:nvSpPr>
          <p:spPr>
            <a:xfrm>
              <a:off x="12536" y="4108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98" name="椭圆 1"/>
            <p:cNvSpPr/>
            <p:nvPr/>
          </p:nvSpPr>
          <p:spPr>
            <a:xfrm>
              <a:off x="12536" y="3861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07" name="椭圆 1"/>
          <p:cNvSpPr/>
          <p:nvPr/>
        </p:nvSpPr>
        <p:spPr>
          <a:xfrm>
            <a:off x="5968365" y="3529318"/>
            <a:ext cx="288290" cy="15203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4" name="椭圆 1"/>
          <p:cNvSpPr/>
          <p:nvPr/>
        </p:nvSpPr>
        <p:spPr>
          <a:xfrm>
            <a:off x="5172705" y="3531218"/>
            <a:ext cx="288290" cy="152030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5" name="椭圆 114"/>
          <p:cNvSpPr/>
          <p:nvPr/>
        </p:nvSpPr>
        <p:spPr>
          <a:xfrm>
            <a:off x="5172705" y="3375651"/>
            <a:ext cx="288290" cy="152030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264" name="文本框 125"/>
          <p:cNvSpPr txBox="1">
            <a:spLocks noChangeArrowheads="1"/>
          </p:cNvSpPr>
          <p:nvPr/>
        </p:nvSpPr>
        <p:spPr bwMode="auto">
          <a:xfrm>
            <a:off x="901701" y="1301353"/>
            <a:ext cx="677863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ea typeface="黑体" panose="02010609060101010101" pitchFamily="49" charset="-122"/>
              </a:rPr>
              <a:t>21</a:t>
            </a:r>
            <a:endParaRPr lang="en-US" altLang="zh-CN" sz="3200">
              <a:ea typeface="黑体" panose="02010609060101010101" pitchFamily="49" charset="-122"/>
            </a:endParaRPr>
          </a:p>
        </p:txBody>
      </p:sp>
      <p:sp>
        <p:nvSpPr>
          <p:cNvPr id="10265" name="文本框 126"/>
          <p:cNvSpPr txBox="1">
            <a:spLocks noChangeArrowheads="1"/>
          </p:cNvSpPr>
          <p:nvPr/>
        </p:nvSpPr>
        <p:spPr bwMode="auto">
          <a:xfrm>
            <a:off x="2989263" y="1301353"/>
            <a:ext cx="679450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ea typeface="黑体" panose="02010609060101010101" pitchFamily="49" charset="-122"/>
              </a:rPr>
              <a:t>18</a:t>
            </a:r>
            <a:endParaRPr lang="en-US" altLang="zh-CN" sz="3200">
              <a:ea typeface="黑体" panose="02010609060101010101" pitchFamily="49" charset="-122"/>
            </a:endParaRPr>
          </a:p>
        </p:txBody>
      </p:sp>
      <p:sp>
        <p:nvSpPr>
          <p:cNvPr id="10266" name="文本框 133"/>
          <p:cNvSpPr txBox="1">
            <a:spLocks noChangeArrowheads="1"/>
          </p:cNvSpPr>
          <p:nvPr/>
        </p:nvSpPr>
        <p:spPr bwMode="auto">
          <a:xfrm>
            <a:off x="1985963" y="1325166"/>
            <a:ext cx="677862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0000"/>
                </a:solidFill>
                <a:ea typeface="黑体" panose="02010609060101010101" pitchFamily="49" charset="-122"/>
              </a:rPr>
              <a:t>＞</a:t>
            </a:r>
            <a:endParaRPr lang="zh-CN" altLang="en-US" sz="32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35" name="椭圆 1"/>
          <p:cNvSpPr/>
          <p:nvPr/>
        </p:nvSpPr>
        <p:spPr>
          <a:xfrm>
            <a:off x="5969201" y="3370964"/>
            <a:ext cx="288060" cy="15203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6" name="椭圆 1"/>
          <p:cNvSpPr/>
          <p:nvPr/>
        </p:nvSpPr>
        <p:spPr>
          <a:xfrm>
            <a:off x="5969201" y="3212719"/>
            <a:ext cx="288060" cy="152766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7" name="椭圆 1"/>
          <p:cNvSpPr/>
          <p:nvPr/>
        </p:nvSpPr>
        <p:spPr>
          <a:xfrm>
            <a:off x="5969201" y="3055638"/>
            <a:ext cx="288060" cy="152766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8" name="椭圆 1"/>
          <p:cNvSpPr/>
          <p:nvPr/>
        </p:nvSpPr>
        <p:spPr>
          <a:xfrm>
            <a:off x="5969201" y="2898495"/>
            <a:ext cx="288060" cy="151667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9" name="椭圆 1"/>
          <p:cNvSpPr/>
          <p:nvPr/>
        </p:nvSpPr>
        <p:spPr>
          <a:xfrm>
            <a:off x="5969201" y="2741039"/>
            <a:ext cx="288060" cy="151667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0" name="椭圆 1"/>
          <p:cNvSpPr/>
          <p:nvPr/>
        </p:nvSpPr>
        <p:spPr>
          <a:xfrm>
            <a:off x="5969201" y="2425715"/>
            <a:ext cx="288060" cy="152766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1" name="椭圆 1"/>
          <p:cNvSpPr/>
          <p:nvPr/>
        </p:nvSpPr>
        <p:spPr>
          <a:xfrm>
            <a:off x="5969201" y="2582795"/>
            <a:ext cx="288060" cy="152766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2" name="椭圆 1"/>
          <p:cNvSpPr/>
          <p:nvPr/>
        </p:nvSpPr>
        <p:spPr>
          <a:xfrm>
            <a:off x="5969201" y="2268205"/>
            <a:ext cx="288060" cy="15203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" name="椭圆 1"/>
          <p:cNvSpPr/>
          <p:nvPr/>
        </p:nvSpPr>
        <p:spPr>
          <a:xfrm>
            <a:off x="5969201" y="2111119"/>
            <a:ext cx="288060" cy="15203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4" name="椭圆 1"/>
          <p:cNvSpPr/>
          <p:nvPr/>
        </p:nvSpPr>
        <p:spPr>
          <a:xfrm>
            <a:off x="5968566" y="1960872"/>
            <a:ext cx="288060" cy="152030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421" name="文本框 13"/>
          <p:cNvSpPr txBox="1">
            <a:spLocks noChangeArrowheads="1"/>
          </p:cNvSpPr>
          <p:nvPr/>
        </p:nvSpPr>
        <p:spPr bwMode="auto">
          <a:xfrm>
            <a:off x="6483351" y="1377554"/>
            <a:ext cx="677863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0000"/>
                </a:solidFill>
                <a:ea typeface="黑体" panose="02010609060101010101" pitchFamily="49" charset="-122"/>
              </a:rPr>
              <a:t>＞</a:t>
            </a:r>
            <a:endParaRPr lang="zh-CN" altLang="en-US" sz="32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0278" name="立方体 44"/>
          <p:cNvSpPr>
            <a:spLocks noChangeArrowheads="1"/>
          </p:cNvSpPr>
          <p:nvPr/>
        </p:nvSpPr>
        <p:spPr bwMode="auto">
          <a:xfrm flipH="1">
            <a:off x="1236664" y="3808810"/>
            <a:ext cx="217487" cy="215503"/>
          </a:xfrm>
          <a:prstGeom prst="cube">
            <a:avLst>
              <a:gd name="adj" fmla="val 25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10279" name="立方体 45"/>
          <p:cNvSpPr>
            <a:spLocks noChangeArrowheads="1"/>
          </p:cNvSpPr>
          <p:nvPr/>
        </p:nvSpPr>
        <p:spPr bwMode="auto">
          <a:xfrm flipH="1">
            <a:off x="1236664" y="3644504"/>
            <a:ext cx="217487" cy="216694"/>
          </a:xfrm>
          <a:prstGeom prst="cube">
            <a:avLst>
              <a:gd name="adj" fmla="val 25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10280" name="立方体 118"/>
          <p:cNvSpPr>
            <a:spLocks noChangeArrowheads="1"/>
          </p:cNvSpPr>
          <p:nvPr/>
        </p:nvSpPr>
        <p:spPr bwMode="auto">
          <a:xfrm flipH="1">
            <a:off x="1579563" y="3810000"/>
            <a:ext cx="215900" cy="215504"/>
          </a:xfrm>
          <a:prstGeom prst="cube">
            <a:avLst>
              <a:gd name="adj" fmla="val 25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10281" name="椭圆 1"/>
          <p:cNvSpPr>
            <a:spLocks noChangeArrowheads="1"/>
          </p:cNvSpPr>
          <p:nvPr/>
        </p:nvSpPr>
        <p:spPr bwMode="auto">
          <a:xfrm>
            <a:off x="1973263" y="1325166"/>
            <a:ext cx="539750" cy="540544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10282" name="椭圆 2"/>
          <p:cNvSpPr>
            <a:spLocks noChangeArrowheads="1"/>
          </p:cNvSpPr>
          <p:nvPr/>
        </p:nvSpPr>
        <p:spPr bwMode="auto">
          <a:xfrm>
            <a:off x="6510338" y="1377554"/>
            <a:ext cx="539750" cy="540544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5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11266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1267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68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1269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11270" name="组合 1"/>
          <p:cNvGrpSpPr/>
          <p:nvPr/>
        </p:nvGrpSpPr>
        <p:grpSpPr bwMode="auto">
          <a:xfrm>
            <a:off x="217488" y="732236"/>
            <a:ext cx="8407400" cy="585028"/>
            <a:chOff x="343" y="1273"/>
            <a:chExt cx="13240" cy="918"/>
          </a:xfrm>
        </p:grpSpPr>
        <p:sp>
          <p:nvSpPr>
            <p:cNvPr id="11271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12545" cy="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做一做，填一填。</a:t>
              </a:r>
              <a:endParaRPr lang="zh-CN" altLang="en-US" sz="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1273" name="文本框 125"/>
          <p:cNvSpPr txBox="1">
            <a:spLocks noChangeArrowheads="1"/>
          </p:cNvSpPr>
          <p:nvPr/>
        </p:nvSpPr>
        <p:spPr bwMode="auto">
          <a:xfrm>
            <a:off x="2941638" y="1452563"/>
            <a:ext cx="677862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ea typeface="黑体" panose="02010609060101010101" pitchFamily="49" charset="-122"/>
              </a:rPr>
              <a:t>21</a:t>
            </a:r>
            <a:endParaRPr lang="en-US" altLang="zh-CN" sz="3200">
              <a:ea typeface="黑体" panose="02010609060101010101" pitchFamily="49" charset="-122"/>
            </a:endParaRPr>
          </a:p>
        </p:txBody>
      </p:sp>
      <p:sp>
        <p:nvSpPr>
          <p:cNvPr id="11274" name="文本框 126"/>
          <p:cNvSpPr txBox="1">
            <a:spLocks noChangeArrowheads="1"/>
          </p:cNvSpPr>
          <p:nvPr/>
        </p:nvSpPr>
        <p:spPr bwMode="auto">
          <a:xfrm>
            <a:off x="4500563" y="1452563"/>
            <a:ext cx="679450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ea typeface="黑体" panose="02010609060101010101" pitchFamily="49" charset="-122"/>
              </a:rPr>
              <a:t>18</a:t>
            </a:r>
            <a:endParaRPr lang="en-US" altLang="zh-CN" sz="3200">
              <a:ea typeface="黑体" panose="02010609060101010101" pitchFamily="49" charset="-122"/>
            </a:endParaRPr>
          </a:p>
        </p:txBody>
      </p:sp>
      <p:sp>
        <p:nvSpPr>
          <p:cNvPr id="11275" name="文本框 133"/>
          <p:cNvSpPr txBox="1">
            <a:spLocks noChangeArrowheads="1"/>
          </p:cNvSpPr>
          <p:nvPr/>
        </p:nvSpPr>
        <p:spPr bwMode="auto">
          <a:xfrm>
            <a:off x="3724276" y="1476375"/>
            <a:ext cx="677863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0000"/>
                </a:solidFill>
                <a:ea typeface="黑体" panose="02010609060101010101" pitchFamily="49" charset="-122"/>
              </a:rPr>
              <a:t>＞</a:t>
            </a:r>
            <a:endParaRPr lang="zh-CN" altLang="en-US" sz="32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63" name="圆角矩形 162"/>
          <p:cNvSpPr/>
          <p:nvPr/>
        </p:nvSpPr>
        <p:spPr>
          <a:xfrm>
            <a:off x="1078865" y="2389744"/>
            <a:ext cx="6708775" cy="1218323"/>
          </a:xfrm>
          <a:prstGeom prst="roundRect">
            <a:avLst/>
          </a:prstGeom>
          <a:noFill/>
          <a:ln w="12700" cmpd="sng">
            <a:gradFill>
              <a:gsLst>
                <a:gs pos="5000">
                  <a:srgbClr val="00B050"/>
                </a:gs>
                <a:gs pos="27000">
                  <a:srgbClr val="FFC000"/>
                </a:gs>
                <a:gs pos="62000">
                  <a:srgbClr val="F88379"/>
                </a:gs>
                <a:gs pos="88000">
                  <a:schemeClr val="accent6">
                    <a:lumMod val="60000"/>
                    <a:lumOff val="4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buFont typeface="Arial" panose="020B0604020202020204" pitchFamily="34" charset="0"/>
              <a:buNone/>
              <a:defRPr/>
            </a:pPr>
            <a:r>
              <a:rPr lang="zh-CN" altLang="en-US" sz="320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两位数比较大小时，先从十位比起。</a:t>
            </a:r>
            <a:endParaRPr lang="zh-CN" altLang="en-US" sz="3200" noProof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buFont typeface="Arial" panose="020B0604020202020204" pitchFamily="34" charset="0"/>
              <a:buNone/>
              <a:defRPr/>
            </a:pPr>
            <a:r>
              <a:rPr lang="zh-CN" altLang="en-US" sz="320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十位上数大，这个数就大。</a:t>
            </a:r>
            <a:endParaRPr lang="zh-CN" altLang="en-US" sz="3200" noProof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77" name="椭圆 1"/>
          <p:cNvSpPr>
            <a:spLocks noChangeArrowheads="1"/>
          </p:cNvSpPr>
          <p:nvPr/>
        </p:nvSpPr>
        <p:spPr bwMode="auto">
          <a:xfrm>
            <a:off x="3724275" y="1475185"/>
            <a:ext cx="539750" cy="53935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文本框 151"/>
          <p:cNvSpPr txBox="1">
            <a:spLocks noChangeArrowheads="1"/>
          </p:cNvSpPr>
          <p:nvPr/>
        </p:nvSpPr>
        <p:spPr bwMode="auto">
          <a:xfrm>
            <a:off x="3986213" y="3599260"/>
            <a:ext cx="1574800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（    ）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0" name="文本框 148"/>
          <p:cNvSpPr txBox="1">
            <a:spLocks noChangeArrowheads="1"/>
          </p:cNvSpPr>
          <p:nvPr/>
        </p:nvSpPr>
        <p:spPr bwMode="auto">
          <a:xfrm>
            <a:off x="1274763" y="3600451"/>
            <a:ext cx="1574800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（    ）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291" name="组合 69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12292" name="MH_Other_2"/>
            <p:cNvSpPr>
              <a:spLocks noChangeArrowheads="1"/>
            </p:cNvSpPr>
            <p:nvPr/>
          </p:nvSpPr>
          <p:spPr bwMode="auto">
            <a:xfrm>
              <a:off x="162" y="127"/>
              <a:ext cx="3628" cy="793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2293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294" name="文本框 61"/>
            <p:cNvSpPr txBox="1">
              <a:spLocks noChangeArrowheads="1"/>
            </p:cNvSpPr>
            <p:nvPr/>
          </p:nvSpPr>
          <p:spPr bwMode="auto">
            <a:xfrm>
              <a:off x="101" y="137"/>
              <a:ext cx="1013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2295" name="文本框 62"/>
            <p:cNvSpPr txBox="1">
              <a:spLocks noChangeArrowheads="1"/>
            </p:cNvSpPr>
            <p:nvPr/>
          </p:nvSpPr>
          <p:spPr bwMode="auto">
            <a:xfrm>
              <a:off x="1157" y="125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12296" name="组合 1"/>
          <p:cNvGrpSpPr/>
          <p:nvPr/>
        </p:nvGrpSpPr>
        <p:grpSpPr bwMode="auto">
          <a:xfrm>
            <a:off x="217488" y="732236"/>
            <a:ext cx="8407400" cy="585028"/>
            <a:chOff x="343" y="1273"/>
            <a:chExt cx="13240" cy="918"/>
          </a:xfrm>
        </p:grpSpPr>
        <p:sp>
          <p:nvSpPr>
            <p:cNvPr id="12297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12545" cy="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写一写，比一比。</a:t>
              </a:r>
              <a:endParaRPr lang="zh-CN" altLang="en-US" sz="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2299" name="组合 77"/>
          <p:cNvGrpSpPr/>
          <p:nvPr/>
        </p:nvGrpSpPr>
        <p:grpSpPr bwMode="auto">
          <a:xfrm>
            <a:off x="4073525" y="1582341"/>
            <a:ext cx="1587500" cy="2026444"/>
            <a:chOff x="1919" y="1750"/>
            <a:chExt cx="2497" cy="3189"/>
          </a:xfrm>
        </p:grpSpPr>
        <p:sp>
          <p:nvSpPr>
            <p:cNvPr id="57" name="矩形 56"/>
            <p:cNvSpPr/>
            <p:nvPr/>
          </p:nvSpPr>
          <p:spPr>
            <a:xfrm>
              <a:off x="2511" y="1757"/>
              <a:ext cx="67" cy="2944"/>
            </a:xfrm>
            <a:prstGeom prst="rect">
              <a:avLst/>
            </a:prstGeom>
            <a:solidFill>
              <a:srgbClr val="FFFFF2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58" name="矩形 57"/>
            <p:cNvSpPr/>
            <p:nvPr/>
          </p:nvSpPr>
          <p:spPr>
            <a:xfrm>
              <a:off x="3757" y="1750"/>
              <a:ext cx="67" cy="2944"/>
            </a:xfrm>
            <a:prstGeom prst="rect">
              <a:avLst/>
            </a:prstGeom>
            <a:solidFill>
              <a:srgbClr val="FFFFF2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1919" y="4287"/>
              <a:ext cx="2497" cy="652"/>
              <a:chOff x="1800" y="3930"/>
              <a:chExt cx="1471" cy="486"/>
            </a:xfrm>
            <a:solidFill>
              <a:srgbClr val="FFFFF2"/>
            </a:solidFill>
          </p:grpSpPr>
          <p:sp>
            <p:nvSpPr>
              <p:cNvPr id="60" name="矩形 59"/>
              <p:cNvSpPr/>
              <p:nvPr/>
            </p:nvSpPr>
            <p:spPr>
              <a:xfrm>
                <a:off x="1800" y="3930"/>
                <a:ext cx="737" cy="486"/>
              </a:xfrm>
              <a:prstGeom prst="rect">
                <a:avLst/>
              </a:prstGeom>
              <a:solidFill>
                <a:srgbClr val="A1D2FF"/>
              </a:solidFill>
              <a:ln w="635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r>
                  <a:rPr lang="zh-CN" altLang="en-US" sz="2400" noProof="1">
                    <a:solidFill>
                      <a:schemeClr val="tx1"/>
                    </a:solidFill>
                  </a:rPr>
                  <a:t>十位</a:t>
                </a:r>
                <a:endParaRPr lang="zh-CN" altLang="en-US" sz="2400" noProof="1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2534" y="3930"/>
                <a:ext cx="737" cy="486"/>
              </a:xfrm>
              <a:prstGeom prst="rect">
                <a:avLst/>
              </a:prstGeom>
              <a:solidFill>
                <a:srgbClr val="FFFFB7"/>
              </a:solidFill>
              <a:ln w="635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r>
                  <a:rPr lang="zh-CN" altLang="en-US" sz="2400" noProof="1">
                    <a:solidFill>
                      <a:schemeClr val="tx1"/>
                    </a:solidFill>
                  </a:rPr>
                  <a:t>个位</a:t>
                </a:r>
                <a:endParaRPr lang="zh-CN" altLang="en-US" sz="2400" noProof="1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62" name="椭圆 1"/>
          <p:cNvSpPr/>
          <p:nvPr/>
        </p:nvSpPr>
        <p:spPr>
          <a:xfrm>
            <a:off x="5118100" y="3037862"/>
            <a:ext cx="288290" cy="152766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3" name="椭圆 1"/>
          <p:cNvSpPr/>
          <p:nvPr/>
        </p:nvSpPr>
        <p:spPr>
          <a:xfrm>
            <a:off x="5118100" y="2882915"/>
            <a:ext cx="288290" cy="152766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60" name="组合 159"/>
          <p:cNvGrpSpPr/>
          <p:nvPr/>
        </p:nvGrpSpPr>
        <p:grpSpPr>
          <a:xfrm>
            <a:off x="4321175" y="2727722"/>
            <a:ext cx="288925" cy="463153"/>
            <a:chOff x="7996" y="4296"/>
            <a:chExt cx="454" cy="728"/>
          </a:xfrm>
        </p:grpSpPr>
        <p:sp>
          <p:nvSpPr>
            <p:cNvPr id="65" name="椭圆 1"/>
            <p:cNvSpPr/>
            <p:nvPr/>
          </p:nvSpPr>
          <p:spPr>
            <a:xfrm>
              <a:off x="7996" y="4784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7996" y="4540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7996" y="4296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62" name="组合 161"/>
          <p:cNvGrpSpPr/>
          <p:nvPr/>
        </p:nvGrpSpPr>
        <p:grpSpPr>
          <a:xfrm>
            <a:off x="5118100" y="2572942"/>
            <a:ext cx="288925" cy="307181"/>
            <a:chOff x="9250" y="4052"/>
            <a:chExt cx="454" cy="484"/>
          </a:xfrm>
        </p:grpSpPr>
        <p:sp>
          <p:nvSpPr>
            <p:cNvPr id="64" name="椭圆 1"/>
            <p:cNvSpPr/>
            <p:nvPr/>
          </p:nvSpPr>
          <p:spPr>
            <a:xfrm>
              <a:off x="9250" y="4296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70" name="椭圆 1"/>
            <p:cNvSpPr/>
            <p:nvPr/>
          </p:nvSpPr>
          <p:spPr>
            <a:xfrm>
              <a:off x="9250" y="4052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28" name="TextBox 19"/>
          <p:cNvSpPr txBox="1">
            <a:spLocks noChangeArrowheads="1"/>
          </p:cNvSpPr>
          <p:nvPr/>
        </p:nvSpPr>
        <p:spPr bwMode="auto">
          <a:xfrm>
            <a:off x="1865314" y="3608785"/>
            <a:ext cx="649287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32</a:t>
            </a:r>
            <a:endParaRPr lang="en-US" altLang="zh-CN" sz="3200">
              <a:solidFill>
                <a:srgbClr val="FF0000"/>
              </a:solidFill>
            </a:endParaRPr>
          </a:p>
        </p:txBody>
      </p:sp>
      <p:grpSp>
        <p:nvGrpSpPr>
          <p:cNvPr id="12308" name="组合 77"/>
          <p:cNvGrpSpPr/>
          <p:nvPr/>
        </p:nvGrpSpPr>
        <p:grpSpPr bwMode="auto">
          <a:xfrm>
            <a:off x="1447801" y="1581150"/>
            <a:ext cx="1584325" cy="2027635"/>
            <a:chOff x="1919" y="1750"/>
            <a:chExt cx="2497" cy="3189"/>
          </a:xfrm>
        </p:grpSpPr>
        <p:sp>
          <p:nvSpPr>
            <p:cNvPr id="39" name="矩形 38"/>
            <p:cNvSpPr/>
            <p:nvPr/>
          </p:nvSpPr>
          <p:spPr>
            <a:xfrm>
              <a:off x="2512" y="1757"/>
              <a:ext cx="65" cy="2944"/>
            </a:xfrm>
            <a:prstGeom prst="rect">
              <a:avLst/>
            </a:prstGeom>
            <a:solidFill>
              <a:srgbClr val="FFFFF2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41" name="矩形 40"/>
            <p:cNvSpPr/>
            <p:nvPr/>
          </p:nvSpPr>
          <p:spPr>
            <a:xfrm>
              <a:off x="3758" y="1750"/>
              <a:ext cx="65" cy="2942"/>
            </a:xfrm>
            <a:prstGeom prst="rect">
              <a:avLst/>
            </a:prstGeom>
            <a:solidFill>
              <a:srgbClr val="FFFFF2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1919" y="4287"/>
              <a:ext cx="2497" cy="652"/>
              <a:chOff x="1800" y="3930"/>
              <a:chExt cx="1471" cy="486"/>
            </a:xfrm>
            <a:solidFill>
              <a:srgbClr val="FFFFF2"/>
            </a:solidFill>
          </p:grpSpPr>
          <p:sp>
            <p:nvSpPr>
              <p:cNvPr id="43" name="矩形 42"/>
              <p:cNvSpPr/>
              <p:nvPr/>
            </p:nvSpPr>
            <p:spPr>
              <a:xfrm>
                <a:off x="1800" y="3930"/>
                <a:ext cx="737" cy="486"/>
              </a:xfrm>
              <a:prstGeom prst="rect">
                <a:avLst/>
              </a:prstGeom>
              <a:solidFill>
                <a:srgbClr val="A1D2FF"/>
              </a:solidFill>
              <a:ln w="635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r>
                  <a:rPr lang="zh-CN" altLang="en-US" sz="2400" noProof="1">
                    <a:solidFill>
                      <a:schemeClr val="tx1"/>
                    </a:solidFill>
                  </a:rPr>
                  <a:t>十位</a:t>
                </a:r>
                <a:endParaRPr lang="zh-CN" altLang="en-US" sz="2400" noProof="1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2534" y="3930"/>
                <a:ext cx="737" cy="486"/>
              </a:xfrm>
              <a:prstGeom prst="rect">
                <a:avLst/>
              </a:prstGeom>
              <a:solidFill>
                <a:srgbClr val="FFFFB7"/>
              </a:solidFill>
              <a:ln w="635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r>
                  <a:rPr lang="zh-CN" altLang="en-US" sz="2400" noProof="1">
                    <a:solidFill>
                      <a:schemeClr val="tx1"/>
                    </a:solidFill>
                  </a:rPr>
                  <a:t>个位</a:t>
                </a:r>
                <a:endParaRPr lang="zh-CN" altLang="en-US" sz="2400" noProof="1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61" name="组合 160"/>
          <p:cNvGrpSpPr/>
          <p:nvPr/>
        </p:nvGrpSpPr>
        <p:grpSpPr>
          <a:xfrm>
            <a:off x="2490789" y="2882504"/>
            <a:ext cx="288925" cy="307181"/>
            <a:chOff x="5113" y="4541"/>
            <a:chExt cx="454" cy="481"/>
          </a:xfrm>
        </p:grpSpPr>
        <p:sp>
          <p:nvSpPr>
            <p:cNvPr id="45" name="椭圆 1"/>
            <p:cNvSpPr/>
            <p:nvPr/>
          </p:nvSpPr>
          <p:spPr>
            <a:xfrm>
              <a:off x="5113" y="4782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46" name="椭圆 1"/>
            <p:cNvSpPr/>
            <p:nvPr/>
          </p:nvSpPr>
          <p:spPr>
            <a:xfrm>
              <a:off x="5113" y="4541"/>
              <a:ext cx="454" cy="240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59" name="组合 158"/>
          <p:cNvGrpSpPr/>
          <p:nvPr/>
        </p:nvGrpSpPr>
        <p:grpSpPr>
          <a:xfrm>
            <a:off x="1695450" y="2730103"/>
            <a:ext cx="288925" cy="460772"/>
            <a:chOff x="3860" y="4301"/>
            <a:chExt cx="454" cy="724"/>
          </a:xfrm>
        </p:grpSpPr>
        <p:sp>
          <p:nvSpPr>
            <p:cNvPr id="48" name="椭圆 1"/>
            <p:cNvSpPr/>
            <p:nvPr/>
          </p:nvSpPr>
          <p:spPr>
            <a:xfrm>
              <a:off x="3860" y="4785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3860" y="4540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50" name="椭圆 149"/>
            <p:cNvSpPr/>
            <p:nvPr/>
          </p:nvSpPr>
          <p:spPr>
            <a:xfrm>
              <a:off x="3860" y="4301"/>
              <a:ext cx="454" cy="24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lang="zh-CN" altLang="en-US" sz="28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51" name="TextBox 19"/>
          <p:cNvSpPr txBox="1">
            <a:spLocks noChangeArrowheads="1"/>
          </p:cNvSpPr>
          <p:nvPr/>
        </p:nvSpPr>
        <p:spPr bwMode="auto">
          <a:xfrm>
            <a:off x="4576764" y="3606403"/>
            <a:ext cx="649287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34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58" name="文本框 157"/>
          <p:cNvSpPr txBox="1">
            <a:spLocks noChangeArrowheads="1"/>
          </p:cNvSpPr>
          <p:nvPr/>
        </p:nvSpPr>
        <p:spPr bwMode="auto">
          <a:xfrm>
            <a:off x="3308351" y="3608785"/>
            <a:ext cx="677863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0000"/>
                </a:solidFill>
                <a:ea typeface="黑体" panose="02010609060101010101" pitchFamily="49" charset="-122"/>
              </a:rPr>
              <a:t>＜</a:t>
            </a:r>
            <a:endParaRPr lang="zh-CN" altLang="en-US" sz="32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63" name="圆角矩形 162"/>
          <p:cNvSpPr/>
          <p:nvPr/>
        </p:nvSpPr>
        <p:spPr>
          <a:xfrm>
            <a:off x="6034400" y="1519795"/>
            <a:ext cx="2660650" cy="2627150"/>
          </a:xfrm>
          <a:prstGeom prst="roundRect">
            <a:avLst/>
          </a:prstGeom>
          <a:noFill/>
          <a:ln w="12700" cmpd="sng">
            <a:gradFill>
              <a:gsLst>
                <a:gs pos="5000">
                  <a:srgbClr val="00B050"/>
                </a:gs>
                <a:gs pos="27000">
                  <a:srgbClr val="FFC000"/>
                </a:gs>
                <a:gs pos="62000">
                  <a:srgbClr val="F88379"/>
                </a:gs>
                <a:gs pos="88000">
                  <a:schemeClr val="accent6">
                    <a:lumMod val="60000"/>
                    <a:lumOff val="4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buFont typeface="Arial" panose="020B0604020202020204" pitchFamily="34" charset="0"/>
              <a:buNone/>
              <a:defRPr/>
            </a:pPr>
            <a:r>
              <a:rPr lang="zh-CN" altLang="en-US" sz="320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十位数相同，就把个位相比，个位上的数大，这个数就大。</a:t>
            </a:r>
            <a:endParaRPr lang="zh-CN" altLang="en-US" sz="3200" noProof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317" name="椭圆 1"/>
          <p:cNvSpPr>
            <a:spLocks noChangeArrowheads="1"/>
          </p:cNvSpPr>
          <p:nvPr/>
        </p:nvSpPr>
        <p:spPr bwMode="auto">
          <a:xfrm>
            <a:off x="3378200" y="3599260"/>
            <a:ext cx="539750" cy="53935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/>
      <p:bldP spid="151" grpId="0"/>
      <p:bldP spid="158" grpId="0"/>
    </p:bldLst>
  </p:timing>
</p:sld>
</file>

<file path=ppt/tags/tag1.xml><?xml version="1.0" encoding="utf-8"?>
<p:tagLst xmlns:p="http://schemas.openxmlformats.org/presentationml/2006/main">
  <p:tag name="KSO_WPP_MARK_KEY" val="0aec7167-c785-40cb-8094-4813d537afc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743</Words>
  <Application>WPS 演示</Application>
  <PresentationFormat>全屏显示(16:9)</PresentationFormat>
  <Paragraphs>375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黑体</vt:lpstr>
      <vt:lpstr>微软雅黑</vt:lpstr>
      <vt:lpstr>方正大标宋简体</vt:lpstr>
      <vt:lpstr>楷体_GB2312</vt:lpstr>
      <vt:lpstr>华文楷体</vt:lpstr>
      <vt:lpstr>幼圆</vt:lpstr>
      <vt:lpstr>Times New Roman</vt:lpstr>
      <vt:lpstr>Arial</vt:lpstr>
      <vt:lpstr>Arial Unicode MS</vt:lpstr>
      <vt:lpstr>新宋体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7</cp:revision>
  <dcterms:created xsi:type="dcterms:W3CDTF">2019-11-20T11:23:00Z</dcterms:created>
  <dcterms:modified xsi:type="dcterms:W3CDTF">2023-01-28T05:17:03Z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D203BF5B6D8743769ACB53EE3C976E8F</vt:lpwstr>
  </property>
</Properties>
</file>