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30" d="100"/>
          <a:sy n="130" d="100"/>
        </p:scale>
        <p:origin x="-1044" y="-3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A81380F-92EE-4115-81F6-A02EA2C216A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页眉占位符 61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47" name="日期占位符 614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076" name="幻灯片图像占位符 6147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文本占位符 6148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150" name="页脚占位符 614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51" name="灯片编号占位符 615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05690165-328C-4E64-A125-10C7642F615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751D4-B0D7-4AE8-B9B2-0CBE621FFC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061DCF-C9AD-401B-9C14-1DCDD58F15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CD6884-F179-4753-9C54-D5AAC8DC4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359EC-0072-44AA-8EC2-BCAD619713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71577-BED5-48FA-9BC8-B22425AB29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62556-E8BF-4EB7-9D34-0D9B0883D0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A27911-69CC-4344-88CE-8F6AE085A5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F16CFC-12C2-4F5A-8540-6B37A96DF7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A6CED-A30E-4A4D-91F0-03D296C2EA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E3892-19AF-4130-A5D9-04C1E282AC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2478DA-C79E-4CD8-9246-523BF025CB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8DB62714-D49C-4DB1-B423-ADFAE246EA7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ChangeArrowheads="1"/>
          </p:cNvSpPr>
          <p:nvPr/>
        </p:nvSpPr>
        <p:spPr bwMode="auto">
          <a:xfrm>
            <a:off x="-7938" y="4795837"/>
            <a:ext cx="9163051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grpSp>
        <p:nvGrpSpPr>
          <p:cNvPr id="4098" name="组合 5"/>
          <p:cNvGrpSpPr/>
          <p:nvPr/>
        </p:nvGrpSpPr>
        <p:grpSpPr bwMode="auto">
          <a:xfrm>
            <a:off x="15921" y="3306366"/>
            <a:ext cx="427038" cy="1833563"/>
            <a:chOff x="1082676" y="2309813"/>
            <a:chExt cx="566738" cy="2441576"/>
          </a:xfrm>
        </p:grpSpPr>
        <p:sp>
          <p:nvSpPr>
            <p:cNvPr id="4099" name="Freeform 12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13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Rectangle 14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2" name="Rectangle 15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3" name="Rectangle 16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4" name="Rectangle 17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5" name="Rectangle 18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6" name="Rectangle 19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7" name="Oval 20"/>
            <p:cNvSpPr>
              <a:spLocks noChangeArrowheads="1"/>
            </p:cNvSpPr>
            <p:nvPr/>
          </p:nvSpPr>
          <p:spPr bwMode="auto">
            <a:xfrm>
              <a:off x="1173163" y="3370263"/>
              <a:ext cx="266700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8" name="Freeform 21"/>
            <p:cNvSpPr>
              <a:spLocks noEditPoints="1" noChangeArrowheads="1"/>
            </p:cNvSpPr>
            <p:nvPr/>
          </p:nvSpPr>
          <p:spPr bwMode="auto">
            <a:xfrm>
              <a:off x="1316038" y="2309813"/>
              <a:ext cx="217488" cy="2441575"/>
            </a:xfrm>
            <a:custGeom>
              <a:avLst/>
              <a:gdLst>
                <a:gd name="T0" fmla="*/ 58 w 58"/>
                <a:gd name="T1" fmla="*/ 548 h 649"/>
                <a:gd name="T2" fmla="*/ 0 w 58"/>
                <a:gd name="T3" fmla="*/ 548 h 649"/>
                <a:gd name="T4" fmla="*/ 0 w 58"/>
                <a:gd name="T5" fmla="*/ 566 h 649"/>
                <a:gd name="T6" fmla="*/ 33 w 58"/>
                <a:gd name="T7" fmla="*/ 566 h 649"/>
                <a:gd name="T8" fmla="*/ 33 w 58"/>
                <a:gd name="T9" fmla="*/ 649 h 649"/>
                <a:gd name="T10" fmla="*/ 46 w 58"/>
                <a:gd name="T11" fmla="*/ 649 h 649"/>
                <a:gd name="T12" fmla="*/ 58 w 58"/>
                <a:gd name="T13" fmla="*/ 649 h 649"/>
                <a:gd name="T14" fmla="*/ 58 w 58"/>
                <a:gd name="T15" fmla="*/ 548 h 649"/>
                <a:gd name="T16" fmla="*/ 58 w 58"/>
                <a:gd name="T17" fmla="*/ 0 h 649"/>
                <a:gd name="T18" fmla="*/ 0 w 58"/>
                <a:gd name="T19" fmla="*/ 0 h 649"/>
                <a:gd name="T20" fmla="*/ 0 w 58"/>
                <a:gd name="T21" fmla="*/ 282 h 649"/>
                <a:gd name="T22" fmla="*/ 33 w 58"/>
                <a:gd name="T23" fmla="*/ 318 h 649"/>
                <a:gd name="T24" fmla="*/ 0 w 58"/>
                <a:gd name="T25" fmla="*/ 354 h 649"/>
                <a:gd name="T26" fmla="*/ 0 w 58"/>
                <a:gd name="T27" fmla="*/ 397 h 649"/>
                <a:gd name="T28" fmla="*/ 58 w 58"/>
                <a:gd name="T29" fmla="*/ 397 h 649"/>
                <a:gd name="T30" fmla="*/ 58 w 58"/>
                <a:gd name="T3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9">
                  <a:moveTo>
                    <a:pt x="58" y="548"/>
                  </a:moveTo>
                  <a:cubicBezTo>
                    <a:pt x="0" y="548"/>
                    <a:pt x="0" y="548"/>
                    <a:pt x="0" y="548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33" y="566"/>
                    <a:pt x="33" y="566"/>
                    <a:pt x="33" y="566"/>
                  </a:cubicBezTo>
                  <a:cubicBezTo>
                    <a:pt x="33" y="649"/>
                    <a:pt x="33" y="649"/>
                    <a:pt x="33" y="649"/>
                  </a:cubicBezTo>
                  <a:cubicBezTo>
                    <a:pt x="46" y="649"/>
                    <a:pt x="46" y="649"/>
                    <a:pt x="46" y="649"/>
                  </a:cubicBezTo>
                  <a:cubicBezTo>
                    <a:pt x="58" y="649"/>
                    <a:pt x="58" y="649"/>
                    <a:pt x="58" y="649"/>
                  </a:cubicBezTo>
                  <a:cubicBezTo>
                    <a:pt x="58" y="548"/>
                    <a:pt x="58" y="548"/>
                    <a:pt x="58" y="548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9" y="283"/>
                    <a:pt x="33" y="299"/>
                    <a:pt x="33" y="318"/>
                  </a:cubicBezTo>
                  <a:cubicBezTo>
                    <a:pt x="33" y="337"/>
                    <a:pt x="19" y="353"/>
                    <a:pt x="0" y="35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58" y="397"/>
                    <a:pt x="58" y="397"/>
                    <a:pt x="58" y="39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22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3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4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5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6"/>
            <p:cNvSpPr>
              <a:spLocks noChangeArrowheads="1"/>
            </p:cNvSpPr>
            <p:nvPr/>
          </p:nvSpPr>
          <p:spPr bwMode="auto">
            <a:xfrm>
              <a:off x="1316038" y="3370263"/>
              <a:ext cx="123825" cy="271463"/>
            </a:xfrm>
            <a:custGeom>
              <a:avLst/>
              <a:gdLst>
                <a:gd name="T0" fmla="*/ 0 w 33"/>
                <a:gd name="T1" fmla="*/ 0 h 72"/>
                <a:gd name="T2" fmla="*/ 0 w 33"/>
                <a:gd name="T3" fmla="*/ 72 h 72"/>
                <a:gd name="T4" fmla="*/ 33 w 33"/>
                <a:gd name="T5" fmla="*/ 36 h 72"/>
                <a:gd name="T6" fmla="*/ 0 w 3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9" y="71"/>
                    <a:pt x="33" y="55"/>
                    <a:pt x="33" y="36"/>
                  </a:cubicBezTo>
                  <a:cubicBezTo>
                    <a:pt x="33" y="17"/>
                    <a:pt x="19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4" name="组合 227"/>
          <p:cNvGrpSpPr/>
          <p:nvPr/>
        </p:nvGrpSpPr>
        <p:grpSpPr bwMode="auto">
          <a:xfrm>
            <a:off x="468360" y="4925616"/>
            <a:ext cx="2390775" cy="228600"/>
            <a:chOff x="1684338" y="4465638"/>
            <a:chExt cx="3175001" cy="304800"/>
          </a:xfrm>
        </p:grpSpPr>
        <p:sp>
          <p:nvSpPr>
            <p:cNvPr id="4115" name="Freeform 51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52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53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54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55"/>
            <p:cNvSpPr>
              <a:spLocks noChangeArrowheads="1"/>
            </p:cNvSpPr>
            <p:nvPr/>
          </p:nvSpPr>
          <p:spPr bwMode="auto">
            <a:xfrm>
              <a:off x="3486151" y="4605338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56"/>
            <p:cNvSpPr>
              <a:spLocks noChangeArrowheads="1"/>
            </p:cNvSpPr>
            <p:nvPr/>
          </p:nvSpPr>
          <p:spPr bwMode="auto">
            <a:xfrm>
              <a:off x="3335338" y="4605338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57"/>
            <p:cNvSpPr>
              <a:spLocks noChangeArrowheads="1"/>
            </p:cNvSpPr>
            <p:nvPr/>
          </p:nvSpPr>
          <p:spPr bwMode="auto">
            <a:xfrm>
              <a:off x="3184526" y="4605338"/>
              <a:ext cx="46038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58"/>
            <p:cNvSpPr>
              <a:spLocks noChangeArrowheads="1"/>
            </p:cNvSpPr>
            <p:nvPr/>
          </p:nvSpPr>
          <p:spPr bwMode="auto">
            <a:xfrm>
              <a:off x="3030538" y="4605338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1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59"/>
            <p:cNvSpPr>
              <a:spLocks noChangeArrowheads="1"/>
            </p:cNvSpPr>
            <p:nvPr/>
          </p:nvSpPr>
          <p:spPr bwMode="auto">
            <a:xfrm>
              <a:off x="28813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60"/>
            <p:cNvSpPr>
              <a:spLocks noChangeArrowheads="1"/>
            </p:cNvSpPr>
            <p:nvPr/>
          </p:nvSpPr>
          <p:spPr bwMode="auto">
            <a:xfrm>
              <a:off x="2730501" y="4600576"/>
              <a:ext cx="49213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61"/>
            <p:cNvSpPr>
              <a:spLocks noChangeArrowheads="1"/>
            </p:cNvSpPr>
            <p:nvPr/>
          </p:nvSpPr>
          <p:spPr bwMode="auto">
            <a:xfrm>
              <a:off x="25765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1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62"/>
            <p:cNvSpPr>
              <a:spLocks noChangeArrowheads="1"/>
            </p:cNvSpPr>
            <p:nvPr/>
          </p:nvSpPr>
          <p:spPr bwMode="auto">
            <a:xfrm>
              <a:off x="2427288" y="4600576"/>
              <a:ext cx="47625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63"/>
            <p:cNvSpPr>
              <a:spLocks noChangeArrowheads="1"/>
            </p:cNvSpPr>
            <p:nvPr/>
          </p:nvSpPr>
          <p:spPr bwMode="auto">
            <a:xfrm>
              <a:off x="2276476" y="4597401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64"/>
            <p:cNvSpPr>
              <a:spLocks noChangeArrowheads="1"/>
            </p:cNvSpPr>
            <p:nvPr/>
          </p:nvSpPr>
          <p:spPr bwMode="auto">
            <a:xfrm>
              <a:off x="2127251" y="4597401"/>
              <a:ext cx="44450" cy="157163"/>
            </a:xfrm>
            <a:custGeom>
              <a:avLst/>
              <a:gdLst>
                <a:gd name="T0" fmla="*/ 6 w 12"/>
                <a:gd name="T1" fmla="*/ 0 h 42"/>
                <a:gd name="T2" fmla="*/ 0 w 12"/>
                <a:gd name="T3" fmla="*/ 6 h 42"/>
                <a:gd name="T4" fmla="*/ 0 w 12"/>
                <a:gd name="T5" fmla="*/ 42 h 42"/>
                <a:gd name="T6" fmla="*/ 12 w 12"/>
                <a:gd name="T7" fmla="*/ 42 h 42"/>
                <a:gd name="T8" fmla="*/ 12 w 12"/>
                <a:gd name="T9" fmla="*/ 6 h 42"/>
                <a:gd name="T10" fmla="*/ 6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65"/>
            <p:cNvSpPr>
              <a:spLocks noChangeArrowheads="1"/>
            </p:cNvSpPr>
            <p:nvPr/>
          </p:nvSpPr>
          <p:spPr bwMode="auto">
            <a:xfrm>
              <a:off x="1973263" y="4597401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66"/>
            <p:cNvSpPr>
              <a:spLocks noChangeArrowheads="1"/>
            </p:cNvSpPr>
            <p:nvPr/>
          </p:nvSpPr>
          <p:spPr bwMode="auto">
            <a:xfrm>
              <a:off x="1822451" y="4597401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67"/>
            <p:cNvSpPr>
              <a:spLocks noChangeArrowheads="1"/>
            </p:cNvSpPr>
            <p:nvPr/>
          </p:nvSpPr>
          <p:spPr bwMode="auto">
            <a:xfrm>
              <a:off x="4543426" y="4611688"/>
              <a:ext cx="49213" cy="155575"/>
            </a:xfrm>
            <a:custGeom>
              <a:avLst/>
              <a:gdLst>
                <a:gd name="T0" fmla="*/ 6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2 w 13"/>
                <a:gd name="T7" fmla="*/ 41 h 41"/>
                <a:gd name="T8" fmla="*/ 13 w 13"/>
                <a:gd name="T9" fmla="*/ 6 h 41"/>
                <a:gd name="T10" fmla="*/ 6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68"/>
            <p:cNvSpPr>
              <a:spLocks noChangeArrowheads="1"/>
            </p:cNvSpPr>
            <p:nvPr/>
          </p:nvSpPr>
          <p:spPr bwMode="auto">
            <a:xfrm>
              <a:off x="4394201" y="4611688"/>
              <a:ext cx="44450" cy="155575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69"/>
            <p:cNvSpPr>
              <a:spLocks noChangeArrowheads="1"/>
            </p:cNvSpPr>
            <p:nvPr/>
          </p:nvSpPr>
          <p:spPr bwMode="auto">
            <a:xfrm>
              <a:off x="4240213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70"/>
            <p:cNvSpPr>
              <a:spLocks noChangeArrowheads="1"/>
            </p:cNvSpPr>
            <p:nvPr/>
          </p:nvSpPr>
          <p:spPr bwMode="auto">
            <a:xfrm>
              <a:off x="4089401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71"/>
            <p:cNvSpPr>
              <a:spLocks noChangeArrowheads="1"/>
            </p:cNvSpPr>
            <p:nvPr/>
          </p:nvSpPr>
          <p:spPr bwMode="auto">
            <a:xfrm>
              <a:off x="3940176" y="4608513"/>
              <a:ext cx="47625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1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72"/>
            <p:cNvSpPr>
              <a:spLocks noChangeArrowheads="1"/>
            </p:cNvSpPr>
            <p:nvPr/>
          </p:nvSpPr>
          <p:spPr bwMode="auto">
            <a:xfrm>
              <a:off x="3789363" y="4608513"/>
              <a:ext cx="44450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73"/>
            <p:cNvSpPr>
              <a:spLocks noChangeArrowheads="1"/>
            </p:cNvSpPr>
            <p:nvPr/>
          </p:nvSpPr>
          <p:spPr bwMode="auto">
            <a:xfrm>
              <a:off x="3635376" y="4605338"/>
              <a:ext cx="49213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8" name="组合 313"/>
          <p:cNvGrpSpPr/>
          <p:nvPr/>
        </p:nvGrpSpPr>
        <p:grpSpPr bwMode="auto">
          <a:xfrm>
            <a:off x="531860" y="3494485"/>
            <a:ext cx="460375" cy="1645444"/>
            <a:chOff x="1766888" y="2557463"/>
            <a:chExt cx="611188" cy="2193925"/>
          </a:xfrm>
        </p:grpSpPr>
        <p:sp>
          <p:nvSpPr>
            <p:cNvPr id="4139" name="Freeform 74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75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Rectangle 76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2" name="Rectangle 77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3" name="Freeform 78"/>
            <p:cNvSpPr>
              <a:spLocks noChangeArrowheads="1"/>
            </p:cNvSpPr>
            <p:nvPr/>
          </p:nvSpPr>
          <p:spPr bwMode="auto">
            <a:xfrm>
              <a:off x="1866901" y="3103563"/>
              <a:ext cx="301625" cy="966788"/>
            </a:xfrm>
            <a:custGeom>
              <a:avLst/>
              <a:gdLst>
                <a:gd name="T0" fmla="*/ 80 w 80"/>
                <a:gd name="T1" fmla="*/ 217 h 257"/>
                <a:gd name="T2" fmla="*/ 40 w 80"/>
                <a:gd name="T3" fmla="*/ 257 h 257"/>
                <a:gd name="T4" fmla="*/ 0 w 80"/>
                <a:gd name="T5" fmla="*/ 217 h 257"/>
                <a:gd name="T6" fmla="*/ 0 w 80"/>
                <a:gd name="T7" fmla="*/ 40 h 257"/>
                <a:gd name="T8" fmla="*/ 40 w 80"/>
                <a:gd name="T9" fmla="*/ 0 h 257"/>
                <a:gd name="T10" fmla="*/ 80 w 80"/>
                <a:gd name="T11" fmla="*/ 40 h 257"/>
                <a:gd name="T12" fmla="*/ 80 w 80"/>
                <a:gd name="T13" fmla="*/ 2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7">
                  <a:moveTo>
                    <a:pt x="80" y="217"/>
                  </a:moveTo>
                  <a:cubicBezTo>
                    <a:pt x="80" y="239"/>
                    <a:pt x="62" y="257"/>
                    <a:pt x="40" y="257"/>
                  </a:cubicBezTo>
                  <a:cubicBezTo>
                    <a:pt x="18" y="257"/>
                    <a:pt x="0" y="239"/>
                    <a:pt x="0" y="2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217"/>
                    <a:pt x="80" y="217"/>
                    <a:pt x="80" y="2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Rectangle 79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5" name="Rectangle 80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6" name="Rectangle 81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7" name="Rectangle 82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8" name="Freeform 83"/>
            <p:cNvSpPr>
              <a:spLocks noChangeArrowheads="1"/>
            </p:cNvSpPr>
            <p:nvPr/>
          </p:nvSpPr>
          <p:spPr bwMode="auto">
            <a:xfrm>
              <a:off x="2017713" y="2633663"/>
              <a:ext cx="255588" cy="1689100"/>
            </a:xfrm>
            <a:custGeom>
              <a:avLst/>
              <a:gdLst>
                <a:gd name="T0" fmla="*/ 68 w 68"/>
                <a:gd name="T1" fmla="*/ 0 h 449"/>
                <a:gd name="T2" fmla="*/ 0 w 68"/>
                <a:gd name="T3" fmla="*/ 0 h 449"/>
                <a:gd name="T4" fmla="*/ 0 w 68"/>
                <a:gd name="T5" fmla="*/ 125 h 449"/>
                <a:gd name="T6" fmla="*/ 40 w 68"/>
                <a:gd name="T7" fmla="*/ 165 h 449"/>
                <a:gd name="T8" fmla="*/ 40 w 68"/>
                <a:gd name="T9" fmla="*/ 342 h 449"/>
                <a:gd name="T10" fmla="*/ 0 w 68"/>
                <a:gd name="T11" fmla="*/ 382 h 449"/>
                <a:gd name="T12" fmla="*/ 0 w 68"/>
                <a:gd name="T13" fmla="*/ 449 h 449"/>
                <a:gd name="T14" fmla="*/ 68 w 68"/>
                <a:gd name="T15" fmla="*/ 449 h 449"/>
                <a:gd name="T16" fmla="*/ 68 w 68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9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40" y="143"/>
                    <a:pt x="40" y="165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0" y="364"/>
                    <a:pt x="22" y="382"/>
                    <a:pt x="0" y="382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84"/>
            <p:cNvSpPr>
              <a:spLocks noChangeArrowheads="1"/>
            </p:cNvSpPr>
            <p:nvPr/>
          </p:nvSpPr>
          <p:spPr bwMode="auto">
            <a:xfrm>
              <a:off x="2017713" y="3103563"/>
              <a:ext cx="150813" cy="966788"/>
            </a:xfrm>
            <a:custGeom>
              <a:avLst/>
              <a:gdLst>
                <a:gd name="T0" fmla="*/ 0 w 40"/>
                <a:gd name="T1" fmla="*/ 0 h 257"/>
                <a:gd name="T2" fmla="*/ 0 w 40"/>
                <a:gd name="T3" fmla="*/ 257 h 257"/>
                <a:gd name="T4" fmla="*/ 40 w 40"/>
                <a:gd name="T5" fmla="*/ 217 h 257"/>
                <a:gd name="T6" fmla="*/ 40 w 40"/>
                <a:gd name="T7" fmla="*/ 40 h 257"/>
                <a:gd name="T8" fmla="*/ 0 w 40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7">
                  <a:moveTo>
                    <a:pt x="0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22" y="257"/>
                    <a:pt x="40" y="239"/>
                    <a:pt x="40" y="21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600">
                <a:solidFill>
                  <a:srgbClr val="D9D9D9"/>
                </a:solidFill>
              </a:endParaRPr>
            </a:p>
          </p:txBody>
        </p:sp>
        <p:sp>
          <p:nvSpPr>
            <p:cNvPr id="4150" name="Rectangle 85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51" name="Rectangle 86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52" name="Freeform 87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88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54" name="组合 341"/>
          <p:cNvGrpSpPr/>
          <p:nvPr/>
        </p:nvGrpSpPr>
        <p:grpSpPr bwMode="auto">
          <a:xfrm>
            <a:off x="1012872" y="4046935"/>
            <a:ext cx="708025" cy="771525"/>
            <a:chOff x="2559051" y="2430463"/>
            <a:chExt cx="941387" cy="1027113"/>
          </a:xfrm>
        </p:grpSpPr>
        <p:sp>
          <p:nvSpPr>
            <p:cNvPr id="4155" name="Freeform 100"/>
            <p:cNvSpPr>
              <a:spLocks noChangeArrowheads="1"/>
            </p:cNvSpPr>
            <p:nvPr/>
          </p:nvSpPr>
          <p:spPr bwMode="auto">
            <a:xfrm>
              <a:off x="2559051" y="2430463"/>
              <a:ext cx="933450" cy="860425"/>
            </a:xfrm>
            <a:custGeom>
              <a:avLst/>
              <a:gdLst>
                <a:gd name="T0" fmla="*/ 94 w 249"/>
                <a:gd name="T1" fmla="*/ 88 h 229"/>
                <a:gd name="T2" fmla="*/ 82 w 249"/>
                <a:gd name="T3" fmla="*/ 91 h 229"/>
                <a:gd name="T4" fmla="*/ 78 w 249"/>
                <a:gd name="T5" fmla="*/ 92 h 229"/>
                <a:gd name="T6" fmla="*/ 86 w 249"/>
                <a:gd name="T7" fmla="*/ 85 h 229"/>
                <a:gd name="T8" fmla="*/ 91 w 249"/>
                <a:gd name="T9" fmla="*/ 78 h 229"/>
                <a:gd name="T10" fmla="*/ 93 w 249"/>
                <a:gd name="T11" fmla="*/ 75 h 229"/>
                <a:gd name="T12" fmla="*/ 129 w 249"/>
                <a:gd name="T13" fmla="*/ 41 h 229"/>
                <a:gd name="T14" fmla="*/ 89 w 249"/>
                <a:gd name="T15" fmla="*/ 48 h 229"/>
                <a:gd name="T16" fmla="*/ 89 w 249"/>
                <a:gd name="T17" fmla="*/ 70 h 229"/>
                <a:gd name="T18" fmla="*/ 79 w 249"/>
                <a:gd name="T19" fmla="*/ 63 h 229"/>
                <a:gd name="T20" fmla="*/ 70 w 249"/>
                <a:gd name="T21" fmla="*/ 60 h 229"/>
                <a:gd name="T22" fmla="*/ 58 w 249"/>
                <a:gd name="T23" fmla="*/ 59 h 229"/>
                <a:gd name="T24" fmla="*/ 49 w 249"/>
                <a:gd name="T25" fmla="*/ 59 h 229"/>
                <a:gd name="T26" fmla="*/ 51 w 249"/>
                <a:gd name="T27" fmla="*/ 104 h 229"/>
                <a:gd name="T28" fmla="*/ 65 w 249"/>
                <a:gd name="T29" fmla="*/ 100 h 229"/>
                <a:gd name="T30" fmla="*/ 66 w 249"/>
                <a:gd name="T31" fmla="*/ 100 h 229"/>
                <a:gd name="T32" fmla="*/ 62 w 249"/>
                <a:gd name="T33" fmla="*/ 104 h 229"/>
                <a:gd name="T34" fmla="*/ 57 w 249"/>
                <a:gd name="T35" fmla="*/ 109 h 229"/>
                <a:gd name="T36" fmla="*/ 54 w 249"/>
                <a:gd name="T37" fmla="*/ 113 h 229"/>
                <a:gd name="T38" fmla="*/ 50 w 249"/>
                <a:gd name="T39" fmla="*/ 119 h 229"/>
                <a:gd name="T40" fmla="*/ 47 w 249"/>
                <a:gd name="T41" fmla="*/ 125 h 229"/>
                <a:gd name="T42" fmla="*/ 45 w 249"/>
                <a:gd name="T43" fmla="*/ 132 h 229"/>
                <a:gd name="T44" fmla="*/ 44 w 249"/>
                <a:gd name="T45" fmla="*/ 138 h 229"/>
                <a:gd name="T46" fmla="*/ 43 w 249"/>
                <a:gd name="T47" fmla="*/ 146 h 229"/>
                <a:gd name="T48" fmla="*/ 43 w 249"/>
                <a:gd name="T49" fmla="*/ 151 h 229"/>
                <a:gd name="T50" fmla="*/ 44 w 249"/>
                <a:gd name="T51" fmla="*/ 160 h 229"/>
                <a:gd name="T52" fmla="*/ 45 w 249"/>
                <a:gd name="T53" fmla="*/ 165 h 229"/>
                <a:gd name="T54" fmla="*/ 48 w 249"/>
                <a:gd name="T55" fmla="*/ 174 h 229"/>
                <a:gd name="T56" fmla="*/ 50 w 249"/>
                <a:gd name="T57" fmla="*/ 180 h 229"/>
                <a:gd name="T58" fmla="*/ 56 w 249"/>
                <a:gd name="T59" fmla="*/ 188 h 229"/>
                <a:gd name="T60" fmla="*/ 63 w 249"/>
                <a:gd name="T61" fmla="*/ 198 h 229"/>
                <a:gd name="T62" fmla="*/ 68 w 249"/>
                <a:gd name="T63" fmla="*/ 203 h 229"/>
                <a:gd name="T64" fmla="*/ 74 w 249"/>
                <a:gd name="T65" fmla="*/ 208 h 229"/>
                <a:gd name="T66" fmla="*/ 79 w 249"/>
                <a:gd name="T67" fmla="*/ 212 h 229"/>
                <a:gd name="T68" fmla="*/ 85 w 249"/>
                <a:gd name="T69" fmla="*/ 216 h 229"/>
                <a:gd name="T70" fmla="*/ 92 w 249"/>
                <a:gd name="T71" fmla="*/ 220 h 229"/>
                <a:gd name="T72" fmla="*/ 98 w 249"/>
                <a:gd name="T73" fmla="*/ 222 h 229"/>
                <a:gd name="T74" fmla="*/ 105 w 249"/>
                <a:gd name="T75" fmla="*/ 225 h 229"/>
                <a:gd name="T76" fmla="*/ 110 w 249"/>
                <a:gd name="T77" fmla="*/ 227 h 229"/>
                <a:gd name="T78" fmla="*/ 118 w 249"/>
                <a:gd name="T79" fmla="*/ 228 h 229"/>
                <a:gd name="T80" fmla="*/ 123 w 249"/>
                <a:gd name="T81" fmla="*/ 229 h 229"/>
                <a:gd name="T82" fmla="*/ 132 w 249"/>
                <a:gd name="T83" fmla="*/ 229 h 229"/>
                <a:gd name="T84" fmla="*/ 136 w 249"/>
                <a:gd name="T85" fmla="*/ 229 h 229"/>
                <a:gd name="T86" fmla="*/ 145 w 249"/>
                <a:gd name="T87" fmla="*/ 228 h 229"/>
                <a:gd name="T88" fmla="*/ 149 w 249"/>
                <a:gd name="T89" fmla="*/ 227 h 229"/>
                <a:gd name="T90" fmla="*/ 158 w 249"/>
                <a:gd name="T91" fmla="*/ 224 h 229"/>
                <a:gd name="T92" fmla="*/ 162 w 249"/>
                <a:gd name="T93" fmla="*/ 223 h 229"/>
                <a:gd name="T94" fmla="*/ 181 w 249"/>
                <a:gd name="T95" fmla="*/ 210 h 229"/>
                <a:gd name="T96" fmla="*/ 185 w 249"/>
                <a:gd name="T97" fmla="*/ 207 h 229"/>
                <a:gd name="T98" fmla="*/ 188 w 249"/>
                <a:gd name="T99" fmla="*/ 2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29">
                  <a:moveTo>
                    <a:pt x="216" y="74"/>
                  </a:moveTo>
                  <a:cubicBezTo>
                    <a:pt x="178" y="20"/>
                    <a:pt x="111" y="45"/>
                    <a:pt x="103" y="88"/>
                  </a:cubicBezTo>
                  <a:cubicBezTo>
                    <a:pt x="100" y="88"/>
                    <a:pt x="97" y="88"/>
                    <a:pt x="94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89" y="89"/>
                    <a:pt x="85" y="9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2"/>
                    <a:pt x="78" y="92"/>
                  </a:cubicBezTo>
                  <a:cubicBezTo>
                    <a:pt x="79" y="91"/>
                    <a:pt x="80" y="90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4" y="87"/>
                    <a:pt x="85" y="86"/>
                    <a:pt x="86" y="85"/>
                  </a:cubicBezTo>
                  <a:cubicBezTo>
                    <a:pt x="86" y="84"/>
                    <a:pt x="87" y="84"/>
                    <a:pt x="87" y="83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90" y="80"/>
                    <a:pt x="91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6" y="80"/>
                    <a:pt x="99" y="84"/>
                    <a:pt x="103" y="88"/>
                  </a:cubicBezTo>
                  <a:cubicBezTo>
                    <a:pt x="103" y="88"/>
                    <a:pt x="97" y="75"/>
                    <a:pt x="92" y="59"/>
                  </a:cubicBezTo>
                  <a:cubicBezTo>
                    <a:pt x="105" y="59"/>
                    <a:pt x="119" y="53"/>
                    <a:pt x="129" y="41"/>
                  </a:cubicBezTo>
                  <a:cubicBezTo>
                    <a:pt x="139" y="29"/>
                    <a:pt x="143" y="14"/>
                    <a:pt x="140" y="1"/>
                  </a:cubicBezTo>
                  <a:cubicBezTo>
                    <a:pt x="126" y="0"/>
                    <a:pt x="112" y="6"/>
                    <a:pt x="101" y="18"/>
                  </a:cubicBezTo>
                  <a:cubicBezTo>
                    <a:pt x="94" y="27"/>
                    <a:pt x="90" y="38"/>
                    <a:pt x="89" y="48"/>
                  </a:cubicBezTo>
                  <a:cubicBezTo>
                    <a:pt x="86" y="34"/>
                    <a:pt x="84" y="19"/>
                    <a:pt x="8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3" y="41"/>
                    <a:pt x="89" y="70"/>
                  </a:cubicBezTo>
                  <a:cubicBezTo>
                    <a:pt x="87" y="68"/>
                    <a:pt x="84" y="66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1" y="64"/>
                    <a:pt x="80" y="64"/>
                    <a:pt x="79" y="63"/>
                  </a:cubicBezTo>
                  <a:cubicBezTo>
                    <a:pt x="78" y="63"/>
                    <a:pt x="77" y="63"/>
                    <a:pt x="76" y="62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71" y="61"/>
                    <a:pt x="70" y="61"/>
                    <a:pt x="70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2" y="59"/>
                    <a:pt x="60" y="59"/>
                    <a:pt x="58" y="59"/>
                  </a:cubicBezTo>
                  <a:cubicBezTo>
                    <a:pt x="57" y="59"/>
                    <a:pt x="57" y="59"/>
                    <a:pt x="56" y="59"/>
                  </a:cubicBezTo>
                  <a:cubicBezTo>
                    <a:pt x="55" y="58"/>
                    <a:pt x="53" y="58"/>
                    <a:pt x="51" y="59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7" y="59"/>
                    <a:pt x="45" y="59"/>
                    <a:pt x="43" y="60"/>
                  </a:cubicBezTo>
                  <a:cubicBezTo>
                    <a:pt x="23" y="63"/>
                    <a:pt x="8" y="75"/>
                    <a:pt x="0" y="90"/>
                  </a:cubicBezTo>
                  <a:cubicBezTo>
                    <a:pt x="13" y="102"/>
                    <a:pt x="32" y="108"/>
                    <a:pt x="51" y="104"/>
                  </a:cubicBezTo>
                  <a:cubicBezTo>
                    <a:pt x="53" y="104"/>
                    <a:pt x="55" y="103"/>
                    <a:pt x="58" y="102"/>
                  </a:cubicBezTo>
                  <a:cubicBezTo>
                    <a:pt x="58" y="102"/>
                    <a:pt x="58" y="102"/>
                    <a:pt x="59" y="102"/>
                  </a:cubicBezTo>
                  <a:cubicBezTo>
                    <a:pt x="61" y="101"/>
                    <a:pt x="63" y="101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7" y="99"/>
                    <a:pt x="67" y="100"/>
                    <a:pt x="66" y="100"/>
                  </a:cubicBezTo>
                  <a:cubicBezTo>
                    <a:pt x="65" y="101"/>
                    <a:pt x="65" y="101"/>
                    <a:pt x="64" y="101"/>
                  </a:cubicBezTo>
                  <a:cubicBezTo>
                    <a:pt x="64" y="102"/>
                    <a:pt x="63" y="102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61" y="104"/>
                    <a:pt x="61" y="105"/>
                    <a:pt x="60" y="105"/>
                  </a:cubicBezTo>
                  <a:cubicBezTo>
                    <a:pt x="59" y="106"/>
                    <a:pt x="59" y="107"/>
                    <a:pt x="58" y="107"/>
                  </a:cubicBezTo>
                  <a:cubicBezTo>
                    <a:pt x="58" y="108"/>
                    <a:pt x="57" y="108"/>
                    <a:pt x="57" y="109"/>
                  </a:cubicBezTo>
                  <a:cubicBezTo>
                    <a:pt x="57" y="109"/>
                    <a:pt x="56" y="110"/>
                    <a:pt x="56" y="110"/>
                  </a:cubicBezTo>
                  <a:cubicBezTo>
                    <a:pt x="55" y="111"/>
                    <a:pt x="55" y="111"/>
                    <a:pt x="55" y="112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3" y="114"/>
                    <a:pt x="52" y="115"/>
                    <a:pt x="52" y="116"/>
                  </a:cubicBezTo>
                  <a:cubicBezTo>
                    <a:pt x="52" y="116"/>
                    <a:pt x="51" y="117"/>
                    <a:pt x="51" y="117"/>
                  </a:cubicBezTo>
                  <a:cubicBezTo>
                    <a:pt x="51" y="118"/>
                    <a:pt x="50" y="119"/>
                    <a:pt x="50" y="119"/>
                  </a:cubicBezTo>
                  <a:cubicBezTo>
                    <a:pt x="50" y="120"/>
                    <a:pt x="49" y="120"/>
                    <a:pt x="49" y="121"/>
                  </a:cubicBezTo>
                  <a:cubicBezTo>
                    <a:pt x="49" y="122"/>
                    <a:pt x="48" y="123"/>
                    <a:pt x="48" y="124"/>
                  </a:cubicBezTo>
                  <a:cubicBezTo>
                    <a:pt x="48" y="124"/>
                    <a:pt x="47" y="125"/>
                    <a:pt x="47" y="125"/>
                  </a:cubicBezTo>
                  <a:cubicBezTo>
                    <a:pt x="47" y="126"/>
                    <a:pt x="47" y="127"/>
                    <a:pt x="46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5" y="130"/>
                    <a:pt x="45" y="131"/>
                    <a:pt x="45" y="132"/>
                  </a:cubicBezTo>
                  <a:cubicBezTo>
                    <a:pt x="45" y="132"/>
                    <a:pt x="45" y="132"/>
                    <a:pt x="45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7"/>
                    <a:pt x="44" y="138"/>
                  </a:cubicBezTo>
                  <a:cubicBezTo>
                    <a:pt x="43" y="139"/>
                    <a:pt x="43" y="140"/>
                    <a:pt x="43" y="141"/>
                  </a:cubicBezTo>
                  <a:cubicBezTo>
                    <a:pt x="43" y="141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7"/>
                    <a:pt x="43" y="149"/>
                    <a:pt x="43" y="150"/>
                  </a:cubicBezTo>
                  <a:cubicBezTo>
                    <a:pt x="43" y="150"/>
                    <a:pt x="43" y="151"/>
                    <a:pt x="43" y="151"/>
                  </a:cubicBezTo>
                  <a:cubicBezTo>
                    <a:pt x="43" y="152"/>
                    <a:pt x="43" y="153"/>
                    <a:pt x="43" y="154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3" y="157"/>
                    <a:pt x="43" y="158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2"/>
                    <a:pt x="44" y="163"/>
                    <a:pt x="44" y="164"/>
                  </a:cubicBezTo>
                  <a:cubicBezTo>
                    <a:pt x="45" y="164"/>
                    <a:pt x="45" y="165"/>
                    <a:pt x="45" y="165"/>
                  </a:cubicBezTo>
                  <a:cubicBezTo>
                    <a:pt x="45" y="167"/>
                    <a:pt x="46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7" y="171"/>
                    <a:pt x="47" y="172"/>
                    <a:pt x="48" y="174"/>
                  </a:cubicBezTo>
                  <a:cubicBezTo>
                    <a:pt x="48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50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2" y="182"/>
                    <a:pt x="53" y="184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4" y="186"/>
                    <a:pt x="55" y="187"/>
                    <a:pt x="56" y="188"/>
                  </a:cubicBezTo>
                  <a:cubicBezTo>
                    <a:pt x="56" y="189"/>
                    <a:pt x="56" y="189"/>
                    <a:pt x="57" y="190"/>
                  </a:cubicBezTo>
                  <a:cubicBezTo>
                    <a:pt x="58" y="191"/>
                    <a:pt x="59" y="192"/>
                    <a:pt x="60" y="194"/>
                  </a:cubicBezTo>
                  <a:cubicBezTo>
                    <a:pt x="61" y="195"/>
                    <a:pt x="62" y="196"/>
                    <a:pt x="63" y="198"/>
                  </a:cubicBezTo>
                  <a:cubicBezTo>
                    <a:pt x="63" y="198"/>
                    <a:pt x="64" y="198"/>
                    <a:pt x="64" y="199"/>
                  </a:cubicBezTo>
                  <a:cubicBezTo>
                    <a:pt x="65" y="200"/>
                    <a:pt x="66" y="201"/>
                    <a:pt x="67" y="201"/>
                  </a:cubicBezTo>
                  <a:cubicBezTo>
                    <a:pt x="67" y="202"/>
                    <a:pt x="67" y="202"/>
                    <a:pt x="68" y="203"/>
                  </a:cubicBezTo>
                  <a:cubicBezTo>
                    <a:pt x="69" y="203"/>
                    <a:pt x="69" y="204"/>
                    <a:pt x="70" y="205"/>
                  </a:cubicBezTo>
                  <a:cubicBezTo>
                    <a:pt x="71" y="205"/>
                    <a:pt x="71" y="206"/>
                    <a:pt x="72" y="206"/>
                  </a:cubicBezTo>
                  <a:cubicBezTo>
                    <a:pt x="72" y="207"/>
                    <a:pt x="73" y="207"/>
                    <a:pt x="74" y="208"/>
                  </a:cubicBezTo>
                  <a:cubicBezTo>
                    <a:pt x="74" y="208"/>
                    <a:pt x="75" y="209"/>
                    <a:pt x="75" y="209"/>
                  </a:cubicBezTo>
                  <a:cubicBezTo>
                    <a:pt x="76" y="210"/>
                    <a:pt x="77" y="210"/>
                    <a:pt x="78" y="211"/>
                  </a:cubicBezTo>
                  <a:cubicBezTo>
                    <a:pt x="78" y="211"/>
                    <a:pt x="79" y="212"/>
                    <a:pt x="79" y="212"/>
                  </a:cubicBezTo>
                  <a:cubicBezTo>
                    <a:pt x="80" y="213"/>
                    <a:pt x="81" y="213"/>
                    <a:pt x="81" y="214"/>
                  </a:cubicBezTo>
                  <a:cubicBezTo>
                    <a:pt x="82" y="214"/>
                    <a:pt x="83" y="215"/>
                    <a:pt x="83" y="215"/>
                  </a:cubicBezTo>
                  <a:cubicBezTo>
                    <a:pt x="84" y="215"/>
                    <a:pt x="85" y="216"/>
                    <a:pt x="85" y="216"/>
                  </a:cubicBezTo>
                  <a:cubicBezTo>
                    <a:pt x="86" y="217"/>
                    <a:pt x="87" y="217"/>
                    <a:pt x="88" y="217"/>
                  </a:cubicBezTo>
                  <a:cubicBezTo>
                    <a:pt x="88" y="218"/>
                    <a:pt x="89" y="218"/>
                    <a:pt x="89" y="219"/>
                  </a:cubicBezTo>
                  <a:cubicBezTo>
                    <a:pt x="90" y="219"/>
                    <a:pt x="91" y="219"/>
                    <a:pt x="92" y="220"/>
                  </a:cubicBezTo>
                  <a:cubicBezTo>
                    <a:pt x="92" y="220"/>
                    <a:pt x="93" y="220"/>
                    <a:pt x="94" y="221"/>
                  </a:cubicBezTo>
                  <a:cubicBezTo>
                    <a:pt x="94" y="221"/>
                    <a:pt x="95" y="221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9" y="223"/>
                    <a:pt x="100" y="223"/>
                    <a:pt x="100" y="224"/>
                  </a:cubicBezTo>
                  <a:cubicBezTo>
                    <a:pt x="101" y="224"/>
                    <a:pt x="101" y="224"/>
                    <a:pt x="102" y="224"/>
                  </a:cubicBezTo>
                  <a:cubicBezTo>
                    <a:pt x="103" y="224"/>
                    <a:pt x="104" y="225"/>
                    <a:pt x="105" y="225"/>
                  </a:cubicBezTo>
                  <a:cubicBezTo>
                    <a:pt x="105" y="225"/>
                    <a:pt x="106" y="225"/>
                    <a:pt x="106" y="225"/>
                  </a:cubicBezTo>
                  <a:cubicBezTo>
                    <a:pt x="107" y="226"/>
                    <a:pt x="108" y="226"/>
                    <a:pt x="109" y="226"/>
                  </a:cubicBezTo>
                  <a:cubicBezTo>
                    <a:pt x="110" y="226"/>
                    <a:pt x="110" y="227"/>
                    <a:pt x="110" y="227"/>
                  </a:cubicBezTo>
                  <a:cubicBezTo>
                    <a:pt x="112" y="227"/>
                    <a:pt x="113" y="227"/>
                    <a:pt x="114" y="227"/>
                  </a:cubicBezTo>
                  <a:cubicBezTo>
                    <a:pt x="114" y="227"/>
                    <a:pt x="114" y="228"/>
                    <a:pt x="115" y="228"/>
                  </a:cubicBezTo>
                  <a:cubicBezTo>
                    <a:pt x="116" y="228"/>
                    <a:pt x="117" y="228"/>
                    <a:pt x="118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0" y="228"/>
                    <a:pt x="121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5" y="229"/>
                    <a:pt x="126" y="229"/>
                    <a:pt x="127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9" y="229"/>
                    <a:pt x="130" y="229"/>
                    <a:pt x="132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3" y="229"/>
                    <a:pt x="135" y="229"/>
                    <a:pt x="136" y="229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8" y="229"/>
                    <a:pt x="139" y="229"/>
                    <a:pt x="140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42" y="228"/>
                    <a:pt x="143" y="228"/>
                    <a:pt x="145" y="228"/>
                  </a:cubicBezTo>
                  <a:cubicBezTo>
                    <a:pt x="145" y="228"/>
                    <a:pt x="145" y="228"/>
                    <a:pt x="145" y="228"/>
                  </a:cubicBezTo>
                  <a:cubicBezTo>
                    <a:pt x="146" y="227"/>
                    <a:pt x="148" y="227"/>
                    <a:pt x="149" y="227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51" y="226"/>
                    <a:pt x="152" y="226"/>
                    <a:pt x="153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55" y="225"/>
                    <a:pt x="156" y="225"/>
                    <a:pt x="158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2" y="223"/>
                  </a:cubicBezTo>
                  <a:cubicBezTo>
                    <a:pt x="162" y="223"/>
                    <a:pt x="162" y="223"/>
                    <a:pt x="162" y="223"/>
                  </a:cubicBezTo>
                  <a:cubicBezTo>
                    <a:pt x="167" y="220"/>
                    <a:pt x="172" y="217"/>
                    <a:pt x="177" y="213"/>
                  </a:cubicBezTo>
                  <a:cubicBezTo>
                    <a:pt x="177" y="213"/>
                    <a:pt x="177" y="213"/>
                    <a:pt x="177" y="213"/>
                  </a:cubicBezTo>
                  <a:cubicBezTo>
                    <a:pt x="179" y="212"/>
                    <a:pt x="180" y="211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2" y="209"/>
                    <a:pt x="183" y="208"/>
                    <a:pt x="185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6" y="206"/>
                    <a:pt x="187" y="205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9" y="203"/>
                    <a:pt x="189" y="202"/>
                    <a:pt x="190" y="202"/>
                  </a:cubicBezTo>
                  <a:cubicBezTo>
                    <a:pt x="238" y="178"/>
                    <a:pt x="249" y="119"/>
                    <a:pt x="216" y="7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101"/>
            <p:cNvSpPr>
              <a:spLocks noChangeArrowheads="1"/>
            </p:cNvSpPr>
            <p:nvPr/>
          </p:nvSpPr>
          <p:spPr bwMode="auto">
            <a:xfrm>
              <a:off x="2636838" y="2622551"/>
              <a:ext cx="863600" cy="835025"/>
            </a:xfrm>
            <a:custGeom>
              <a:avLst/>
              <a:gdLst>
                <a:gd name="T0" fmla="*/ 85 w 230"/>
                <a:gd name="T1" fmla="*/ 68 h 222"/>
                <a:gd name="T2" fmla="*/ 41 w 230"/>
                <a:gd name="T3" fmla="*/ 174 h 222"/>
                <a:gd name="T4" fmla="*/ 172 w 230"/>
                <a:gd name="T5" fmla="*/ 182 h 222"/>
                <a:gd name="T6" fmla="*/ 198 w 230"/>
                <a:gd name="T7" fmla="*/ 54 h 222"/>
                <a:gd name="T8" fmla="*/ 85 w 230"/>
                <a:gd name="T9" fmla="*/ 6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2">
                  <a:moveTo>
                    <a:pt x="85" y="68"/>
                  </a:moveTo>
                  <a:cubicBezTo>
                    <a:pt x="41" y="64"/>
                    <a:pt x="0" y="123"/>
                    <a:pt x="41" y="174"/>
                  </a:cubicBezTo>
                  <a:cubicBezTo>
                    <a:pt x="76" y="217"/>
                    <a:pt x="136" y="222"/>
                    <a:pt x="172" y="182"/>
                  </a:cubicBezTo>
                  <a:cubicBezTo>
                    <a:pt x="220" y="158"/>
                    <a:pt x="230" y="99"/>
                    <a:pt x="198" y="54"/>
                  </a:cubicBezTo>
                  <a:cubicBezTo>
                    <a:pt x="160" y="0"/>
                    <a:pt x="92" y="25"/>
                    <a:pt x="85" y="68"/>
                  </a:cubicBezTo>
                </a:path>
              </a:pathLst>
            </a:custGeom>
            <a:solidFill>
              <a:srgbClr val="74A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102"/>
            <p:cNvSpPr>
              <a:spLocks noChangeArrowheads="1"/>
            </p:cNvSpPr>
            <p:nvPr/>
          </p:nvSpPr>
          <p:spPr bwMode="auto">
            <a:xfrm>
              <a:off x="2895601" y="2546351"/>
              <a:ext cx="206375" cy="225425"/>
            </a:xfrm>
            <a:custGeom>
              <a:avLst/>
              <a:gdLst>
                <a:gd name="T0" fmla="*/ 14 w 55"/>
                <a:gd name="T1" fmla="*/ 18 h 60"/>
                <a:gd name="T2" fmla="*/ 52 w 55"/>
                <a:gd name="T3" fmla="*/ 1 h 60"/>
                <a:gd name="T4" fmla="*/ 41 w 55"/>
                <a:gd name="T5" fmla="*/ 42 h 60"/>
                <a:gd name="T6" fmla="*/ 3 w 55"/>
                <a:gd name="T7" fmla="*/ 59 h 60"/>
                <a:gd name="T8" fmla="*/ 14 w 55"/>
                <a:gd name="T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14" y="18"/>
                  </a:moveTo>
                  <a:cubicBezTo>
                    <a:pt x="24" y="6"/>
                    <a:pt x="39" y="0"/>
                    <a:pt x="52" y="1"/>
                  </a:cubicBezTo>
                  <a:cubicBezTo>
                    <a:pt x="55" y="14"/>
                    <a:pt x="52" y="29"/>
                    <a:pt x="41" y="42"/>
                  </a:cubicBezTo>
                  <a:cubicBezTo>
                    <a:pt x="31" y="54"/>
                    <a:pt x="17" y="60"/>
                    <a:pt x="3" y="59"/>
                  </a:cubicBezTo>
                  <a:cubicBezTo>
                    <a:pt x="0" y="46"/>
                    <a:pt x="3" y="30"/>
                    <a:pt x="14" y="18"/>
                  </a:cubicBezTo>
                  <a:close/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103"/>
            <p:cNvSpPr>
              <a:spLocks noChangeArrowheads="1"/>
            </p:cNvSpPr>
            <p:nvPr/>
          </p:nvSpPr>
          <p:spPr bwMode="auto">
            <a:xfrm>
              <a:off x="2840038" y="2579688"/>
              <a:ext cx="115888" cy="298450"/>
            </a:xfrm>
            <a:custGeom>
              <a:avLst/>
              <a:gdLst>
                <a:gd name="T0" fmla="*/ 16 w 31"/>
                <a:gd name="T1" fmla="*/ 0 h 79"/>
                <a:gd name="T2" fmla="*/ 4 w 31"/>
                <a:gd name="T3" fmla="*/ 1 h 79"/>
                <a:gd name="T4" fmla="*/ 31 w 31"/>
                <a:gd name="T5" fmla="*/ 79 h 79"/>
                <a:gd name="T6" fmla="*/ 16 w 31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9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7"/>
                    <a:pt x="31" y="79"/>
                  </a:cubicBezTo>
                  <a:cubicBezTo>
                    <a:pt x="31" y="79"/>
                    <a:pt x="6" y="26"/>
                    <a:pt x="16" y="0"/>
                  </a:cubicBezTo>
                </a:path>
              </a:pathLst>
            </a:custGeom>
            <a:solidFill>
              <a:srgbClr val="693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104"/>
            <p:cNvSpPr>
              <a:spLocks noChangeArrowheads="1"/>
            </p:cNvSpPr>
            <p:nvPr/>
          </p:nvSpPr>
          <p:spPr bwMode="auto">
            <a:xfrm>
              <a:off x="2570163" y="2757488"/>
              <a:ext cx="349250" cy="195263"/>
            </a:xfrm>
            <a:custGeom>
              <a:avLst/>
              <a:gdLst>
                <a:gd name="T0" fmla="*/ 43 w 93"/>
                <a:gd name="T1" fmla="*/ 4 h 52"/>
                <a:gd name="T2" fmla="*/ 93 w 93"/>
                <a:gd name="T3" fmla="*/ 17 h 52"/>
                <a:gd name="T4" fmla="*/ 51 w 93"/>
                <a:gd name="T5" fmla="*/ 48 h 52"/>
                <a:gd name="T6" fmla="*/ 0 w 93"/>
                <a:gd name="T7" fmla="*/ 34 h 52"/>
                <a:gd name="T8" fmla="*/ 43 w 93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43" y="4"/>
                  </a:moveTo>
                  <a:cubicBezTo>
                    <a:pt x="62" y="0"/>
                    <a:pt x="81" y="6"/>
                    <a:pt x="93" y="17"/>
                  </a:cubicBezTo>
                  <a:cubicBezTo>
                    <a:pt x="86" y="32"/>
                    <a:pt x="70" y="44"/>
                    <a:pt x="51" y="48"/>
                  </a:cubicBezTo>
                  <a:cubicBezTo>
                    <a:pt x="31" y="52"/>
                    <a:pt x="12" y="46"/>
                    <a:pt x="0" y="34"/>
                  </a:cubicBezTo>
                  <a:cubicBezTo>
                    <a:pt x="7" y="19"/>
                    <a:pt x="23" y="7"/>
                    <a:pt x="43" y="4"/>
                  </a:cubicBezTo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105"/>
            <p:cNvSpPr>
              <a:spLocks noChangeArrowheads="1"/>
            </p:cNvSpPr>
            <p:nvPr/>
          </p:nvSpPr>
          <p:spPr bwMode="auto">
            <a:xfrm>
              <a:off x="2633663" y="2768601"/>
              <a:ext cx="131763" cy="44450"/>
            </a:xfrm>
            <a:custGeom>
              <a:avLst/>
              <a:gdLst>
                <a:gd name="T0" fmla="*/ 35 w 35"/>
                <a:gd name="T1" fmla="*/ 0 h 12"/>
                <a:gd name="T2" fmla="*/ 26 w 35"/>
                <a:gd name="T3" fmla="*/ 1 h 12"/>
                <a:gd name="T4" fmla="*/ 0 w 35"/>
                <a:gd name="T5" fmla="*/ 12 h 12"/>
                <a:gd name="T6" fmla="*/ 0 w 35"/>
                <a:gd name="T7" fmla="*/ 12 h 12"/>
                <a:gd name="T8" fmla="*/ 26 w 35"/>
                <a:gd name="T9" fmla="*/ 1 h 12"/>
                <a:gd name="T10" fmla="*/ 35 w 3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2" y="0"/>
                    <a:pt x="29" y="0"/>
                    <a:pt x="26" y="1"/>
                  </a:cubicBezTo>
                  <a:cubicBezTo>
                    <a:pt x="16" y="2"/>
                    <a:pt x="7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6"/>
                    <a:pt x="16" y="2"/>
                    <a:pt x="26" y="1"/>
                  </a:cubicBezTo>
                  <a:cubicBezTo>
                    <a:pt x="29" y="0"/>
                    <a:pt x="32" y="0"/>
                    <a:pt x="35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106"/>
            <p:cNvSpPr>
              <a:spLocks noEditPoints="1" noChangeArrowheads="1"/>
            </p:cNvSpPr>
            <p:nvPr/>
          </p:nvSpPr>
          <p:spPr bwMode="auto">
            <a:xfrm>
              <a:off x="2735263" y="3160713"/>
              <a:ext cx="141288" cy="190500"/>
            </a:xfrm>
            <a:custGeom>
              <a:avLst/>
              <a:gdLst>
                <a:gd name="T0" fmla="*/ 15 w 38"/>
                <a:gd name="T1" fmla="*/ 31 h 51"/>
                <a:gd name="T2" fmla="*/ 38 w 38"/>
                <a:gd name="T3" fmla="*/ 51 h 51"/>
                <a:gd name="T4" fmla="*/ 15 w 38"/>
                <a:gd name="T5" fmla="*/ 31 h 51"/>
                <a:gd name="T6" fmla="*/ 15 w 38"/>
                <a:gd name="T7" fmla="*/ 31 h 51"/>
                <a:gd name="T8" fmla="*/ 15 w 38"/>
                <a:gd name="T9" fmla="*/ 31 h 51"/>
                <a:gd name="T10" fmla="*/ 15 w 38"/>
                <a:gd name="T11" fmla="*/ 31 h 51"/>
                <a:gd name="T12" fmla="*/ 0 w 38"/>
                <a:gd name="T13" fmla="*/ 0 h 51"/>
                <a:gd name="T14" fmla="*/ 15 w 38"/>
                <a:gd name="T15" fmla="*/ 31 h 51"/>
                <a:gd name="T16" fmla="*/ 0 w 38"/>
                <a:gd name="T17" fmla="*/ 0 h 51"/>
                <a:gd name="T18" fmla="*/ 0 w 38"/>
                <a:gd name="T19" fmla="*/ 0 h 51"/>
                <a:gd name="T20" fmla="*/ 0 w 38"/>
                <a:gd name="T21" fmla="*/ 0 h 51"/>
                <a:gd name="T22" fmla="*/ 0 w 38"/>
                <a:gd name="T23" fmla="*/ 0 h 51"/>
                <a:gd name="T24" fmla="*/ 0 w 38"/>
                <a:gd name="T25" fmla="*/ 0 h 51"/>
                <a:gd name="T26" fmla="*/ 0 w 38"/>
                <a:gd name="T27" fmla="*/ 0 h 51"/>
                <a:gd name="T28" fmla="*/ 0 w 38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1">
                  <a:moveTo>
                    <a:pt x="15" y="31"/>
                  </a:moveTo>
                  <a:cubicBezTo>
                    <a:pt x="22" y="39"/>
                    <a:pt x="30" y="46"/>
                    <a:pt x="38" y="51"/>
                  </a:cubicBezTo>
                  <a:cubicBezTo>
                    <a:pt x="30" y="46"/>
                    <a:pt x="22" y="39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0" y="0"/>
                  </a:moveTo>
                  <a:cubicBezTo>
                    <a:pt x="2" y="10"/>
                    <a:pt x="7" y="21"/>
                    <a:pt x="15" y="31"/>
                  </a:cubicBezTo>
                  <a:cubicBezTo>
                    <a:pt x="7" y="21"/>
                    <a:pt x="2" y="1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107"/>
            <p:cNvSpPr>
              <a:spLocks noChangeArrowheads="1"/>
            </p:cNvSpPr>
            <p:nvPr/>
          </p:nvSpPr>
          <p:spPr bwMode="auto">
            <a:xfrm>
              <a:off x="2711451" y="2878138"/>
              <a:ext cx="563563" cy="530225"/>
            </a:xfrm>
            <a:custGeom>
              <a:avLst/>
              <a:gdLst>
                <a:gd name="T0" fmla="*/ 60 w 150"/>
                <a:gd name="T1" fmla="*/ 0 h 141"/>
                <a:gd name="T2" fmla="*/ 38 w 150"/>
                <a:gd name="T3" fmla="*/ 5 h 141"/>
                <a:gd name="T4" fmla="*/ 30 w 150"/>
                <a:gd name="T5" fmla="*/ 10 h 141"/>
                <a:gd name="T6" fmla="*/ 6 w 150"/>
                <a:gd name="T7" fmla="*/ 75 h 141"/>
                <a:gd name="T8" fmla="*/ 6 w 150"/>
                <a:gd name="T9" fmla="*/ 75 h 141"/>
                <a:gd name="T10" fmla="*/ 6 w 150"/>
                <a:gd name="T11" fmla="*/ 75 h 141"/>
                <a:gd name="T12" fmla="*/ 6 w 150"/>
                <a:gd name="T13" fmla="*/ 75 h 141"/>
                <a:gd name="T14" fmla="*/ 6 w 150"/>
                <a:gd name="T15" fmla="*/ 75 h 141"/>
                <a:gd name="T16" fmla="*/ 21 w 150"/>
                <a:gd name="T17" fmla="*/ 106 h 141"/>
                <a:gd name="T18" fmla="*/ 21 w 150"/>
                <a:gd name="T19" fmla="*/ 106 h 141"/>
                <a:gd name="T20" fmla="*/ 21 w 150"/>
                <a:gd name="T21" fmla="*/ 106 h 141"/>
                <a:gd name="T22" fmla="*/ 21 w 150"/>
                <a:gd name="T23" fmla="*/ 106 h 141"/>
                <a:gd name="T24" fmla="*/ 21 w 150"/>
                <a:gd name="T25" fmla="*/ 106 h 141"/>
                <a:gd name="T26" fmla="*/ 44 w 150"/>
                <a:gd name="T27" fmla="*/ 126 h 141"/>
                <a:gd name="T28" fmla="*/ 92 w 150"/>
                <a:gd name="T29" fmla="*/ 141 h 141"/>
                <a:gd name="T30" fmla="*/ 150 w 150"/>
                <a:gd name="T31" fmla="*/ 116 h 141"/>
                <a:gd name="T32" fmla="*/ 61 w 150"/>
                <a:gd name="T33" fmla="*/ 0 h 141"/>
                <a:gd name="T34" fmla="*/ 60 w 150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41">
                  <a:moveTo>
                    <a:pt x="60" y="0"/>
                  </a:moveTo>
                  <a:cubicBezTo>
                    <a:pt x="53" y="0"/>
                    <a:pt x="45" y="2"/>
                    <a:pt x="38" y="5"/>
                  </a:cubicBezTo>
                  <a:cubicBezTo>
                    <a:pt x="35" y="7"/>
                    <a:pt x="33" y="9"/>
                    <a:pt x="30" y="10"/>
                  </a:cubicBezTo>
                  <a:cubicBezTo>
                    <a:pt x="11" y="24"/>
                    <a:pt x="0" y="48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8" y="85"/>
                    <a:pt x="13" y="9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4"/>
                    <a:pt x="36" y="121"/>
                    <a:pt x="44" y="126"/>
                  </a:cubicBezTo>
                  <a:cubicBezTo>
                    <a:pt x="59" y="136"/>
                    <a:pt x="75" y="141"/>
                    <a:pt x="92" y="141"/>
                  </a:cubicBezTo>
                  <a:cubicBezTo>
                    <a:pt x="113" y="141"/>
                    <a:pt x="133" y="133"/>
                    <a:pt x="150" y="1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</a:path>
              </a:pathLst>
            </a:custGeom>
            <a:solidFill>
              <a:srgbClr val="639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108"/>
            <p:cNvSpPr>
              <a:spLocks noEditPoints="1" noChangeArrowheads="1"/>
            </p:cNvSpPr>
            <p:nvPr/>
          </p:nvSpPr>
          <p:spPr bwMode="auto">
            <a:xfrm>
              <a:off x="2760663" y="2927351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  <a:gd name="T6" fmla="*/ 11 w 11"/>
                <a:gd name="T7" fmla="*/ 0 h 3"/>
                <a:gd name="T8" fmla="*/ 11 w 11"/>
                <a:gd name="T9" fmla="*/ 0 h 3"/>
                <a:gd name="T10" fmla="*/ 11 w 1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4" y="2"/>
                    <a:pt x="7" y="1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109"/>
            <p:cNvSpPr>
              <a:spLocks noChangeArrowheads="1"/>
            </p:cNvSpPr>
            <p:nvPr/>
          </p:nvSpPr>
          <p:spPr bwMode="auto">
            <a:xfrm>
              <a:off x="2570163" y="2768601"/>
              <a:ext cx="341313" cy="173038"/>
            </a:xfrm>
            <a:custGeom>
              <a:avLst/>
              <a:gdLst>
                <a:gd name="T0" fmla="*/ 54 w 91"/>
                <a:gd name="T1" fmla="*/ 0 h 46"/>
                <a:gd name="T2" fmla="*/ 52 w 91"/>
                <a:gd name="T3" fmla="*/ 0 h 46"/>
                <a:gd name="T4" fmla="*/ 43 w 91"/>
                <a:gd name="T5" fmla="*/ 1 h 46"/>
                <a:gd name="T6" fmla="*/ 17 w 91"/>
                <a:gd name="T7" fmla="*/ 12 h 46"/>
                <a:gd name="T8" fmla="*/ 0 w 91"/>
                <a:gd name="T9" fmla="*/ 31 h 46"/>
                <a:gd name="T10" fmla="*/ 39 w 91"/>
                <a:gd name="T11" fmla="*/ 46 h 46"/>
                <a:gd name="T12" fmla="*/ 51 w 91"/>
                <a:gd name="T13" fmla="*/ 45 h 46"/>
                <a:gd name="T14" fmla="*/ 51 w 91"/>
                <a:gd name="T15" fmla="*/ 45 h 46"/>
                <a:gd name="T16" fmla="*/ 62 w 91"/>
                <a:gd name="T17" fmla="*/ 42 h 46"/>
                <a:gd name="T18" fmla="*/ 62 w 91"/>
                <a:gd name="T19" fmla="*/ 42 h 46"/>
                <a:gd name="T20" fmla="*/ 62 w 91"/>
                <a:gd name="T21" fmla="*/ 42 h 46"/>
                <a:gd name="T22" fmla="*/ 68 w 91"/>
                <a:gd name="T23" fmla="*/ 39 h 46"/>
                <a:gd name="T24" fmla="*/ 68 w 91"/>
                <a:gd name="T25" fmla="*/ 39 h 46"/>
                <a:gd name="T26" fmla="*/ 76 w 91"/>
                <a:gd name="T27" fmla="*/ 34 h 46"/>
                <a:gd name="T28" fmla="*/ 76 w 91"/>
                <a:gd name="T29" fmla="*/ 34 h 46"/>
                <a:gd name="T30" fmla="*/ 91 w 91"/>
                <a:gd name="T31" fmla="*/ 19 h 46"/>
                <a:gd name="T32" fmla="*/ 81 w 91"/>
                <a:gd name="T33" fmla="*/ 6 h 46"/>
                <a:gd name="T34" fmla="*/ 54 w 91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46">
                  <a:moveTo>
                    <a:pt x="54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9" y="0"/>
                    <a:pt x="46" y="0"/>
                    <a:pt x="43" y="1"/>
                  </a:cubicBezTo>
                  <a:cubicBezTo>
                    <a:pt x="33" y="2"/>
                    <a:pt x="24" y="6"/>
                    <a:pt x="17" y="12"/>
                  </a:cubicBezTo>
                  <a:cubicBezTo>
                    <a:pt x="9" y="17"/>
                    <a:pt x="4" y="24"/>
                    <a:pt x="0" y="31"/>
                  </a:cubicBezTo>
                  <a:cubicBezTo>
                    <a:pt x="10" y="41"/>
                    <a:pt x="24" y="46"/>
                    <a:pt x="39" y="46"/>
                  </a:cubicBezTo>
                  <a:cubicBezTo>
                    <a:pt x="43" y="46"/>
                    <a:pt x="47" y="46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5" y="44"/>
                    <a:pt x="58" y="43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1"/>
                    <a:pt x="66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1" y="38"/>
                    <a:pt x="73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2" y="30"/>
                    <a:pt x="87" y="25"/>
                    <a:pt x="91" y="1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3" y="2"/>
                    <a:pt x="64" y="0"/>
                    <a:pt x="54" y="0"/>
                  </a:cubicBezTo>
                </a:path>
              </a:pathLst>
            </a:custGeom>
            <a:solidFill>
              <a:srgbClr val="7CB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7" name="组合 421"/>
          <p:cNvGrpSpPr/>
          <p:nvPr/>
        </p:nvGrpSpPr>
        <p:grpSpPr bwMode="auto">
          <a:xfrm>
            <a:off x="8131176" y="3684985"/>
            <a:ext cx="1001713" cy="1309688"/>
            <a:chOff x="9817101" y="3054351"/>
            <a:chExt cx="1528763" cy="1998662"/>
          </a:xfrm>
        </p:grpSpPr>
        <p:sp>
          <p:nvSpPr>
            <p:cNvPr id="4198" name="Freeform 220"/>
            <p:cNvSpPr>
              <a:spLocks noChangeArrowheads="1"/>
            </p:cNvSpPr>
            <p:nvPr/>
          </p:nvSpPr>
          <p:spPr bwMode="auto">
            <a:xfrm>
              <a:off x="9817101" y="3054351"/>
              <a:ext cx="1028700" cy="1606550"/>
            </a:xfrm>
            <a:custGeom>
              <a:avLst/>
              <a:gdLst>
                <a:gd name="T0" fmla="*/ 625 w 648"/>
                <a:gd name="T1" fmla="*/ 228 h 1012"/>
                <a:gd name="T2" fmla="*/ 648 w 648"/>
                <a:gd name="T3" fmla="*/ 0 h 1012"/>
                <a:gd name="T4" fmla="*/ 324 w 648"/>
                <a:gd name="T5" fmla="*/ 0 h 1012"/>
                <a:gd name="T6" fmla="*/ 0 w 648"/>
                <a:gd name="T7" fmla="*/ 0 h 1012"/>
                <a:gd name="T8" fmla="*/ 107 w 648"/>
                <a:gd name="T9" fmla="*/ 1012 h 1012"/>
                <a:gd name="T10" fmla="*/ 324 w 648"/>
                <a:gd name="T11" fmla="*/ 1012 h 1012"/>
                <a:gd name="T12" fmla="*/ 544 w 648"/>
                <a:gd name="T13" fmla="*/ 1012 h 1012"/>
                <a:gd name="T14" fmla="*/ 551 w 648"/>
                <a:gd name="T15" fmla="*/ 941 h 1012"/>
                <a:gd name="T16" fmla="*/ 568 w 648"/>
                <a:gd name="T17" fmla="*/ 780 h 1012"/>
                <a:gd name="T18" fmla="*/ 618 w 648"/>
                <a:gd name="T19" fmla="*/ 304 h 1012"/>
                <a:gd name="T20" fmla="*/ 625 w 648"/>
                <a:gd name="T21" fmla="*/ 228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1012">
                  <a:moveTo>
                    <a:pt x="625" y="228"/>
                  </a:moveTo>
                  <a:lnTo>
                    <a:pt x="648" y="0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07" y="1012"/>
                  </a:lnTo>
                  <a:lnTo>
                    <a:pt x="324" y="1012"/>
                  </a:lnTo>
                  <a:lnTo>
                    <a:pt x="544" y="1012"/>
                  </a:lnTo>
                  <a:lnTo>
                    <a:pt x="551" y="941"/>
                  </a:lnTo>
                  <a:lnTo>
                    <a:pt x="568" y="780"/>
                  </a:lnTo>
                  <a:lnTo>
                    <a:pt x="618" y="304"/>
                  </a:lnTo>
                  <a:lnTo>
                    <a:pt x="625" y="228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222"/>
            <p:cNvSpPr>
              <a:spLocks noEditPoints="1" noChangeArrowheads="1"/>
            </p:cNvSpPr>
            <p:nvPr/>
          </p:nvSpPr>
          <p:spPr bwMode="auto">
            <a:xfrm>
              <a:off x="9896476" y="3803651"/>
              <a:ext cx="1449388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4 h 308"/>
                <a:gd name="T4" fmla="*/ 47 w 386"/>
                <a:gd name="T5" fmla="*/ 308 h 308"/>
                <a:gd name="T6" fmla="*/ 386 w 386"/>
                <a:gd name="T7" fmla="*/ 196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4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cubicBezTo>
                    <a:pt x="91" y="234"/>
                    <a:pt x="91" y="234"/>
                    <a:pt x="91" y="2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223"/>
            <p:cNvSpPr>
              <a:spLocks noChangeArrowheads="1"/>
            </p:cNvSpPr>
            <p:nvPr/>
          </p:nvSpPr>
          <p:spPr bwMode="auto">
            <a:xfrm>
              <a:off x="10875963" y="456723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224"/>
            <p:cNvSpPr>
              <a:spLocks noChangeArrowheads="1"/>
            </p:cNvSpPr>
            <p:nvPr/>
          </p:nvSpPr>
          <p:spPr bwMode="auto">
            <a:xfrm>
              <a:off x="10768013" y="4605338"/>
              <a:ext cx="66675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225"/>
            <p:cNvSpPr>
              <a:spLocks noChangeArrowheads="1"/>
            </p:cNvSpPr>
            <p:nvPr/>
          </p:nvSpPr>
          <p:spPr bwMode="auto">
            <a:xfrm>
              <a:off x="10658476" y="4638676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226"/>
            <p:cNvSpPr>
              <a:spLocks noChangeArrowheads="1"/>
            </p:cNvSpPr>
            <p:nvPr/>
          </p:nvSpPr>
          <p:spPr bwMode="auto">
            <a:xfrm>
              <a:off x="11206163" y="445770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227"/>
            <p:cNvSpPr>
              <a:spLocks noChangeArrowheads="1"/>
            </p:cNvSpPr>
            <p:nvPr/>
          </p:nvSpPr>
          <p:spPr bwMode="auto">
            <a:xfrm>
              <a:off x="11098213" y="4495801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4 h 31"/>
                <a:gd name="T4" fmla="*/ 3 w 17"/>
                <a:gd name="T5" fmla="*/ 1 h 31"/>
                <a:gd name="T6" fmla="*/ 0 w 17"/>
                <a:gd name="T7" fmla="*/ 7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228"/>
            <p:cNvSpPr>
              <a:spLocks noChangeArrowheads="1"/>
            </p:cNvSpPr>
            <p:nvPr/>
          </p:nvSpPr>
          <p:spPr bwMode="auto">
            <a:xfrm>
              <a:off x="10988676" y="4529138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229"/>
            <p:cNvSpPr>
              <a:spLocks noChangeArrowheads="1"/>
            </p:cNvSpPr>
            <p:nvPr/>
          </p:nvSpPr>
          <p:spPr bwMode="auto">
            <a:xfrm>
              <a:off x="10548938" y="467677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230"/>
            <p:cNvSpPr>
              <a:spLocks noChangeArrowheads="1"/>
            </p:cNvSpPr>
            <p:nvPr/>
          </p:nvSpPr>
          <p:spPr bwMode="auto">
            <a:xfrm>
              <a:off x="10440988" y="471011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231"/>
            <p:cNvSpPr>
              <a:spLocks noChangeArrowheads="1"/>
            </p:cNvSpPr>
            <p:nvPr/>
          </p:nvSpPr>
          <p:spPr bwMode="auto">
            <a:xfrm>
              <a:off x="10331451" y="474821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232"/>
            <p:cNvSpPr>
              <a:spLocks noChangeArrowheads="1"/>
            </p:cNvSpPr>
            <p:nvPr/>
          </p:nvSpPr>
          <p:spPr bwMode="auto">
            <a:xfrm>
              <a:off x="10223501" y="4784726"/>
              <a:ext cx="66675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Freeform 233"/>
            <p:cNvSpPr>
              <a:spLocks noChangeArrowheads="1"/>
            </p:cNvSpPr>
            <p:nvPr/>
          </p:nvSpPr>
          <p:spPr bwMode="auto">
            <a:xfrm>
              <a:off x="10113963" y="481965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1" name="Freeform 234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235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236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237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238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  <a:close/>
                </a:path>
              </a:pathLst>
            </a:custGeom>
            <a:solidFill>
              <a:srgbClr val="40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239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240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241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242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243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244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245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246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247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248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249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250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251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252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36B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253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254"/>
            <p:cNvSpPr>
              <a:spLocks noEditPoints="1" noChangeArrowheads="1"/>
            </p:cNvSpPr>
            <p:nvPr/>
          </p:nvSpPr>
          <p:spPr bwMode="auto">
            <a:xfrm>
              <a:off x="9863138" y="3894138"/>
              <a:ext cx="1447800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5 h 308"/>
                <a:gd name="T4" fmla="*/ 47 w 386"/>
                <a:gd name="T5" fmla="*/ 308 h 308"/>
                <a:gd name="T6" fmla="*/ 386 w 386"/>
                <a:gd name="T7" fmla="*/ 197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5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close/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lnTo>
                    <a:pt x="91" y="234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255"/>
            <p:cNvSpPr>
              <a:spLocks noChangeArrowheads="1"/>
            </p:cNvSpPr>
            <p:nvPr/>
          </p:nvSpPr>
          <p:spPr bwMode="auto">
            <a:xfrm>
              <a:off x="10845801" y="4657726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256"/>
            <p:cNvSpPr>
              <a:spLocks noChangeArrowheads="1"/>
            </p:cNvSpPr>
            <p:nvPr/>
          </p:nvSpPr>
          <p:spPr bwMode="auto">
            <a:xfrm>
              <a:off x="10733088" y="469582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257"/>
            <p:cNvSpPr>
              <a:spLocks noChangeArrowheads="1"/>
            </p:cNvSpPr>
            <p:nvPr/>
          </p:nvSpPr>
          <p:spPr bwMode="auto">
            <a:xfrm>
              <a:off x="10625138" y="472916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258"/>
            <p:cNvSpPr>
              <a:spLocks noChangeArrowheads="1"/>
            </p:cNvSpPr>
            <p:nvPr/>
          </p:nvSpPr>
          <p:spPr bwMode="auto">
            <a:xfrm>
              <a:off x="11172826" y="45481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259"/>
            <p:cNvSpPr>
              <a:spLocks noChangeArrowheads="1"/>
            </p:cNvSpPr>
            <p:nvPr/>
          </p:nvSpPr>
          <p:spPr bwMode="auto">
            <a:xfrm>
              <a:off x="11063288" y="45862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3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260"/>
            <p:cNvSpPr>
              <a:spLocks noChangeArrowheads="1"/>
            </p:cNvSpPr>
            <p:nvPr/>
          </p:nvSpPr>
          <p:spPr bwMode="auto">
            <a:xfrm>
              <a:off x="10955338" y="4624388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3 h 31"/>
                <a:gd name="T4" fmla="*/ 3 w 17"/>
                <a:gd name="T5" fmla="*/ 0 h 31"/>
                <a:gd name="T6" fmla="*/ 0 w 17"/>
                <a:gd name="T7" fmla="*/ 6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261"/>
            <p:cNvSpPr>
              <a:spLocks noChangeArrowheads="1"/>
            </p:cNvSpPr>
            <p:nvPr/>
          </p:nvSpPr>
          <p:spPr bwMode="auto">
            <a:xfrm>
              <a:off x="10515601" y="476726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262"/>
            <p:cNvSpPr>
              <a:spLocks noChangeArrowheads="1"/>
            </p:cNvSpPr>
            <p:nvPr/>
          </p:nvSpPr>
          <p:spPr bwMode="auto">
            <a:xfrm>
              <a:off x="10407651" y="4800601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263"/>
            <p:cNvSpPr>
              <a:spLocks noChangeArrowheads="1"/>
            </p:cNvSpPr>
            <p:nvPr/>
          </p:nvSpPr>
          <p:spPr bwMode="auto">
            <a:xfrm>
              <a:off x="10298113" y="4838701"/>
              <a:ext cx="68263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264"/>
            <p:cNvSpPr>
              <a:spLocks noChangeArrowheads="1"/>
            </p:cNvSpPr>
            <p:nvPr/>
          </p:nvSpPr>
          <p:spPr bwMode="auto">
            <a:xfrm>
              <a:off x="10188576" y="4875213"/>
              <a:ext cx="68263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265"/>
            <p:cNvSpPr>
              <a:spLocks noChangeArrowheads="1"/>
            </p:cNvSpPr>
            <p:nvPr/>
          </p:nvSpPr>
          <p:spPr bwMode="auto">
            <a:xfrm>
              <a:off x="10080626" y="4910138"/>
              <a:ext cx="66675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43" name="组合 467"/>
          <p:cNvGrpSpPr/>
          <p:nvPr/>
        </p:nvGrpSpPr>
        <p:grpSpPr bwMode="auto">
          <a:xfrm>
            <a:off x="6973889" y="3682603"/>
            <a:ext cx="1044575" cy="1357313"/>
            <a:chOff x="7929563" y="2716213"/>
            <a:chExt cx="1592263" cy="2073275"/>
          </a:xfrm>
        </p:grpSpPr>
        <p:sp>
          <p:nvSpPr>
            <p:cNvPr id="4244" name="Freeform 141"/>
            <p:cNvSpPr>
              <a:spLocks noChangeArrowheads="1"/>
            </p:cNvSpPr>
            <p:nvPr/>
          </p:nvSpPr>
          <p:spPr bwMode="auto">
            <a:xfrm>
              <a:off x="7929563" y="2741613"/>
              <a:ext cx="1444625" cy="2025650"/>
            </a:xfrm>
            <a:custGeom>
              <a:avLst/>
              <a:gdLst>
                <a:gd name="T0" fmla="*/ 385 w 385"/>
                <a:gd name="T1" fmla="*/ 34 h 538"/>
                <a:gd name="T2" fmla="*/ 354 w 385"/>
                <a:gd name="T3" fmla="*/ 3 h 538"/>
                <a:gd name="T4" fmla="*/ 47 w 385"/>
                <a:gd name="T5" fmla="*/ 2 h 538"/>
                <a:gd name="T6" fmla="*/ 42 w 385"/>
                <a:gd name="T7" fmla="*/ 2 h 538"/>
                <a:gd name="T8" fmla="*/ 31 w 385"/>
                <a:gd name="T9" fmla="*/ 0 h 538"/>
                <a:gd name="T10" fmla="*/ 29 w 385"/>
                <a:gd name="T11" fmla="*/ 0 h 538"/>
                <a:gd name="T12" fmla="*/ 1 w 385"/>
                <a:gd name="T13" fmla="*/ 28 h 538"/>
                <a:gd name="T14" fmla="*/ 0 w 385"/>
                <a:gd name="T15" fmla="*/ 510 h 538"/>
                <a:gd name="T16" fmla="*/ 27 w 385"/>
                <a:gd name="T17" fmla="*/ 537 h 538"/>
                <a:gd name="T18" fmla="*/ 30 w 385"/>
                <a:gd name="T19" fmla="*/ 537 h 538"/>
                <a:gd name="T20" fmla="*/ 38 w 385"/>
                <a:gd name="T21" fmla="*/ 536 h 538"/>
                <a:gd name="T22" fmla="*/ 46 w 385"/>
                <a:gd name="T23" fmla="*/ 537 h 538"/>
                <a:gd name="T24" fmla="*/ 353 w 385"/>
                <a:gd name="T25" fmla="*/ 538 h 538"/>
                <a:gd name="T26" fmla="*/ 384 w 385"/>
                <a:gd name="T27" fmla="*/ 507 h 538"/>
                <a:gd name="T28" fmla="*/ 385 w 385"/>
                <a:gd name="T29" fmla="*/ 143 h 538"/>
                <a:gd name="T30" fmla="*/ 385 w 385"/>
                <a:gd name="T31" fmla="*/ 3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38">
                  <a:moveTo>
                    <a:pt x="385" y="34"/>
                  </a:moveTo>
                  <a:cubicBezTo>
                    <a:pt x="385" y="17"/>
                    <a:pt x="371" y="3"/>
                    <a:pt x="354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2"/>
                    <a:pt x="44" y="2"/>
                    <a:pt x="42" y="2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" y="13"/>
                    <a:pt x="1" y="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5"/>
                    <a:pt x="12" y="537"/>
                    <a:pt x="27" y="537"/>
                  </a:cubicBezTo>
                  <a:cubicBezTo>
                    <a:pt x="30" y="537"/>
                    <a:pt x="30" y="537"/>
                    <a:pt x="30" y="537"/>
                  </a:cubicBezTo>
                  <a:cubicBezTo>
                    <a:pt x="33" y="537"/>
                    <a:pt x="35" y="537"/>
                    <a:pt x="38" y="536"/>
                  </a:cubicBezTo>
                  <a:cubicBezTo>
                    <a:pt x="40" y="537"/>
                    <a:pt x="43" y="537"/>
                    <a:pt x="46" y="537"/>
                  </a:cubicBezTo>
                  <a:cubicBezTo>
                    <a:pt x="353" y="538"/>
                    <a:pt x="353" y="538"/>
                    <a:pt x="353" y="538"/>
                  </a:cubicBezTo>
                  <a:cubicBezTo>
                    <a:pt x="370" y="538"/>
                    <a:pt x="384" y="524"/>
                    <a:pt x="384" y="507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85" y="34"/>
                    <a:pt x="385" y="34"/>
                    <a:pt x="385" y="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42"/>
            <p:cNvSpPr>
              <a:spLocks noChangeArrowheads="1"/>
            </p:cNvSpPr>
            <p:nvPr/>
          </p:nvSpPr>
          <p:spPr bwMode="auto">
            <a:xfrm>
              <a:off x="8128001" y="2825751"/>
              <a:ext cx="1393825" cy="1941513"/>
            </a:xfrm>
            <a:custGeom>
              <a:avLst/>
              <a:gdLst>
                <a:gd name="T0" fmla="*/ 370 w 371"/>
                <a:gd name="T1" fmla="*/ 485 h 516"/>
                <a:gd name="T2" fmla="*/ 338 w 371"/>
                <a:gd name="T3" fmla="*/ 516 h 516"/>
                <a:gd name="T4" fmla="*/ 31 w 371"/>
                <a:gd name="T5" fmla="*/ 515 h 516"/>
                <a:gd name="T6" fmla="*/ 0 w 371"/>
                <a:gd name="T7" fmla="*/ 484 h 516"/>
                <a:gd name="T8" fmla="*/ 1 w 371"/>
                <a:gd name="T9" fmla="*/ 31 h 516"/>
                <a:gd name="T10" fmla="*/ 33 w 371"/>
                <a:gd name="T11" fmla="*/ 0 h 516"/>
                <a:gd name="T12" fmla="*/ 339 w 371"/>
                <a:gd name="T13" fmla="*/ 1 h 516"/>
                <a:gd name="T14" fmla="*/ 371 w 371"/>
                <a:gd name="T15" fmla="*/ 32 h 516"/>
                <a:gd name="T16" fmla="*/ 370 w 371"/>
                <a:gd name="T17" fmla="*/ 48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516">
                  <a:moveTo>
                    <a:pt x="370" y="485"/>
                  </a:moveTo>
                  <a:cubicBezTo>
                    <a:pt x="370" y="502"/>
                    <a:pt x="355" y="516"/>
                    <a:pt x="338" y="516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14" y="515"/>
                    <a:pt x="0" y="501"/>
                    <a:pt x="0" y="48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85"/>
                    <a:pt x="370" y="485"/>
                    <a:pt x="370" y="485"/>
                  </a:cubicBezTo>
                </a:path>
              </a:pathLst>
            </a:custGeom>
            <a:solidFill>
              <a:srgbClr val="20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43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  <a:close/>
                </a:path>
              </a:pathLst>
            </a:custGeom>
            <a:solidFill>
              <a:srgbClr val="FC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44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45"/>
            <p:cNvSpPr>
              <a:spLocks noChangeArrowheads="1"/>
            </p:cNvSpPr>
            <p:nvPr/>
          </p:nvSpPr>
          <p:spPr bwMode="auto">
            <a:xfrm>
              <a:off x="8128001" y="2749551"/>
              <a:ext cx="1393825" cy="1855788"/>
            </a:xfrm>
            <a:custGeom>
              <a:avLst/>
              <a:gdLst>
                <a:gd name="T0" fmla="*/ 370 w 371"/>
                <a:gd name="T1" fmla="*/ 462 h 493"/>
                <a:gd name="T2" fmla="*/ 338 w 371"/>
                <a:gd name="T3" fmla="*/ 493 h 493"/>
                <a:gd name="T4" fmla="*/ 31 w 371"/>
                <a:gd name="T5" fmla="*/ 492 h 493"/>
                <a:gd name="T6" fmla="*/ 0 w 371"/>
                <a:gd name="T7" fmla="*/ 461 h 493"/>
                <a:gd name="T8" fmla="*/ 1 w 371"/>
                <a:gd name="T9" fmla="*/ 31 h 493"/>
                <a:gd name="T10" fmla="*/ 33 w 371"/>
                <a:gd name="T11" fmla="*/ 0 h 493"/>
                <a:gd name="T12" fmla="*/ 339 w 371"/>
                <a:gd name="T13" fmla="*/ 1 h 493"/>
                <a:gd name="T14" fmla="*/ 371 w 371"/>
                <a:gd name="T15" fmla="*/ 32 h 493"/>
                <a:gd name="T16" fmla="*/ 370 w 371"/>
                <a:gd name="T17" fmla="*/ 46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493">
                  <a:moveTo>
                    <a:pt x="370" y="462"/>
                  </a:moveTo>
                  <a:cubicBezTo>
                    <a:pt x="370" y="479"/>
                    <a:pt x="356" y="493"/>
                    <a:pt x="338" y="493"/>
                  </a:cubicBezTo>
                  <a:cubicBezTo>
                    <a:pt x="31" y="492"/>
                    <a:pt x="31" y="492"/>
                    <a:pt x="31" y="492"/>
                  </a:cubicBezTo>
                  <a:cubicBezTo>
                    <a:pt x="14" y="492"/>
                    <a:pt x="0" y="478"/>
                    <a:pt x="0" y="46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62"/>
                    <a:pt x="370" y="462"/>
                    <a:pt x="370" y="462"/>
                  </a:cubicBezTo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46"/>
            <p:cNvSpPr>
              <a:spLocks noChangeArrowheads="1"/>
            </p:cNvSpPr>
            <p:nvPr/>
          </p:nvSpPr>
          <p:spPr bwMode="auto">
            <a:xfrm>
              <a:off x="8072438" y="2716213"/>
              <a:ext cx="225425" cy="2073275"/>
            </a:xfrm>
            <a:custGeom>
              <a:avLst/>
              <a:gdLst>
                <a:gd name="T0" fmla="*/ 59 w 60"/>
                <a:gd name="T1" fmla="*/ 523 h 551"/>
                <a:gd name="T2" fmla="*/ 31 w 60"/>
                <a:gd name="T3" fmla="*/ 551 h 551"/>
                <a:gd name="T4" fmla="*/ 28 w 60"/>
                <a:gd name="T5" fmla="*/ 551 h 551"/>
                <a:gd name="T6" fmla="*/ 0 w 60"/>
                <a:gd name="T7" fmla="*/ 523 h 551"/>
                <a:gd name="T8" fmla="*/ 1 w 60"/>
                <a:gd name="T9" fmla="*/ 29 h 551"/>
                <a:gd name="T10" fmla="*/ 29 w 60"/>
                <a:gd name="T11" fmla="*/ 1 h 551"/>
                <a:gd name="T12" fmla="*/ 32 w 60"/>
                <a:gd name="T13" fmla="*/ 1 h 551"/>
                <a:gd name="T14" fmla="*/ 60 w 60"/>
                <a:gd name="T15" fmla="*/ 29 h 551"/>
                <a:gd name="T16" fmla="*/ 59 w 60"/>
                <a:gd name="T17" fmla="*/ 52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51">
                  <a:moveTo>
                    <a:pt x="59" y="523"/>
                  </a:moveTo>
                  <a:cubicBezTo>
                    <a:pt x="59" y="539"/>
                    <a:pt x="46" y="551"/>
                    <a:pt x="31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12" y="551"/>
                    <a:pt x="0" y="538"/>
                    <a:pt x="0" y="52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8" y="1"/>
                    <a:pt x="60" y="13"/>
                    <a:pt x="60" y="29"/>
                  </a:cubicBezTo>
                  <a:cubicBezTo>
                    <a:pt x="59" y="523"/>
                    <a:pt x="59" y="523"/>
                    <a:pt x="59" y="523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47"/>
            <p:cNvSpPr>
              <a:spLocks noChangeArrowheads="1"/>
            </p:cNvSpPr>
            <p:nvPr/>
          </p:nvSpPr>
          <p:spPr bwMode="auto">
            <a:xfrm>
              <a:off x="8526463" y="3260726"/>
              <a:ext cx="676275" cy="79375"/>
            </a:xfrm>
            <a:custGeom>
              <a:avLst/>
              <a:gdLst>
                <a:gd name="T0" fmla="*/ 180 w 180"/>
                <a:gd name="T1" fmla="*/ 11 h 21"/>
                <a:gd name="T2" fmla="*/ 170 w 180"/>
                <a:gd name="T3" fmla="*/ 21 h 21"/>
                <a:gd name="T4" fmla="*/ 10 w 180"/>
                <a:gd name="T5" fmla="*/ 21 h 21"/>
                <a:gd name="T6" fmla="*/ 0 w 180"/>
                <a:gd name="T7" fmla="*/ 11 h 21"/>
                <a:gd name="T8" fmla="*/ 10 w 180"/>
                <a:gd name="T9" fmla="*/ 0 h 21"/>
                <a:gd name="T10" fmla="*/ 170 w 180"/>
                <a:gd name="T11" fmla="*/ 1 h 21"/>
                <a:gd name="T12" fmla="*/ 180 w 18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1">
                  <a:moveTo>
                    <a:pt x="180" y="11"/>
                  </a:moveTo>
                  <a:cubicBezTo>
                    <a:pt x="180" y="17"/>
                    <a:pt x="176" y="21"/>
                    <a:pt x="17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6" y="1"/>
                    <a:pt x="180" y="5"/>
                    <a:pt x="180" y="11"/>
                  </a:cubicBezTo>
                  <a:close/>
                </a:path>
              </a:pathLst>
            </a:custGeom>
            <a:solidFill>
              <a:srgbClr val="FFF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67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8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9"/>
            <p:cNvSpPr>
              <a:spLocks noChangeArrowheads="1"/>
            </p:cNvSpPr>
            <p:nvPr/>
          </p:nvSpPr>
          <p:spPr bwMode="auto">
            <a:xfrm>
              <a:off x="8289926" y="2749551"/>
              <a:ext cx="38100" cy="38100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70"/>
            <p:cNvSpPr>
              <a:spLocks noChangeArrowheads="1"/>
            </p:cNvSpPr>
            <p:nvPr/>
          </p:nvSpPr>
          <p:spPr bwMode="auto">
            <a:xfrm>
              <a:off x="8075613" y="2787651"/>
              <a:ext cx="214313" cy="211138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56 h 56"/>
                <a:gd name="T4" fmla="*/ 0 w 57"/>
                <a:gd name="T5" fmla="*/ 56 h 56"/>
                <a:gd name="T6" fmla="*/ 57 w 57"/>
                <a:gd name="T7" fmla="*/ 0 h 56"/>
                <a:gd name="T8" fmla="*/ 57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55" name="文本框 1"/>
          <p:cNvSpPr txBox="1">
            <a:spLocks noChangeArrowheads="1"/>
          </p:cNvSpPr>
          <p:nvPr/>
        </p:nvSpPr>
        <p:spPr bwMode="auto">
          <a:xfrm rot="1800000" flipH="1">
            <a:off x="-31181675" y="3214421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6" name="文本框 1"/>
          <p:cNvSpPr txBox="1">
            <a:spLocks noChangeArrowheads="1"/>
          </p:cNvSpPr>
          <p:nvPr/>
        </p:nvSpPr>
        <p:spPr bwMode="auto">
          <a:xfrm rot="1800000" flipH="1">
            <a:off x="37476113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7" name="文本框 39"/>
          <p:cNvSpPr txBox="1">
            <a:spLocks noChangeArrowheads="1"/>
          </p:cNvSpPr>
          <p:nvPr/>
        </p:nvSpPr>
        <p:spPr bwMode="auto">
          <a:xfrm>
            <a:off x="3174" y="1707654"/>
            <a:ext cx="91408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zh-CN" altLang="en-US" sz="4800" b="1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个百数表</a:t>
            </a:r>
            <a:endParaRPr lang="zh-CN" altLang="en-US" sz="4800" b="1" dirty="0">
              <a:solidFill>
                <a:srgbClr val="60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58" name="组合 48"/>
          <p:cNvGrpSpPr/>
          <p:nvPr/>
        </p:nvGrpSpPr>
        <p:grpSpPr bwMode="auto">
          <a:xfrm>
            <a:off x="2466976" y="665560"/>
            <a:ext cx="4429125" cy="767953"/>
            <a:chOff x="3170" y="1286"/>
            <a:chExt cx="6977" cy="1210"/>
          </a:xfrm>
        </p:grpSpPr>
        <p:sp>
          <p:nvSpPr>
            <p:cNvPr id="4" name="Rectangle 9"/>
            <p:cNvSpPr/>
            <p:nvPr/>
          </p:nvSpPr>
          <p:spPr>
            <a:xfrm>
              <a:off x="4253" y="1286"/>
              <a:ext cx="5894" cy="12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生活中的数</a:t>
              </a:r>
              <a:endParaRPr lang="zh-CN" altLang="zh-CN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170" y="1324"/>
              <a:ext cx="1134" cy="1134"/>
            </a:xfrm>
            <a:prstGeom prst="ellipse">
              <a:avLst/>
            </a:prstGeom>
            <a:gradFill>
              <a:gsLst>
                <a:gs pos="33000">
                  <a:schemeClr val="bg2">
                    <a:lumMod val="20000"/>
                    <a:lumOff val="80000"/>
                  </a:schemeClr>
                </a:gs>
                <a:gs pos="100000">
                  <a:schemeClr val="bg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chemeClr val="bg2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三</a:t>
              </a:r>
              <a:endParaRPr lang="zh-CN" altLang="en-US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3314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315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6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3317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3318" name="文本框 1"/>
          <p:cNvSpPr txBox="1">
            <a:spLocks noChangeArrowheads="1"/>
          </p:cNvSpPr>
          <p:nvPr/>
        </p:nvSpPr>
        <p:spPr bwMode="auto">
          <a:xfrm>
            <a:off x="206376" y="732235"/>
            <a:ext cx="7966075" cy="4225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、在填好的百数表上涂一涂，看一看，和同伴说一说你发现了什么。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把个位上的数是“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0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”的涂上绿色。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把个位上的数是“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”的涂上蓝色。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把个位和十位上的数相同的涂上黄色。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）把个位上的数比十位上的数少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的涂上红色。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圆角矩形 4"/>
          <p:cNvSpPr>
            <a:spLocks noChangeArrowheads="1"/>
          </p:cNvSpPr>
          <p:nvPr/>
        </p:nvSpPr>
        <p:spPr bwMode="auto">
          <a:xfrm>
            <a:off x="6588126" y="361950"/>
            <a:ext cx="468313" cy="4429125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grpSp>
        <p:nvGrpSpPr>
          <p:cNvPr id="14338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4339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4340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1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4342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4343" name="组合 2"/>
          <p:cNvGrpSpPr/>
          <p:nvPr/>
        </p:nvGrpSpPr>
        <p:grpSpPr bwMode="auto">
          <a:xfrm>
            <a:off x="2549525" y="346472"/>
            <a:ext cx="4552950" cy="4467225"/>
            <a:chOff x="4015" y="544"/>
            <a:chExt cx="7171" cy="7037"/>
          </a:xfrm>
        </p:grpSpPr>
        <p:pic>
          <p:nvPicPr>
            <p:cNvPr id="14344" name="图片 29" descr="6.pn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496" t="7401" r="4585" b="4453"/>
            <a:stretch>
              <a:fillRect/>
            </a:stretch>
          </p:blipFill>
          <p:spPr bwMode="auto">
            <a:xfrm>
              <a:off x="4087" y="544"/>
              <a:ext cx="7031" cy="7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5" name="文本框 5"/>
            <p:cNvSpPr txBox="1">
              <a:spLocks noChangeArrowheads="1"/>
            </p:cNvSpPr>
            <p:nvPr/>
          </p:nvSpPr>
          <p:spPr bwMode="auto">
            <a:xfrm>
              <a:off x="4015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11</a:t>
              </a:r>
              <a:endParaRPr lang="en-US" altLang="zh-CN" sz="2400"/>
            </a:p>
          </p:txBody>
        </p:sp>
        <p:sp>
          <p:nvSpPr>
            <p:cNvPr id="14346" name="文本框 7"/>
            <p:cNvSpPr txBox="1">
              <a:spLocks noChangeArrowheads="1"/>
            </p:cNvSpPr>
            <p:nvPr/>
          </p:nvSpPr>
          <p:spPr bwMode="auto">
            <a:xfrm>
              <a:off x="4722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</a:t>
              </a:r>
              <a:endParaRPr lang="en-US" altLang="zh-CN" sz="2400"/>
            </a:p>
          </p:txBody>
        </p:sp>
        <p:sp>
          <p:nvSpPr>
            <p:cNvPr id="14347" name="文本框 1"/>
            <p:cNvSpPr txBox="1">
              <a:spLocks noChangeArrowheads="1"/>
            </p:cNvSpPr>
            <p:nvPr/>
          </p:nvSpPr>
          <p:spPr bwMode="auto">
            <a:xfrm>
              <a:off x="5421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</a:t>
              </a:r>
              <a:endParaRPr lang="en-US" altLang="zh-CN" sz="2400"/>
            </a:p>
          </p:txBody>
        </p:sp>
        <p:sp>
          <p:nvSpPr>
            <p:cNvPr id="14348" name="文本框 9"/>
            <p:cNvSpPr txBox="1">
              <a:spLocks noChangeArrowheads="1"/>
            </p:cNvSpPr>
            <p:nvPr/>
          </p:nvSpPr>
          <p:spPr bwMode="auto">
            <a:xfrm>
              <a:off x="6120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</a:t>
              </a:r>
              <a:endParaRPr lang="en-US" altLang="zh-CN" sz="2400"/>
            </a:p>
          </p:txBody>
        </p:sp>
        <p:sp>
          <p:nvSpPr>
            <p:cNvPr id="14349" name="文本框 10"/>
            <p:cNvSpPr txBox="1">
              <a:spLocks noChangeArrowheads="1"/>
            </p:cNvSpPr>
            <p:nvPr/>
          </p:nvSpPr>
          <p:spPr bwMode="auto">
            <a:xfrm>
              <a:off x="6819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</a:t>
              </a:r>
              <a:endParaRPr lang="en-US" altLang="zh-CN" sz="2400"/>
            </a:p>
          </p:txBody>
        </p:sp>
        <p:sp>
          <p:nvSpPr>
            <p:cNvPr id="14350" name="文本框 11"/>
            <p:cNvSpPr txBox="1">
              <a:spLocks noChangeArrowheads="1"/>
            </p:cNvSpPr>
            <p:nvPr/>
          </p:nvSpPr>
          <p:spPr bwMode="auto">
            <a:xfrm>
              <a:off x="7518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</a:t>
              </a:r>
              <a:endParaRPr lang="en-US" altLang="zh-CN" sz="2400"/>
            </a:p>
          </p:txBody>
        </p:sp>
        <p:sp>
          <p:nvSpPr>
            <p:cNvPr id="14351" name="文本框 12"/>
            <p:cNvSpPr txBox="1">
              <a:spLocks noChangeArrowheads="1"/>
            </p:cNvSpPr>
            <p:nvPr/>
          </p:nvSpPr>
          <p:spPr bwMode="auto">
            <a:xfrm>
              <a:off x="8217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</a:t>
              </a:r>
              <a:endParaRPr lang="en-US" altLang="zh-CN" sz="2400"/>
            </a:p>
          </p:txBody>
        </p:sp>
        <p:sp>
          <p:nvSpPr>
            <p:cNvPr id="14352" name="文本框 13"/>
            <p:cNvSpPr txBox="1">
              <a:spLocks noChangeArrowheads="1"/>
            </p:cNvSpPr>
            <p:nvPr/>
          </p:nvSpPr>
          <p:spPr bwMode="auto">
            <a:xfrm>
              <a:off x="8916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</a:t>
              </a:r>
              <a:endParaRPr lang="en-US" altLang="zh-CN" sz="2400"/>
            </a:p>
          </p:txBody>
        </p:sp>
        <p:sp>
          <p:nvSpPr>
            <p:cNvPr id="14353" name="文本框 14"/>
            <p:cNvSpPr txBox="1">
              <a:spLocks noChangeArrowheads="1"/>
            </p:cNvSpPr>
            <p:nvPr/>
          </p:nvSpPr>
          <p:spPr bwMode="auto">
            <a:xfrm>
              <a:off x="9615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</a:t>
              </a:r>
              <a:endParaRPr lang="en-US" altLang="zh-CN" sz="2400"/>
            </a:p>
          </p:txBody>
        </p:sp>
        <p:sp>
          <p:nvSpPr>
            <p:cNvPr id="14354" name="文本框 15"/>
            <p:cNvSpPr txBox="1">
              <a:spLocks noChangeArrowheads="1"/>
            </p:cNvSpPr>
            <p:nvPr/>
          </p:nvSpPr>
          <p:spPr bwMode="auto">
            <a:xfrm>
              <a:off x="54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13</a:t>
              </a:r>
              <a:endParaRPr lang="en-US" altLang="zh-CN" sz="2400"/>
            </a:p>
          </p:txBody>
        </p:sp>
        <p:sp>
          <p:nvSpPr>
            <p:cNvPr id="14355" name="文本框 17"/>
            <p:cNvSpPr txBox="1">
              <a:spLocks noChangeArrowheads="1"/>
            </p:cNvSpPr>
            <p:nvPr/>
          </p:nvSpPr>
          <p:spPr bwMode="auto">
            <a:xfrm>
              <a:off x="61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14</a:t>
              </a:r>
              <a:endParaRPr lang="en-US" altLang="zh-CN" sz="2400"/>
            </a:p>
          </p:txBody>
        </p:sp>
        <p:sp>
          <p:nvSpPr>
            <p:cNvPr id="14356" name="文本框 18"/>
            <p:cNvSpPr txBox="1">
              <a:spLocks noChangeArrowheads="1"/>
            </p:cNvSpPr>
            <p:nvPr/>
          </p:nvSpPr>
          <p:spPr bwMode="auto">
            <a:xfrm>
              <a:off x="68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15</a:t>
              </a:r>
              <a:endParaRPr lang="en-US" altLang="zh-CN" sz="2400"/>
            </a:p>
          </p:txBody>
        </p:sp>
        <p:sp>
          <p:nvSpPr>
            <p:cNvPr id="14357" name="文本框 19"/>
            <p:cNvSpPr txBox="1">
              <a:spLocks noChangeArrowheads="1"/>
            </p:cNvSpPr>
            <p:nvPr/>
          </p:nvSpPr>
          <p:spPr bwMode="auto">
            <a:xfrm>
              <a:off x="75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16</a:t>
              </a:r>
              <a:endParaRPr lang="en-US" altLang="zh-CN" sz="2400"/>
            </a:p>
          </p:txBody>
        </p:sp>
        <p:sp>
          <p:nvSpPr>
            <p:cNvPr id="14358" name="文本框 20"/>
            <p:cNvSpPr txBox="1">
              <a:spLocks noChangeArrowheads="1"/>
            </p:cNvSpPr>
            <p:nvPr/>
          </p:nvSpPr>
          <p:spPr bwMode="auto">
            <a:xfrm>
              <a:off x="82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17</a:t>
              </a:r>
              <a:endParaRPr lang="en-US" altLang="zh-CN" sz="2400"/>
            </a:p>
          </p:txBody>
        </p:sp>
        <p:sp>
          <p:nvSpPr>
            <p:cNvPr id="14359" name="文本框 21"/>
            <p:cNvSpPr txBox="1">
              <a:spLocks noChangeArrowheads="1"/>
            </p:cNvSpPr>
            <p:nvPr/>
          </p:nvSpPr>
          <p:spPr bwMode="auto">
            <a:xfrm>
              <a:off x="89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18</a:t>
              </a:r>
              <a:endParaRPr lang="en-US" altLang="zh-CN" sz="2400"/>
            </a:p>
          </p:txBody>
        </p:sp>
        <p:sp>
          <p:nvSpPr>
            <p:cNvPr id="14360" name="文本框 22"/>
            <p:cNvSpPr txBox="1">
              <a:spLocks noChangeArrowheads="1"/>
            </p:cNvSpPr>
            <p:nvPr/>
          </p:nvSpPr>
          <p:spPr bwMode="auto">
            <a:xfrm>
              <a:off x="10309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20</a:t>
              </a:r>
              <a:endParaRPr lang="en-US" altLang="zh-CN" sz="2400"/>
            </a:p>
          </p:txBody>
        </p:sp>
        <p:sp>
          <p:nvSpPr>
            <p:cNvPr id="14361" name="文本框 23"/>
            <p:cNvSpPr txBox="1">
              <a:spLocks noChangeArrowheads="1"/>
            </p:cNvSpPr>
            <p:nvPr/>
          </p:nvSpPr>
          <p:spPr bwMode="auto">
            <a:xfrm>
              <a:off x="4015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21</a:t>
              </a:r>
              <a:endParaRPr lang="en-US" altLang="zh-CN" sz="2400"/>
            </a:p>
          </p:txBody>
        </p:sp>
        <p:sp>
          <p:nvSpPr>
            <p:cNvPr id="14362" name="文本框 24"/>
            <p:cNvSpPr txBox="1">
              <a:spLocks noChangeArrowheads="1"/>
            </p:cNvSpPr>
            <p:nvPr/>
          </p:nvSpPr>
          <p:spPr bwMode="auto">
            <a:xfrm>
              <a:off x="4722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22</a:t>
              </a:r>
              <a:endParaRPr lang="en-US" altLang="zh-CN" sz="2400"/>
            </a:p>
          </p:txBody>
        </p:sp>
        <p:sp>
          <p:nvSpPr>
            <p:cNvPr id="14363" name="文本框 25"/>
            <p:cNvSpPr txBox="1">
              <a:spLocks noChangeArrowheads="1"/>
            </p:cNvSpPr>
            <p:nvPr/>
          </p:nvSpPr>
          <p:spPr bwMode="auto">
            <a:xfrm>
              <a:off x="61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24</a:t>
              </a:r>
              <a:endParaRPr lang="en-US" altLang="zh-CN" sz="2400"/>
            </a:p>
          </p:txBody>
        </p:sp>
        <p:sp>
          <p:nvSpPr>
            <p:cNvPr id="14364" name="文本框 26"/>
            <p:cNvSpPr txBox="1">
              <a:spLocks noChangeArrowheads="1"/>
            </p:cNvSpPr>
            <p:nvPr/>
          </p:nvSpPr>
          <p:spPr bwMode="auto">
            <a:xfrm>
              <a:off x="68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25</a:t>
              </a:r>
              <a:endParaRPr lang="en-US" altLang="zh-CN" sz="2400"/>
            </a:p>
          </p:txBody>
        </p:sp>
        <p:sp>
          <p:nvSpPr>
            <p:cNvPr id="14365" name="文本框 27"/>
            <p:cNvSpPr txBox="1">
              <a:spLocks noChangeArrowheads="1"/>
            </p:cNvSpPr>
            <p:nvPr/>
          </p:nvSpPr>
          <p:spPr bwMode="auto">
            <a:xfrm>
              <a:off x="75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26</a:t>
              </a:r>
              <a:endParaRPr lang="en-US" altLang="zh-CN" sz="2400"/>
            </a:p>
          </p:txBody>
        </p:sp>
        <p:sp>
          <p:nvSpPr>
            <p:cNvPr id="14366" name="文本框 28"/>
            <p:cNvSpPr txBox="1">
              <a:spLocks noChangeArrowheads="1"/>
            </p:cNvSpPr>
            <p:nvPr/>
          </p:nvSpPr>
          <p:spPr bwMode="auto">
            <a:xfrm>
              <a:off x="82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27</a:t>
              </a:r>
              <a:endParaRPr lang="en-US" altLang="zh-CN" sz="2400"/>
            </a:p>
          </p:txBody>
        </p:sp>
        <p:sp>
          <p:nvSpPr>
            <p:cNvPr id="14367" name="文本框 29"/>
            <p:cNvSpPr txBox="1">
              <a:spLocks noChangeArrowheads="1"/>
            </p:cNvSpPr>
            <p:nvPr/>
          </p:nvSpPr>
          <p:spPr bwMode="auto">
            <a:xfrm>
              <a:off x="9615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29</a:t>
              </a:r>
              <a:endParaRPr lang="en-US" altLang="zh-CN" sz="2400"/>
            </a:p>
          </p:txBody>
        </p:sp>
        <p:sp>
          <p:nvSpPr>
            <p:cNvPr id="14368" name="文本框 30"/>
            <p:cNvSpPr txBox="1">
              <a:spLocks noChangeArrowheads="1"/>
            </p:cNvSpPr>
            <p:nvPr/>
          </p:nvSpPr>
          <p:spPr bwMode="auto">
            <a:xfrm>
              <a:off x="10309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30</a:t>
              </a:r>
              <a:endParaRPr lang="en-US" altLang="zh-CN" sz="2400"/>
            </a:p>
          </p:txBody>
        </p:sp>
        <p:sp>
          <p:nvSpPr>
            <p:cNvPr id="14369" name="文本框 31"/>
            <p:cNvSpPr txBox="1">
              <a:spLocks noChangeArrowheads="1"/>
            </p:cNvSpPr>
            <p:nvPr/>
          </p:nvSpPr>
          <p:spPr bwMode="auto">
            <a:xfrm>
              <a:off x="40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31</a:t>
              </a:r>
              <a:endParaRPr lang="en-US" altLang="zh-CN" sz="2400"/>
            </a:p>
          </p:txBody>
        </p:sp>
        <p:sp>
          <p:nvSpPr>
            <p:cNvPr id="14370" name="文本框 32"/>
            <p:cNvSpPr txBox="1">
              <a:spLocks noChangeArrowheads="1"/>
            </p:cNvSpPr>
            <p:nvPr/>
          </p:nvSpPr>
          <p:spPr bwMode="auto">
            <a:xfrm>
              <a:off x="47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32</a:t>
              </a:r>
              <a:endParaRPr lang="en-US" altLang="zh-CN" sz="2400"/>
            </a:p>
          </p:txBody>
        </p:sp>
        <p:sp>
          <p:nvSpPr>
            <p:cNvPr id="14371" name="文本框 34"/>
            <p:cNvSpPr txBox="1">
              <a:spLocks noChangeArrowheads="1"/>
            </p:cNvSpPr>
            <p:nvPr/>
          </p:nvSpPr>
          <p:spPr bwMode="auto">
            <a:xfrm>
              <a:off x="68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35</a:t>
              </a:r>
              <a:endParaRPr lang="en-US" altLang="zh-CN" sz="2400"/>
            </a:p>
          </p:txBody>
        </p:sp>
        <p:sp>
          <p:nvSpPr>
            <p:cNvPr id="14372" name="文本框 35"/>
            <p:cNvSpPr txBox="1">
              <a:spLocks noChangeArrowheads="1"/>
            </p:cNvSpPr>
            <p:nvPr/>
          </p:nvSpPr>
          <p:spPr bwMode="auto">
            <a:xfrm>
              <a:off x="75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36</a:t>
              </a:r>
              <a:endParaRPr lang="en-US" altLang="zh-CN" sz="2400"/>
            </a:p>
          </p:txBody>
        </p:sp>
        <p:sp>
          <p:nvSpPr>
            <p:cNvPr id="14373" name="文本框 37"/>
            <p:cNvSpPr txBox="1">
              <a:spLocks noChangeArrowheads="1"/>
            </p:cNvSpPr>
            <p:nvPr/>
          </p:nvSpPr>
          <p:spPr bwMode="auto">
            <a:xfrm>
              <a:off x="96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39</a:t>
              </a:r>
              <a:endParaRPr lang="en-US" altLang="zh-CN" sz="2400"/>
            </a:p>
          </p:txBody>
        </p:sp>
        <p:sp>
          <p:nvSpPr>
            <p:cNvPr id="14374" name="文本框 38"/>
            <p:cNvSpPr txBox="1">
              <a:spLocks noChangeArrowheads="1"/>
            </p:cNvSpPr>
            <p:nvPr/>
          </p:nvSpPr>
          <p:spPr bwMode="auto">
            <a:xfrm>
              <a:off x="103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40</a:t>
              </a:r>
              <a:endParaRPr lang="en-US" altLang="zh-CN" sz="2400"/>
            </a:p>
          </p:txBody>
        </p:sp>
        <p:sp>
          <p:nvSpPr>
            <p:cNvPr id="14375" name="文本框 39"/>
            <p:cNvSpPr txBox="1">
              <a:spLocks noChangeArrowheads="1"/>
            </p:cNvSpPr>
            <p:nvPr/>
          </p:nvSpPr>
          <p:spPr bwMode="auto">
            <a:xfrm>
              <a:off x="54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33</a:t>
              </a:r>
              <a:endParaRPr lang="en-US" altLang="zh-CN" sz="2400"/>
            </a:p>
          </p:txBody>
        </p:sp>
        <p:sp>
          <p:nvSpPr>
            <p:cNvPr id="14376" name="文本框 40"/>
            <p:cNvSpPr txBox="1">
              <a:spLocks noChangeArrowheads="1"/>
            </p:cNvSpPr>
            <p:nvPr/>
          </p:nvSpPr>
          <p:spPr bwMode="auto">
            <a:xfrm>
              <a:off x="89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38</a:t>
              </a:r>
              <a:endParaRPr lang="en-US" altLang="zh-CN" sz="2400"/>
            </a:p>
          </p:txBody>
        </p:sp>
        <p:sp>
          <p:nvSpPr>
            <p:cNvPr id="14377" name="文本框 41"/>
            <p:cNvSpPr txBox="1">
              <a:spLocks noChangeArrowheads="1"/>
            </p:cNvSpPr>
            <p:nvPr/>
          </p:nvSpPr>
          <p:spPr bwMode="auto">
            <a:xfrm>
              <a:off x="40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41</a:t>
              </a:r>
              <a:endParaRPr lang="en-US" altLang="zh-CN" sz="2400"/>
            </a:p>
          </p:txBody>
        </p:sp>
        <p:sp>
          <p:nvSpPr>
            <p:cNvPr id="14378" name="文本框 42"/>
            <p:cNvSpPr txBox="1">
              <a:spLocks noChangeArrowheads="1"/>
            </p:cNvSpPr>
            <p:nvPr/>
          </p:nvSpPr>
          <p:spPr bwMode="auto">
            <a:xfrm>
              <a:off x="47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42</a:t>
              </a:r>
              <a:endParaRPr lang="en-US" altLang="zh-CN" sz="2400"/>
            </a:p>
          </p:txBody>
        </p:sp>
        <p:sp>
          <p:nvSpPr>
            <p:cNvPr id="14379" name="文本框 43"/>
            <p:cNvSpPr txBox="1">
              <a:spLocks noChangeArrowheads="1"/>
            </p:cNvSpPr>
            <p:nvPr/>
          </p:nvSpPr>
          <p:spPr bwMode="auto">
            <a:xfrm>
              <a:off x="61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44</a:t>
              </a:r>
              <a:endParaRPr lang="en-US" altLang="zh-CN" sz="2400"/>
            </a:p>
          </p:txBody>
        </p:sp>
        <p:sp>
          <p:nvSpPr>
            <p:cNvPr id="14380" name="文本框 46"/>
            <p:cNvSpPr txBox="1">
              <a:spLocks noChangeArrowheads="1"/>
            </p:cNvSpPr>
            <p:nvPr/>
          </p:nvSpPr>
          <p:spPr bwMode="auto">
            <a:xfrm>
              <a:off x="82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47</a:t>
              </a:r>
              <a:endParaRPr lang="en-US" altLang="zh-CN" sz="2400"/>
            </a:p>
          </p:txBody>
        </p:sp>
        <p:sp>
          <p:nvSpPr>
            <p:cNvPr id="14381" name="文本框 47"/>
            <p:cNvSpPr txBox="1">
              <a:spLocks noChangeArrowheads="1"/>
            </p:cNvSpPr>
            <p:nvPr/>
          </p:nvSpPr>
          <p:spPr bwMode="auto">
            <a:xfrm>
              <a:off x="96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49</a:t>
              </a:r>
              <a:endParaRPr lang="en-US" altLang="zh-CN" sz="2400"/>
            </a:p>
          </p:txBody>
        </p:sp>
        <p:sp>
          <p:nvSpPr>
            <p:cNvPr id="14382" name="文本框 48"/>
            <p:cNvSpPr txBox="1">
              <a:spLocks noChangeArrowheads="1"/>
            </p:cNvSpPr>
            <p:nvPr/>
          </p:nvSpPr>
          <p:spPr bwMode="auto">
            <a:xfrm>
              <a:off x="103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50</a:t>
              </a:r>
              <a:endParaRPr lang="en-US" altLang="zh-CN" sz="2400"/>
            </a:p>
          </p:txBody>
        </p:sp>
        <p:sp>
          <p:nvSpPr>
            <p:cNvPr id="14383" name="文本框 49"/>
            <p:cNvSpPr txBox="1">
              <a:spLocks noChangeArrowheads="1"/>
            </p:cNvSpPr>
            <p:nvPr/>
          </p:nvSpPr>
          <p:spPr bwMode="auto">
            <a:xfrm>
              <a:off x="54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43</a:t>
              </a:r>
              <a:endParaRPr lang="en-US" altLang="zh-CN" sz="2400"/>
            </a:p>
          </p:txBody>
        </p:sp>
        <p:sp>
          <p:nvSpPr>
            <p:cNvPr id="14384" name="文本框 50"/>
            <p:cNvSpPr txBox="1">
              <a:spLocks noChangeArrowheads="1"/>
            </p:cNvSpPr>
            <p:nvPr/>
          </p:nvSpPr>
          <p:spPr bwMode="auto">
            <a:xfrm>
              <a:off x="89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48</a:t>
              </a:r>
              <a:endParaRPr lang="en-US" altLang="zh-CN" sz="2400"/>
            </a:p>
          </p:txBody>
        </p:sp>
        <p:sp>
          <p:nvSpPr>
            <p:cNvPr id="14385" name="文本框 51"/>
            <p:cNvSpPr txBox="1">
              <a:spLocks noChangeArrowheads="1"/>
            </p:cNvSpPr>
            <p:nvPr/>
          </p:nvSpPr>
          <p:spPr bwMode="auto">
            <a:xfrm>
              <a:off x="40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51</a:t>
              </a:r>
              <a:endParaRPr lang="en-US" altLang="zh-CN" sz="2400"/>
            </a:p>
          </p:txBody>
        </p:sp>
        <p:sp>
          <p:nvSpPr>
            <p:cNvPr id="14386" name="文本框 52"/>
            <p:cNvSpPr txBox="1">
              <a:spLocks noChangeArrowheads="1"/>
            </p:cNvSpPr>
            <p:nvPr/>
          </p:nvSpPr>
          <p:spPr bwMode="auto">
            <a:xfrm>
              <a:off x="47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52</a:t>
              </a:r>
              <a:endParaRPr lang="en-US" altLang="zh-CN" sz="2400"/>
            </a:p>
          </p:txBody>
        </p:sp>
        <p:sp>
          <p:nvSpPr>
            <p:cNvPr id="14387" name="文本框 53"/>
            <p:cNvSpPr txBox="1">
              <a:spLocks noChangeArrowheads="1"/>
            </p:cNvSpPr>
            <p:nvPr/>
          </p:nvSpPr>
          <p:spPr bwMode="auto">
            <a:xfrm>
              <a:off x="61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54</a:t>
              </a:r>
              <a:endParaRPr lang="en-US" altLang="zh-CN" sz="2400"/>
            </a:p>
          </p:txBody>
        </p:sp>
        <p:sp>
          <p:nvSpPr>
            <p:cNvPr id="14388" name="文本框 56"/>
            <p:cNvSpPr txBox="1">
              <a:spLocks noChangeArrowheads="1"/>
            </p:cNvSpPr>
            <p:nvPr/>
          </p:nvSpPr>
          <p:spPr bwMode="auto">
            <a:xfrm>
              <a:off x="82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57</a:t>
              </a:r>
              <a:endParaRPr lang="en-US" altLang="zh-CN" sz="2400"/>
            </a:p>
          </p:txBody>
        </p:sp>
        <p:sp>
          <p:nvSpPr>
            <p:cNvPr id="14389" name="文本框 57"/>
            <p:cNvSpPr txBox="1">
              <a:spLocks noChangeArrowheads="1"/>
            </p:cNvSpPr>
            <p:nvPr/>
          </p:nvSpPr>
          <p:spPr bwMode="auto">
            <a:xfrm>
              <a:off x="96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59</a:t>
              </a:r>
              <a:endParaRPr lang="en-US" altLang="zh-CN" sz="2400"/>
            </a:p>
          </p:txBody>
        </p:sp>
        <p:sp>
          <p:nvSpPr>
            <p:cNvPr id="14390" name="文本框 58"/>
            <p:cNvSpPr txBox="1">
              <a:spLocks noChangeArrowheads="1"/>
            </p:cNvSpPr>
            <p:nvPr/>
          </p:nvSpPr>
          <p:spPr bwMode="auto">
            <a:xfrm>
              <a:off x="103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60</a:t>
              </a:r>
              <a:endParaRPr lang="en-US" altLang="zh-CN" sz="2400"/>
            </a:p>
          </p:txBody>
        </p:sp>
        <p:sp>
          <p:nvSpPr>
            <p:cNvPr id="14391" name="文本框 59"/>
            <p:cNvSpPr txBox="1">
              <a:spLocks noChangeArrowheads="1"/>
            </p:cNvSpPr>
            <p:nvPr/>
          </p:nvSpPr>
          <p:spPr bwMode="auto">
            <a:xfrm>
              <a:off x="54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53</a:t>
              </a:r>
              <a:endParaRPr lang="en-US" altLang="zh-CN" sz="2400"/>
            </a:p>
          </p:txBody>
        </p:sp>
        <p:sp>
          <p:nvSpPr>
            <p:cNvPr id="14392" name="文本框 60"/>
            <p:cNvSpPr txBox="1">
              <a:spLocks noChangeArrowheads="1"/>
            </p:cNvSpPr>
            <p:nvPr/>
          </p:nvSpPr>
          <p:spPr bwMode="auto">
            <a:xfrm>
              <a:off x="89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58</a:t>
              </a:r>
              <a:endParaRPr lang="en-US" altLang="zh-CN" sz="2400"/>
            </a:p>
          </p:txBody>
        </p:sp>
        <p:sp>
          <p:nvSpPr>
            <p:cNvPr id="14393" name="文本框 61"/>
            <p:cNvSpPr txBox="1">
              <a:spLocks noChangeArrowheads="1"/>
            </p:cNvSpPr>
            <p:nvPr/>
          </p:nvSpPr>
          <p:spPr bwMode="auto">
            <a:xfrm>
              <a:off x="40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61</a:t>
              </a:r>
              <a:endParaRPr lang="en-US" altLang="zh-CN" sz="2400"/>
            </a:p>
          </p:txBody>
        </p:sp>
        <p:sp>
          <p:nvSpPr>
            <p:cNvPr id="14394" name="文本框 62"/>
            <p:cNvSpPr txBox="1">
              <a:spLocks noChangeArrowheads="1"/>
            </p:cNvSpPr>
            <p:nvPr/>
          </p:nvSpPr>
          <p:spPr bwMode="auto">
            <a:xfrm>
              <a:off x="47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62</a:t>
              </a:r>
              <a:endParaRPr lang="en-US" altLang="zh-CN" sz="2400"/>
            </a:p>
          </p:txBody>
        </p:sp>
        <p:sp>
          <p:nvSpPr>
            <p:cNvPr id="14395" name="文本框 64"/>
            <p:cNvSpPr txBox="1">
              <a:spLocks noChangeArrowheads="1"/>
            </p:cNvSpPr>
            <p:nvPr/>
          </p:nvSpPr>
          <p:spPr bwMode="auto">
            <a:xfrm>
              <a:off x="68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65</a:t>
              </a:r>
              <a:endParaRPr lang="en-US" altLang="zh-CN" sz="2400"/>
            </a:p>
          </p:txBody>
        </p:sp>
        <p:sp>
          <p:nvSpPr>
            <p:cNvPr id="14396" name="文本框 65"/>
            <p:cNvSpPr txBox="1">
              <a:spLocks noChangeArrowheads="1"/>
            </p:cNvSpPr>
            <p:nvPr/>
          </p:nvSpPr>
          <p:spPr bwMode="auto">
            <a:xfrm>
              <a:off x="75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66</a:t>
              </a:r>
              <a:endParaRPr lang="en-US" altLang="zh-CN" sz="2400"/>
            </a:p>
          </p:txBody>
        </p:sp>
        <p:sp>
          <p:nvSpPr>
            <p:cNvPr id="14397" name="文本框 67"/>
            <p:cNvSpPr txBox="1">
              <a:spLocks noChangeArrowheads="1"/>
            </p:cNvSpPr>
            <p:nvPr/>
          </p:nvSpPr>
          <p:spPr bwMode="auto">
            <a:xfrm>
              <a:off x="96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69</a:t>
              </a:r>
              <a:endParaRPr lang="en-US" altLang="zh-CN" sz="2400"/>
            </a:p>
          </p:txBody>
        </p:sp>
        <p:sp>
          <p:nvSpPr>
            <p:cNvPr id="14398" name="文本框 68"/>
            <p:cNvSpPr txBox="1">
              <a:spLocks noChangeArrowheads="1"/>
            </p:cNvSpPr>
            <p:nvPr/>
          </p:nvSpPr>
          <p:spPr bwMode="auto">
            <a:xfrm>
              <a:off x="103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70</a:t>
              </a:r>
              <a:endParaRPr lang="en-US" altLang="zh-CN" sz="2400"/>
            </a:p>
          </p:txBody>
        </p:sp>
        <p:sp>
          <p:nvSpPr>
            <p:cNvPr id="14399" name="文本框 69"/>
            <p:cNvSpPr txBox="1">
              <a:spLocks noChangeArrowheads="1"/>
            </p:cNvSpPr>
            <p:nvPr/>
          </p:nvSpPr>
          <p:spPr bwMode="auto">
            <a:xfrm>
              <a:off x="54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63</a:t>
              </a:r>
              <a:endParaRPr lang="en-US" altLang="zh-CN" sz="2400"/>
            </a:p>
          </p:txBody>
        </p:sp>
        <p:sp>
          <p:nvSpPr>
            <p:cNvPr id="14400" name="文本框 70"/>
            <p:cNvSpPr txBox="1">
              <a:spLocks noChangeArrowheads="1"/>
            </p:cNvSpPr>
            <p:nvPr/>
          </p:nvSpPr>
          <p:spPr bwMode="auto">
            <a:xfrm>
              <a:off x="89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68</a:t>
              </a:r>
              <a:endParaRPr lang="en-US" altLang="zh-CN" sz="2400"/>
            </a:p>
          </p:txBody>
        </p:sp>
        <p:sp>
          <p:nvSpPr>
            <p:cNvPr id="14401" name="文本框 71"/>
            <p:cNvSpPr txBox="1">
              <a:spLocks noChangeArrowheads="1"/>
            </p:cNvSpPr>
            <p:nvPr/>
          </p:nvSpPr>
          <p:spPr bwMode="auto">
            <a:xfrm>
              <a:off x="40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71</a:t>
              </a:r>
              <a:endParaRPr lang="en-US" altLang="zh-CN" sz="2400"/>
            </a:p>
          </p:txBody>
        </p:sp>
        <p:sp>
          <p:nvSpPr>
            <p:cNvPr id="14402" name="文本框 72"/>
            <p:cNvSpPr txBox="1">
              <a:spLocks noChangeArrowheads="1"/>
            </p:cNvSpPr>
            <p:nvPr/>
          </p:nvSpPr>
          <p:spPr bwMode="auto">
            <a:xfrm>
              <a:off x="47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72</a:t>
              </a:r>
              <a:endParaRPr lang="en-US" altLang="zh-CN" sz="2400"/>
            </a:p>
          </p:txBody>
        </p:sp>
        <p:sp>
          <p:nvSpPr>
            <p:cNvPr id="14403" name="文本框 73"/>
            <p:cNvSpPr txBox="1">
              <a:spLocks noChangeArrowheads="1"/>
            </p:cNvSpPr>
            <p:nvPr/>
          </p:nvSpPr>
          <p:spPr bwMode="auto">
            <a:xfrm>
              <a:off x="61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74</a:t>
              </a:r>
              <a:endParaRPr lang="en-US" altLang="zh-CN" sz="2400"/>
            </a:p>
          </p:txBody>
        </p:sp>
        <p:sp>
          <p:nvSpPr>
            <p:cNvPr id="14404" name="文本框 74"/>
            <p:cNvSpPr txBox="1">
              <a:spLocks noChangeArrowheads="1"/>
            </p:cNvSpPr>
            <p:nvPr/>
          </p:nvSpPr>
          <p:spPr bwMode="auto">
            <a:xfrm>
              <a:off x="68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75</a:t>
              </a:r>
              <a:endParaRPr lang="en-US" altLang="zh-CN" sz="2400"/>
            </a:p>
          </p:txBody>
        </p:sp>
        <p:sp>
          <p:nvSpPr>
            <p:cNvPr id="14405" name="文本框 75"/>
            <p:cNvSpPr txBox="1">
              <a:spLocks noChangeArrowheads="1"/>
            </p:cNvSpPr>
            <p:nvPr/>
          </p:nvSpPr>
          <p:spPr bwMode="auto">
            <a:xfrm>
              <a:off x="75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76</a:t>
              </a:r>
              <a:endParaRPr lang="en-US" altLang="zh-CN" sz="2400"/>
            </a:p>
          </p:txBody>
        </p:sp>
        <p:sp>
          <p:nvSpPr>
            <p:cNvPr id="14406" name="文本框 76"/>
            <p:cNvSpPr txBox="1">
              <a:spLocks noChangeArrowheads="1"/>
            </p:cNvSpPr>
            <p:nvPr/>
          </p:nvSpPr>
          <p:spPr bwMode="auto">
            <a:xfrm>
              <a:off x="82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77</a:t>
              </a:r>
              <a:endParaRPr lang="en-US" altLang="zh-CN" sz="2400"/>
            </a:p>
          </p:txBody>
        </p:sp>
        <p:sp>
          <p:nvSpPr>
            <p:cNvPr id="14407" name="文本框 77"/>
            <p:cNvSpPr txBox="1">
              <a:spLocks noChangeArrowheads="1"/>
            </p:cNvSpPr>
            <p:nvPr/>
          </p:nvSpPr>
          <p:spPr bwMode="auto">
            <a:xfrm>
              <a:off x="96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79</a:t>
              </a:r>
              <a:endParaRPr lang="en-US" altLang="zh-CN" sz="2400"/>
            </a:p>
          </p:txBody>
        </p:sp>
        <p:sp>
          <p:nvSpPr>
            <p:cNvPr id="14408" name="文本框 78"/>
            <p:cNvSpPr txBox="1">
              <a:spLocks noChangeArrowheads="1"/>
            </p:cNvSpPr>
            <p:nvPr/>
          </p:nvSpPr>
          <p:spPr bwMode="auto">
            <a:xfrm>
              <a:off x="103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80</a:t>
              </a:r>
              <a:endParaRPr lang="en-US" altLang="zh-CN" sz="2400"/>
            </a:p>
          </p:txBody>
        </p:sp>
        <p:sp>
          <p:nvSpPr>
            <p:cNvPr id="14409" name="文本框 81"/>
            <p:cNvSpPr txBox="1">
              <a:spLocks noChangeArrowheads="1"/>
            </p:cNvSpPr>
            <p:nvPr/>
          </p:nvSpPr>
          <p:spPr bwMode="auto">
            <a:xfrm>
              <a:off x="40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81</a:t>
              </a:r>
              <a:endParaRPr lang="en-US" altLang="zh-CN" sz="2400"/>
            </a:p>
          </p:txBody>
        </p:sp>
        <p:sp>
          <p:nvSpPr>
            <p:cNvPr id="14410" name="文本框 83"/>
            <p:cNvSpPr txBox="1">
              <a:spLocks noChangeArrowheads="1"/>
            </p:cNvSpPr>
            <p:nvPr/>
          </p:nvSpPr>
          <p:spPr bwMode="auto">
            <a:xfrm>
              <a:off x="61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84</a:t>
              </a:r>
              <a:endParaRPr lang="en-US" altLang="zh-CN" sz="2400"/>
            </a:p>
          </p:txBody>
        </p:sp>
        <p:sp>
          <p:nvSpPr>
            <p:cNvPr id="14411" name="文本框 84"/>
            <p:cNvSpPr txBox="1">
              <a:spLocks noChangeArrowheads="1"/>
            </p:cNvSpPr>
            <p:nvPr/>
          </p:nvSpPr>
          <p:spPr bwMode="auto">
            <a:xfrm>
              <a:off x="68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85</a:t>
              </a:r>
              <a:endParaRPr lang="en-US" altLang="zh-CN" sz="2400"/>
            </a:p>
          </p:txBody>
        </p:sp>
        <p:sp>
          <p:nvSpPr>
            <p:cNvPr id="14412" name="文本框 85"/>
            <p:cNvSpPr txBox="1">
              <a:spLocks noChangeArrowheads="1"/>
            </p:cNvSpPr>
            <p:nvPr/>
          </p:nvSpPr>
          <p:spPr bwMode="auto">
            <a:xfrm>
              <a:off x="75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86</a:t>
              </a:r>
              <a:endParaRPr lang="en-US" altLang="zh-CN" sz="2400"/>
            </a:p>
          </p:txBody>
        </p:sp>
        <p:sp>
          <p:nvSpPr>
            <p:cNvPr id="14413" name="文本框 86"/>
            <p:cNvSpPr txBox="1">
              <a:spLocks noChangeArrowheads="1"/>
            </p:cNvSpPr>
            <p:nvPr/>
          </p:nvSpPr>
          <p:spPr bwMode="auto">
            <a:xfrm>
              <a:off x="82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87</a:t>
              </a:r>
              <a:endParaRPr lang="en-US" altLang="zh-CN" sz="2400"/>
            </a:p>
          </p:txBody>
        </p:sp>
        <p:sp>
          <p:nvSpPr>
            <p:cNvPr id="14414" name="文本框 88"/>
            <p:cNvSpPr txBox="1">
              <a:spLocks noChangeArrowheads="1"/>
            </p:cNvSpPr>
            <p:nvPr/>
          </p:nvSpPr>
          <p:spPr bwMode="auto">
            <a:xfrm>
              <a:off x="103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90</a:t>
              </a:r>
              <a:endParaRPr lang="en-US" altLang="zh-CN" sz="2400"/>
            </a:p>
          </p:txBody>
        </p:sp>
        <p:sp>
          <p:nvSpPr>
            <p:cNvPr id="14415" name="文本框 89"/>
            <p:cNvSpPr txBox="1">
              <a:spLocks noChangeArrowheads="1"/>
            </p:cNvSpPr>
            <p:nvPr/>
          </p:nvSpPr>
          <p:spPr bwMode="auto">
            <a:xfrm>
              <a:off x="54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83</a:t>
              </a:r>
              <a:endParaRPr lang="en-US" altLang="zh-CN" sz="2400"/>
            </a:p>
          </p:txBody>
        </p:sp>
        <p:sp>
          <p:nvSpPr>
            <p:cNvPr id="14416" name="文本框 90"/>
            <p:cNvSpPr txBox="1">
              <a:spLocks noChangeArrowheads="1"/>
            </p:cNvSpPr>
            <p:nvPr/>
          </p:nvSpPr>
          <p:spPr bwMode="auto">
            <a:xfrm>
              <a:off x="89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88</a:t>
              </a:r>
              <a:endParaRPr lang="en-US" altLang="zh-CN" sz="2400"/>
            </a:p>
          </p:txBody>
        </p:sp>
        <p:sp>
          <p:nvSpPr>
            <p:cNvPr id="14417" name="文本框 92"/>
            <p:cNvSpPr txBox="1">
              <a:spLocks noChangeArrowheads="1"/>
            </p:cNvSpPr>
            <p:nvPr/>
          </p:nvSpPr>
          <p:spPr bwMode="auto">
            <a:xfrm>
              <a:off x="47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92</a:t>
              </a:r>
              <a:endParaRPr lang="en-US" altLang="zh-CN" sz="2400"/>
            </a:p>
          </p:txBody>
        </p:sp>
        <p:sp>
          <p:nvSpPr>
            <p:cNvPr id="14418" name="文本框 93"/>
            <p:cNvSpPr txBox="1">
              <a:spLocks noChangeArrowheads="1"/>
            </p:cNvSpPr>
            <p:nvPr/>
          </p:nvSpPr>
          <p:spPr bwMode="auto">
            <a:xfrm>
              <a:off x="61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94</a:t>
              </a:r>
              <a:endParaRPr lang="en-US" altLang="zh-CN" sz="2400"/>
            </a:p>
          </p:txBody>
        </p:sp>
        <p:sp>
          <p:nvSpPr>
            <p:cNvPr id="14419" name="文本框 94"/>
            <p:cNvSpPr txBox="1">
              <a:spLocks noChangeArrowheads="1"/>
            </p:cNvSpPr>
            <p:nvPr/>
          </p:nvSpPr>
          <p:spPr bwMode="auto">
            <a:xfrm>
              <a:off x="68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95</a:t>
              </a:r>
              <a:endParaRPr lang="en-US" altLang="zh-CN" sz="2400"/>
            </a:p>
          </p:txBody>
        </p:sp>
        <p:sp>
          <p:nvSpPr>
            <p:cNvPr id="14420" name="文本框 95"/>
            <p:cNvSpPr txBox="1">
              <a:spLocks noChangeArrowheads="1"/>
            </p:cNvSpPr>
            <p:nvPr/>
          </p:nvSpPr>
          <p:spPr bwMode="auto">
            <a:xfrm>
              <a:off x="75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96</a:t>
              </a:r>
              <a:endParaRPr lang="en-US" altLang="zh-CN" sz="2400"/>
            </a:p>
          </p:txBody>
        </p:sp>
        <p:sp>
          <p:nvSpPr>
            <p:cNvPr id="14421" name="文本框 96"/>
            <p:cNvSpPr txBox="1">
              <a:spLocks noChangeArrowheads="1"/>
            </p:cNvSpPr>
            <p:nvPr/>
          </p:nvSpPr>
          <p:spPr bwMode="auto">
            <a:xfrm>
              <a:off x="82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97</a:t>
              </a:r>
              <a:endParaRPr lang="en-US" altLang="zh-CN" sz="2400"/>
            </a:p>
          </p:txBody>
        </p:sp>
        <p:sp>
          <p:nvSpPr>
            <p:cNvPr id="14422" name="文本框 97"/>
            <p:cNvSpPr txBox="1">
              <a:spLocks noChangeArrowheads="1"/>
            </p:cNvSpPr>
            <p:nvPr/>
          </p:nvSpPr>
          <p:spPr bwMode="auto">
            <a:xfrm>
              <a:off x="96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99</a:t>
              </a:r>
              <a:endParaRPr lang="en-US" altLang="zh-CN" sz="2400"/>
            </a:p>
          </p:txBody>
        </p:sp>
        <p:sp>
          <p:nvSpPr>
            <p:cNvPr id="14423" name="文本框 99"/>
            <p:cNvSpPr txBox="1">
              <a:spLocks noChangeArrowheads="1"/>
            </p:cNvSpPr>
            <p:nvPr/>
          </p:nvSpPr>
          <p:spPr bwMode="auto">
            <a:xfrm>
              <a:off x="54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93</a:t>
              </a:r>
              <a:endParaRPr lang="en-US" altLang="zh-CN" sz="2400"/>
            </a:p>
          </p:txBody>
        </p:sp>
        <p:sp>
          <p:nvSpPr>
            <p:cNvPr id="14424" name="文本框 100"/>
            <p:cNvSpPr txBox="1">
              <a:spLocks noChangeArrowheads="1"/>
            </p:cNvSpPr>
            <p:nvPr/>
          </p:nvSpPr>
          <p:spPr bwMode="auto">
            <a:xfrm>
              <a:off x="89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98</a:t>
              </a:r>
              <a:endParaRPr lang="en-US" altLang="zh-CN" sz="2400"/>
            </a:p>
          </p:txBody>
        </p:sp>
      </p:grpSp>
      <p:sp>
        <p:nvSpPr>
          <p:cNvPr id="14425" name="文本框 1"/>
          <p:cNvSpPr txBox="1">
            <a:spLocks noChangeArrowheads="1"/>
          </p:cNvSpPr>
          <p:nvPr/>
        </p:nvSpPr>
        <p:spPr bwMode="auto">
          <a:xfrm>
            <a:off x="206376" y="732235"/>
            <a:ext cx="2200275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把个位上的数是“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0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”的涂上绿色。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圆角矩形 6"/>
          <p:cNvSpPr>
            <a:spLocks noChangeArrowheads="1"/>
          </p:cNvSpPr>
          <p:nvPr/>
        </p:nvSpPr>
        <p:spPr bwMode="auto">
          <a:xfrm>
            <a:off x="5280025" y="366713"/>
            <a:ext cx="431800" cy="4427935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grpSp>
        <p:nvGrpSpPr>
          <p:cNvPr id="15362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5363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5364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5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5366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5367" name="组合 2"/>
          <p:cNvGrpSpPr/>
          <p:nvPr/>
        </p:nvGrpSpPr>
        <p:grpSpPr bwMode="auto">
          <a:xfrm>
            <a:off x="2549525" y="346472"/>
            <a:ext cx="4552950" cy="4467225"/>
            <a:chOff x="4015" y="544"/>
            <a:chExt cx="7171" cy="7037"/>
          </a:xfrm>
        </p:grpSpPr>
        <p:pic>
          <p:nvPicPr>
            <p:cNvPr id="15368" name="图片 29" descr="6.pn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496" t="7401" r="4585" b="4453"/>
            <a:stretch>
              <a:fillRect/>
            </a:stretch>
          </p:blipFill>
          <p:spPr bwMode="auto">
            <a:xfrm>
              <a:off x="4087" y="544"/>
              <a:ext cx="7031" cy="7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9" name="文本框 5"/>
            <p:cNvSpPr txBox="1">
              <a:spLocks noChangeArrowheads="1"/>
            </p:cNvSpPr>
            <p:nvPr/>
          </p:nvSpPr>
          <p:spPr bwMode="auto">
            <a:xfrm>
              <a:off x="4015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11</a:t>
              </a:r>
              <a:endParaRPr lang="en-US" altLang="zh-CN" sz="2400"/>
            </a:p>
          </p:txBody>
        </p:sp>
        <p:sp>
          <p:nvSpPr>
            <p:cNvPr id="15370" name="文本框 7"/>
            <p:cNvSpPr txBox="1">
              <a:spLocks noChangeArrowheads="1"/>
            </p:cNvSpPr>
            <p:nvPr/>
          </p:nvSpPr>
          <p:spPr bwMode="auto">
            <a:xfrm>
              <a:off x="4722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</a:t>
              </a:r>
              <a:endParaRPr lang="en-US" altLang="zh-CN" sz="2400"/>
            </a:p>
          </p:txBody>
        </p:sp>
        <p:sp>
          <p:nvSpPr>
            <p:cNvPr id="15371" name="文本框 1"/>
            <p:cNvSpPr txBox="1">
              <a:spLocks noChangeArrowheads="1"/>
            </p:cNvSpPr>
            <p:nvPr/>
          </p:nvSpPr>
          <p:spPr bwMode="auto">
            <a:xfrm>
              <a:off x="5421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</a:t>
              </a:r>
              <a:endParaRPr lang="en-US" altLang="zh-CN" sz="2400"/>
            </a:p>
          </p:txBody>
        </p:sp>
        <p:sp>
          <p:nvSpPr>
            <p:cNvPr id="15372" name="文本框 9"/>
            <p:cNvSpPr txBox="1">
              <a:spLocks noChangeArrowheads="1"/>
            </p:cNvSpPr>
            <p:nvPr/>
          </p:nvSpPr>
          <p:spPr bwMode="auto">
            <a:xfrm>
              <a:off x="6120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</a:t>
              </a:r>
              <a:endParaRPr lang="en-US" altLang="zh-CN" sz="2400"/>
            </a:p>
          </p:txBody>
        </p:sp>
        <p:sp>
          <p:nvSpPr>
            <p:cNvPr id="15373" name="文本框 10"/>
            <p:cNvSpPr txBox="1">
              <a:spLocks noChangeArrowheads="1"/>
            </p:cNvSpPr>
            <p:nvPr/>
          </p:nvSpPr>
          <p:spPr bwMode="auto">
            <a:xfrm>
              <a:off x="6819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</a:t>
              </a:r>
              <a:endParaRPr lang="en-US" altLang="zh-CN" sz="2400"/>
            </a:p>
          </p:txBody>
        </p:sp>
        <p:sp>
          <p:nvSpPr>
            <p:cNvPr id="15374" name="文本框 11"/>
            <p:cNvSpPr txBox="1">
              <a:spLocks noChangeArrowheads="1"/>
            </p:cNvSpPr>
            <p:nvPr/>
          </p:nvSpPr>
          <p:spPr bwMode="auto">
            <a:xfrm>
              <a:off x="7518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</a:t>
              </a:r>
              <a:endParaRPr lang="en-US" altLang="zh-CN" sz="2400"/>
            </a:p>
          </p:txBody>
        </p:sp>
        <p:sp>
          <p:nvSpPr>
            <p:cNvPr id="15375" name="文本框 12"/>
            <p:cNvSpPr txBox="1">
              <a:spLocks noChangeArrowheads="1"/>
            </p:cNvSpPr>
            <p:nvPr/>
          </p:nvSpPr>
          <p:spPr bwMode="auto">
            <a:xfrm>
              <a:off x="8217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</a:t>
              </a:r>
              <a:endParaRPr lang="en-US" altLang="zh-CN" sz="2400"/>
            </a:p>
          </p:txBody>
        </p:sp>
        <p:sp>
          <p:nvSpPr>
            <p:cNvPr id="15376" name="文本框 13"/>
            <p:cNvSpPr txBox="1">
              <a:spLocks noChangeArrowheads="1"/>
            </p:cNvSpPr>
            <p:nvPr/>
          </p:nvSpPr>
          <p:spPr bwMode="auto">
            <a:xfrm>
              <a:off x="8916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</a:t>
              </a:r>
              <a:endParaRPr lang="en-US" altLang="zh-CN" sz="2400"/>
            </a:p>
          </p:txBody>
        </p:sp>
        <p:sp>
          <p:nvSpPr>
            <p:cNvPr id="15377" name="文本框 14"/>
            <p:cNvSpPr txBox="1">
              <a:spLocks noChangeArrowheads="1"/>
            </p:cNvSpPr>
            <p:nvPr/>
          </p:nvSpPr>
          <p:spPr bwMode="auto">
            <a:xfrm>
              <a:off x="9615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</a:t>
              </a:r>
              <a:endParaRPr lang="en-US" altLang="zh-CN" sz="2400"/>
            </a:p>
          </p:txBody>
        </p:sp>
        <p:sp>
          <p:nvSpPr>
            <p:cNvPr id="15378" name="文本框 15"/>
            <p:cNvSpPr txBox="1">
              <a:spLocks noChangeArrowheads="1"/>
            </p:cNvSpPr>
            <p:nvPr/>
          </p:nvSpPr>
          <p:spPr bwMode="auto">
            <a:xfrm>
              <a:off x="54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13</a:t>
              </a:r>
              <a:endParaRPr lang="en-US" altLang="zh-CN" sz="2400"/>
            </a:p>
          </p:txBody>
        </p:sp>
        <p:sp>
          <p:nvSpPr>
            <p:cNvPr id="15379" name="文本框 17"/>
            <p:cNvSpPr txBox="1">
              <a:spLocks noChangeArrowheads="1"/>
            </p:cNvSpPr>
            <p:nvPr/>
          </p:nvSpPr>
          <p:spPr bwMode="auto">
            <a:xfrm>
              <a:off x="61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14</a:t>
              </a:r>
              <a:endParaRPr lang="en-US" altLang="zh-CN" sz="2400"/>
            </a:p>
          </p:txBody>
        </p:sp>
        <p:sp>
          <p:nvSpPr>
            <p:cNvPr id="15380" name="文本框 18"/>
            <p:cNvSpPr txBox="1">
              <a:spLocks noChangeArrowheads="1"/>
            </p:cNvSpPr>
            <p:nvPr/>
          </p:nvSpPr>
          <p:spPr bwMode="auto">
            <a:xfrm>
              <a:off x="68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15</a:t>
              </a:r>
              <a:endParaRPr lang="en-US" altLang="zh-CN" sz="2400"/>
            </a:p>
          </p:txBody>
        </p:sp>
        <p:sp>
          <p:nvSpPr>
            <p:cNvPr id="15381" name="文本框 19"/>
            <p:cNvSpPr txBox="1">
              <a:spLocks noChangeArrowheads="1"/>
            </p:cNvSpPr>
            <p:nvPr/>
          </p:nvSpPr>
          <p:spPr bwMode="auto">
            <a:xfrm>
              <a:off x="75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16</a:t>
              </a:r>
              <a:endParaRPr lang="en-US" altLang="zh-CN" sz="2400"/>
            </a:p>
          </p:txBody>
        </p:sp>
        <p:sp>
          <p:nvSpPr>
            <p:cNvPr id="15382" name="文本框 20"/>
            <p:cNvSpPr txBox="1">
              <a:spLocks noChangeArrowheads="1"/>
            </p:cNvSpPr>
            <p:nvPr/>
          </p:nvSpPr>
          <p:spPr bwMode="auto">
            <a:xfrm>
              <a:off x="82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17</a:t>
              </a:r>
              <a:endParaRPr lang="en-US" altLang="zh-CN" sz="2400"/>
            </a:p>
          </p:txBody>
        </p:sp>
        <p:sp>
          <p:nvSpPr>
            <p:cNvPr id="15383" name="文本框 21"/>
            <p:cNvSpPr txBox="1">
              <a:spLocks noChangeArrowheads="1"/>
            </p:cNvSpPr>
            <p:nvPr/>
          </p:nvSpPr>
          <p:spPr bwMode="auto">
            <a:xfrm>
              <a:off x="89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18</a:t>
              </a:r>
              <a:endParaRPr lang="en-US" altLang="zh-CN" sz="2400"/>
            </a:p>
          </p:txBody>
        </p:sp>
        <p:sp>
          <p:nvSpPr>
            <p:cNvPr id="15384" name="文本框 22"/>
            <p:cNvSpPr txBox="1">
              <a:spLocks noChangeArrowheads="1"/>
            </p:cNvSpPr>
            <p:nvPr/>
          </p:nvSpPr>
          <p:spPr bwMode="auto">
            <a:xfrm>
              <a:off x="10309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20</a:t>
              </a:r>
              <a:endParaRPr lang="en-US" altLang="zh-CN" sz="2400"/>
            </a:p>
          </p:txBody>
        </p:sp>
        <p:sp>
          <p:nvSpPr>
            <p:cNvPr id="15385" name="文本框 23"/>
            <p:cNvSpPr txBox="1">
              <a:spLocks noChangeArrowheads="1"/>
            </p:cNvSpPr>
            <p:nvPr/>
          </p:nvSpPr>
          <p:spPr bwMode="auto">
            <a:xfrm>
              <a:off x="4015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21</a:t>
              </a:r>
              <a:endParaRPr lang="en-US" altLang="zh-CN" sz="2400"/>
            </a:p>
          </p:txBody>
        </p:sp>
        <p:sp>
          <p:nvSpPr>
            <p:cNvPr id="15386" name="文本框 24"/>
            <p:cNvSpPr txBox="1">
              <a:spLocks noChangeArrowheads="1"/>
            </p:cNvSpPr>
            <p:nvPr/>
          </p:nvSpPr>
          <p:spPr bwMode="auto">
            <a:xfrm>
              <a:off x="4722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22</a:t>
              </a:r>
              <a:endParaRPr lang="en-US" altLang="zh-CN" sz="2400"/>
            </a:p>
          </p:txBody>
        </p:sp>
        <p:sp>
          <p:nvSpPr>
            <p:cNvPr id="15387" name="文本框 25"/>
            <p:cNvSpPr txBox="1">
              <a:spLocks noChangeArrowheads="1"/>
            </p:cNvSpPr>
            <p:nvPr/>
          </p:nvSpPr>
          <p:spPr bwMode="auto">
            <a:xfrm>
              <a:off x="61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24</a:t>
              </a:r>
              <a:endParaRPr lang="en-US" altLang="zh-CN" sz="2400"/>
            </a:p>
          </p:txBody>
        </p:sp>
        <p:sp>
          <p:nvSpPr>
            <p:cNvPr id="15388" name="文本框 26"/>
            <p:cNvSpPr txBox="1">
              <a:spLocks noChangeArrowheads="1"/>
            </p:cNvSpPr>
            <p:nvPr/>
          </p:nvSpPr>
          <p:spPr bwMode="auto">
            <a:xfrm>
              <a:off x="68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25</a:t>
              </a:r>
              <a:endParaRPr lang="en-US" altLang="zh-CN" sz="2400"/>
            </a:p>
          </p:txBody>
        </p:sp>
        <p:sp>
          <p:nvSpPr>
            <p:cNvPr id="15389" name="文本框 27"/>
            <p:cNvSpPr txBox="1">
              <a:spLocks noChangeArrowheads="1"/>
            </p:cNvSpPr>
            <p:nvPr/>
          </p:nvSpPr>
          <p:spPr bwMode="auto">
            <a:xfrm>
              <a:off x="75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26</a:t>
              </a:r>
              <a:endParaRPr lang="en-US" altLang="zh-CN" sz="2400"/>
            </a:p>
          </p:txBody>
        </p:sp>
        <p:sp>
          <p:nvSpPr>
            <p:cNvPr id="15390" name="文本框 28"/>
            <p:cNvSpPr txBox="1">
              <a:spLocks noChangeArrowheads="1"/>
            </p:cNvSpPr>
            <p:nvPr/>
          </p:nvSpPr>
          <p:spPr bwMode="auto">
            <a:xfrm>
              <a:off x="82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27</a:t>
              </a:r>
              <a:endParaRPr lang="en-US" altLang="zh-CN" sz="2400"/>
            </a:p>
          </p:txBody>
        </p:sp>
        <p:sp>
          <p:nvSpPr>
            <p:cNvPr id="15391" name="文本框 29"/>
            <p:cNvSpPr txBox="1">
              <a:spLocks noChangeArrowheads="1"/>
            </p:cNvSpPr>
            <p:nvPr/>
          </p:nvSpPr>
          <p:spPr bwMode="auto">
            <a:xfrm>
              <a:off x="9615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29</a:t>
              </a:r>
              <a:endParaRPr lang="en-US" altLang="zh-CN" sz="2400"/>
            </a:p>
          </p:txBody>
        </p:sp>
        <p:sp>
          <p:nvSpPr>
            <p:cNvPr id="15392" name="文本框 30"/>
            <p:cNvSpPr txBox="1">
              <a:spLocks noChangeArrowheads="1"/>
            </p:cNvSpPr>
            <p:nvPr/>
          </p:nvSpPr>
          <p:spPr bwMode="auto">
            <a:xfrm>
              <a:off x="10309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30</a:t>
              </a:r>
              <a:endParaRPr lang="en-US" altLang="zh-CN" sz="2400"/>
            </a:p>
          </p:txBody>
        </p:sp>
        <p:sp>
          <p:nvSpPr>
            <p:cNvPr id="15393" name="文本框 31"/>
            <p:cNvSpPr txBox="1">
              <a:spLocks noChangeArrowheads="1"/>
            </p:cNvSpPr>
            <p:nvPr/>
          </p:nvSpPr>
          <p:spPr bwMode="auto">
            <a:xfrm>
              <a:off x="40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31</a:t>
              </a:r>
              <a:endParaRPr lang="en-US" altLang="zh-CN" sz="2400"/>
            </a:p>
          </p:txBody>
        </p:sp>
        <p:sp>
          <p:nvSpPr>
            <p:cNvPr id="15394" name="文本框 32"/>
            <p:cNvSpPr txBox="1">
              <a:spLocks noChangeArrowheads="1"/>
            </p:cNvSpPr>
            <p:nvPr/>
          </p:nvSpPr>
          <p:spPr bwMode="auto">
            <a:xfrm>
              <a:off x="47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32</a:t>
              </a:r>
              <a:endParaRPr lang="en-US" altLang="zh-CN" sz="2400"/>
            </a:p>
          </p:txBody>
        </p:sp>
        <p:sp>
          <p:nvSpPr>
            <p:cNvPr id="15395" name="文本框 34"/>
            <p:cNvSpPr txBox="1">
              <a:spLocks noChangeArrowheads="1"/>
            </p:cNvSpPr>
            <p:nvPr/>
          </p:nvSpPr>
          <p:spPr bwMode="auto">
            <a:xfrm>
              <a:off x="68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35</a:t>
              </a:r>
              <a:endParaRPr lang="en-US" altLang="zh-CN" sz="2400"/>
            </a:p>
          </p:txBody>
        </p:sp>
        <p:sp>
          <p:nvSpPr>
            <p:cNvPr id="15396" name="文本框 35"/>
            <p:cNvSpPr txBox="1">
              <a:spLocks noChangeArrowheads="1"/>
            </p:cNvSpPr>
            <p:nvPr/>
          </p:nvSpPr>
          <p:spPr bwMode="auto">
            <a:xfrm>
              <a:off x="75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36</a:t>
              </a:r>
              <a:endParaRPr lang="en-US" altLang="zh-CN" sz="2400"/>
            </a:p>
          </p:txBody>
        </p:sp>
        <p:sp>
          <p:nvSpPr>
            <p:cNvPr id="15397" name="文本框 37"/>
            <p:cNvSpPr txBox="1">
              <a:spLocks noChangeArrowheads="1"/>
            </p:cNvSpPr>
            <p:nvPr/>
          </p:nvSpPr>
          <p:spPr bwMode="auto">
            <a:xfrm>
              <a:off x="96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39</a:t>
              </a:r>
              <a:endParaRPr lang="en-US" altLang="zh-CN" sz="2400"/>
            </a:p>
          </p:txBody>
        </p:sp>
        <p:sp>
          <p:nvSpPr>
            <p:cNvPr id="15398" name="文本框 38"/>
            <p:cNvSpPr txBox="1">
              <a:spLocks noChangeArrowheads="1"/>
            </p:cNvSpPr>
            <p:nvPr/>
          </p:nvSpPr>
          <p:spPr bwMode="auto">
            <a:xfrm>
              <a:off x="103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40</a:t>
              </a:r>
              <a:endParaRPr lang="en-US" altLang="zh-CN" sz="2400"/>
            </a:p>
          </p:txBody>
        </p:sp>
        <p:sp>
          <p:nvSpPr>
            <p:cNvPr id="15399" name="文本框 39"/>
            <p:cNvSpPr txBox="1">
              <a:spLocks noChangeArrowheads="1"/>
            </p:cNvSpPr>
            <p:nvPr/>
          </p:nvSpPr>
          <p:spPr bwMode="auto">
            <a:xfrm>
              <a:off x="54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33</a:t>
              </a:r>
              <a:endParaRPr lang="en-US" altLang="zh-CN" sz="2400"/>
            </a:p>
          </p:txBody>
        </p:sp>
        <p:sp>
          <p:nvSpPr>
            <p:cNvPr id="15400" name="文本框 40"/>
            <p:cNvSpPr txBox="1">
              <a:spLocks noChangeArrowheads="1"/>
            </p:cNvSpPr>
            <p:nvPr/>
          </p:nvSpPr>
          <p:spPr bwMode="auto">
            <a:xfrm>
              <a:off x="89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38</a:t>
              </a:r>
              <a:endParaRPr lang="en-US" altLang="zh-CN" sz="2400"/>
            </a:p>
          </p:txBody>
        </p:sp>
        <p:sp>
          <p:nvSpPr>
            <p:cNvPr id="15401" name="文本框 41"/>
            <p:cNvSpPr txBox="1">
              <a:spLocks noChangeArrowheads="1"/>
            </p:cNvSpPr>
            <p:nvPr/>
          </p:nvSpPr>
          <p:spPr bwMode="auto">
            <a:xfrm>
              <a:off x="40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41</a:t>
              </a:r>
              <a:endParaRPr lang="en-US" altLang="zh-CN" sz="2400"/>
            </a:p>
          </p:txBody>
        </p:sp>
        <p:sp>
          <p:nvSpPr>
            <p:cNvPr id="15402" name="文本框 42"/>
            <p:cNvSpPr txBox="1">
              <a:spLocks noChangeArrowheads="1"/>
            </p:cNvSpPr>
            <p:nvPr/>
          </p:nvSpPr>
          <p:spPr bwMode="auto">
            <a:xfrm>
              <a:off x="47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42</a:t>
              </a:r>
              <a:endParaRPr lang="en-US" altLang="zh-CN" sz="2400"/>
            </a:p>
          </p:txBody>
        </p:sp>
        <p:sp>
          <p:nvSpPr>
            <p:cNvPr id="15403" name="文本框 43"/>
            <p:cNvSpPr txBox="1">
              <a:spLocks noChangeArrowheads="1"/>
            </p:cNvSpPr>
            <p:nvPr/>
          </p:nvSpPr>
          <p:spPr bwMode="auto">
            <a:xfrm>
              <a:off x="61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44</a:t>
              </a:r>
              <a:endParaRPr lang="en-US" altLang="zh-CN" sz="2400"/>
            </a:p>
          </p:txBody>
        </p:sp>
        <p:sp>
          <p:nvSpPr>
            <p:cNvPr id="15404" name="文本框 46"/>
            <p:cNvSpPr txBox="1">
              <a:spLocks noChangeArrowheads="1"/>
            </p:cNvSpPr>
            <p:nvPr/>
          </p:nvSpPr>
          <p:spPr bwMode="auto">
            <a:xfrm>
              <a:off x="82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47</a:t>
              </a:r>
              <a:endParaRPr lang="en-US" altLang="zh-CN" sz="2400"/>
            </a:p>
          </p:txBody>
        </p:sp>
        <p:sp>
          <p:nvSpPr>
            <p:cNvPr id="15405" name="文本框 47"/>
            <p:cNvSpPr txBox="1">
              <a:spLocks noChangeArrowheads="1"/>
            </p:cNvSpPr>
            <p:nvPr/>
          </p:nvSpPr>
          <p:spPr bwMode="auto">
            <a:xfrm>
              <a:off x="96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49</a:t>
              </a:r>
              <a:endParaRPr lang="en-US" altLang="zh-CN" sz="2400"/>
            </a:p>
          </p:txBody>
        </p:sp>
        <p:sp>
          <p:nvSpPr>
            <p:cNvPr id="15406" name="文本框 48"/>
            <p:cNvSpPr txBox="1">
              <a:spLocks noChangeArrowheads="1"/>
            </p:cNvSpPr>
            <p:nvPr/>
          </p:nvSpPr>
          <p:spPr bwMode="auto">
            <a:xfrm>
              <a:off x="103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50</a:t>
              </a:r>
              <a:endParaRPr lang="en-US" altLang="zh-CN" sz="2400"/>
            </a:p>
          </p:txBody>
        </p:sp>
        <p:sp>
          <p:nvSpPr>
            <p:cNvPr id="15407" name="文本框 49"/>
            <p:cNvSpPr txBox="1">
              <a:spLocks noChangeArrowheads="1"/>
            </p:cNvSpPr>
            <p:nvPr/>
          </p:nvSpPr>
          <p:spPr bwMode="auto">
            <a:xfrm>
              <a:off x="54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43</a:t>
              </a:r>
              <a:endParaRPr lang="en-US" altLang="zh-CN" sz="2400"/>
            </a:p>
          </p:txBody>
        </p:sp>
        <p:sp>
          <p:nvSpPr>
            <p:cNvPr id="15408" name="文本框 50"/>
            <p:cNvSpPr txBox="1">
              <a:spLocks noChangeArrowheads="1"/>
            </p:cNvSpPr>
            <p:nvPr/>
          </p:nvSpPr>
          <p:spPr bwMode="auto">
            <a:xfrm>
              <a:off x="89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48</a:t>
              </a:r>
              <a:endParaRPr lang="en-US" altLang="zh-CN" sz="2400"/>
            </a:p>
          </p:txBody>
        </p:sp>
        <p:sp>
          <p:nvSpPr>
            <p:cNvPr id="15409" name="文本框 51"/>
            <p:cNvSpPr txBox="1">
              <a:spLocks noChangeArrowheads="1"/>
            </p:cNvSpPr>
            <p:nvPr/>
          </p:nvSpPr>
          <p:spPr bwMode="auto">
            <a:xfrm>
              <a:off x="40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51</a:t>
              </a:r>
              <a:endParaRPr lang="en-US" altLang="zh-CN" sz="2400"/>
            </a:p>
          </p:txBody>
        </p:sp>
        <p:sp>
          <p:nvSpPr>
            <p:cNvPr id="15410" name="文本框 52"/>
            <p:cNvSpPr txBox="1">
              <a:spLocks noChangeArrowheads="1"/>
            </p:cNvSpPr>
            <p:nvPr/>
          </p:nvSpPr>
          <p:spPr bwMode="auto">
            <a:xfrm>
              <a:off x="47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52</a:t>
              </a:r>
              <a:endParaRPr lang="en-US" altLang="zh-CN" sz="2400"/>
            </a:p>
          </p:txBody>
        </p:sp>
        <p:sp>
          <p:nvSpPr>
            <p:cNvPr id="15411" name="文本框 53"/>
            <p:cNvSpPr txBox="1">
              <a:spLocks noChangeArrowheads="1"/>
            </p:cNvSpPr>
            <p:nvPr/>
          </p:nvSpPr>
          <p:spPr bwMode="auto">
            <a:xfrm>
              <a:off x="61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54</a:t>
              </a:r>
              <a:endParaRPr lang="en-US" altLang="zh-CN" sz="2400"/>
            </a:p>
          </p:txBody>
        </p:sp>
        <p:sp>
          <p:nvSpPr>
            <p:cNvPr id="15412" name="文本框 56"/>
            <p:cNvSpPr txBox="1">
              <a:spLocks noChangeArrowheads="1"/>
            </p:cNvSpPr>
            <p:nvPr/>
          </p:nvSpPr>
          <p:spPr bwMode="auto">
            <a:xfrm>
              <a:off x="82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57</a:t>
              </a:r>
              <a:endParaRPr lang="en-US" altLang="zh-CN" sz="2400"/>
            </a:p>
          </p:txBody>
        </p:sp>
        <p:sp>
          <p:nvSpPr>
            <p:cNvPr id="15413" name="文本框 57"/>
            <p:cNvSpPr txBox="1">
              <a:spLocks noChangeArrowheads="1"/>
            </p:cNvSpPr>
            <p:nvPr/>
          </p:nvSpPr>
          <p:spPr bwMode="auto">
            <a:xfrm>
              <a:off x="96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59</a:t>
              </a:r>
              <a:endParaRPr lang="en-US" altLang="zh-CN" sz="2400"/>
            </a:p>
          </p:txBody>
        </p:sp>
        <p:sp>
          <p:nvSpPr>
            <p:cNvPr id="15414" name="文本框 58"/>
            <p:cNvSpPr txBox="1">
              <a:spLocks noChangeArrowheads="1"/>
            </p:cNvSpPr>
            <p:nvPr/>
          </p:nvSpPr>
          <p:spPr bwMode="auto">
            <a:xfrm>
              <a:off x="103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60</a:t>
              </a:r>
              <a:endParaRPr lang="en-US" altLang="zh-CN" sz="2400"/>
            </a:p>
          </p:txBody>
        </p:sp>
        <p:sp>
          <p:nvSpPr>
            <p:cNvPr id="15415" name="文本框 59"/>
            <p:cNvSpPr txBox="1">
              <a:spLocks noChangeArrowheads="1"/>
            </p:cNvSpPr>
            <p:nvPr/>
          </p:nvSpPr>
          <p:spPr bwMode="auto">
            <a:xfrm>
              <a:off x="54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53</a:t>
              </a:r>
              <a:endParaRPr lang="en-US" altLang="zh-CN" sz="2400"/>
            </a:p>
          </p:txBody>
        </p:sp>
        <p:sp>
          <p:nvSpPr>
            <p:cNvPr id="15416" name="文本框 60"/>
            <p:cNvSpPr txBox="1">
              <a:spLocks noChangeArrowheads="1"/>
            </p:cNvSpPr>
            <p:nvPr/>
          </p:nvSpPr>
          <p:spPr bwMode="auto">
            <a:xfrm>
              <a:off x="89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58</a:t>
              </a:r>
              <a:endParaRPr lang="en-US" altLang="zh-CN" sz="2400"/>
            </a:p>
          </p:txBody>
        </p:sp>
        <p:sp>
          <p:nvSpPr>
            <p:cNvPr id="15417" name="文本框 61"/>
            <p:cNvSpPr txBox="1">
              <a:spLocks noChangeArrowheads="1"/>
            </p:cNvSpPr>
            <p:nvPr/>
          </p:nvSpPr>
          <p:spPr bwMode="auto">
            <a:xfrm>
              <a:off x="40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61</a:t>
              </a:r>
              <a:endParaRPr lang="en-US" altLang="zh-CN" sz="2400"/>
            </a:p>
          </p:txBody>
        </p:sp>
        <p:sp>
          <p:nvSpPr>
            <p:cNvPr id="15418" name="文本框 62"/>
            <p:cNvSpPr txBox="1">
              <a:spLocks noChangeArrowheads="1"/>
            </p:cNvSpPr>
            <p:nvPr/>
          </p:nvSpPr>
          <p:spPr bwMode="auto">
            <a:xfrm>
              <a:off x="47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62</a:t>
              </a:r>
              <a:endParaRPr lang="en-US" altLang="zh-CN" sz="2400"/>
            </a:p>
          </p:txBody>
        </p:sp>
        <p:sp>
          <p:nvSpPr>
            <p:cNvPr id="15419" name="文本框 64"/>
            <p:cNvSpPr txBox="1">
              <a:spLocks noChangeArrowheads="1"/>
            </p:cNvSpPr>
            <p:nvPr/>
          </p:nvSpPr>
          <p:spPr bwMode="auto">
            <a:xfrm>
              <a:off x="68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65</a:t>
              </a:r>
              <a:endParaRPr lang="en-US" altLang="zh-CN" sz="2400"/>
            </a:p>
          </p:txBody>
        </p:sp>
        <p:sp>
          <p:nvSpPr>
            <p:cNvPr id="15420" name="文本框 65"/>
            <p:cNvSpPr txBox="1">
              <a:spLocks noChangeArrowheads="1"/>
            </p:cNvSpPr>
            <p:nvPr/>
          </p:nvSpPr>
          <p:spPr bwMode="auto">
            <a:xfrm>
              <a:off x="75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66</a:t>
              </a:r>
              <a:endParaRPr lang="en-US" altLang="zh-CN" sz="2400"/>
            </a:p>
          </p:txBody>
        </p:sp>
        <p:sp>
          <p:nvSpPr>
            <p:cNvPr id="15421" name="文本框 67"/>
            <p:cNvSpPr txBox="1">
              <a:spLocks noChangeArrowheads="1"/>
            </p:cNvSpPr>
            <p:nvPr/>
          </p:nvSpPr>
          <p:spPr bwMode="auto">
            <a:xfrm>
              <a:off x="96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69</a:t>
              </a:r>
              <a:endParaRPr lang="en-US" altLang="zh-CN" sz="2400"/>
            </a:p>
          </p:txBody>
        </p:sp>
        <p:sp>
          <p:nvSpPr>
            <p:cNvPr id="15422" name="文本框 68"/>
            <p:cNvSpPr txBox="1">
              <a:spLocks noChangeArrowheads="1"/>
            </p:cNvSpPr>
            <p:nvPr/>
          </p:nvSpPr>
          <p:spPr bwMode="auto">
            <a:xfrm>
              <a:off x="103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70</a:t>
              </a:r>
              <a:endParaRPr lang="en-US" altLang="zh-CN" sz="2400"/>
            </a:p>
          </p:txBody>
        </p:sp>
        <p:sp>
          <p:nvSpPr>
            <p:cNvPr id="15423" name="文本框 69"/>
            <p:cNvSpPr txBox="1">
              <a:spLocks noChangeArrowheads="1"/>
            </p:cNvSpPr>
            <p:nvPr/>
          </p:nvSpPr>
          <p:spPr bwMode="auto">
            <a:xfrm>
              <a:off x="54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63</a:t>
              </a:r>
              <a:endParaRPr lang="en-US" altLang="zh-CN" sz="2400"/>
            </a:p>
          </p:txBody>
        </p:sp>
        <p:sp>
          <p:nvSpPr>
            <p:cNvPr id="15424" name="文本框 70"/>
            <p:cNvSpPr txBox="1">
              <a:spLocks noChangeArrowheads="1"/>
            </p:cNvSpPr>
            <p:nvPr/>
          </p:nvSpPr>
          <p:spPr bwMode="auto">
            <a:xfrm>
              <a:off x="89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68</a:t>
              </a:r>
              <a:endParaRPr lang="en-US" altLang="zh-CN" sz="2400"/>
            </a:p>
          </p:txBody>
        </p:sp>
        <p:sp>
          <p:nvSpPr>
            <p:cNvPr id="15425" name="文本框 71"/>
            <p:cNvSpPr txBox="1">
              <a:spLocks noChangeArrowheads="1"/>
            </p:cNvSpPr>
            <p:nvPr/>
          </p:nvSpPr>
          <p:spPr bwMode="auto">
            <a:xfrm>
              <a:off x="40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71</a:t>
              </a:r>
              <a:endParaRPr lang="en-US" altLang="zh-CN" sz="2400"/>
            </a:p>
          </p:txBody>
        </p:sp>
        <p:sp>
          <p:nvSpPr>
            <p:cNvPr id="15426" name="文本框 72"/>
            <p:cNvSpPr txBox="1">
              <a:spLocks noChangeArrowheads="1"/>
            </p:cNvSpPr>
            <p:nvPr/>
          </p:nvSpPr>
          <p:spPr bwMode="auto">
            <a:xfrm>
              <a:off x="47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72</a:t>
              </a:r>
              <a:endParaRPr lang="en-US" altLang="zh-CN" sz="2400"/>
            </a:p>
          </p:txBody>
        </p:sp>
        <p:sp>
          <p:nvSpPr>
            <p:cNvPr id="15427" name="文本框 73"/>
            <p:cNvSpPr txBox="1">
              <a:spLocks noChangeArrowheads="1"/>
            </p:cNvSpPr>
            <p:nvPr/>
          </p:nvSpPr>
          <p:spPr bwMode="auto">
            <a:xfrm>
              <a:off x="61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74</a:t>
              </a:r>
              <a:endParaRPr lang="en-US" altLang="zh-CN" sz="2400"/>
            </a:p>
          </p:txBody>
        </p:sp>
        <p:sp>
          <p:nvSpPr>
            <p:cNvPr id="15428" name="文本框 74"/>
            <p:cNvSpPr txBox="1">
              <a:spLocks noChangeArrowheads="1"/>
            </p:cNvSpPr>
            <p:nvPr/>
          </p:nvSpPr>
          <p:spPr bwMode="auto">
            <a:xfrm>
              <a:off x="68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75</a:t>
              </a:r>
              <a:endParaRPr lang="en-US" altLang="zh-CN" sz="2400"/>
            </a:p>
          </p:txBody>
        </p:sp>
        <p:sp>
          <p:nvSpPr>
            <p:cNvPr id="15429" name="文本框 75"/>
            <p:cNvSpPr txBox="1">
              <a:spLocks noChangeArrowheads="1"/>
            </p:cNvSpPr>
            <p:nvPr/>
          </p:nvSpPr>
          <p:spPr bwMode="auto">
            <a:xfrm>
              <a:off x="75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76</a:t>
              </a:r>
              <a:endParaRPr lang="en-US" altLang="zh-CN" sz="2400"/>
            </a:p>
          </p:txBody>
        </p:sp>
        <p:sp>
          <p:nvSpPr>
            <p:cNvPr id="15430" name="文本框 76"/>
            <p:cNvSpPr txBox="1">
              <a:spLocks noChangeArrowheads="1"/>
            </p:cNvSpPr>
            <p:nvPr/>
          </p:nvSpPr>
          <p:spPr bwMode="auto">
            <a:xfrm>
              <a:off x="82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77</a:t>
              </a:r>
              <a:endParaRPr lang="en-US" altLang="zh-CN" sz="2400"/>
            </a:p>
          </p:txBody>
        </p:sp>
        <p:sp>
          <p:nvSpPr>
            <p:cNvPr id="15431" name="文本框 77"/>
            <p:cNvSpPr txBox="1">
              <a:spLocks noChangeArrowheads="1"/>
            </p:cNvSpPr>
            <p:nvPr/>
          </p:nvSpPr>
          <p:spPr bwMode="auto">
            <a:xfrm>
              <a:off x="96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79</a:t>
              </a:r>
              <a:endParaRPr lang="en-US" altLang="zh-CN" sz="2400"/>
            </a:p>
          </p:txBody>
        </p:sp>
        <p:sp>
          <p:nvSpPr>
            <p:cNvPr id="15432" name="文本框 78"/>
            <p:cNvSpPr txBox="1">
              <a:spLocks noChangeArrowheads="1"/>
            </p:cNvSpPr>
            <p:nvPr/>
          </p:nvSpPr>
          <p:spPr bwMode="auto">
            <a:xfrm>
              <a:off x="103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80</a:t>
              </a:r>
              <a:endParaRPr lang="en-US" altLang="zh-CN" sz="2400"/>
            </a:p>
          </p:txBody>
        </p:sp>
        <p:sp>
          <p:nvSpPr>
            <p:cNvPr id="15433" name="文本框 81"/>
            <p:cNvSpPr txBox="1">
              <a:spLocks noChangeArrowheads="1"/>
            </p:cNvSpPr>
            <p:nvPr/>
          </p:nvSpPr>
          <p:spPr bwMode="auto">
            <a:xfrm>
              <a:off x="40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81</a:t>
              </a:r>
              <a:endParaRPr lang="en-US" altLang="zh-CN" sz="2400"/>
            </a:p>
          </p:txBody>
        </p:sp>
        <p:sp>
          <p:nvSpPr>
            <p:cNvPr id="15434" name="文本框 83"/>
            <p:cNvSpPr txBox="1">
              <a:spLocks noChangeArrowheads="1"/>
            </p:cNvSpPr>
            <p:nvPr/>
          </p:nvSpPr>
          <p:spPr bwMode="auto">
            <a:xfrm>
              <a:off x="61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84</a:t>
              </a:r>
              <a:endParaRPr lang="en-US" altLang="zh-CN" sz="2400"/>
            </a:p>
          </p:txBody>
        </p:sp>
        <p:sp>
          <p:nvSpPr>
            <p:cNvPr id="15435" name="文本框 84"/>
            <p:cNvSpPr txBox="1">
              <a:spLocks noChangeArrowheads="1"/>
            </p:cNvSpPr>
            <p:nvPr/>
          </p:nvSpPr>
          <p:spPr bwMode="auto">
            <a:xfrm>
              <a:off x="68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85</a:t>
              </a:r>
              <a:endParaRPr lang="en-US" altLang="zh-CN" sz="2400"/>
            </a:p>
          </p:txBody>
        </p:sp>
        <p:sp>
          <p:nvSpPr>
            <p:cNvPr id="15436" name="文本框 85"/>
            <p:cNvSpPr txBox="1">
              <a:spLocks noChangeArrowheads="1"/>
            </p:cNvSpPr>
            <p:nvPr/>
          </p:nvSpPr>
          <p:spPr bwMode="auto">
            <a:xfrm>
              <a:off x="75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86</a:t>
              </a:r>
              <a:endParaRPr lang="en-US" altLang="zh-CN" sz="2400"/>
            </a:p>
          </p:txBody>
        </p:sp>
        <p:sp>
          <p:nvSpPr>
            <p:cNvPr id="15437" name="文本框 86"/>
            <p:cNvSpPr txBox="1">
              <a:spLocks noChangeArrowheads="1"/>
            </p:cNvSpPr>
            <p:nvPr/>
          </p:nvSpPr>
          <p:spPr bwMode="auto">
            <a:xfrm>
              <a:off x="82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87</a:t>
              </a:r>
              <a:endParaRPr lang="en-US" altLang="zh-CN" sz="2400"/>
            </a:p>
          </p:txBody>
        </p:sp>
        <p:sp>
          <p:nvSpPr>
            <p:cNvPr id="15438" name="文本框 88"/>
            <p:cNvSpPr txBox="1">
              <a:spLocks noChangeArrowheads="1"/>
            </p:cNvSpPr>
            <p:nvPr/>
          </p:nvSpPr>
          <p:spPr bwMode="auto">
            <a:xfrm>
              <a:off x="103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90</a:t>
              </a:r>
              <a:endParaRPr lang="en-US" altLang="zh-CN" sz="2400"/>
            </a:p>
          </p:txBody>
        </p:sp>
        <p:sp>
          <p:nvSpPr>
            <p:cNvPr id="15439" name="文本框 89"/>
            <p:cNvSpPr txBox="1">
              <a:spLocks noChangeArrowheads="1"/>
            </p:cNvSpPr>
            <p:nvPr/>
          </p:nvSpPr>
          <p:spPr bwMode="auto">
            <a:xfrm>
              <a:off x="54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83</a:t>
              </a:r>
              <a:endParaRPr lang="en-US" altLang="zh-CN" sz="2400"/>
            </a:p>
          </p:txBody>
        </p:sp>
        <p:sp>
          <p:nvSpPr>
            <p:cNvPr id="15440" name="文本框 90"/>
            <p:cNvSpPr txBox="1">
              <a:spLocks noChangeArrowheads="1"/>
            </p:cNvSpPr>
            <p:nvPr/>
          </p:nvSpPr>
          <p:spPr bwMode="auto">
            <a:xfrm>
              <a:off x="89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88</a:t>
              </a:r>
              <a:endParaRPr lang="en-US" altLang="zh-CN" sz="2400"/>
            </a:p>
          </p:txBody>
        </p:sp>
        <p:sp>
          <p:nvSpPr>
            <p:cNvPr id="15441" name="文本框 92"/>
            <p:cNvSpPr txBox="1">
              <a:spLocks noChangeArrowheads="1"/>
            </p:cNvSpPr>
            <p:nvPr/>
          </p:nvSpPr>
          <p:spPr bwMode="auto">
            <a:xfrm>
              <a:off x="47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92</a:t>
              </a:r>
              <a:endParaRPr lang="en-US" altLang="zh-CN" sz="2400"/>
            </a:p>
          </p:txBody>
        </p:sp>
        <p:sp>
          <p:nvSpPr>
            <p:cNvPr id="15442" name="文本框 93"/>
            <p:cNvSpPr txBox="1">
              <a:spLocks noChangeArrowheads="1"/>
            </p:cNvSpPr>
            <p:nvPr/>
          </p:nvSpPr>
          <p:spPr bwMode="auto">
            <a:xfrm>
              <a:off x="61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94</a:t>
              </a:r>
              <a:endParaRPr lang="en-US" altLang="zh-CN" sz="2400"/>
            </a:p>
          </p:txBody>
        </p:sp>
        <p:sp>
          <p:nvSpPr>
            <p:cNvPr id="15443" name="文本框 94"/>
            <p:cNvSpPr txBox="1">
              <a:spLocks noChangeArrowheads="1"/>
            </p:cNvSpPr>
            <p:nvPr/>
          </p:nvSpPr>
          <p:spPr bwMode="auto">
            <a:xfrm>
              <a:off x="68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95</a:t>
              </a:r>
              <a:endParaRPr lang="en-US" altLang="zh-CN" sz="2400"/>
            </a:p>
          </p:txBody>
        </p:sp>
        <p:sp>
          <p:nvSpPr>
            <p:cNvPr id="15444" name="文本框 95"/>
            <p:cNvSpPr txBox="1">
              <a:spLocks noChangeArrowheads="1"/>
            </p:cNvSpPr>
            <p:nvPr/>
          </p:nvSpPr>
          <p:spPr bwMode="auto">
            <a:xfrm>
              <a:off x="75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96</a:t>
              </a:r>
              <a:endParaRPr lang="en-US" altLang="zh-CN" sz="2400"/>
            </a:p>
          </p:txBody>
        </p:sp>
        <p:sp>
          <p:nvSpPr>
            <p:cNvPr id="15445" name="文本框 96"/>
            <p:cNvSpPr txBox="1">
              <a:spLocks noChangeArrowheads="1"/>
            </p:cNvSpPr>
            <p:nvPr/>
          </p:nvSpPr>
          <p:spPr bwMode="auto">
            <a:xfrm>
              <a:off x="82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97</a:t>
              </a:r>
              <a:endParaRPr lang="en-US" altLang="zh-CN" sz="2400"/>
            </a:p>
          </p:txBody>
        </p:sp>
        <p:sp>
          <p:nvSpPr>
            <p:cNvPr id="15446" name="文本框 97"/>
            <p:cNvSpPr txBox="1">
              <a:spLocks noChangeArrowheads="1"/>
            </p:cNvSpPr>
            <p:nvPr/>
          </p:nvSpPr>
          <p:spPr bwMode="auto">
            <a:xfrm>
              <a:off x="96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99</a:t>
              </a:r>
              <a:endParaRPr lang="en-US" altLang="zh-CN" sz="2400"/>
            </a:p>
          </p:txBody>
        </p:sp>
        <p:sp>
          <p:nvSpPr>
            <p:cNvPr id="15447" name="文本框 99"/>
            <p:cNvSpPr txBox="1">
              <a:spLocks noChangeArrowheads="1"/>
            </p:cNvSpPr>
            <p:nvPr/>
          </p:nvSpPr>
          <p:spPr bwMode="auto">
            <a:xfrm>
              <a:off x="54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93</a:t>
              </a:r>
              <a:endParaRPr lang="en-US" altLang="zh-CN" sz="2400"/>
            </a:p>
          </p:txBody>
        </p:sp>
        <p:sp>
          <p:nvSpPr>
            <p:cNvPr id="15448" name="文本框 100"/>
            <p:cNvSpPr txBox="1">
              <a:spLocks noChangeArrowheads="1"/>
            </p:cNvSpPr>
            <p:nvPr/>
          </p:nvSpPr>
          <p:spPr bwMode="auto">
            <a:xfrm>
              <a:off x="89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98</a:t>
              </a:r>
              <a:endParaRPr lang="en-US" altLang="zh-CN" sz="2400"/>
            </a:p>
          </p:txBody>
        </p:sp>
      </p:grpSp>
      <p:sp>
        <p:nvSpPr>
          <p:cNvPr id="15449" name="文本框 1"/>
          <p:cNvSpPr txBox="1">
            <a:spLocks noChangeArrowheads="1"/>
          </p:cNvSpPr>
          <p:nvPr/>
        </p:nvSpPr>
        <p:spPr bwMode="auto">
          <a:xfrm>
            <a:off x="206376" y="732235"/>
            <a:ext cx="2200275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把个位上的数是“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”的涂上蓝色。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638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38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638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6390" name="组合 2"/>
          <p:cNvGrpSpPr/>
          <p:nvPr/>
        </p:nvGrpSpPr>
        <p:grpSpPr bwMode="auto">
          <a:xfrm>
            <a:off x="2549525" y="346473"/>
            <a:ext cx="4554538" cy="4468415"/>
            <a:chOff x="4015" y="544"/>
            <a:chExt cx="7172" cy="7038"/>
          </a:xfrm>
        </p:grpSpPr>
        <p:pic>
          <p:nvPicPr>
            <p:cNvPr id="16391" name="图片 29" descr="6.pn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496" t="7401" r="4585" b="4453"/>
            <a:stretch>
              <a:fillRect/>
            </a:stretch>
          </p:blipFill>
          <p:spPr bwMode="auto">
            <a:xfrm>
              <a:off x="4087" y="544"/>
              <a:ext cx="7031" cy="7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2" name="文本框 5"/>
            <p:cNvSpPr txBox="1">
              <a:spLocks noChangeArrowheads="1"/>
            </p:cNvSpPr>
            <p:nvPr/>
          </p:nvSpPr>
          <p:spPr bwMode="auto">
            <a:xfrm>
              <a:off x="4015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11</a:t>
              </a:r>
              <a:endParaRPr lang="en-US" altLang="zh-CN" sz="2400"/>
            </a:p>
          </p:txBody>
        </p:sp>
        <p:sp>
          <p:nvSpPr>
            <p:cNvPr id="16393" name="文本框 7"/>
            <p:cNvSpPr txBox="1">
              <a:spLocks noChangeArrowheads="1"/>
            </p:cNvSpPr>
            <p:nvPr/>
          </p:nvSpPr>
          <p:spPr bwMode="auto">
            <a:xfrm>
              <a:off x="4722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</a:t>
              </a:r>
              <a:endParaRPr lang="en-US" altLang="zh-CN" sz="2400"/>
            </a:p>
          </p:txBody>
        </p:sp>
        <p:sp>
          <p:nvSpPr>
            <p:cNvPr id="16394" name="文本框 1"/>
            <p:cNvSpPr txBox="1">
              <a:spLocks noChangeArrowheads="1"/>
            </p:cNvSpPr>
            <p:nvPr/>
          </p:nvSpPr>
          <p:spPr bwMode="auto">
            <a:xfrm>
              <a:off x="5421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</a:t>
              </a:r>
              <a:endParaRPr lang="en-US" altLang="zh-CN" sz="2400"/>
            </a:p>
          </p:txBody>
        </p:sp>
        <p:sp>
          <p:nvSpPr>
            <p:cNvPr id="16395" name="文本框 9"/>
            <p:cNvSpPr txBox="1">
              <a:spLocks noChangeArrowheads="1"/>
            </p:cNvSpPr>
            <p:nvPr/>
          </p:nvSpPr>
          <p:spPr bwMode="auto">
            <a:xfrm>
              <a:off x="6120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</a:t>
              </a:r>
              <a:endParaRPr lang="en-US" altLang="zh-CN" sz="2400"/>
            </a:p>
          </p:txBody>
        </p:sp>
        <p:sp>
          <p:nvSpPr>
            <p:cNvPr id="16396" name="文本框 10"/>
            <p:cNvSpPr txBox="1">
              <a:spLocks noChangeArrowheads="1"/>
            </p:cNvSpPr>
            <p:nvPr/>
          </p:nvSpPr>
          <p:spPr bwMode="auto">
            <a:xfrm>
              <a:off x="6819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</a:t>
              </a:r>
              <a:endParaRPr lang="en-US" altLang="zh-CN" sz="2400"/>
            </a:p>
          </p:txBody>
        </p:sp>
        <p:sp>
          <p:nvSpPr>
            <p:cNvPr id="16397" name="文本框 11"/>
            <p:cNvSpPr txBox="1">
              <a:spLocks noChangeArrowheads="1"/>
            </p:cNvSpPr>
            <p:nvPr/>
          </p:nvSpPr>
          <p:spPr bwMode="auto">
            <a:xfrm>
              <a:off x="7518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</a:t>
              </a:r>
              <a:endParaRPr lang="en-US" altLang="zh-CN" sz="2400"/>
            </a:p>
          </p:txBody>
        </p:sp>
        <p:sp>
          <p:nvSpPr>
            <p:cNvPr id="16398" name="文本框 12"/>
            <p:cNvSpPr txBox="1">
              <a:spLocks noChangeArrowheads="1"/>
            </p:cNvSpPr>
            <p:nvPr/>
          </p:nvSpPr>
          <p:spPr bwMode="auto">
            <a:xfrm>
              <a:off x="8217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</a:t>
              </a:r>
              <a:endParaRPr lang="en-US" altLang="zh-CN" sz="2400"/>
            </a:p>
          </p:txBody>
        </p:sp>
        <p:sp>
          <p:nvSpPr>
            <p:cNvPr id="16399" name="文本框 13"/>
            <p:cNvSpPr txBox="1">
              <a:spLocks noChangeArrowheads="1"/>
            </p:cNvSpPr>
            <p:nvPr/>
          </p:nvSpPr>
          <p:spPr bwMode="auto">
            <a:xfrm>
              <a:off x="8916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</a:t>
              </a:r>
              <a:endParaRPr lang="en-US" altLang="zh-CN" sz="2400"/>
            </a:p>
          </p:txBody>
        </p:sp>
        <p:sp>
          <p:nvSpPr>
            <p:cNvPr id="16400" name="文本框 14"/>
            <p:cNvSpPr txBox="1">
              <a:spLocks noChangeArrowheads="1"/>
            </p:cNvSpPr>
            <p:nvPr/>
          </p:nvSpPr>
          <p:spPr bwMode="auto">
            <a:xfrm>
              <a:off x="9615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</a:t>
              </a:r>
              <a:endParaRPr lang="en-US" altLang="zh-CN" sz="2400"/>
            </a:p>
          </p:txBody>
        </p:sp>
        <p:sp>
          <p:nvSpPr>
            <p:cNvPr id="16401" name="文本框 15"/>
            <p:cNvSpPr txBox="1">
              <a:spLocks noChangeArrowheads="1"/>
            </p:cNvSpPr>
            <p:nvPr/>
          </p:nvSpPr>
          <p:spPr bwMode="auto">
            <a:xfrm>
              <a:off x="54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13</a:t>
              </a:r>
              <a:endParaRPr lang="en-US" altLang="zh-CN" sz="2400"/>
            </a:p>
          </p:txBody>
        </p:sp>
        <p:sp>
          <p:nvSpPr>
            <p:cNvPr id="16402" name="文本框 17"/>
            <p:cNvSpPr txBox="1">
              <a:spLocks noChangeArrowheads="1"/>
            </p:cNvSpPr>
            <p:nvPr/>
          </p:nvSpPr>
          <p:spPr bwMode="auto">
            <a:xfrm>
              <a:off x="61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14</a:t>
              </a:r>
              <a:endParaRPr lang="en-US" altLang="zh-CN" sz="2400"/>
            </a:p>
          </p:txBody>
        </p:sp>
        <p:sp>
          <p:nvSpPr>
            <p:cNvPr id="16403" name="文本框 18"/>
            <p:cNvSpPr txBox="1">
              <a:spLocks noChangeArrowheads="1"/>
            </p:cNvSpPr>
            <p:nvPr/>
          </p:nvSpPr>
          <p:spPr bwMode="auto">
            <a:xfrm>
              <a:off x="68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15</a:t>
              </a:r>
              <a:endParaRPr lang="en-US" altLang="zh-CN" sz="2400"/>
            </a:p>
          </p:txBody>
        </p:sp>
        <p:sp>
          <p:nvSpPr>
            <p:cNvPr id="16404" name="文本框 19"/>
            <p:cNvSpPr txBox="1">
              <a:spLocks noChangeArrowheads="1"/>
            </p:cNvSpPr>
            <p:nvPr/>
          </p:nvSpPr>
          <p:spPr bwMode="auto">
            <a:xfrm>
              <a:off x="75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16</a:t>
              </a:r>
              <a:endParaRPr lang="en-US" altLang="zh-CN" sz="2400"/>
            </a:p>
          </p:txBody>
        </p:sp>
        <p:sp>
          <p:nvSpPr>
            <p:cNvPr id="16405" name="文本框 20"/>
            <p:cNvSpPr txBox="1">
              <a:spLocks noChangeArrowheads="1"/>
            </p:cNvSpPr>
            <p:nvPr/>
          </p:nvSpPr>
          <p:spPr bwMode="auto">
            <a:xfrm>
              <a:off x="82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17</a:t>
              </a:r>
              <a:endParaRPr lang="en-US" altLang="zh-CN" sz="2400"/>
            </a:p>
          </p:txBody>
        </p:sp>
        <p:sp>
          <p:nvSpPr>
            <p:cNvPr id="16406" name="文本框 21"/>
            <p:cNvSpPr txBox="1">
              <a:spLocks noChangeArrowheads="1"/>
            </p:cNvSpPr>
            <p:nvPr/>
          </p:nvSpPr>
          <p:spPr bwMode="auto">
            <a:xfrm>
              <a:off x="89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18</a:t>
              </a:r>
              <a:endParaRPr lang="en-US" altLang="zh-CN" sz="2400"/>
            </a:p>
          </p:txBody>
        </p:sp>
        <p:sp>
          <p:nvSpPr>
            <p:cNvPr id="16407" name="文本框 22"/>
            <p:cNvSpPr txBox="1">
              <a:spLocks noChangeArrowheads="1"/>
            </p:cNvSpPr>
            <p:nvPr/>
          </p:nvSpPr>
          <p:spPr bwMode="auto">
            <a:xfrm>
              <a:off x="10309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20</a:t>
              </a:r>
              <a:endParaRPr lang="en-US" altLang="zh-CN" sz="2400"/>
            </a:p>
          </p:txBody>
        </p:sp>
        <p:sp>
          <p:nvSpPr>
            <p:cNvPr id="16408" name="文本框 23"/>
            <p:cNvSpPr txBox="1">
              <a:spLocks noChangeArrowheads="1"/>
            </p:cNvSpPr>
            <p:nvPr/>
          </p:nvSpPr>
          <p:spPr bwMode="auto">
            <a:xfrm>
              <a:off x="4015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21</a:t>
              </a:r>
              <a:endParaRPr lang="en-US" altLang="zh-CN" sz="2400"/>
            </a:p>
          </p:txBody>
        </p:sp>
        <p:sp>
          <p:nvSpPr>
            <p:cNvPr id="16409" name="文本框 24"/>
            <p:cNvSpPr txBox="1">
              <a:spLocks noChangeArrowheads="1"/>
            </p:cNvSpPr>
            <p:nvPr/>
          </p:nvSpPr>
          <p:spPr bwMode="auto">
            <a:xfrm>
              <a:off x="4722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22</a:t>
              </a:r>
              <a:endParaRPr lang="en-US" altLang="zh-CN" sz="2400"/>
            </a:p>
          </p:txBody>
        </p:sp>
        <p:sp>
          <p:nvSpPr>
            <p:cNvPr id="16410" name="文本框 25"/>
            <p:cNvSpPr txBox="1">
              <a:spLocks noChangeArrowheads="1"/>
            </p:cNvSpPr>
            <p:nvPr/>
          </p:nvSpPr>
          <p:spPr bwMode="auto">
            <a:xfrm>
              <a:off x="61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24</a:t>
              </a:r>
              <a:endParaRPr lang="en-US" altLang="zh-CN" sz="2400"/>
            </a:p>
          </p:txBody>
        </p:sp>
        <p:sp>
          <p:nvSpPr>
            <p:cNvPr id="16411" name="文本框 26"/>
            <p:cNvSpPr txBox="1">
              <a:spLocks noChangeArrowheads="1"/>
            </p:cNvSpPr>
            <p:nvPr/>
          </p:nvSpPr>
          <p:spPr bwMode="auto">
            <a:xfrm>
              <a:off x="68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25</a:t>
              </a:r>
              <a:endParaRPr lang="en-US" altLang="zh-CN" sz="2400"/>
            </a:p>
          </p:txBody>
        </p:sp>
        <p:sp>
          <p:nvSpPr>
            <p:cNvPr id="16412" name="文本框 27"/>
            <p:cNvSpPr txBox="1">
              <a:spLocks noChangeArrowheads="1"/>
            </p:cNvSpPr>
            <p:nvPr/>
          </p:nvSpPr>
          <p:spPr bwMode="auto">
            <a:xfrm>
              <a:off x="75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26</a:t>
              </a:r>
              <a:endParaRPr lang="en-US" altLang="zh-CN" sz="2400"/>
            </a:p>
          </p:txBody>
        </p:sp>
        <p:sp>
          <p:nvSpPr>
            <p:cNvPr id="16413" name="文本框 28"/>
            <p:cNvSpPr txBox="1">
              <a:spLocks noChangeArrowheads="1"/>
            </p:cNvSpPr>
            <p:nvPr/>
          </p:nvSpPr>
          <p:spPr bwMode="auto">
            <a:xfrm>
              <a:off x="82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27</a:t>
              </a:r>
              <a:endParaRPr lang="en-US" altLang="zh-CN" sz="2400"/>
            </a:p>
          </p:txBody>
        </p:sp>
        <p:sp>
          <p:nvSpPr>
            <p:cNvPr id="16414" name="文本框 29"/>
            <p:cNvSpPr txBox="1">
              <a:spLocks noChangeArrowheads="1"/>
            </p:cNvSpPr>
            <p:nvPr/>
          </p:nvSpPr>
          <p:spPr bwMode="auto">
            <a:xfrm>
              <a:off x="9615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29</a:t>
              </a:r>
              <a:endParaRPr lang="en-US" altLang="zh-CN" sz="2400"/>
            </a:p>
          </p:txBody>
        </p:sp>
        <p:sp>
          <p:nvSpPr>
            <p:cNvPr id="16415" name="文本框 30"/>
            <p:cNvSpPr txBox="1">
              <a:spLocks noChangeArrowheads="1"/>
            </p:cNvSpPr>
            <p:nvPr/>
          </p:nvSpPr>
          <p:spPr bwMode="auto">
            <a:xfrm>
              <a:off x="10309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30</a:t>
              </a:r>
              <a:endParaRPr lang="en-US" altLang="zh-CN" sz="2400"/>
            </a:p>
          </p:txBody>
        </p:sp>
        <p:sp>
          <p:nvSpPr>
            <p:cNvPr id="16416" name="文本框 31"/>
            <p:cNvSpPr txBox="1">
              <a:spLocks noChangeArrowheads="1"/>
            </p:cNvSpPr>
            <p:nvPr/>
          </p:nvSpPr>
          <p:spPr bwMode="auto">
            <a:xfrm>
              <a:off x="40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31</a:t>
              </a:r>
              <a:endParaRPr lang="en-US" altLang="zh-CN" sz="2400"/>
            </a:p>
          </p:txBody>
        </p:sp>
        <p:sp>
          <p:nvSpPr>
            <p:cNvPr id="16417" name="文本框 32"/>
            <p:cNvSpPr txBox="1">
              <a:spLocks noChangeArrowheads="1"/>
            </p:cNvSpPr>
            <p:nvPr/>
          </p:nvSpPr>
          <p:spPr bwMode="auto">
            <a:xfrm>
              <a:off x="47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32</a:t>
              </a:r>
              <a:endParaRPr lang="en-US" altLang="zh-CN" sz="2400"/>
            </a:p>
          </p:txBody>
        </p:sp>
        <p:sp>
          <p:nvSpPr>
            <p:cNvPr id="16418" name="文本框 34"/>
            <p:cNvSpPr txBox="1">
              <a:spLocks noChangeArrowheads="1"/>
            </p:cNvSpPr>
            <p:nvPr/>
          </p:nvSpPr>
          <p:spPr bwMode="auto">
            <a:xfrm>
              <a:off x="68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35</a:t>
              </a:r>
              <a:endParaRPr lang="en-US" altLang="zh-CN" sz="2400"/>
            </a:p>
          </p:txBody>
        </p:sp>
        <p:sp>
          <p:nvSpPr>
            <p:cNvPr id="16419" name="文本框 35"/>
            <p:cNvSpPr txBox="1">
              <a:spLocks noChangeArrowheads="1"/>
            </p:cNvSpPr>
            <p:nvPr/>
          </p:nvSpPr>
          <p:spPr bwMode="auto">
            <a:xfrm>
              <a:off x="75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36</a:t>
              </a:r>
              <a:endParaRPr lang="en-US" altLang="zh-CN" sz="2400"/>
            </a:p>
          </p:txBody>
        </p:sp>
        <p:sp>
          <p:nvSpPr>
            <p:cNvPr id="16420" name="文本框 37"/>
            <p:cNvSpPr txBox="1">
              <a:spLocks noChangeArrowheads="1"/>
            </p:cNvSpPr>
            <p:nvPr/>
          </p:nvSpPr>
          <p:spPr bwMode="auto">
            <a:xfrm>
              <a:off x="96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39</a:t>
              </a:r>
              <a:endParaRPr lang="en-US" altLang="zh-CN" sz="2400"/>
            </a:p>
          </p:txBody>
        </p:sp>
        <p:sp>
          <p:nvSpPr>
            <p:cNvPr id="16421" name="文本框 38"/>
            <p:cNvSpPr txBox="1">
              <a:spLocks noChangeArrowheads="1"/>
            </p:cNvSpPr>
            <p:nvPr/>
          </p:nvSpPr>
          <p:spPr bwMode="auto">
            <a:xfrm>
              <a:off x="103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40</a:t>
              </a:r>
              <a:endParaRPr lang="en-US" altLang="zh-CN" sz="2400"/>
            </a:p>
          </p:txBody>
        </p:sp>
        <p:sp>
          <p:nvSpPr>
            <p:cNvPr id="16422" name="文本框 39"/>
            <p:cNvSpPr txBox="1">
              <a:spLocks noChangeArrowheads="1"/>
            </p:cNvSpPr>
            <p:nvPr/>
          </p:nvSpPr>
          <p:spPr bwMode="auto">
            <a:xfrm>
              <a:off x="54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33</a:t>
              </a:r>
              <a:endParaRPr lang="en-US" altLang="zh-CN" sz="2400"/>
            </a:p>
          </p:txBody>
        </p:sp>
        <p:sp>
          <p:nvSpPr>
            <p:cNvPr id="16423" name="文本框 40"/>
            <p:cNvSpPr txBox="1">
              <a:spLocks noChangeArrowheads="1"/>
            </p:cNvSpPr>
            <p:nvPr/>
          </p:nvSpPr>
          <p:spPr bwMode="auto">
            <a:xfrm>
              <a:off x="89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38</a:t>
              </a:r>
              <a:endParaRPr lang="en-US" altLang="zh-CN" sz="2400"/>
            </a:p>
          </p:txBody>
        </p:sp>
        <p:sp>
          <p:nvSpPr>
            <p:cNvPr id="16424" name="文本框 41"/>
            <p:cNvSpPr txBox="1">
              <a:spLocks noChangeArrowheads="1"/>
            </p:cNvSpPr>
            <p:nvPr/>
          </p:nvSpPr>
          <p:spPr bwMode="auto">
            <a:xfrm>
              <a:off x="40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41</a:t>
              </a:r>
              <a:endParaRPr lang="en-US" altLang="zh-CN" sz="2400"/>
            </a:p>
          </p:txBody>
        </p:sp>
        <p:sp>
          <p:nvSpPr>
            <p:cNvPr id="16425" name="文本框 42"/>
            <p:cNvSpPr txBox="1">
              <a:spLocks noChangeArrowheads="1"/>
            </p:cNvSpPr>
            <p:nvPr/>
          </p:nvSpPr>
          <p:spPr bwMode="auto">
            <a:xfrm>
              <a:off x="47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42</a:t>
              </a:r>
              <a:endParaRPr lang="en-US" altLang="zh-CN" sz="2400"/>
            </a:p>
          </p:txBody>
        </p:sp>
        <p:sp>
          <p:nvSpPr>
            <p:cNvPr id="16426" name="文本框 43"/>
            <p:cNvSpPr txBox="1">
              <a:spLocks noChangeArrowheads="1"/>
            </p:cNvSpPr>
            <p:nvPr/>
          </p:nvSpPr>
          <p:spPr bwMode="auto">
            <a:xfrm>
              <a:off x="61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44</a:t>
              </a:r>
              <a:endParaRPr lang="en-US" altLang="zh-CN" sz="2400"/>
            </a:p>
          </p:txBody>
        </p:sp>
        <p:sp>
          <p:nvSpPr>
            <p:cNvPr id="16427" name="文本框 46"/>
            <p:cNvSpPr txBox="1">
              <a:spLocks noChangeArrowheads="1"/>
            </p:cNvSpPr>
            <p:nvPr/>
          </p:nvSpPr>
          <p:spPr bwMode="auto">
            <a:xfrm>
              <a:off x="82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47</a:t>
              </a:r>
              <a:endParaRPr lang="en-US" altLang="zh-CN" sz="2400"/>
            </a:p>
          </p:txBody>
        </p:sp>
        <p:sp>
          <p:nvSpPr>
            <p:cNvPr id="16428" name="文本框 47"/>
            <p:cNvSpPr txBox="1">
              <a:spLocks noChangeArrowheads="1"/>
            </p:cNvSpPr>
            <p:nvPr/>
          </p:nvSpPr>
          <p:spPr bwMode="auto">
            <a:xfrm>
              <a:off x="96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49</a:t>
              </a:r>
              <a:endParaRPr lang="en-US" altLang="zh-CN" sz="2400"/>
            </a:p>
          </p:txBody>
        </p:sp>
        <p:sp>
          <p:nvSpPr>
            <p:cNvPr id="16429" name="文本框 48"/>
            <p:cNvSpPr txBox="1">
              <a:spLocks noChangeArrowheads="1"/>
            </p:cNvSpPr>
            <p:nvPr/>
          </p:nvSpPr>
          <p:spPr bwMode="auto">
            <a:xfrm>
              <a:off x="103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50</a:t>
              </a:r>
              <a:endParaRPr lang="en-US" altLang="zh-CN" sz="2400"/>
            </a:p>
          </p:txBody>
        </p:sp>
        <p:sp>
          <p:nvSpPr>
            <p:cNvPr id="16430" name="文本框 49"/>
            <p:cNvSpPr txBox="1">
              <a:spLocks noChangeArrowheads="1"/>
            </p:cNvSpPr>
            <p:nvPr/>
          </p:nvSpPr>
          <p:spPr bwMode="auto">
            <a:xfrm>
              <a:off x="54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43</a:t>
              </a:r>
              <a:endParaRPr lang="en-US" altLang="zh-CN" sz="2400"/>
            </a:p>
          </p:txBody>
        </p:sp>
        <p:sp>
          <p:nvSpPr>
            <p:cNvPr id="16431" name="文本框 50"/>
            <p:cNvSpPr txBox="1">
              <a:spLocks noChangeArrowheads="1"/>
            </p:cNvSpPr>
            <p:nvPr/>
          </p:nvSpPr>
          <p:spPr bwMode="auto">
            <a:xfrm>
              <a:off x="89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48</a:t>
              </a:r>
              <a:endParaRPr lang="en-US" altLang="zh-CN" sz="2400"/>
            </a:p>
          </p:txBody>
        </p:sp>
        <p:sp>
          <p:nvSpPr>
            <p:cNvPr id="16432" name="文本框 51"/>
            <p:cNvSpPr txBox="1">
              <a:spLocks noChangeArrowheads="1"/>
            </p:cNvSpPr>
            <p:nvPr/>
          </p:nvSpPr>
          <p:spPr bwMode="auto">
            <a:xfrm>
              <a:off x="40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51</a:t>
              </a:r>
              <a:endParaRPr lang="en-US" altLang="zh-CN" sz="2400"/>
            </a:p>
          </p:txBody>
        </p:sp>
        <p:sp>
          <p:nvSpPr>
            <p:cNvPr id="16433" name="文本框 52"/>
            <p:cNvSpPr txBox="1">
              <a:spLocks noChangeArrowheads="1"/>
            </p:cNvSpPr>
            <p:nvPr/>
          </p:nvSpPr>
          <p:spPr bwMode="auto">
            <a:xfrm>
              <a:off x="47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52</a:t>
              </a:r>
              <a:endParaRPr lang="en-US" altLang="zh-CN" sz="2400"/>
            </a:p>
          </p:txBody>
        </p:sp>
        <p:sp>
          <p:nvSpPr>
            <p:cNvPr id="16434" name="文本框 53"/>
            <p:cNvSpPr txBox="1">
              <a:spLocks noChangeArrowheads="1"/>
            </p:cNvSpPr>
            <p:nvPr/>
          </p:nvSpPr>
          <p:spPr bwMode="auto">
            <a:xfrm>
              <a:off x="61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54</a:t>
              </a:r>
              <a:endParaRPr lang="en-US" altLang="zh-CN" sz="2400"/>
            </a:p>
          </p:txBody>
        </p:sp>
        <p:sp>
          <p:nvSpPr>
            <p:cNvPr id="16435" name="文本框 56"/>
            <p:cNvSpPr txBox="1">
              <a:spLocks noChangeArrowheads="1"/>
            </p:cNvSpPr>
            <p:nvPr/>
          </p:nvSpPr>
          <p:spPr bwMode="auto">
            <a:xfrm>
              <a:off x="82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57</a:t>
              </a:r>
              <a:endParaRPr lang="en-US" altLang="zh-CN" sz="2400"/>
            </a:p>
          </p:txBody>
        </p:sp>
        <p:sp>
          <p:nvSpPr>
            <p:cNvPr id="16436" name="文本框 57"/>
            <p:cNvSpPr txBox="1">
              <a:spLocks noChangeArrowheads="1"/>
            </p:cNvSpPr>
            <p:nvPr/>
          </p:nvSpPr>
          <p:spPr bwMode="auto">
            <a:xfrm>
              <a:off x="96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59</a:t>
              </a:r>
              <a:endParaRPr lang="en-US" altLang="zh-CN" sz="2400"/>
            </a:p>
          </p:txBody>
        </p:sp>
        <p:sp>
          <p:nvSpPr>
            <p:cNvPr id="16437" name="文本框 58"/>
            <p:cNvSpPr txBox="1">
              <a:spLocks noChangeArrowheads="1"/>
            </p:cNvSpPr>
            <p:nvPr/>
          </p:nvSpPr>
          <p:spPr bwMode="auto">
            <a:xfrm>
              <a:off x="103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60</a:t>
              </a:r>
              <a:endParaRPr lang="en-US" altLang="zh-CN" sz="2400"/>
            </a:p>
          </p:txBody>
        </p:sp>
        <p:sp>
          <p:nvSpPr>
            <p:cNvPr id="16438" name="文本框 59"/>
            <p:cNvSpPr txBox="1">
              <a:spLocks noChangeArrowheads="1"/>
            </p:cNvSpPr>
            <p:nvPr/>
          </p:nvSpPr>
          <p:spPr bwMode="auto">
            <a:xfrm>
              <a:off x="54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53</a:t>
              </a:r>
              <a:endParaRPr lang="en-US" altLang="zh-CN" sz="2400"/>
            </a:p>
          </p:txBody>
        </p:sp>
        <p:sp>
          <p:nvSpPr>
            <p:cNvPr id="16439" name="文本框 60"/>
            <p:cNvSpPr txBox="1">
              <a:spLocks noChangeArrowheads="1"/>
            </p:cNvSpPr>
            <p:nvPr/>
          </p:nvSpPr>
          <p:spPr bwMode="auto">
            <a:xfrm>
              <a:off x="89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58</a:t>
              </a:r>
              <a:endParaRPr lang="en-US" altLang="zh-CN" sz="2400"/>
            </a:p>
          </p:txBody>
        </p:sp>
        <p:sp>
          <p:nvSpPr>
            <p:cNvPr id="16440" name="文本框 61"/>
            <p:cNvSpPr txBox="1">
              <a:spLocks noChangeArrowheads="1"/>
            </p:cNvSpPr>
            <p:nvPr/>
          </p:nvSpPr>
          <p:spPr bwMode="auto">
            <a:xfrm>
              <a:off x="40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61</a:t>
              </a:r>
              <a:endParaRPr lang="en-US" altLang="zh-CN" sz="2400"/>
            </a:p>
          </p:txBody>
        </p:sp>
        <p:sp>
          <p:nvSpPr>
            <p:cNvPr id="16441" name="文本框 62"/>
            <p:cNvSpPr txBox="1">
              <a:spLocks noChangeArrowheads="1"/>
            </p:cNvSpPr>
            <p:nvPr/>
          </p:nvSpPr>
          <p:spPr bwMode="auto">
            <a:xfrm>
              <a:off x="47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62</a:t>
              </a:r>
              <a:endParaRPr lang="en-US" altLang="zh-CN" sz="2400"/>
            </a:p>
          </p:txBody>
        </p:sp>
        <p:sp>
          <p:nvSpPr>
            <p:cNvPr id="16442" name="文本框 64"/>
            <p:cNvSpPr txBox="1">
              <a:spLocks noChangeArrowheads="1"/>
            </p:cNvSpPr>
            <p:nvPr/>
          </p:nvSpPr>
          <p:spPr bwMode="auto">
            <a:xfrm>
              <a:off x="68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65</a:t>
              </a:r>
              <a:endParaRPr lang="en-US" altLang="zh-CN" sz="2400"/>
            </a:p>
          </p:txBody>
        </p:sp>
        <p:sp>
          <p:nvSpPr>
            <p:cNvPr id="16443" name="文本框 65"/>
            <p:cNvSpPr txBox="1">
              <a:spLocks noChangeArrowheads="1"/>
            </p:cNvSpPr>
            <p:nvPr/>
          </p:nvSpPr>
          <p:spPr bwMode="auto">
            <a:xfrm>
              <a:off x="75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66</a:t>
              </a:r>
              <a:endParaRPr lang="en-US" altLang="zh-CN" sz="2400"/>
            </a:p>
          </p:txBody>
        </p:sp>
        <p:sp>
          <p:nvSpPr>
            <p:cNvPr id="16444" name="文本框 67"/>
            <p:cNvSpPr txBox="1">
              <a:spLocks noChangeArrowheads="1"/>
            </p:cNvSpPr>
            <p:nvPr/>
          </p:nvSpPr>
          <p:spPr bwMode="auto">
            <a:xfrm>
              <a:off x="96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69</a:t>
              </a:r>
              <a:endParaRPr lang="en-US" altLang="zh-CN" sz="2400"/>
            </a:p>
          </p:txBody>
        </p:sp>
        <p:sp>
          <p:nvSpPr>
            <p:cNvPr id="16445" name="文本框 68"/>
            <p:cNvSpPr txBox="1">
              <a:spLocks noChangeArrowheads="1"/>
            </p:cNvSpPr>
            <p:nvPr/>
          </p:nvSpPr>
          <p:spPr bwMode="auto">
            <a:xfrm>
              <a:off x="103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70</a:t>
              </a:r>
              <a:endParaRPr lang="en-US" altLang="zh-CN" sz="2400"/>
            </a:p>
          </p:txBody>
        </p:sp>
        <p:sp>
          <p:nvSpPr>
            <p:cNvPr id="16446" name="文本框 69"/>
            <p:cNvSpPr txBox="1">
              <a:spLocks noChangeArrowheads="1"/>
            </p:cNvSpPr>
            <p:nvPr/>
          </p:nvSpPr>
          <p:spPr bwMode="auto">
            <a:xfrm>
              <a:off x="54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63</a:t>
              </a:r>
              <a:endParaRPr lang="en-US" altLang="zh-CN" sz="2400"/>
            </a:p>
          </p:txBody>
        </p:sp>
        <p:sp>
          <p:nvSpPr>
            <p:cNvPr id="16447" name="文本框 70"/>
            <p:cNvSpPr txBox="1">
              <a:spLocks noChangeArrowheads="1"/>
            </p:cNvSpPr>
            <p:nvPr/>
          </p:nvSpPr>
          <p:spPr bwMode="auto">
            <a:xfrm>
              <a:off x="89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68</a:t>
              </a:r>
              <a:endParaRPr lang="en-US" altLang="zh-CN" sz="2400"/>
            </a:p>
          </p:txBody>
        </p:sp>
        <p:sp>
          <p:nvSpPr>
            <p:cNvPr id="16448" name="文本框 71"/>
            <p:cNvSpPr txBox="1">
              <a:spLocks noChangeArrowheads="1"/>
            </p:cNvSpPr>
            <p:nvPr/>
          </p:nvSpPr>
          <p:spPr bwMode="auto">
            <a:xfrm>
              <a:off x="40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71</a:t>
              </a:r>
              <a:endParaRPr lang="en-US" altLang="zh-CN" sz="2400"/>
            </a:p>
          </p:txBody>
        </p:sp>
        <p:sp>
          <p:nvSpPr>
            <p:cNvPr id="16449" name="文本框 72"/>
            <p:cNvSpPr txBox="1">
              <a:spLocks noChangeArrowheads="1"/>
            </p:cNvSpPr>
            <p:nvPr/>
          </p:nvSpPr>
          <p:spPr bwMode="auto">
            <a:xfrm>
              <a:off x="47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72</a:t>
              </a:r>
              <a:endParaRPr lang="en-US" altLang="zh-CN" sz="2400"/>
            </a:p>
          </p:txBody>
        </p:sp>
        <p:sp>
          <p:nvSpPr>
            <p:cNvPr id="16450" name="文本框 73"/>
            <p:cNvSpPr txBox="1">
              <a:spLocks noChangeArrowheads="1"/>
            </p:cNvSpPr>
            <p:nvPr/>
          </p:nvSpPr>
          <p:spPr bwMode="auto">
            <a:xfrm>
              <a:off x="61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74</a:t>
              </a:r>
              <a:endParaRPr lang="en-US" altLang="zh-CN" sz="2400"/>
            </a:p>
          </p:txBody>
        </p:sp>
        <p:sp>
          <p:nvSpPr>
            <p:cNvPr id="16451" name="文本框 74"/>
            <p:cNvSpPr txBox="1">
              <a:spLocks noChangeArrowheads="1"/>
            </p:cNvSpPr>
            <p:nvPr/>
          </p:nvSpPr>
          <p:spPr bwMode="auto">
            <a:xfrm>
              <a:off x="68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75</a:t>
              </a:r>
              <a:endParaRPr lang="en-US" altLang="zh-CN" sz="2400"/>
            </a:p>
          </p:txBody>
        </p:sp>
        <p:sp>
          <p:nvSpPr>
            <p:cNvPr id="16452" name="文本框 75"/>
            <p:cNvSpPr txBox="1">
              <a:spLocks noChangeArrowheads="1"/>
            </p:cNvSpPr>
            <p:nvPr/>
          </p:nvSpPr>
          <p:spPr bwMode="auto">
            <a:xfrm>
              <a:off x="75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76</a:t>
              </a:r>
              <a:endParaRPr lang="en-US" altLang="zh-CN" sz="2400"/>
            </a:p>
          </p:txBody>
        </p:sp>
        <p:sp>
          <p:nvSpPr>
            <p:cNvPr id="16453" name="文本框 76"/>
            <p:cNvSpPr txBox="1">
              <a:spLocks noChangeArrowheads="1"/>
            </p:cNvSpPr>
            <p:nvPr/>
          </p:nvSpPr>
          <p:spPr bwMode="auto">
            <a:xfrm>
              <a:off x="82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77</a:t>
              </a:r>
              <a:endParaRPr lang="en-US" altLang="zh-CN" sz="2400"/>
            </a:p>
          </p:txBody>
        </p:sp>
        <p:sp>
          <p:nvSpPr>
            <p:cNvPr id="16454" name="文本框 77"/>
            <p:cNvSpPr txBox="1">
              <a:spLocks noChangeArrowheads="1"/>
            </p:cNvSpPr>
            <p:nvPr/>
          </p:nvSpPr>
          <p:spPr bwMode="auto">
            <a:xfrm>
              <a:off x="96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79</a:t>
              </a:r>
              <a:endParaRPr lang="en-US" altLang="zh-CN" sz="2400"/>
            </a:p>
          </p:txBody>
        </p:sp>
        <p:sp>
          <p:nvSpPr>
            <p:cNvPr id="16455" name="文本框 78"/>
            <p:cNvSpPr txBox="1">
              <a:spLocks noChangeArrowheads="1"/>
            </p:cNvSpPr>
            <p:nvPr/>
          </p:nvSpPr>
          <p:spPr bwMode="auto">
            <a:xfrm>
              <a:off x="103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80</a:t>
              </a:r>
              <a:endParaRPr lang="en-US" altLang="zh-CN" sz="2400"/>
            </a:p>
          </p:txBody>
        </p:sp>
        <p:sp>
          <p:nvSpPr>
            <p:cNvPr id="16456" name="文本框 81"/>
            <p:cNvSpPr txBox="1">
              <a:spLocks noChangeArrowheads="1"/>
            </p:cNvSpPr>
            <p:nvPr/>
          </p:nvSpPr>
          <p:spPr bwMode="auto">
            <a:xfrm>
              <a:off x="40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81</a:t>
              </a:r>
              <a:endParaRPr lang="en-US" altLang="zh-CN" sz="2400"/>
            </a:p>
          </p:txBody>
        </p:sp>
        <p:sp>
          <p:nvSpPr>
            <p:cNvPr id="16457" name="文本框 83"/>
            <p:cNvSpPr txBox="1">
              <a:spLocks noChangeArrowheads="1"/>
            </p:cNvSpPr>
            <p:nvPr/>
          </p:nvSpPr>
          <p:spPr bwMode="auto">
            <a:xfrm>
              <a:off x="61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84</a:t>
              </a:r>
              <a:endParaRPr lang="en-US" altLang="zh-CN" sz="2400"/>
            </a:p>
          </p:txBody>
        </p:sp>
        <p:sp>
          <p:nvSpPr>
            <p:cNvPr id="16458" name="文本框 84"/>
            <p:cNvSpPr txBox="1">
              <a:spLocks noChangeArrowheads="1"/>
            </p:cNvSpPr>
            <p:nvPr/>
          </p:nvSpPr>
          <p:spPr bwMode="auto">
            <a:xfrm>
              <a:off x="68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85</a:t>
              </a:r>
              <a:endParaRPr lang="en-US" altLang="zh-CN" sz="2400"/>
            </a:p>
          </p:txBody>
        </p:sp>
        <p:sp>
          <p:nvSpPr>
            <p:cNvPr id="16459" name="文本框 85"/>
            <p:cNvSpPr txBox="1">
              <a:spLocks noChangeArrowheads="1"/>
            </p:cNvSpPr>
            <p:nvPr/>
          </p:nvSpPr>
          <p:spPr bwMode="auto">
            <a:xfrm>
              <a:off x="75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86</a:t>
              </a:r>
              <a:endParaRPr lang="en-US" altLang="zh-CN" sz="2400"/>
            </a:p>
          </p:txBody>
        </p:sp>
        <p:sp>
          <p:nvSpPr>
            <p:cNvPr id="16460" name="文本框 86"/>
            <p:cNvSpPr txBox="1">
              <a:spLocks noChangeArrowheads="1"/>
            </p:cNvSpPr>
            <p:nvPr/>
          </p:nvSpPr>
          <p:spPr bwMode="auto">
            <a:xfrm>
              <a:off x="82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87</a:t>
              </a:r>
              <a:endParaRPr lang="en-US" altLang="zh-CN" sz="2400"/>
            </a:p>
          </p:txBody>
        </p:sp>
        <p:sp>
          <p:nvSpPr>
            <p:cNvPr id="16461" name="文本框 88"/>
            <p:cNvSpPr txBox="1">
              <a:spLocks noChangeArrowheads="1"/>
            </p:cNvSpPr>
            <p:nvPr/>
          </p:nvSpPr>
          <p:spPr bwMode="auto">
            <a:xfrm>
              <a:off x="103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90</a:t>
              </a:r>
              <a:endParaRPr lang="en-US" altLang="zh-CN" sz="2400"/>
            </a:p>
          </p:txBody>
        </p:sp>
        <p:sp>
          <p:nvSpPr>
            <p:cNvPr id="16462" name="文本框 89"/>
            <p:cNvSpPr txBox="1">
              <a:spLocks noChangeArrowheads="1"/>
            </p:cNvSpPr>
            <p:nvPr/>
          </p:nvSpPr>
          <p:spPr bwMode="auto">
            <a:xfrm>
              <a:off x="54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83</a:t>
              </a:r>
              <a:endParaRPr lang="en-US" altLang="zh-CN" sz="2400"/>
            </a:p>
          </p:txBody>
        </p:sp>
        <p:sp>
          <p:nvSpPr>
            <p:cNvPr id="16463" name="文本框 90"/>
            <p:cNvSpPr txBox="1">
              <a:spLocks noChangeArrowheads="1"/>
            </p:cNvSpPr>
            <p:nvPr/>
          </p:nvSpPr>
          <p:spPr bwMode="auto">
            <a:xfrm>
              <a:off x="89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88</a:t>
              </a:r>
              <a:endParaRPr lang="en-US" altLang="zh-CN" sz="2400"/>
            </a:p>
          </p:txBody>
        </p:sp>
        <p:sp>
          <p:nvSpPr>
            <p:cNvPr id="16464" name="文本框 92"/>
            <p:cNvSpPr txBox="1">
              <a:spLocks noChangeArrowheads="1"/>
            </p:cNvSpPr>
            <p:nvPr/>
          </p:nvSpPr>
          <p:spPr bwMode="auto">
            <a:xfrm>
              <a:off x="47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92</a:t>
              </a:r>
              <a:endParaRPr lang="en-US" altLang="zh-CN" sz="2400"/>
            </a:p>
          </p:txBody>
        </p:sp>
        <p:sp>
          <p:nvSpPr>
            <p:cNvPr id="16465" name="文本框 93"/>
            <p:cNvSpPr txBox="1">
              <a:spLocks noChangeArrowheads="1"/>
            </p:cNvSpPr>
            <p:nvPr/>
          </p:nvSpPr>
          <p:spPr bwMode="auto">
            <a:xfrm>
              <a:off x="61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94</a:t>
              </a:r>
              <a:endParaRPr lang="en-US" altLang="zh-CN" sz="2400"/>
            </a:p>
          </p:txBody>
        </p:sp>
        <p:sp>
          <p:nvSpPr>
            <p:cNvPr id="16466" name="文本框 94"/>
            <p:cNvSpPr txBox="1">
              <a:spLocks noChangeArrowheads="1"/>
            </p:cNvSpPr>
            <p:nvPr/>
          </p:nvSpPr>
          <p:spPr bwMode="auto">
            <a:xfrm>
              <a:off x="68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95</a:t>
              </a:r>
              <a:endParaRPr lang="en-US" altLang="zh-CN" sz="2400"/>
            </a:p>
          </p:txBody>
        </p:sp>
        <p:sp>
          <p:nvSpPr>
            <p:cNvPr id="16467" name="文本框 95"/>
            <p:cNvSpPr txBox="1">
              <a:spLocks noChangeArrowheads="1"/>
            </p:cNvSpPr>
            <p:nvPr/>
          </p:nvSpPr>
          <p:spPr bwMode="auto">
            <a:xfrm>
              <a:off x="75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96</a:t>
              </a:r>
              <a:endParaRPr lang="en-US" altLang="zh-CN" sz="2400"/>
            </a:p>
          </p:txBody>
        </p:sp>
        <p:sp>
          <p:nvSpPr>
            <p:cNvPr id="16468" name="文本框 96"/>
            <p:cNvSpPr txBox="1">
              <a:spLocks noChangeArrowheads="1"/>
            </p:cNvSpPr>
            <p:nvPr/>
          </p:nvSpPr>
          <p:spPr bwMode="auto">
            <a:xfrm>
              <a:off x="82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97</a:t>
              </a:r>
              <a:endParaRPr lang="en-US" altLang="zh-CN" sz="2400"/>
            </a:p>
          </p:txBody>
        </p:sp>
        <p:sp>
          <p:nvSpPr>
            <p:cNvPr id="16469" name="文本框 97"/>
            <p:cNvSpPr txBox="1">
              <a:spLocks noChangeArrowheads="1"/>
            </p:cNvSpPr>
            <p:nvPr/>
          </p:nvSpPr>
          <p:spPr bwMode="auto">
            <a:xfrm>
              <a:off x="96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99</a:t>
              </a:r>
              <a:endParaRPr lang="en-US" altLang="zh-CN" sz="2400"/>
            </a:p>
          </p:txBody>
        </p:sp>
        <p:sp>
          <p:nvSpPr>
            <p:cNvPr id="16470" name="文本框 99"/>
            <p:cNvSpPr txBox="1">
              <a:spLocks noChangeArrowheads="1"/>
            </p:cNvSpPr>
            <p:nvPr/>
          </p:nvSpPr>
          <p:spPr bwMode="auto">
            <a:xfrm>
              <a:off x="54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93</a:t>
              </a:r>
              <a:endParaRPr lang="en-US" altLang="zh-CN" sz="2400"/>
            </a:p>
          </p:txBody>
        </p:sp>
        <p:sp>
          <p:nvSpPr>
            <p:cNvPr id="16471" name="文本框 100"/>
            <p:cNvSpPr txBox="1">
              <a:spLocks noChangeArrowheads="1"/>
            </p:cNvSpPr>
            <p:nvPr/>
          </p:nvSpPr>
          <p:spPr bwMode="auto">
            <a:xfrm>
              <a:off x="89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98</a:t>
              </a:r>
              <a:endParaRPr lang="en-US" altLang="zh-CN" sz="2400"/>
            </a:p>
          </p:txBody>
        </p:sp>
      </p:grpSp>
      <p:sp>
        <p:nvSpPr>
          <p:cNvPr id="16472" name="文本框 1"/>
          <p:cNvSpPr txBox="1">
            <a:spLocks noChangeArrowheads="1"/>
          </p:cNvSpPr>
          <p:nvPr/>
        </p:nvSpPr>
        <p:spPr bwMode="auto">
          <a:xfrm>
            <a:off x="206376" y="732235"/>
            <a:ext cx="2200275" cy="255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把个位和十位上的数相同的涂上黄色。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242" name="圆角矩形 6"/>
          <p:cNvSpPr>
            <a:spLocks noChangeArrowheads="1"/>
          </p:cNvSpPr>
          <p:nvPr/>
        </p:nvSpPr>
        <p:spPr bwMode="auto">
          <a:xfrm>
            <a:off x="2616200" y="813198"/>
            <a:ext cx="431800" cy="431006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49243" name="圆角矩形 4"/>
          <p:cNvSpPr>
            <a:spLocks noChangeArrowheads="1"/>
          </p:cNvSpPr>
          <p:nvPr/>
        </p:nvSpPr>
        <p:spPr bwMode="auto">
          <a:xfrm>
            <a:off x="3059113" y="1256110"/>
            <a:ext cx="431800" cy="431006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49244" name="圆角矩形 8"/>
          <p:cNvSpPr>
            <a:spLocks noChangeArrowheads="1"/>
          </p:cNvSpPr>
          <p:nvPr/>
        </p:nvSpPr>
        <p:spPr bwMode="auto">
          <a:xfrm>
            <a:off x="3503613" y="1699023"/>
            <a:ext cx="431800" cy="431006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49245" name="圆角矩形 16"/>
          <p:cNvSpPr>
            <a:spLocks noChangeArrowheads="1"/>
          </p:cNvSpPr>
          <p:nvPr/>
        </p:nvSpPr>
        <p:spPr bwMode="auto">
          <a:xfrm>
            <a:off x="3946525" y="2147888"/>
            <a:ext cx="431800" cy="43219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49246" name="圆角矩形 33"/>
          <p:cNvSpPr>
            <a:spLocks noChangeArrowheads="1"/>
          </p:cNvSpPr>
          <p:nvPr/>
        </p:nvSpPr>
        <p:spPr bwMode="auto">
          <a:xfrm>
            <a:off x="4395788" y="2582466"/>
            <a:ext cx="431800" cy="43219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49247" name="圆角矩形 36"/>
          <p:cNvSpPr>
            <a:spLocks noChangeArrowheads="1"/>
          </p:cNvSpPr>
          <p:nvPr/>
        </p:nvSpPr>
        <p:spPr bwMode="auto">
          <a:xfrm>
            <a:off x="4832350" y="3025378"/>
            <a:ext cx="431800" cy="43219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49248" name="圆角矩形 44"/>
          <p:cNvSpPr>
            <a:spLocks noChangeArrowheads="1"/>
          </p:cNvSpPr>
          <p:nvPr/>
        </p:nvSpPr>
        <p:spPr bwMode="auto">
          <a:xfrm>
            <a:off x="5275263" y="3468291"/>
            <a:ext cx="431800" cy="43219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49249" name="圆角矩形 45"/>
          <p:cNvSpPr>
            <a:spLocks noChangeArrowheads="1"/>
          </p:cNvSpPr>
          <p:nvPr/>
        </p:nvSpPr>
        <p:spPr bwMode="auto">
          <a:xfrm>
            <a:off x="5719763" y="3911203"/>
            <a:ext cx="431800" cy="43219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49250" name="圆角矩形 54"/>
          <p:cNvSpPr>
            <a:spLocks noChangeArrowheads="1"/>
          </p:cNvSpPr>
          <p:nvPr/>
        </p:nvSpPr>
        <p:spPr bwMode="auto">
          <a:xfrm>
            <a:off x="6162675" y="4354116"/>
            <a:ext cx="431800" cy="43219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4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4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4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42" grpId="0" bldLvl="0"/>
      <p:bldP spid="49243" grpId="0" bldLvl="0"/>
      <p:bldP spid="49244" grpId="0" bldLvl="0"/>
      <p:bldP spid="49245" grpId="0" bldLvl="0"/>
      <p:bldP spid="49246" grpId="0" bldLvl="0"/>
      <p:bldP spid="49247" grpId="0" bldLvl="0"/>
      <p:bldP spid="49248" grpId="0" bldLvl="0"/>
      <p:bldP spid="49249" grpId="0" bldLvl="0"/>
      <p:bldP spid="49250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7410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7411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2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7413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7414" name="文本框 1"/>
          <p:cNvSpPr txBox="1">
            <a:spLocks noChangeArrowheads="1"/>
          </p:cNvSpPr>
          <p:nvPr/>
        </p:nvSpPr>
        <p:spPr bwMode="auto">
          <a:xfrm>
            <a:off x="206376" y="732235"/>
            <a:ext cx="2200275" cy="255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把个位上的数比十位上的数少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的涂上红色。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84" name="圆角矩形 6"/>
          <p:cNvSpPr>
            <a:spLocks noChangeArrowheads="1"/>
          </p:cNvSpPr>
          <p:nvPr/>
        </p:nvSpPr>
        <p:spPr bwMode="auto">
          <a:xfrm>
            <a:off x="6608763" y="375048"/>
            <a:ext cx="431800" cy="431006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50185" name="圆角矩形 4"/>
          <p:cNvSpPr>
            <a:spLocks noChangeArrowheads="1"/>
          </p:cNvSpPr>
          <p:nvPr/>
        </p:nvSpPr>
        <p:spPr bwMode="auto">
          <a:xfrm>
            <a:off x="2617788" y="1262063"/>
            <a:ext cx="431800" cy="43219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50186" name="圆角矩形 8"/>
          <p:cNvSpPr>
            <a:spLocks noChangeArrowheads="1"/>
          </p:cNvSpPr>
          <p:nvPr/>
        </p:nvSpPr>
        <p:spPr bwMode="auto">
          <a:xfrm>
            <a:off x="3060700" y="1703785"/>
            <a:ext cx="431800" cy="431006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50187" name="圆角矩形 16"/>
          <p:cNvSpPr>
            <a:spLocks noChangeArrowheads="1"/>
          </p:cNvSpPr>
          <p:nvPr/>
        </p:nvSpPr>
        <p:spPr bwMode="auto">
          <a:xfrm>
            <a:off x="3503613" y="2153841"/>
            <a:ext cx="431800" cy="43219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50188" name="圆角矩形 33"/>
          <p:cNvSpPr>
            <a:spLocks noChangeArrowheads="1"/>
          </p:cNvSpPr>
          <p:nvPr/>
        </p:nvSpPr>
        <p:spPr bwMode="auto">
          <a:xfrm>
            <a:off x="3954463" y="2589610"/>
            <a:ext cx="431800" cy="431006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50189" name="圆角矩形 36"/>
          <p:cNvSpPr>
            <a:spLocks noChangeArrowheads="1"/>
          </p:cNvSpPr>
          <p:nvPr/>
        </p:nvSpPr>
        <p:spPr bwMode="auto">
          <a:xfrm>
            <a:off x="4391025" y="3032523"/>
            <a:ext cx="431800" cy="431006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50190" name="圆角矩形 44"/>
          <p:cNvSpPr>
            <a:spLocks noChangeArrowheads="1"/>
          </p:cNvSpPr>
          <p:nvPr/>
        </p:nvSpPr>
        <p:spPr bwMode="auto">
          <a:xfrm>
            <a:off x="4833938" y="3475435"/>
            <a:ext cx="431800" cy="431006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50191" name="圆角矩形 45"/>
          <p:cNvSpPr>
            <a:spLocks noChangeArrowheads="1"/>
          </p:cNvSpPr>
          <p:nvPr/>
        </p:nvSpPr>
        <p:spPr bwMode="auto">
          <a:xfrm>
            <a:off x="5276850" y="3915966"/>
            <a:ext cx="431800" cy="43219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50192" name="圆角矩形 54"/>
          <p:cNvSpPr>
            <a:spLocks noChangeArrowheads="1"/>
          </p:cNvSpPr>
          <p:nvPr/>
        </p:nvSpPr>
        <p:spPr bwMode="auto">
          <a:xfrm>
            <a:off x="5719763" y="4358878"/>
            <a:ext cx="431800" cy="43219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grpSp>
        <p:nvGrpSpPr>
          <p:cNvPr id="17424" name="组合 2"/>
          <p:cNvGrpSpPr/>
          <p:nvPr/>
        </p:nvGrpSpPr>
        <p:grpSpPr bwMode="auto">
          <a:xfrm>
            <a:off x="2549525" y="346472"/>
            <a:ext cx="4552950" cy="4467225"/>
            <a:chOff x="4015" y="544"/>
            <a:chExt cx="7171" cy="7037"/>
          </a:xfrm>
        </p:grpSpPr>
        <p:pic>
          <p:nvPicPr>
            <p:cNvPr id="17425" name="图片 29" descr="6.pn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496" t="7401" r="4585" b="4453"/>
            <a:stretch>
              <a:fillRect/>
            </a:stretch>
          </p:blipFill>
          <p:spPr bwMode="auto">
            <a:xfrm>
              <a:off x="4087" y="544"/>
              <a:ext cx="7031" cy="7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6" name="文本框 5"/>
            <p:cNvSpPr txBox="1">
              <a:spLocks noChangeArrowheads="1"/>
            </p:cNvSpPr>
            <p:nvPr/>
          </p:nvSpPr>
          <p:spPr bwMode="auto">
            <a:xfrm>
              <a:off x="4015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11</a:t>
              </a:r>
              <a:endParaRPr lang="en-US" altLang="zh-CN" sz="2400"/>
            </a:p>
          </p:txBody>
        </p:sp>
        <p:sp>
          <p:nvSpPr>
            <p:cNvPr id="17427" name="文本框 7"/>
            <p:cNvSpPr txBox="1">
              <a:spLocks noChangeArrowheads="1"/>
            </p:cNvSpPr>
            <p:nvPr/>
          </p:nvSpPr>
          <p:spPr bwMode="auto">
            <a:xfrm>
              <a:off x="4722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</a:t>
              </a:r>
              <a:endParaRPr lang="en-US" altLang="zh-CN" sz="2400"/>
            </a:p>
          </p:txBody>
        </p:sp>
        <p:sp>
          <p:nvSpPr>
            <p:cNvPr id="17428" name="文本框 1"/>
            <p:cNvSpPr txBox="1">
              <a:spLocks noChangeArrowheads="1"/>
            </p:cNvSpPr>
            <p:nvPr/>
          </p:nvSpPr>
          <p:spPr bwMode="auto">
            <a:xfrm>
              <a:off x="5421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</a:t>
              </a:r>
              <a:endParaRPr lang="en-US" altLang="zh-CN" sz="2400"/>
            </a:p>
          </p:txBody>
        </p:sp>
        <p:sp>
          <p:nvSpPr>
            <p:cNvPr id="17429" name="文本框 9"/>
            <p:cNvSpPr txBox="1">
              <a:spLocks noChangeArrowheads="1"/>
            </p:cNvSpPr>
            <p:nvPr/>
          </p:nvSpPr>
          <p:spPr bwMode="auto">
            <a:xfrm>
              <a:off x="6120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</a:t>
              </a:r>
              <a:endParaRPr lang="en-US" altLang="zh-CN" sz="2400"/>
            </a:p>
          </p:txBody>
        </p:sp>
        <p:sp>
          <p:nvSpPr>
            <p:cNvPr id="17430" name="文本框 10"/>
            <p:cNvSpPr txBox="1">
              <a:spLocks noChangeArrowheads="1"/>
            </p:cNvSpPr>
            <p:nvPr/>
          </p:nvSpPr>
          <p:spPr bwMode="auto">
            <a:xfrm>
              <a:off x="6819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</a:t>
              </a:r>
              <a:endParaRPr lang="en-US" altLang="zh-CN" sz="2400"/>
            </a:p>
          </p:txBody>
        </p:sp>
        <p:sp>
          <p:nvSpPr>
            <p:cNvPr id="17431" name="文本框 11"/>
            <p:cNvSpPr txBox="1">
              <a:spLocks noChangeArrowheads="1"/>
            </p:cNvSpPr>
            <p:nvPr/>
          </p:nvSpPr>
          <p:spPr bwMode="auto">
            <a:xfrm>
              <a:off x="7518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</a:t>
              </a:r>
              <a:endParaRPr lang="en-US" altLang="zh-CN" sz="2400"/>
            </a:p>
          </p:txBody>
        </p:sp>
        <p:sp>
          <p:nvSpPr>
            <p:cNvPr id="17432" name="文本框 12"/>
            <p:cNvSpPr txBox="1">
              <a:spLocks noChangeArrowheads="1"/>
            </p:cNvSpPr>
            <p:nvPr/>
          </p:nvSpPr>
          <p:spPr bwMode="auto">
            <a:xfrm>
              <a:off x="8217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</a:t>
              </a:r>
              <a:endParaRPr lang="en-US" altLang="zh-CN" sz="2400"/>
            </a:p>
          </p:txBody>
        </p:sp>
        <p:sp>
          <p:nvSpPr>
            <p:cNvPr id="17433" name="文本框 13"/>
            <p:cNvSpPr txBox="1">
              <a:spLocks noChangeArrowheads="1"/>
            </p:cNvSpPr>
            <p:nvPr/>
          </p:nvSpPr>
          <p:spPr bwMode="auto">
            <a:xfrm>
              <a:off x="8916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</a:t>
              </a:r>
              <a:endParaRPr lang="en-US" altLang="zh-CN" sz="2400"/>
            </a:p>
          </p:txBody>
        </p:sp>
        <p:sp>
          <p:nvSpPr>
            <p:cNvPr id="17434" name="文本框 14"/>
            <p:cNvSpPr txBox="1">
              <a:spLocks noChangeArrowheads="1"/>
            </p:cNvSpPr>
            <p:nvPr/>
          </p:nvSpPr>
          <p:spPr bwMode="auto">
            <a:xfrm>
              <a:off x="9615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</a:t>
              </a:r>
              <a:endParaRPr lang="en-US" altLang="zh-CN" sz="2400"/>
            </a:p>
          </p:txBody>
        </p:sp>
        <p:sp>
          <p:nvSpPr>
            <p:cNvPr id="17435" name="文本框 15"/>
            <p:cNvSpPr txBox="1">
              <a:spLocks noChangeArrowheads="1"/>
            </p:cNvSpPr>
            <p:nvPr/>
          </p:nvSpPr>
          <p:spPr bwMode="auto">
            <a:xfrm>
              <a:off x="54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13</a:t>
              </a:r>
              <a:endParaRPr lang="en-US" altLang="zh-CN" sz="2400"/>
            </a:p>
          </p:txBody>
        </p:sp>
        <p:sp>
          <p:nvSpPr>
            <p:cNvPr id="17436" name="文本框 17"/>
            <p:cNvSpPr txBox="1">
              <a:spLocks noChangeArrowheads="1"/>
            </p:cNvSpPr>
            <p:nvPr/>
          </p:nvSpPr>
          <p:spPr bwMode="auto">
            <a:xfrm>
              <a:off x="61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14</a:t>
              </a:r>
              <a:endParaRPr lang="en-US" altLang="zh-CN" sz="2400"/>
            </a:p>
          </p:txBody>
        </p:sp>
        <p:sp>
          <p:nvSpPr>
            <p:cNvPr id="17437" name="文本框 18"/>
            <p:cNvSpPr txBox="1">
              <a:spLocks noChangeArrowheads="1"/>
            </p:cNvSpPr>
            <p:nvPr/>
          </p:nvSpPr>
          <p:spPr bwMode="auto">
            <a:xfrm>
              <a:off x="68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15</a:t>
              </a:r>
              <a:endParaRPr lang="en-US" altLang="zh-CN" sz="2400"/>
            </a:p>
          </p:txBody>
        </p:sp>
        <p:sp>
          <p:nvSpPr>
            <p:cNvPr id="17438" name="文本框 19"/>
            <p:cNvSpPr txBox="1">
              <a:spLocks noChangeArrowheads="1"/>
            </p:cNvSpPr>
            <p:nvPr/>
          </p:nvSpPr>
          <p:spPr bwMode="auto">
            <a:xfrm>
              <a:off x="75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16</a:t>
              </a:r>
              <a:endParaRPr lang="en-US" altLang="zh-CN" sz="2400"/>
            </a:p>
          </p:txBody>
        </p:sp>
        <p:sp>
          <p:nvSpPr>
            <p:cNvPr id="17439" name="文本框 20"/>
            <p:cNvSpPr txBox="1">
              <a:spLocks noChangeArrowheads="1"/>
            </p:cNvSpPr>
            <p:nvPr/>
          </p:nvSpPr>
          <p:spPr bwMode="auto">
            <a:xfrm>
              <a:off x="82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17</a:t>
              </a:r>
              <a:endParaRPr lang="en-US" altLang="zh-CN" sz="2400"/>
            </a:p>
          </p:txBody>
        </p:sp>
        <p:sp>
          <p:nvSpPr>
            <p:cNvPr id="17440" name="文本框 21"/>
            <p:cNvSpPr txBox="1">
              <a:spLocks noChangeArrowheads="1"/>
            </p:cNvSpPr>
            <p:nvPr/>
          </p:nvSpPr>
          <p:spPr bwMode="auto">
            <a:xfrm>
              <a:off x="89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18</a:t>
              </a:r>
              <a:endParaRPr lang="en-US" altLang="zh-CN" sz="2400"/>
            </a:p>
          </p:txBody>
        </p:sp>
        <p:sp>
          <p:nvSpPr>
            <p:cNvPr id="17441" name="文本框 22"/>
            <p:cNvSpPr txBox="1">
              <a:spLocks noChangeArrowheads="1"/>
            </p:cNvSpPr>
            <p:nvPr/>
          </p:nvSpPr>
          <p:spPr bwMode="auto">
            <a:xfrm>
              <a:off x="10309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20</a:t>
              </a:r>
              <a:endParaRPr lang="en-US" altLang="zh-CN" sz="2400"/>
            </a:p>
          </p:txBody>
        </p:sp>
        <p:sp>
          <p:nvSpPr>
            <p:cNvPr id="17442" name="文本框 23"/>
            <p:cNvSpPr txBox="1">
              <a:spLocks noChangeArrowheads="1"/>
            </p:cNvSpPr>
            <p:nvPr/>
          </p:nvSpPr>
          <p:spPr bwMode="auto">
            <a:xfrm>
              <a:off x="4015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21</a:t>
              </a:r>
              <a:endParaRPr lang="en-US" altLang="zh-CN" sz="2400"/>
            </a:p>
          </p:txBody>
        </p:sp>
        <p:sp>
          <p:nvSpPr>
            <p:cNvPr id="17443" name="文本框 24"/>
            <p:cNvSpPr txBox="1">
              <a:spLocks noChangeArrowheads="1"/>
            </p:cNvSpPr>
            <p:nvPr/>
          </p:nvSpPr>
          <p:spPr bwMode="auto">
            <a:xfrm>
              <a:off x="4722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22</a:t>
              </a:r>
              <a:endParaRPr lang="en-US" altLang="zh-CN" sz="2400"/>
            </a:p>
          </p:txBody>
        </p:sp>
        <p:sp>
          <p:nvSpPr>
            <p:cNvPr id="17444" name="文本框 25"/>
            <p:cNvSpPr txBox="1">
              <a:spLocks noChangeArrowheads="1"/>
            </p:cNvSpPr>
            <p:nvPr/>
          </p:nvSpPr>
          <p:spPr bwMode="auto">
            <a:xfrm>
              <a:off x="61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24</a:t>
              </a:r>
              <a:endParaRPr lang="en-US" altLang="zh-CN" sz="2400"/>
            </a:p>
          </p:txBody>
        </p:sp>
        <p:sp>
          <p:nvSpPr>
            <p:cNvPr id="17445" name="文本框 26"/>
            <p:cNvSpPr txBox="1">
              <a:spLocks noChangeArrowheads="1"/>
            </p:cNvSpPr>
            <p:nvPr/>
          </p:nvSpPr>
          <p:spPr bwMode="auto">
            <a:xfrm>
              <a:off x="68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25</a:t>
              </a:r>
              <a:endParaRPr lang="en-US" altLang="zh-CN" sz="2400"/>
            </a:p>
          </p:txBody>
        </p:sp>
        <p:sp>
          <p:nvSpPr>
            <p:cNvPr id="17446" name="文本框 27"/>
            <p:cNvSpPr txBox="1">
              <a:spLocks noChangeArrowheads="1"/>
            </p:cNvSpPr>
            <p:nvPr/>
          </p:nvSpPr>
          <p:spPr bwMode="auto">
            <a:xfrm>
              <a:off x="75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26</a:t>
              </a:r>
              <a:endParaRPr lang="en-US" altLang="zh-CN" sz="2400"/>
            </a:p>
          </p:txBody>
        </p:sp>
        <p:sp>
          <p:nvSpPr>
            <p:cNvPr id="17447" name="文本框 28"/>
            <p:cNvSpPr txBox="1">
              <a:spLocks noChangeArrowheads="1"/>
            </p:cNvSpPr>
            <p:nvPr/>
          </p:nvSpPr>
          <p:spPr bwMode="auto">
            <a:xfrm>
              <a:off x="82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27</a:t>
              </a:r>
              <a:endParaRPr lang="en-US" altLang="zh-CN" sz="2400"/>
            </a:p>
          </p:txBody>
        </p:sp>
        <p:sp>
          <p:nvSpPr>
            <p:cNvPr id="17448" name="文本框 29"/>
            <p:cNvSpPr txBox="1">
              <a:spLocks noChangeArrowheads="1"/>
            </p:cNvSpPr>
            <p:nvPr/>
          </p:nvSpPr>
          <p:spPr bwMode="auto">
            <a:xfrm>
              <a:off x="9615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29</a:t>
              </a:r>
              <a:endParaRPr lang="en-US" altLang="zh-CN" sz="2400"/>
            </a:p>
          </p:txBody>
        </p:sp>
        <p:sp>
          <p:nvSpPr>
            <p:cNvPr id="17449" name="文本框 30"/>
            <p:cNvSpPr txBox="1">
              <a:spLocks noChangeArrowheads="1"/>
            </p:cNvSpPr>
            <p:nvPr/>
          </p:nvSpPr>
          <p:spPr bwMode="auto">
            <a:xfrm>
              <a:off x="10309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30</a:t>
              </a:r>
              <a:endParaRPr lang="en-US" altLang="zh-CN" sz="2400"/>
            </a:p>
          </p:txBody>
        </p:sp>
        <p:sp>
          <p:nvSpPr>
            <p:cNvPr id="17450" name="文本框 31"/>
            <p:cNvSpPr txBox="1">
              <a:spLocks noChangeArrowheads="1"/>
            </p:cNvSpPr>
            <p:nvPr/>
          </p:nvSpPr>
          <p:spPr bwMode="auto">
            <a:xfrm>
              <a:off x="40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31</a:t>
              </a:r>
              <a:endParaRPr lang="en-US" altLang="zh-CN" sz="2400"/>
            </a:p>
          </p:txBody>
        </p:sp>
        <p:sp>
          <p:nvSpPr>
            <p:cNvPr id="17451" name="文本框 32"/>
            <p:cNvSpPr txBox="1">
              <a:spLocks noChangeArrowheads="1"/>
            </p:cNvSpPr>
            <p:nvPr/>
          </p:nvSpPr>
          <p:spPr bwMode="auto">
            <a:xfrm>
              <a:off x="47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32</a:t>
              </a:r>
              <a:endParaRPr lang="en-US" altLang="zh-CN" sz="2400"/>
            </a:p>
          </p:txBody>
        </p:sp>
        <p:sp>
          <p:nvSpPr>
            <p:cNvPr id="17452" name="文本框 34"/>
            <p:cNvSpPr txBox="1">
              <a:spLocks noChangeArrowheads="1"/>
            </p:cNvSpPr>
            <p:nvPr/>
          </p:nvSpPr>
          <p:spPr bwMode="auto">
            <a:xfrm>
              <a:off x="68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35</a:t>
              </a:r>
              <a:endParaRPr lang="en-US" altLang="zh-CN" sz="2400"/>
            </a:p>
          </p:txBody>
        </p:sp>
        <p:sp>
          <p:nvSpPr>
            <p:cNvPr id="17453" name="文本框 35"/>
            <p:cNvSpPr txBox="1">
              <a:spLocks noChangeArrowheads="1"/>
            </p:cNvSpPr>
            <p:nvPr/>
          </p:nvSpPr>
          <p:spPr bwMode="auto">
            <a:xfrm>
              <a:off x="75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36</a:t>
              </a:r>
              <a:endParaRPr lang="en-US" altLang="zh-CN" sz="2400"/>
            </a:p>
          </p:txBody>
        </p:sp>
        <p:sp>
          <p:nvSpPr>
            <p:cNvPr id="17454" name="文本框 37"/>
            <p:cNvSpPr txBox="1">
              <a:spLocks noChangeArrowheads="1"/>
            </p:cNvSpPr>
            <p:nvPr/>
          </p:nvSpPr>
          <p:spPr bwMode="auto">
            <a:xfrm>
              <a:off x="96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39</a:t>
              </a:r>
              <a:endParaRPr lang="en-US" altLang="zh-CN" sz="2400"/>
            </a:p>
          </p:txBody>
        </p:sp>
        <p:sp>
          <p:nvSpPr>
            <p:cNvPr id="17455" name="文本框 38"/>
            <p:cNvSpPr txBox="1">
              <a:spLocks noChangeArrowheads="1"/>
            </p:cNvSpPr>
            <p:nvPr/>
          </p:nvSpPr>
          <p:spPr bwMode="auto">
            <a:xfrm>
              <a:off x="103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40</a:t>
              </a:r>
              <a:endParaRPr lang="en-US" altLang="zh-CN" sz="2400"/>
            </a:p>
          </p:txBody>
        </p:sp>
        <p:sp>
          <p:nvSpPr>
            <p:cNvPr id="17456" name="文本框 39"/>
            <p:cNvSpPr txBox="1">
              <a:spLocks noChangeArrowheads="1"/>
            </p:cNvSpPr>
            <p:nvPr/>
          </p:nvSpPr>
          <p:spPr bwMode="auto">
            <a:xfrm>
              <a:off x="54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33</a:t>
              </a:r>
              <a:endParaRPr lang="en-US" altLang="zh-CN" sz="2400"/>
            </a:p>
          </p:txBody>
        </p:sp>
        <p:sp>
          <p:nvSpPr>
            <p:cNvPr id="17457" name="文本框 40"/>
            <p:cNvSpPr txBox="1">
              <a:spLocks noChangeArrowheads="1"/>
            </p:cNvSpPr>
            <p:nvPr/>
          </p:nvSpPr>
          <p:spPr bwMode="auto">
            <a:xfrm>
              <a:off x="89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38</a:t>
              </a:r>
              <a:endParaRPr lang="en-US" altLang="zh-CN" sz="2400"/>
            </a:p>
          </p:txBody>
        </p:sp>
        <p:sp>
          <p:nvSpPr>
            <p:cNvPr id="17458" name="文本框 41"/>
            <p:cNvSpPr txBox="1">
              <a:spLocks noChangeArrowheads="1"/>
            </p:cNvSpPr>
            <p:nvPr/>
          </p:nvSpPr>
          <p:spPr bwMode="auto">
            <a:xfrm>
              <a:off x="40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41</a:t>
              </a:r>
              <a:endParaRPr lang="en-US" altLang="zh-CN" sz="2400"/>
            </a:p>
          </p:txBody>
        </p:sp>
        <p:sp>
          <p:nvSpPr>
            <p:cNvPr id="17459" name="文本框 42"/>
            <p:cNvSpPr txBox="1">
              <a:spLocks noChangeArrowheads="1"/>
            </p:cNvSpPr>
            <p:nvPr/>
          </p:nvSpPr>
          <p:spPr bwMode="auto">
            <a:xfrm>
              <a:off x="47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42</a:t>
              </a:r>
              <a:endParaRPr lang="en-US" altLang="zh-CN" sz="2400"/>
            </a:p>
          </p:txBody>
        </p:sp>
        <p:sp>
          <p:nvSpPr>
            <p:cNvPr id="17460" name="文本框 43"/>
            <p:cNvSpPr txBox="1">
              <a:spLocks noChangeArrowheads="1"/>
            </p:cNvSpPr>
            <p:nvPr/>
          </p:nvSpPr>
          <p:spPr bwMode="auto">
            <a:xfrm>
              <a:off x="61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44</a:t>
              </a:r>
              <a:endParaRPr lang="en-US" altLang="zh-CN" sz="2400"/>
            </a:p>
          </p:txBody>
        </p:sp>
        <p:sp>
          <p:nvSpPr>
            <p:cNvPr id="17461" name="文本框 46"/>
            <p:cNvSpPr txBox="1">
              <a:spLocks noChangeArrowheads="1"/>
            </p:cNvSpPr>
            <p:nvPr/>
          </p:nvSpPr>
          <p:spPr bwMode="auto">
            <a:xfrm>
              <a:off x="82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47</a:t>
              </a:r>
              <a:endParaRPr lang="en-US" altLang="zh-CN" sz="2400"/>
            </a:p>
          </p:txBody>
        </p:sp>
        <p:sp>
          <p:nvSpPr>
            <p:cNvPr id="17462" name="文本框 47"/>
            <p:cNvSpPr txBox="1">
              <a:spLocks noChangeArrowheads="1"/>
            </p:cNvSpPr>
            <p:nvPr/>
          </p:nvSpPr>
          <p:spPr bwMode="auto">
            <a:xfrm>
              <a:off x="96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49</a:t>
              </a:r>
              <a:endParaRPr lang="en-US" altLang="zh-CN" sz="2400"/>
            </a:p>
          </p:txBody>
        </p:sp>
        <p:sp>
          <p:nvSpPr>
            <p:cNvPr id="17463" name="文本框 48"/>
            <p:cNvSpPr txBox="1">
              <a:spLocks noChangeArrowheads="1"/>
            </p:cNvSpPr>
            <p:nvPr/>
          </p:nvSpPr>
          <p:spPr bwMode="auto">
            <a:xfrm>
              <a:off x="103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50</a:t>
              </a:r>
              <a:endParaRPr lang="en-US" altLang="zh-CN" sz="2400"/>
            </a:p>
          </p:txBody>
        </p:sp>
        <p:sp>
          <p:nvSpPr>
            <p:cNvPr id="17464" name="文本框 49"/>
            <p:cNvSpPr txBox="1">
              <a:spLocks noChangeArrowheads="1"/>
            </p:cNvSpPr>
            <p:nvPr/>
          </p:nvSpPr>
          <p:spPr bwMode="auto">
            <a:xfrm>
              <a:off x="54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43</a:t>
              </a:r>
              <a:endParaRPr lang="en-US" altLang="zh-CN" sz="2400"/>
            </a:p>
          </p:txBody>
        </p:sp>
        <p:sp>
          <p:nvSpPr>
            <p:cNvPr id="17465" name="文本框 50"/>
            <p:cNvSpPr txBox="1">
              <a:spLocks noChangeArrowheads="1"/>
            </p:cNvSpPr>
            <p:nvPr/>
          </p:nvSpPr>
          <p:spPr bwMode="auto">
            <a:xfrm>
              <a:off x="89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48</a:t>
              </a:r>
              <a:endParaRPr lang="en-US" altLang="zh-CN" sz="2400"/>
            </a:p>
          </p:txBody>
        </p:sp>
        <p:sp>
          <p:nvSpPr>
            <p:cNvPr id="17466" name="文本框 51"/>
            <p:cNvSpPr txBox="1">
              <a:spLocks noChangeArrowheads="1"/>
            </p:cNvSpPr>
            <p:nvPr/>
          </p:nvSpPr>
          <p:spPr bwMode="auto">
            <a:xfrm>
              <a:off x="40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51</a:t>
              </a:r>
              <a:endParaRPr lang="en-US" altLang="zh-CN" sz="2400"/>
            </a:p>
          </p:txBody>
        </p:sp>
        <p:sp>
          <p:nvSpPr>
            <p:cNvPr id="17467" name="文本框 52"/>
            <p:cNvSpPr txBox="1">
              <a:spLocks noChangeArrowheads="1"/>
            </p:cNvSpPr>
            <p:nvPr/>
          </p:nvSpPr>
          <p:spPr bwMode="auto">
            <a:xfrm>
              <a:off x="47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52</a:t>
              </a:r>
              <a:endParaRPr lang="en-US" altLang="zh-CN" sz="2400"/>
            </a:p>
          </p:txBody>
        </p:sp>
        <p:sp>
          <p:nvSpPr>
            <p:cNvPr id="17468" name="文本框 53"/>
            <p:cNvSpPr txBox="1">
              <a:spLocks noChangeArrowheads="1"/>
            </p:cNvSpPr>
            <p:nvPr/>
          </p:nvSpPr>
          <p:spPr bwMode="auto">
            <a:xfrm>
              <a:off x="61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54</a:t>
              </a:r>
              <a:endParaRPr lang="en-US" altLang="zh-CN" sz="2400"/>
            </a:p>
          </p:txBody>
        </p:sp>
        <p:sp>
          <p:nvSpPr>
            <p:cNvPr id="17469" name="文本框 56"/>
            <p:cNvSpPr txBox="1">
              <a:spLocks noChangeArrowheads="1"/>
            </p:cNvSpPr>
            <p:nvPr/>
          </p:nvSpPr>
          <p:spPr bwMode="auto">
            <a:xfrm>
              <a:off x="82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57</a:t>
              </a:r>
              <a:endParaRPr lang="en-US" altLang="zh-CN" sz="2400"/>
            </a:p>
          </p:txBody>
        </p:sp>
        <p:sp>
          <p:nvSpPr>
            <p:cNvPr id="17470" name="文本框 57"/>
            <p:cNvSpPr txBox="1">
              <a:spLocks noChangeArrowheads="1"/>
            </p:cNvSpPr>
            <p:nvPr/>
          </p:nvSpPr>
          <p:spPr bwMode="auto">
            <a:xfrm>
              <a:off x="96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59</a:t>
              </a:r>
              <a:endParaRPr lang="en-US" altLang="zh-CN" sz="2400"/>
            </a:p>
          </p:txBody>
        </p:sp>
        <p:sp>
          <p:nvSpPr>
            <p:cNvPr id="17471" name="文本框 58"/>
            <p:cNvSpPr txBox="1">
              <a:spLocks noChangeArrowheads="1"/>
            </p:cNvSpPr>
            <p:nvPr/>
          </p:nvSpPr>
          <p:spPr bwMode="auto">
            <a:xfrm>
              <a:off x="103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60</a:t>
              </a:r>
              <a:endParaRPr lang="en-US" altLang="zh-CN" sz="2400"/>
            </a:p>
          </p:txBody>
        </p:sp>
        <p:sp>
          <p:nvSpPr>
            <p:cNvPr id="17472" name="文本框 59"/>
            <p:cNvSpPr txBox="1">
              <a:spLocks noChangeArrowheads="1"/>
            </p:cNvSpPr>
            <p:nvPr/>
          </p:nvSpPr>
          <p:spPr bwMode="auto">
            <a:xfrm>
              <a:off x="54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53</a:t>
              </a:r>
              <a:endParaRPr lang="en-US" altLang="zh-CN" sz="2400"/>
            </a:p>
          </p:txBody>
        </p:sp>
        <p:sp>
          <p:nvSpPr>
            <p:cNvPr id="17473" name="文本框 60"/>
            <p:cNvSpPr txBox="1">
              <a:spLocks noChangeArrowheads="1"/>
            </p:cNvSpPr>
            <p:nvPr/>
          </p:nvSpPr>
          <p:spPr bwMode="auto">
            <a:xfrm>
              <a:off x="89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58</a:t>
              </a:r>
              <a:endParaRPr lang="en-US" altLang="zh-CN" sz="2400"/>
            </a:p>
          </p:txBody>
        </p:sp>
        <p:sp>
          <p:nvSpPr>
            <p:cNvPr id="17474" name="文本框 61"/>
            <p:cNvSpPr txBox="1">
              <a:spLocks noChangeArrowheads="1"/>
            </p:cNvSpPr>
            <p:nvPr/>
          </p:nvSpPr>
          <p:spPr bwMode="auto">
            <a:xfrm>
              <a:off x="40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61</a:t>
              </a:r>
              <a:endParaRPr lang="en-US" altLang="zh-CN" sz="2400"/>
            </a:p>
          </p:txBody>
        </p:sp>
        <p:sp>
          <p:nvSpPr>
            <p:cNvPr id="17475" name="文本框 62"/>
            <p:cNvSpPr txBox="1">
              <a:spLocks noChangeArrowheads="1"/>
            </p:cNvSpPr>
            <p:nvPr/>
          </p:nvSpPr>
          <p:spPr bwMode="auto">
            <a:xfrm>
              <a:off x="47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62</a:t>
              </a:r>
              <a:endParaRPr lang="en-US" altLang="zh-CN" sz="2400"/>
            </a:p>
          </p:txBody>
        </p:sp>
        <p:sp>
          <p:nvSpPr>
            <p:cNvPr id="17476" name="文本框 64"/>
            <p:cNvSpPr txBox="1">
              <a:spLocks noChangeArrowheads="1"/>
            </p:cNvSpPr>
            <p:nvPr/>
          </p:nvSpPr>
          <p:spPr bwMode="auto">
            <a:xfrm>
              <a:off x="68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65</a:t>
              </a:r>
              <a:endParaRPr lang="en-US" altLang="zh-CN" sz="2400"/>
            </a:p>
          </p:txBody>
        </p:sp>
        <p:sp>
          <p:nvSpPr>
            <p:cNvPr id="17477" name="文本框 65"/>
            <p:cNvSpPr txBox="1">
              <a:spLocks noChangeArrowheads="1"/>
            </p:cNvSpPr>
            <p:nvPr/>
          </p:nvSpPr>
          <p:spPr bwMode="auto">
            <a:xfrm>
              <a:off x="75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66</a:t>
              </a:r>
              <a:endParaRPr lang="en-US" altLang="zh-CN" sz="2400"/>
            </a:p>
          </p:txBody>
        </p:sp>
        <p:sp>
          <p:nvSpPr>
            <p:cNvPr id="17478" name="文本框 67"/>
            <p:cNvSpPr txBox="1">
              <a:spLocks noChangeArrowheads="1"/>
            </p:cNvSpPr>
            <p:nvPr/>
          </p:nvSpPr>
          <p:spPr bwMode="auto">
            <a:xfrm>
              <a:off x="96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69</a:t>
              </a:r>
              <a:endParaRPr lang="en-US" altLang="zh-CN" sz="2400"/>
            </a:p>
          </p:txBody>
        </p:sp>
        <p:sp>
          <p:nvSpPr>
            <p:cNvPr id="17479" name="文本框 68"/>
            <p:cNvSpPr txBox="1">
              <a:spLocks noChangeArrowheads="1"/>
            </p:cNvSpPr>
            <p:nvPr/>
          </p:nvSpPr>
          <p:spPr bwMode="auto">
            <a:xfrm>
              <a:off x="103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70</a:t>
              </a:r>
              <a:endParaRPr lang="en-US" altLang="zh-CN" sz="2400"/>
            </a:p>
          </p:txBody>
        </p:sp>
        <p:sp>
          <p:nvSpPr>
            <p:cNvPr id="17480" name="文本框 69"/>
            <p:cNvSpPr txBox="1">
              <a:spLocks noChangeArrowheads="1"/>
            </p:cNvSpPr>
            <p:nvPr/>
          </p:nvSpPr>
          <p:spPr bwMode="auto">
            <a:xfrm>
              <a:off x="54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63</a:t>
              </a:r>
              <a:endParaRPr lang="en-US" altLang="zh-CN" sz="2400"/>
            </a:p>
          </p:txBody>
        </p:sp>
        <p:sp>
          <p:nvSpPr>
            <p:cNvPr id="17481" name="文本框 70"/>
            <p:cNvSpPr txBox="1">
              <a:spLocks noChangeArrowheads="1"/>
            </p:cNvSpPr>
            <p:nvPr/>
          </p:nvSpPr>
          <p:spPr bwMode="auto">
            <a:xfrm>
              <a:off x="89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68</a:t>
              </a:r>
              <a:endParaRPr lang="en-US" altLang="zh-CN" sz="2400"/>
            </a:p>
          </p:txBody>
        </p:sp>
        <p:sp>
          <p:nvSpPr>
            <p:cNvPr id="17482" name="文本框 71"/>
            <p:cNvSpPr txBox="1">
              <a:spLocks noChangeArrowheads="1"/>
            </p:cNvSpPr>
            <p:nvPr/>
          </p:nvSpPr>
          <p:spPr bwMode="auto">
            <a:xfrm>
              <a:off x="40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71</a:t>
              </a:r>
              <a:endParaRPr lang="en-US" altLang="zh-CN" sz="2400"/>
            </a:p>
          </p:txBody>
        </p:sp>
        <p:sp>
          <p:nvSpPr>
            <p:cNvPr id="17483" name="文本框 72"/>
            <p:cNvSpPr txBox="1">
              <a:spLocks noChangeArrowheads="1"/>
            </p:cNvSpPr>
            <p:nvPr/>
          </p:nvSpPr>
          <p:spPr bwMode="auto">
            <a:xfrm>
              <a:off x="47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72</a:t>
              </a:r>
              <a:endParaRPr lang="en-US" altLang="zh-CN" sz="2400"/>
            </a:p>
          </p:txBody>
        </p:sp>
        <p:sp>
          <p:nvSpPr>
            <p:cNvPr id="17484" name="文本框 73"/>
            <p:cNvSpPr txBox="1">
              <a:spLocks noChangeArrowheads="1"/>
            </p:cNvSpPr>
            <p:nvPr/>
          </p:nvSpPr>
          <p:spPr bwMode="auto">
            <a:xfrm>
              <a:off x="61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74</a:t>
              </a:r>
              <a:endParaRPr lang="en-US" altLang="zh-CN" sz="2400"/>
            </a:p>
          </p:txBody>
        </p:sp>
        <p:sp>
          <p:nvSpPr>
            <p:cNvPr id="17485" name="文本框 74"/>
            <p:cNvSpPr txBox="1">
              <a:spLocks noChangeArrowheads="1"/>
            </p:cNvSpPr>
            <p:nvPr/>
          </p:nvSpPr>
          <p:spPr bwMode="auto">
            <a:xfrm>
              <a:off x="68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75</a:t>
              </a:r>
              <a:endParaRPr lang="en-US" altLang="zh-CN" sz="2400"/>
            </a:p>
          </p:txBody>
        </p:sp>
        <p:sp>
          <p:nvSpPr>
            <p:cNvPr id="17486" name="文本框 75"/>
            <p:cNvSpPr txBox="1">
              <a:spLocks noChangeArrowheads="1"/>
            </p:cNvSpPr>
            <p:nvPr/>
          </p:nvSpPr>
          <p:spPr bwMode="auto">
            <a:xfrm>
              <a:off x="75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76</a:t>
              </a:r>
              <a:endParaRPr lang="en-US" altLang="zh-CN" sz="2400"/>
            </a:p>
          </p:txBody>
        </p:sp>
        <p:sp>
          <p:nvSpPr>
            <p:cNvPr id="17487" name="文本框 76"/>
            <p:cNvSpPr txBox="1">
              <a:spLocks noChangeArrowheads="1"/>
            </p:cNvSpPr>
            <p:nvPr/>
          </p:nvSpPr>
          <p:spPr bwMode="auto">
            <a:xfrm>
              <a:off x="82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77</a:t>
              </a:r>
              <a:endParaRPr lang="en-US" altLang="zh-CN" sz="2400"/>
            </a:p>
          </p:txBody>
        </p:sp>
        <p:sp>
          <p:nvSpPr>
            <p:cNvPr id="17488" name="文本框 77"/>
            <p:cNvSpPr txBox="1">
              <a:spLocks noChangeArrowheads="1"/>
            </p:cNvSpPr>
            <p:nvPr/>
          </p:nvSpPr>
          <p:spPr bwMode="auto">
            <a:xfrm>
              <a:off x="96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79</a:t>
              </a:r>
              <a:endParaRPr lang="en-US" altLang="zh-CN" sz="2400"/>
            </a:p>
          </p:txBody>
        </p:sp>
        <p:sp>
          <p:nvSpPr>
            <p:cNvPr id="17489" name="文本框 78"/>
            <p:cNvSpPr txBox="1">
              <a:spLocks noChangeArrowheads="1"/>
            </p:cNvSpPr>
            <p:nvPr/>
          </p:nvSpPr>
          <p:spPr bwMode="auto">
            <a:xfrm>
              <a:off x="103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80</a:t>
              </a:r>
              <a:endParaRPr lang="en-US" altLang="zh-CN" sz="2400"/>
            </a:p>
          </p:txBody>
        </p:sp>
        <p:sp>
          <p:nvSpPr>
            <p:cNvPr id="17490" name="文本框 81"/>
            <p:cNvSpPr txBox="1">
              <a:spLocks noChangeArrowheads="1"/>
            </p:cNvSpPr>
            <p:nvPr/>
          </p:nvSpPr>
          <p:spPr bwMode="auto">
            <a:xfrm>
              <a:off x="40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81</a:t>
              </a:r>
              <a:endParaRPr lang="en-US" altLang="zh-CN" sz="2400"/>
            </a:p>
          </p:txBody>
        </p:sp>
        <p:sp>
          <p:nvSpPr>
            <p:cNvPr id="17491" name="文本框 83"/>
            <p:cNvSpPr txBox="1">
              <a:spLocks noChangeArrowheads="1"/>
            </p:cNvSpPr>
            <p:nvPr/>
          </p:nvSpPr>
          <p:spPr bwMode="auto">
            <a:xfrm>
              <a:off x="61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84</a:t>
              </a:r>
              <a:endParaRPr lang="en-US" altLang="zh-CN" sz="2400"/>
            </a:p>
          </p:txBody>
        </p:sp>
        <p:sp>
          <p:nvSpPr>
            <p:cNvPr id="17492" name="文本框 84"/>
            <p:cNvSpPr txBox="1">
              <a:spLocks noChangeArrowheads="1"/>
            </p:cNvSpPr>
            <p:nvPr/>
          </p:nvSpPr>
          <p:spPr bwMode="auto">
            <a:xfrm>
              <a:off x="68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85</a:t>
              </a:r>
              <a:endParaRPr lang="en-US" altLang="zh-CN" sz="2400"/>
            </a:p>
          </p:txBody>
        </p:sp>
        <p:sp>
          <p:nvSpPr>
            <p:cNvPr id="17493" name="文本框 85"/>
            <p:cNvSpPr txBox="1">
              <a:spLocks noChangeArrowheads="1"/>
            </p:cNvSpPr>
            <p:nvPr/>
          </p:nvSpPr>
          <p:spPr bwMode="auto">
            <a:xfrm>
              <a:off x="75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86</a:t>
              </a:r>
              <a:endParaRPr lang="en-US" altLang="zh-CN" sz="2400"/>
            </a:p>
          </p:txBody>
        </p:sp>
        <p:sp>
          <p:nvSpPr>
            <p:cNvPr id="17494" name="文本框 86"/>
            <p:cNvSpPr txBox="1">
              <a:spLocks noChangeArrowheads="1"/>
            </p:cNvSpPr>
            <p:nvPr/>
          </p:nvSpPr>
          <p:spPr bwMode="auto">
            <a:xfrm>
              <a:off x="82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87</a:t>
              </a:r>
              <a:endParaRPr lang="en-US" altLang="zh-CN" sz="2400"/>
            </a:p>
          </p:txBody>
        </p:sp>
        <p:sp>
          <p:nvSpPr>
            <p:cNvPr id="17495" name="文本框 88"/>
            <p:cNvSpPr txBox="1">
              <a:spLocks noChangeArrowheads="1"/>
            </p:cNvSpPr>
            <p:nvPr/>
          </p:nvSpPr>
          <p:spPr bwMode="auto">
            <a:xfrm>
              <a:off x="103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90</a:t>
              </a:r>
              <a:endParaRPr lang="en-US" altLang="zh-CN" sz="2400"/>
            </a:p>
          </p:txBody>
        </p:sp>
        <p:sp>
          <p:nvSpPr>
            <p:cNvPr id="17496" name="文本框 89"/>
            <p:cNvSpPr txBox="1">
              <a:spLocks noChangeArrowheads="1"/>
            </p:cNvSpPr>
            <p:nvPr/>
          </p:nvSpPr>
          <p:spPr bwMode="auto">
            <a:xfrm>
              <a:off x="54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83</a:t>
              </a:r>
              <a:endParaRPr lang="en-US" altLang="zh-CN" sz="2400"/>
            </a:p>
          </p:txBody>
        </p:sp>
        <p:sp>
          <p:nvSpPr>
            <p:cNvPr id="17497" name="文本框 90"/>
            <p:cNvSpPr txBox="1">
              <a:spLocks noChangeArrowheads="1"/>
            </p:cNvSpPr>
            <p:nvPr/>
          </p:nvSpPr>
          <p:spPr bwMode="auto">
            <a:xfrm>
              <a:off x="89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88</a:t>
              </a:r>
              <a:endParaRPr lang="en-US" altLang="zh-CN" sz="2400"/>
            </a:p>
          </p:txBody>
        </p:sp>
        <p:sp>
          <p:nvSpPr>
            <p:cNvPr id="17498" name="文本框 92"/>
            <p:cNvSpPr txBox="1">
              <a:spLocks noChangeArrowheads="1"/>
            </p:cNvSpPr>
            <p:nvPr/>
          </p:nvSpPr>
          <p:spPr bwMode="auto">
            <a:xfrm>
              <a:off x="47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92</a:t>
              </a:r>
              <a:endParaRPr lang="en-US" altLang="zh-CN" sz="2400"/>
            </a:p>
          </p:txBody>
        </p:sp>
        <p:sp>
          <p:nvSpPr>
            <p:cNvPr id="17499" name="文本框 93"/>
            <p:cNvSpPr txBox="1">
              <a:spLocks noChangeArrowheads="1"/>
            </p:cNvSpPr>
            <p:nvPr/>
          </p:nvSpPr>
          <p:spPr bwMode="auto">
            <a:xfrm>
              <a:off x="61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94</a:t>
              </a:r>
              <a:endParaRPr lang="en-US" altLang="zh-CN" sz="2400"/>
            </a:p>
          </p:txBody>
        </p:sp>
        <p:sp>
          <p:nvSpPr>
            <p:cNvPr id="17500" name="文本框 94"/>
            <p:cNvSpPr txBox="1">
              <a:spLocks noChangeArrowheads="1"/>
            </p:cNvSpPr>
            <p:nvPr/>
          </p:nvSpPr>
          <p:spPr bwMode="auto">
            <a:xfrm>
              <a:off x="68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95</a:t>
              </a:r>
              <a:endParaRPr lang="en-US" altLang="zh-CN" sz="2400"/>
            </a:p>
          </p:txBody>
        </p:sp>
        <p:sp>
          <p:nvSpPr>
            <p:cNvPr id="17501" name="文本框 95"/>
            <p:cNvSpPr txBox="1">
              <a:spLocks noChangeArrowheads="1"/>
            </p:cNvSpPr>
            <p:nvPr/>
          </p:nvSpPr>
          <p:spPr bwMode="auto">
            <a:xfrm>
              <a:off x="75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96</a:t>
              </a:r>
              <a:endParaRPr lang="en-US" altLang="zh-CN" sz="2400"/>
            </a:p>
          </p:txBody>
        </p:sp>
        <p:sp>
          <p:nvSpPr>
            <p:cNvPr id="17502" name="文本框 96"/>
            <p:cNvSpPr txBox="1">
              <a:spLocks noChangeArrowheads="1"/>
            </p:cNvSpPr>
            <p:nvPr/>
          </p:nvSpPr>
          <p:spPr bwMode="auto">
            <a:xfrm>
              <a:off x="82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97</a:t>
              </a:r>
              <a:endParaRPr lang="en-US" altLang="zh-CN" sz="2400"/>
            </a:p>
          </p:txBody>
        </p:sp>
        <p:sp>
          <p:nvSpPr>
            <p:cNvPr id="17503" name="文本框 97"/>
            <p:cNvSpPr txBox="1">
              <a:spLocks noChangeArrowheads="1"/>
            </p:cNvSpPr>
            <p:nvPr/>
          </p:nvSpPr>
          <p:spPr bwMode="auto">
            <a:xfrm>
              <a:off x="96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99</a:t>
              </a:r>
              <a:endParaRPr lang="en-US" altLang="zh-CN" sz="2400"/>
            </a:p>
          </p:txBody>
        </p:sp>
        <p:sp>
          <p:nvSpPr>
            <p:cNvPr id="17504" name="文本框 99"/>
            <p:cNvSpPr txBox="1">
              <a:spLocks noChangeArrowheads="1"/>
            </p:cNvSpPr>
            <p:nvPr/>
          </p:nvSpPr>
          <p:spPr bwMode="auto">
            <a:xfrm>
              <a:off x="54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93</a:t>
              </a:r>
              <a:endParaRPr lang="en-US" altLang="zh-CN" sz="2400"/>
            </a:p>
          </p:txBody>
        </p:sp>
        <p:sp>
          <p:nvSpPr>
            <p:cNvPr id="17505" name="文本框 100"/>
            <p:cNvSpPr txBox="1">
              <a:spLocks noChangeArrowheads="1"/>
            </p:cNvSpPr>
            <p:nvPr/>
          </p:nvSpPr>
          <p:spPr bwMode="auto">
            <a:xfrm>
              <a:off x="89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/>
                <a:t>98</a:t>
              </a:r>
              <a:endParaRPr lang="en-US" altLang="zh-CN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4" grpId="0" bldLvl="0"/>
      <p:bldP spid="50185" grpId="0" bldLvl="0"/>
      <p:bldP spid="50186" grpId="0" bldLvl="0"/>
      <p:bldP spid="50187" grpId="0" bldLvl="0"/>
      <p:bldP spid="50188" grpId="0" bldLvl="0"/>
      <p:bldP spid="50189" grpId="0" bldLvl="0"/>
      <p:bldP spid="50190" grpId="0" bldLvl="0"/>
      <p:bldP spid="50191" grpId="0" bldLvl="0"/>
      <p:bldP spid="50192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8434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8435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6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8437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18438" name="图片 4" descr="1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4" y="1641873"/>
            <a:ext cx="8555037" cy="254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文本框 1"/>
          <p:cNvSpPr txBox="1">
            <a:spLocks noChangeArrowheads="1"/>
          </p:cNvSpPr>
          <p:nvPr/>
        </p:nvSpPr>
        <p:spPr bwMode="auto">
          <a:xfrm>
            <a:off x="206376" y="732235"/>
            <a:ext cx="796607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、小熊写门牌号。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10" name="圆角矩形 119"/>
          <p:cNvSpPr>
            <a:spLocks noChangeArrowheads="1"/>
          </p:cNvSpPr>
          <p:nvPr/>
        </p:nvSpPr>
        <p:spPr bwMode="auto">
          <a:xfrm>
            <a:off x="4565650" y="1387078"/>
            <a:ext cx="508000" cy="432197"/>
          </a:xfrm>
          <a:prstGeom prst="roundRect">
            <a:avLst>
              <a:gd name="adj" fmla="val 1058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51212" name="圆角矩形 121"/>
          <p:cNvSpPr>
            <a:spLocks noChangeArrowheads="1"/>
          </p:cNvSpPr>
          <p:nvPr/>
        </p:nvSpPr>
        <p:spPr bwMode="auto">
          <a:xfrm>
            <a:off x="5178425" y="1403748"/>
            <a:ext cx="509588" cy="431006"/>
          </a:xfrm>
          <a:prstGeom prst="roundRect">
            <a:avLst>
              <a:gd name="adj" fmla="val 1058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51213" name="圆角矩形 122"/>
          <p:cNvSpPr>
            <a:spLocks noChangeArrowheads="1"/>
          </p:cNvSpPr>
          <p:nvPr/>
        </p:nvSpPr>
        <p:spPr bwMode="auto">
          <a:xfrm>
            <a:off x="5178425" y="4182666"/>
            <a:ext cx="509588" cy="432197"/>
          </a:xfrm>
          <a:prstGeom prst="roundRect">
            <a:avLst>
              <a:gd name="adj" fmla="val 1058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51214" name="圆角矩形 123"/>
          <p:cNvSpPr>
            <a:spLocks noChangeArrowheads="1"/>
          </p:cNvSpPr>
          <p:nvPr/>
        </p:nvSpPr>
        <p:spPr bwMode="auto">
          <a:xfrm>
            <a:off x="4565650" y="4182666"/>
            <a:ext cx="508000" cy="432197"/>
          </a:xfrm>
          <a:prstGeom prst="roundRect">
            <a:avLst>
              <a:gd name="adj" fmla="val 1058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125" name="文本框 124"/>
          <p:cNvSpPr txBox="1">
            <a:spLocks noChangeArrowheads="1"/>
          </p:cNvSpPr>
          <p:nvPr/>
        </p:nvSpPr>
        <p:spPr bwMode="auto">
          <a:xfrm>
            <a:off x="5073651" y="2230041"/>
            <a:ext cx="739775" cy="522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30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26" name="文本框 125"/>
          <p:cNvSpPr txBox="1">
            <a:spLocks noChangeArrowheads="1"/>
          </p:cNvSpPr>
          <p:nvPr/>
        </p:nvSpPr>
        <p:spPr bwMode="auto">
          <a:xfrm>
            <a:off x="5957889" y="2230041"/>
            <a:ext cx="739775" cy="522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33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27" name="文本框 126"/>
          <p:cNvSpPr txBox="1">
            <a:spLocks noChangeArrowheads="1"/>
          </p:cNvSpPr>
          <p:nvPr/>
        </p:nvSpPr>
        <p:spPr bwMode="auto">
          <a:xfrm>
            <a:off x="4914900" y="3263504"/>
            <a:ext cx="738188" cy="522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80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28" name="文本框 127"/>
          <p:cNvSpPr txBox="1">
            <a:spLocks noChangeArrowheads="1"/>
          </p:cNvSpPr>
          <p:nvPr/>
        </p:nvSpPr>
        <p:spPr bwMode="auto">
          <a:xfrm>
            <a:off x="5821364" y="3263504"/>
            <a:ext cx="738187" cy="522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79</a:t>
            </a:r>
            <a:endParaRPr lang="en-US" altLang="zh-CN" sz="2800">
              <a:solidFill>
                <a:srgbClr val="FF0000"/>
              </a:solidFill>
            </a:endParaRPr>
          </a:p>
        </p:txBody>
      </p:sp>
      <p:pic>
        <p:nvPicPr>
          <p:cNvPr id="18448" name="图片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90726" y="1233488"/>
            <a:ext cx="672147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9" name="图片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05025" y="4074319"/>
            <a:ext cx="6675438" cy="75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0" grpId="0" bldLvl="0"/>
      <p:bldP spid="51212" grpId="0" bldLvl="0"/>
      <p:bldP spid="51213" grpId="0" bldLvl="0"/>
      <p:bldP spid="51214" grpId="0" bldLvl="0"/>
      <p:bldP spid="125" grpId="0"/>
      <p:bldP spid="126" grpId="0"/>
      <p:bldP spid="127" grpId="0"/>
      <p:bldP spid="1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9458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945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0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9461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9462" name="文本框 1"/>
          <p:cNvSpPr txBox="1">
            <a:spLocks noChangeArrowheads="1"/>
          </p:cNvSpPr>
          <p:nvPr/>
        </p:nvSpPr>
        <p:spPr bwMode="auto">
          <a:xfrm>
            <a:off x="206376" y="732235"/>
            <a:ext cx="796607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、看一看，填一填。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3" name="图片 6" descr="16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8175" y="1525191"/>
            <a:ext cx="4656138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 7" descr="17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8775" y="2970610"/>
            <a:ext cx="5138738" cy="840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911476" y="1766888"/>
            <a:ext cx="739775" cy="522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030A0"/>
                </a:solidFill>
              </a:rPr>
              <a:t>36</a:t>
            </a:r>
            <a:endParaRPr lang="en-US" altLang="zh-CN" sz="2800">
              <a:solidFill>
                <a:srgbClr val="7030A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95689" y="1766888"/>
            <a:ext cx="738187" cy="522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030A0"/>
                </a:solidFill>
              </a:rPr>
              <a:t>38</a:t>
            </a:r>
            <a:endParaRPr lang="en-US" altLang="zh-CN" sz="2800">
              <a:solidFill>
                <a:srgbClr val="7030A0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278314" y="1766888"/>
            <a:ext cx="739775" cy="522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030A0"/>
                </a:solidFill>
              </a:rPr>
              <a:t>40</a:t>
            </a:r>
            <a:endParaRPr lang="en-US" altLang="zh-CN" sz="2800">
              <a:solidFill>
                <a:srgbClr val="7030A0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895726" y="3186113"/>
            <a:ext cx="739775" cy="522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030A0"/>
                </a:solidFill>
              </a:rPr>
              <a:t>60</a:t>
            </a:r>
            <a:endParaRPr lang="en-US" altLang="zh-CN" sz="2800">
              <a:solidFill>
                <a:srgbClr val="7030A0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133726" y="3186113"/>
            <a:ext cx="739775" cy="522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030A0"/>
                </a:solidFill>
              </a:rPr>
              <a:t>50</a:t>
            </a:r>
            <a:endParaRPr lang="en-US" altLang="zh-CN" sz="2800">
              <a:solidFill>
                <a:srgbClr val="7030A0"/>
              </a:solidFill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226176" y="3186113"/>
            <a:ext cx="739775" cy="522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030A0"/>
                </a:solidFill>
              </a:rPr>
              <a:t>90</a:t>
            </a:r>
            <a:endParaRPr lang="en-US" altLang="zh-CN" sz="2800">
              <a:solidFill>
                <a:srgbClr val="7030A0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958014" y="3186113"/>
            <a:ext cx="795337" cy="522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030A0"/>
                </a:solidFill>
              </a:rPr>
              <a:t>100</a:t>
            </a:r>
            <a:endParaRPr lang="en-US" altLang="zh-CN" sz="280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2048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48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048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20486" name="文本框 1"/>
          <p:cNvSpPr txBox="1">
            <a:spLocks noChangeArrowheads="1"/>
          </p:cNvSpPr>
          <p:nvPr/>
        </p:nvSpPr>
        <p:spPr bwMode="auto">
          <a:xfrm>
            <a:off x="206376" y="732235"/>
            <a:ext cx="796607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、想一想，填一填。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7" name="图片 9" descr="19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3113" y="1871662"/>
            <a:ext cx="2209800" cy="233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图片 9" descr="19.pn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76625" y="1871662"/>
            <a:ext cx="2203450" cy="233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图片 9" descr="19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5375" y="1871662"/>
            <a:ext cx="2230438" cy="233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243139" y="2025253"/>
            <a:ext cx="73977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29</a:t>
            </a:r>
            <a:endParaRPr lang="en-US" altLang="zh-CN" sz="3200">
              <a:solidFill>
                <a:srgbClr val="FF0000"/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1152526" y="1457116"/>
            <a:ext cx="5400675" cy="0"/>
          </a:xfrm>
          <a:prstGeom prst="straightConnector1">
            <a:avLst/>
          </a:prstGeom>
          <a:ln w="60325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834189" y="1213248"/>
            <a:ext cx="966787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en-US" altLang="zh-CN" sz="3200">
                <a:solidFill>
                  <a:srgbClr val="FF0000"/>
                </a:solidFill>
              </a:rPr>
              <a:t>1</a:t>
            </a:r>
            <a:endParaRPr lang="en-US" altLang="zh-CN" sz="3200">
              <a:solidFill>
                <a:srgbClr val="FF0000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34975" y="1456135"/>
            <a:ext cx="0" cy="1188244"/>
          </a:xfrm>
          <a:prstGeom prst="straightConnector1">
            <a:avLst/>
          </a:prstGeom>
          <a:ln w="60325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-47625" y="3571875"/>
            <a:ext cx="96678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en-US" altLang="zh-CN" sz="3200">
                <a:solidFill>
                  <a:srgbClr val="FF0000"/>
                </a:solidFill>
              </a:rPr>
              <a:t>10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803276" y="2749153"/>
            <a:ext cx="73977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37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243139" y="2749153"/>
            <a:ext cx="73977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39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09626" y="3480198"/>
            <a:ext cx="73977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47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527176" y="3480198"/>
            <a:ext cx="73977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48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482976" y="2025253"/>
            <a:ext cx="73977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30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4941889" y="2025253"/>
            <a:ext cx="738187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32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4202114" y="2749153"/>
            <a:ext cx="73977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41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532189" y="3480198"/>
            <a:ext cx="738187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50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4941889" y="3480198"/>
            <a:ext cx="738187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52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6921500" y="2025253"/>
            <a:ext cx="738188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75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6184901" y="2025253"/>
            <a:ext cx="73977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74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7648576" y="2025253"/>
            <a:ext cx="73977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76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6184901" y="2749153"/>
            <a:ext cx="73977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84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7648576" y="2749153"/>
            <a:ext cx="73977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86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6184901" y="3480198"/>
            <a:ext cx="73977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94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6921500" y="3480198"/>
            <a:ext cx="738188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95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7648576" y="3480198"/>
            <a:ext cx="73977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96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512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12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512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5126" name="图片 4" descr="人物(1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2100" y="1109662"/>
            <a:ext cx="130810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AutoShape 27"/>
          <p:cNvSpPr>
            <a:spLocks noChangeArrowheads="1"/>
          </p:cNvSpPr>
          <p:nvPr/>
        </p:nvSpPr>
        <p:spPr bwMode="auto">
          <a:xfrm>
            <a:off x="1952625" y="915566"/>
            <a:ext cx="5238750" cy="1246585"/>
          </a:xfrm>
          <a:prstGeom prst="wedgeRoundRectCallout">
            <a:avLst>
              <a:gd name="adj1" fmla="val -57528"/>
              <a:gd name="adj2" fmla="val -4042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同学们，你们能从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数到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100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吗？在下面表格中填一填，写一写。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614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14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614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6150" name="图片 29" descr="6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96" t="7401" r="4585" b="4453"/>
          <a:stretch>
            <a:fillRect/>
          </a:stretch>
        </p:blipFill>
        <p:spPr bwMode="auto">
          <a:xfrm>
            <a:off x="2595563" y="346472"/>
            <a:ext cx="4464050" cy="446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1" name="组合 1"/>
          <p:cNvGrpSpPr/>
          <p:nvPr/>
        </p:nvGrpSpPr>
        <p:grpSpPr bwMode="auto">
          <a:xfrm>
            <a:off x="217488" y="732235"/>
            <a:ext cx="2189162" cy="1076963"/>
            <a:chOff x="343" y="1273"/>
            <a:chExt cx="3447" cy="1689"/>
          </a:xfrm>
        </p:grpSpPr>
        <p:sp>
          <p:nvSpPr>
            <p:cNvPr id="6152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2752" cy="1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看一看，填一填。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549526" y="787003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11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998789" y="3464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2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441701" y="3464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3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886201" y="3464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4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330701" y="3464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5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773614" y="3464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6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218114" y="3464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7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661026" y="3464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8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105526" y="3464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9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441701" y="787003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13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886201" y="787003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14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330701" y="787003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15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775201" y="787003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16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219701" y="787003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17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5664201" y="787003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18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6546851" y="787003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20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549526" y="1246585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21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2998789" y="1246585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22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3886201" y="1246585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24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4330701" y="1246585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25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4775201" y="1246585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26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5219701" y="1246585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27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6105526" y="1246585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29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6546851" y="1246585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30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549526" y="170616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31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2994026" y="170616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32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4327526" y="170616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35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4772026" y="170616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36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6105526" y="170616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39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6550026" y="170616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40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3438526" y="170616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33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5661026" y="170616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38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2554289" y="21371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41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2998789" y="21371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42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3887789" y="21371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44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5221289" y="21371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47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6110289" y="21371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49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6554789" y="21371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50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3443289" y="21371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43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5665789" y="2137173"/>
            <a:ext cx="54927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48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2554289" y="25717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51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2998789" y="25717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52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3887789" y="25717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54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5221289" y="25717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57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6110289" y="25717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59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6554789" y="25717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60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443289" y="25717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53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5665789" y="25717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58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2554289" y="30206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61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63" name="文本框 62"/>
          <p:cNvSpPr txBox="1">
            <a:spLocks noChangeArrowheads="1"/>
          </p:cNvSpPr>
          <p:nvPr/>
        </p:nvSpPr>
        <p:spPr bwMode="auto">
          <a:xfrm>
            <a:off x="2998789" y="30206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62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4332289" y="30206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65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4776789" y="30206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66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6110289" y="30206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69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6554789" y="30206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70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3443289" y="30206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63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1" name="文本框 70"/>
          <p:cNvSpPr txBox="1">
            <a:spLocks noChangeArrowheads="1"/>
          </p:cNvSpPr>
          <p:nvPr/>
        </p:nvSpPr>
        <p:spPr bwMode="auto">
          <a:xfrm>
            <a:off x="5665789" y="30206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68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2" name="文本框 71"/>
          <p:cNvSpPr txBox="1">
            <a:spLocks noChangeArrowheads="1"/>
          </p:cNvSpPr>
          <p:nvPr/>
        </p:nvSpPr>
        <p:spPr bwMode="auto">
          <a:xfrm>
            <a:off x="2554289" y="3462338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71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3" name="文本框 72"/>
          <p:cNvSpPr txBox="1">
            <a:spLocks noChangeArrowheads="1"/>
          </p:cNvSpPr>
          <p:nvPr/>
        </p:nvSpPr>
        <p:spPr bwMode="auto">
          <a:xfrm>
            <a:off x="2998789" y="3462338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72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4" name="文本框 73"/>
          <p:cNvSpPr txBox="1">
            <a:spLocks noChangeArrowheads="1"/>
          </p:cNvSpPr>
          <p:nvPr/>
        </p:nvSpPr>
        <p:spPr bwMode="auto">
          <a:xfrm>
            <a:off x="3887789" y="3462338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74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5" name="文本框 74"/>
          <p:cNvSpPr txBox="1">
            <a:spLocks noChangeArrowheads="1"/>
          </p:cNvSpPr>
          <p:nvPr/>
        </p:nvSpPr>
        <p:spPr bwMode="auto">
          <a:xfrm>
            <a:off x="4332289" y="3462338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75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6" name="文本框 75"/>
          <p:cNvSpPr txBox="1">
            <a:spLocks noChangeArrowheads="1"/>
          </p:cNvSpPr>
          <p:nvPr/>
        </p:nvSpPr>
        <p:spPr bwMode="auto">
          <a:xfrm>
            <a:off x="4776789" y="3462338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76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7" name="文本框 76"/>
          <p:cNvSpPr txBox="1">
            <a:spLocks noChangeArrowheads="1"/>
          </p:cNvSpPr>
          <p:nvPr/>
        </p:nvSpPr>
        <p:spPr bwMode="auto">
          <a:xfrm>
            <a:off x="5221289" y="3462338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77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8" name="文本框 77"/>
          <p:cNvSpPr txBox="1">
            <a:spLocks noChangeArrowheads="1"/>
          </p:cNvSpPr>
          <p:nvPr/>
        </p:nvSpPr>
        <p:spPr bwMode="auto">
          <a:xfrm>
            <a:off x="6110289" y="3462338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79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9" name="文本框 78"/>
          <p:cNvSpPr txBox="1">
            <a:spLocks noChangeArrowheads="1"/>
          </p:cNvSpPr>
          <p:nvPr/>
        </p:nvSpPr>
        <p:spPr bwMode="auto">
          <a:xfrm>
            <a:off x="6554789" y="3462338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80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82" name="文本框 81"/>
          <p:cNvSpPr txBox="1">
            <a:spLocks noChangeArrowheads="1"/>
          </p:cNvSpPr>
          <p:nvPr/>
        </p:nvSpPr>
        <p:spPr bwMode="auto">
          <a:xfrm>
            <a:off x="2554289" y="39052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81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84" name="文本框 83"/>
          <p:cNvSpPr txBox="1">
            <a:spLocks noChangeArrowheads="1"/>
          </p:cNvSpPr>
          <p:nvPr/>
        </p:nvSpPr>
        <p:spPr bwMode="auto">
          <a:xfrm>
            <a:off x="3887789" y="39052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84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85" name="文本框 84"/>
          <p:cNvSpPr txBox="1">
            <a:spLocks noChangeArrowheads="1"/>
          </p:cNvSpPr>
          <p:nvPr/>
        </p:nvSpPr>
        <p:spPr bwMode="auto">
          <a:xfrm>
            <a:off x="4332289" y="39052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85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86" name="文本框 85"/>
          <p:cNvSpPr txBox="1">
            <a:spLocks noChangeArrowheads="1"/>
          </p:cNvSpPr>
          <p:nvPr/>
        </p:nvSpPr>
        <p:spPr bwMode="auto">
          <a:xfrm>
            <a:off x="4776789" y="39052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86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87" name="文本框 86"/>
          <p:cNvSpPr txBox="1">
            <a:spLocks noChangeArrowheads="1"/>
          </p:cNvSpPr>
          <p:nvPr/>
        </p:nvSpPr>
        <p:spPr bwMode="auto">
          <a:xfrm>
            <a:off x="5221289" y="39052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87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89" name="文本框 88"/>
          <p:cNvSpPr txBox="1">
            <a:spLocks noChangeArrowheads="1"/>
          </p:cNvSpPr>
          <p:nvPr/>
        </p:nvSpPr>
        <p:spPr bwMode="auto">
          <a:xfrm>
            <a:off x="6554789" y="39052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90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90" name="文本框 89"/>
          <p:cNvSpPr txBox="1">
            <a:spLocks noChangeArrowheads="1"/>
          </p:cNvSpPr>
          <p:nvPr/>
        </p:nvSpPr>
        <p:spPr bwMode="auto">
          <a:xfrm>
            <a:off x="3443289" y="39052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83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91" name="文本框 90"/>
          <p:cNvSpPr txBox="1">
            <a:spLocks noChangeArrowheads="1"/>
          </p:cNvSpPr>
          <p:nvPr/>
        </p:nvSpPr>
        <p:spPr bwMode="auto">
          <a:xfrm>
            <a:off x="5665789" y="3905251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88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93" name="文本框 92"/>
          <p:cNvSpPr txBox="1">
            <a:spLocks noChangeArrowheads="1"/>
          </p:cNvSpPr>
          <p:nvPr/>
        </p:nvSpPr>
        <p:spPr bwMode="auto">
          <a:xfrm>
            <a:off x="2998789" y="43541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92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94" name="文本框 93"/>
          <p:cNvSpPr txBox="1">
            <a:spLocks noChangeArrowheads="1"/>
          </p:cNvSpPr>
          <p:nvPr/>
        </p:nvSpPr>
        <p:spPr bwMode="auto">
          <a:xfrm>
            <a:off x="3887789" y="43541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94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95" name="文本框 94"/>
          <p:cNvSpPr txBox="1">
            <a:spLocks noChangeArrowheads="1"/>
          </p:cNvSpPr>
          <p:nvPr/>
        </p:nvSpPr>
        <p:spPr bwMode="auto">
          <a:xfrm>
            <a:off x="4332289" y="43541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95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96" name="文本框 95"/>
          <p:cNvSpPr txBox="1">
            <a:spLocks noChangeArrowheads="1"/>
          </p:cNvSpPr>
          <p:nvPr/>
        </p:nvSpPr>
        <p:spPr bwMode="auto">
          <a:xfrm>
            <a:off x="4776789" y="43541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96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97" name="文本框 96"/>
          <p:cNvSpPr txBox="1">
            <a:spLocks noChangeArrowheads="1"/>
          </p:cNvSpPr>
          <p:nvPr/>
        </p:nvSpPr>
        <p:spPr bwMode="auto">
          <a:xfrm>
            <a:off x="5221289" y="43541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97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98" name="文本框 97"/>
          <p:cNvSpPr txBox="1">
            <a:spLocks noChangeArrowheads="1"/>
          </p:cNvSpPr>
          <p:nvPr/>
        </p:nvSpPr>
        <p:spPr bwMode="auto">
          <a:xfrm>
            <a:off x="6110289" y="43541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99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443289" y="43541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93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01" name="文本框 100"/>
          <p:cNvSpPr txBox="1">
            <a:spLocks noChangeArrowheads="1"/>
          </p:cNvSpPr>
          <p:nvPr/>
        </p:nvSpPr>
        <p:spPr bwMode="auto">
          <a:xfrm>
            <a:off x="5665789" y="4354116"/>
            <a:ext cx="549275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98</a:t>
            </a:r>
            <a:endParaRPr lang="en-US" altLang="zh-CN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50"/>
                            </p:stCondLst>
                            <p:childTnLst>
                              <p:par>
                                <p:cTn id="7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750"/>
                            </p:stCondLst>
                            <p:childTnLst>
                              <p:par>
                                <p:cTn id="8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250"/>
                            </p:stCondLst>
                            <p:childTnLst>
                              <p:par>
                                <p:cTn id="95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750"/>
                            </p:stCondLst>
                            <p:childTnLst>
                              <p:par>
                                <p:cTn id="10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3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6250"/>
                            </p:stCondLst>
                            <p:childTnLst>
                              <p:par>
                                <p:cTn id="1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750"/>
                            </p:stCondLst>
                            <p:childTnLst>
                              <p:par>
                                <p:cTn id="1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37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250"/>
                            </p:stCondLst>
                            <p:childTnLst>
                              <p:par>
                                <p:cTn id="14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4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1750"/>
                            </p:stCondLst>
                            <p:childTnLst>
                              <p:par>
                                <p:cTn id="15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2500"/>
                            </p:stCondLst>
                            <p:childTnLst>
                              <p:par>
                                <p:cTn id="16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3250"/>
                            </p:stCondLst>
                            <p:childTnLst>
                              <p:par>
                                <p:cTn id="167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0"/>
                            </p:stCondLst>
                            <p:childTnLst>
                              <p:par>
                                <p:cTn id="17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5750"/>
                            </p:stCondLst>
                            <p:childTnLst>
                              <p:par>
                                <p:cTn id="179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7500"/>
                            </p:stCondLst>
                            <p:childTnLst>
                              <p:par>
                                <p:cTn id="18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8250"/>
                            </p:stCondLst>
                            <p:childTnLst>
                              <p:par>
                                <p:cTn id="19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9000"/>
                            </p:stCondLst>
                            <p:childTnLst>
                              <p:par>
                                <p:cTn id="19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9750"/>
                            </p:stCondLst>
                            <p:childTnLst>
                              <p:par>
                                <p:cTn id="20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0500"/>
                            </p:stCondLst>
                            <p:childTnLst>
                              <p:par>
                                <p:cTn id="20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31250"/>
                            </p:stCondLst>
                            <p:childTnLst>
                              <p:par>
                                <p:cTn id="2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2000"/>
                            </p:stCondLst>
                            <p:childTnLst>
                              <p:par>
                                <p:cTn id="221" presetID="27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34750"/>
                            </p:stCondLst>
                            <p:childTnLst>
                              <p:par>
                                <p:cTn id="2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35500"/>
                            </p:stCondLst>
                            <p:childTnLst>
                              <p:par>
                                <p:cTn id="2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6250"/>
                            </p:stCondLst>
                            <p:childTnLst>
                              <p:par>
                                <p:cTn id="2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37000"/>
                            </p:stCondLst>
                            <p:childTnLst>
                              <p:par>
                                <p:cTn id="2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37750"/>
                            </p:stCondLst>
                            <p:childTnLst>
                              <p:par>
                                <p:cTn id="25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38500"/>
                            </p:stCondLst>
                            <p:childTnLst>
                              <p:par>
                                <p:cTn id="25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9250"/>
                            </p:stCondLst>
                            <p:childTnLst>
                              <p:par>
                                <p:cTn id="26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40000"/>
                            </p:stCondLst>
                            <p:childTnLst>
                              <p:par>
                                <p:cTn id="269" presetID="27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42750"/>
                            </p:stCondLst>
                            <p:childTnLst>
                              <p:par>
                                <p:cTn id="27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43500"/>
                            </p:stCondLst>
                            <p:childTnLst>
                              <p:par>
                                <p:cTn id="28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44250"/>
                            </p:stCondLst>
                            <p:childTnLst>
                              <p:par>
                                <p:cTn id="28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45000"/>
                            </p:stCondLst>
                            <p:childTnLst>
                              <p:par>
                                <p:cTn id="29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45750"/>
                            </p:stCondLst>
                            <p:childTnLst>
                              <p:par>
                                <p:cTn id="29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46500"/>
                            </p:stCondLst>
                            <p:childTnLst>
                              <p:par>
                                <p:cTn id="30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47250"/>
                            </p:stCondLst>
                            <p:childTnLst>
                              <p:par>
                                <p:cTn id="31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49000"/>
                            </p:stCondLst>
                            <p:childTnLst>
                              <p:par>
                                <p:cTn id="3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49750"/>
                            </p:stCondLst>
                            <p:childTnLst>
                              <p:par>
                                <p:cTn id="323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51500"/>
                            </p:stCondLst>
                            <p:childTnLst>
                              <p:par>
                                <p:cTn id="3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52250"/>
                            </p:stCondLst>
                            <p:childTnLst>
                              <p:par>
                                <p:cTn id="3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53000"/>
                            </p:stCondLst>
                            <p:childTnLst>
                              <p:par>
                                <p:cTn id="3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3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53750"/>
                            </p:stCondLst>
                            <p:childTnLst>
                              <p:par>
                                <p:cTn id="3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54500"/>
                            </p:stCondLst>
                            <p:childTnLst>
                              <p:par>
                                <p:cTn id="353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56250"/>
                            </p:stCondLst>
                            <p:childTnLst>
                              <p:par>
                                <p:cTn id="3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57000"/>
                            </p:stCondLst>
                            <p:childTnLst>
                              <p:par>
                                <p:cTn id="36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57750"/>
                            </p:stCondLst>
                            <p:childTnLst>
                              <p:par>
                                <p:cTn id="37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58500"/>
                            </p:stCondLst>
                            <p:childTnLst>
                              <p:par>
                                <p:cTn id="377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0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1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60250"/>
                            </p:stCondLst>
                            <p:childTnLst>
                              <p:par>
                                <p:cTn id="38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5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61000"/>
                            </p:stCondLst>
                            <p:childTnLst>
                              <p:par>
                                <p:cTn id="38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3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61750"/>
                            </p:stCondLst>
                            <p:childTnLst>
                              <p:par>
                                <p:cTn id="395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9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63500"/>
                            </p:stCondLst>
                            <p:childTnLst>
                              <p:par>
                                <p:cTn id="40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3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4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5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64250"/>
                            </p:stCondLst>
                            <p:childTnLst>
                              <p:par>
                                <p:cTn id="40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65000"/>
                            </p:stCondLst>
                            <p:childTnLst>
                              <p:par>
                                <p:cTn id="4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5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65750"/>
                            </p:stCondLst>
                            <p:childTnLst>
                              <p:par>
                                <p:cTn id="4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2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3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66500"/>
                            </p:stCondLst>
                            <p:childTnLst>
                              <p:par>
                                <p:cTn id="4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8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9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67250"/>
                            </p:stCondLst>
                            <p:childTnLst>
                              <p:par>
                                <p:cTn id="43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5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69000"/>
                            </p:stCondLst>
                            <p:childTnLst>
                              <p:par>
                                <p:cTn id="437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9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0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70750"/>
                            </p:stCondLst>
                            <p:childTnLst>
                              <p:par>
                                <p:cTn id="44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71500"/>
                            </p:stCondLst>
                            <p:childTnLst>
                              <p:par>
                                <p:cTn id="44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2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3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72250"/>
                            </p:stCondLst>
                            <p:childTnLst>
                              <p:par>
                                <p:cTn id="45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7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8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73000"/>
                            </p:stCondLst>
                            <p:childTnLst>
                              <p:par>
                                <p:cTn id="46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3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5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73750"/>
                            </p:stCondLst>
                            <p:childTnLst>
                              <p:par>
                                <p:cTn id="46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9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1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74500"/>
                            </p:stCondLst>
                            <p:childTnLst>
                              <p:par>
                                <p:cTn id="47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5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6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7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75250"/>
                            </p:stCondLst>
                            <p:childTnLst>
                              <p:par>
                                <p:cTn id="47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1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2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3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5" grpId="0"/>
      <p:bldP spid="36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5" grpId="0"/>
      <p:bldP spid="66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2" grpId="0"/>
      <p:bldP spid="84" grpId="0"/>
      <p:bldP spid="85" grpId="0"/>
      <p:bldP spid="86" grpId="0"/>
      <p:bldP spid="87" grpId="0"/>
      <p:bldP spid="89" grpId="0"/>
      <p:bldP spid="90" grpId="0"/>
      <p:bldP spid="91" grpId="0"/>
      <p:bldP spid="93" grpId="0"/>
      <p:bldP spid="94" grpId="0"/>
      <p:bldP spid="95" grpId="0"/>
      <p:bldP spid="96" grpId="0"/>
      <p:bldP spid="97" grpId="0"/>
      <p:bldP spid="98" grpId="0"/>
      <p:bldP spid="100" grpId="0"/>
      <p:bldP spid="1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7170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171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2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7173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7174" name="组合 1"/>
          <p:cNvGrpSpPr/>
          <p:nvPr/>
        </p:nvGrpSpPr>
        <p:grpSpPr bwMode="auto">
          <a:xfrm>
            <a:off x="217489" y="732235"/>
            <a:ext cx="1978025" cy="1569939"/>
            <a:chOff x="343" y="1273"/>
            <a:chExt cx="3114" cy="2461"/>
          </a:xfrm>
        </p:grpSpPr>
        <p:sp>
          <p:nvSpPr>
            <p:cNvPr id="7175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2419" cy="2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说一说，你发现了什么？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7" name="组合 2"/>
          <p:cNvGrpSpPr/>
          <p:nvPr/>
        </p:nvGrpSpPr>
        <p:grpSpPr bwMode="auto">
          <a:xfrm>
            <a:off x="2549525" y="346472"/>
            <a:ext cx="4552950" cy="4467225"/>
            <a:chOff x="4015" y="544"/>
            <a:chExt cx="7171" cy="7037"/>
          </a:xfrm>
        </p:grpSpPr>
        <p:pic>
          <p:nvPicPr>
            <p:cNvPr id="7178" name="图片 29" descr="6.pn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496" t="7401" r="4585" b="4453"/>
            <a:stretch>
              <a:fillRect/>
            </a:stretch>
          </p:blipFill>
          <p:spPr bwMode="auto">
            <a:xfrm>
              <a:off x="4087" y="544"/>
              <a:ext cx="7030" cy="7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文本框 5"/>
            <p:cNvSpPr txBox="1">
              <a:spLocks noChangeArrowheads="1"/>
            </p:cNvSpPr>
            <p:nvPr/>
          </p:nvSpPr>
          <p:spPr bwMode="auto">
            <a:xfrm>
              <a:off x="4015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11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80" name="文本框 7"/>
            <p:cNvSpPr txBox="1">
              <a:spLocks noChangeArrowheads="1"/>
            </p:cNvSpPr>
            <p:nvPr/>
          </p:nvSpPr>
          <p:spPr bwMode="auto">
            <a:xfrm>
              <a:off x="4722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2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81" name="文本框 1"/>
            <p:cNvSpPr txBox="1">
              <a:spLocks noChangeArrowheads="1"/>
            </p:cNvSpPr>
            <p:nvPr/>
          </p:nvSpPr>
          <p:spPr bwMode="auto">
            <a:xfrm>
              <a:off x="5421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3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82" name="文本框 9"/>
            <p:cNvSpPr txBox="1">
              <a:spLocks noChangeArrowheads="1"/>
            </p:cNvSpPr>
            <p:nvPr/>
          </p:nvSpPr>
          <p:spPr bwMode="auto">
            <a:xfrm>
              <a:off x="6120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4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83" name="文本框 10"/>
            <p:cNvSpPr txBox="1">
              <a:spLocks noChangeArrowheads="1"/>
            </p:cNvSpPr>
            <p:nvPr/>
          </p:nvSpPr>
          <p:spPr bwMode="auto">
            <a:xfrm>
              <a:off x="6819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5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84" name="文本框 11"/>
            <p:cNvSpPr txBox="1">
              <a:spLocks noChangeArrowheads="1"/>
            </p:cNvSpPr>
            <p:nvPr/>
          </p:nvSpPr>
          <p:spPr bwMode="auto">
            <a:xfrm>
              <a:off x="7518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6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85" name="文本框 12"/>
            <p:cNvSpPr txBox="1">
              <a:spLocks noChangeArrowheads="1"/>
            </p:cNvSpPr>
            <p:nvPr/>
          </p:nvSpPr>
          <p:spPr bwMode="auto">
            <a:xfrm>
              <a:off x="8217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7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86" name="文本框 13"/>
            <p:cNvSpPr txBox="1">
              <a:spLocks noChangeArrowheads="1"/>
            </p:cNvSpPr>
            <p:nvPr/>
          </p:nvSpPr>
          <p:spPr bwMode="auto">
            <a:xfrm>
              <a:off x="8916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8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87" name="文本框 14"/>
            <p:cNvSpPr txBox="1">
              <a:spLocks noChangeArrowheads="1"/>
            </p:cNvSpPr>
            <p:nvPr/>
          </p:nvSpPr>
          <p:spPr bwMode="auto">
            <a:xfrm>
              <a:off x="9615" y="544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9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88" name="文本框 15"/>
            <p:cNvSpPr txBox="1">
              <a:spLocks noChangeArrowheads="1"/>
            </p:cNvSpPr>
            <p:nvPr/>
          </p:nvSpPr>
          <p:spPr bwMode="auto">
            <a:xfrm>
              <a:off x="54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13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89" name="文本框 17"/>
            <p:cNvSpPr txBox="1">
              <a:spLocks noChangeArrowheads="1"/>
            </p:cNvSpPr>
            <p:nvPr/>
          </p:nvSpPr>
          <p:spPr bwMode="auto">
            <a:xfrm>
              <a:off x="61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14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90" name="文本框 18"/>
            <p:cNvSpPr txBox="1">
              <a:spLocks noChangeArrowheads="1"/>
            </p:cNvSpPr>
            <p:nvPr/>
          </p:nvSpPr>
          <p:spPr bwMode="auto">
            <a:xfrm>
              <a:off x="68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15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91" name="文本框 19"/>
            <p:cNvSpPr txBox="1">
              <a:spLocks noChangeArrowheads="1"/>
            </p:cNvSpPr>
            <p:nvPr/>
          </p:nvSpPr>
          <p:spPr bwMode="auto">
            <a:xfrm>
              <a:off x="75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16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92" name="文本框 20"/>
            <p:cNvSpPr txBox="1">
              <a:spLocks noChangeArrowheads="1"/>
            </p:cNvSpPr>
            <p:nvPr/>
          </p:nvSpPr>
          <p:spPr bwMode="auto">
            <a:xfrm>
              <a:off x="82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17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93" name="文本框 21"/>
            <p:cNvSpPr txBox="1">
              <a:spLocks noChangeArrowheads="1"/>
            </p:cNvSpPr>
            <p:nvPr/>
          </p:nvSpPr>
          <p:spPr bwMode="auto">
            <a:xfrm>
              <a:off x="8921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18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94" name="文本框 22"/>
            <p:cNvSpPr txBox="1">
              <a:spLocks noChangeArrowheads="1"/>
            </p:cNvSpPr>
            <p:nvPr/>
          </p:nvSpPr>
          <p:spPr bwMode="auto">
            <a:xfrm>
              <a:off x="10309" y="1240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20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95" name="文本框 23"/>
            <p:cNvSpPr txBox="1">
              <a:spLocks noChangeArrowheads="1"/>
            </p:cNvSpPr>
            <p:nvPr/>
          </p:nvSpPr>
          <p:spPr bwMode="auto">
            <a:xfrm>
              <a:off x="4015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21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96" name="文本框 24"/>
            <p:cNvSpPr txBox="1">
              <a:spLocks noChangeArrowheads="1"/>
            </p:cNvSpPr>
            <p:nvPr/>
          </p:nvSpPr>
          <p:spPr bwMode="auto">
            <a:xfrm>
              <a:off x="4722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22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97" name="文本框 25"/>
            <p:cNvSpPr txBox="1">
              <a:spLocks noChangeArrowheads="1"/>
            </p:cNvSpPr>
            <p:nvPr/>
          </p:nvSpPr>
          <p:spPr bwMode="auto">
            <a:xfrm>
              <a:off x="61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24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98" name="文本框 26"/>
            <p:cNvSpPr txBox="1">
              <a:spLocks noChangeArrowheads="1"/>
            </p:cNvSpPr>
            <p:nvPr/>
          </p:nvSpPr>
          <p:spPr bwMode="auto">
            <a:xfrm>
              <a:off x="68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25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199" name="文本框 27"/>
            <p:cNvSpPr txBox="1">
              <a:spLocks noChangeArrowheads="1"/>
            </p:cNvSpPr>
            <p:nvPr/>
          </p:nvSpPr>
          <p:spPr bwMode="auto">
            <a:xfrm>
              <a:off x="75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26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00" name="文本框 28"/>
            <p:cNvSpPr txBox="1">
              <a:spLocks noChangeArrowheads="1"/>
            </p:cNvSpPr>
            <p:nvPr/>
          </p:nvSpPr>
          <p:spPr bwMode="auto">
            <a:xfrm>
              <a:off x="8221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27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01" name="文本框 29"/>
            <p:cNvSpPr txBox="1">
              <a:spLocks noChangeArrowheads="1"/>
            </p:cNvSpPr>
            <p:nvPr/>
          </p:nvSpPr>
          <p:spPr bwMode="auto">
            <a:xfrm>
              <a:off x="9615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29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02" name="文本框 30"/>
            <p:cNvSpPr txBox="1">
              <a:spLocks noChangeArrowheads="1"/>
            </p:cNvSpPr>
            <p:nvPr/>
          </p:nvSpPr>
          <p:spPr bwMode="auto">
            <a:xfrm>
              <a:off x="10309" y="196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30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03" name="文本框 31"/>
            <p:cNvSpPr txBox="1">
              <a:spLocks noChangeArrowheads="1"/>
            </p:cNvSpPr>
            <p:nvPr/>
          </p:nvSpPr>
          <p:spPr bwMode="auto">
            <a:xfrm>
              <a:off x="40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31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04" name="文本框 32"/>
            <p:cNvSpPr txBox="1">
              <a:spLocks noChangeArrowheads="1"/>
            </p:cNvSpPr>
            <p:nvPr/>
          </p:nvSpPr>
          <p:spPr bwMode="auto">
            <a:xfrm>
              <a:off x="47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32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05" name="文本框 34"/>
            <p:cNvSpPr txBox="1">
              <a:spLocks noChangeArrowheads="1"/>
            </p:cNvSpPr>
            <p:nvPr/>
          </p:nvSpPr>
          <p:spPr bwMode="auto">
            <a:xfrm>
              <a:off x="68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35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06" name="文本框 35"/>
            <p:cNvSpPr txBox="1">
              <a:spLocks noChangeArrowheads="1"/>
            </p:cNvSpPr>
            <p:nvPr/>
          </p:nvSpPr>
          <p:spPr bwMode="auto">
            <a:xfrm>
              <a:off x="75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36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07" name="文本框 37"/>
            <p:cNvSpPr txBox="1">
              <a:spLocks noChangeArrowheads="1"/>
            </p:cNvSpPr>
            <p:nvPr/>
          </p:nvSpPr>
          <p:spPr bwMode="auto">
            <a:xfrm>
              <a:off x="96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39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08" name="文本框 38"/>
            <p:cNvSpPr txBox="1">
              <a:spLocks noChangeArrowheads="1"/>
            </p:cNvSpPr>
            <p:nvPr/>
          </p:nvSpPr>
          <p:spPr bwMode="auto">
            <a:xfrm>
              <a:off x="103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40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09" name="文本框 39"/>
            <p:cNvSpPr txBox="1">
              <a:spLocks noChangeArrowheads="1"/>
            </p:cNvSpPr>
            <p:nvPr/>
          </p:nvSpPr>
          <p:spPr bwMode="auto">
            <a:xfrm>
              <a:off x="54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33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10" name="文本框 40"/>
            <p:cNvSpPr txBox="1">
              <a:spLocks noChangeArrowheads="1"/>
            </p:cNvSpPr>
            <p:nvPr/>
          </p:nvSpPr>
          <p:spPr bwMode="auto">
            <a:xfrm>
              <a:off x="8915" y="2688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38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11" name="文本框 41"/>
            <p:cNvSpPr txBox="1">
              <a:spLocks noChangeArrowheads="1"/>
            </p:cNvSpPr>
            <p:nvPr/>
          </p:nvSpPr>
          <p:spPr bwMode="auto">
            <a:xfrm>
              <a:off x="40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41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12" name="文本框 42"/>
            <p:cNvSpPr txBox="1">
              <a:spLocks noChangeArrowheads="1"/>
            </p:cNvSpPr>
            <p:nvPr/>
          </p:nvSpPr>
          <p:spPr bwMode="auto">
            <a:xfrm>
              <a:off x="47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42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13" name="文本框 43"/>
            <p:cNvSpPr txBox="1">
              <a:spLocks noChangeArrowheads="1"/>
            </p:cNvSpPr>
            <p:nvPr/>
          </p:nvSpPr>
          <p:spPr bwMode="auto">
            <a:xfrm>
              <a:off x="61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44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14" name="文本框 46"/>
            <p:cNvSpPr txBox="1">
              <a:spLocks noChangeArrowheads="1"/>
            </p:cNvSpPr>
            <p:nvPr/>
          </p:nvSpPr>
          <p:spPr bwMode="auto">
            <a:xfrm>
              <a:off x="82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47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15" name="文本框 47"/>
            <p:cNvSpPr txBox="1">
              <a:spLocks noChangeArrowheads="1"/>
            </p:cNvSpPr>
            <p:nvPr/>
          </p:nvSpPr>
          <p:spPr bwMode="auto">
            <a:xfrm>
              <a:off x="96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49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16" name="文本框 48"/>
            <p:cNvSpPr txBox="1">
              <a:spLocks noChangeArrowheads="1"/>
            </p:cNvSpPr>
            <p:nvPr/>
          </p:nvSpPr>
          <p:spPr bwMode="auto">
            <a:xfrm>
              <a:off x="103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50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17" name="文本框 49"/>
            <p:cNvSpPr txBox="1">
              <a:spLocks noChangeArrowheads="1"/>
            </p:cNvSpPr>
            <p:nvPr/>
          </p:nvSpPr>
          <p:spPr bwMode="auto">
            <a:xfrm>
              <a:off x="54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43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18" name="文本框 50"/>
            <p:cNvSpPr txBox="1">
              <a:spLocks noChangeArrowheads="1"/>
            </p:cNvSpPr>
            <p:nvPr/>
          </p:nvSpPr>
          <p:spPr bwMode="auto">
            <a:xfrm>
              <a:off x="8922" y="3365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48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19" name="文本框 51"/>
            <p:cNvSpPr txBox="1">
              <a:spLocks noChangeArrowheads="1"/>
            </p:cNvSpPr>
            <p:nvPr/>
          </p:nvSpPr>
          <p:spPr bwMode="auto">
            <a:xfrm>
              <a:off x="40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51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20" name="文本框 52"/>
            <p:cNvSpPr txBox="1">
              <a:spLocks noChangeArrowheads="1"/>
            </p:cNvSpPr>
            <p:nvPr/>
          </p:nvSpPr>
          <p:spPr bwMode="auto">
            <a:xfrm>
              <a:off x="47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52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21" name="文本框 53"/>
            <p:cNvSpPr txBox="1">
              <a:spLocks noChangeArrowheads="1"/>
            </p:cNvSpPr>
            <p:nvPr/>
          </p:nvSpPr>
          <p:spPr bwMode="auto">
            <a:xfrm>
              <a:off x="61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54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22" name="文本框 56"/>
            <p:cNvSpPr txBox="1">
              <a:spLocks noChangeArrowheads="1"/>
            </p:cNvSpPr>
            <p:nvPr/>
          </p:nvSpPr>
          <p:spPr bwMode="auto">
            <a:xfrm>
              <a:off x="82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57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23" name="文本框 57"/>
            <p:cNvSpPr txBox="1">
              <a:spLocks noChangeArrowheads="1"/>
            </p:cNvSpPr>
            <p:nvPr/>
          </p:nvSpPr>
          <p:spPr bwMode="auto">
            <a:xfrm>
              <a:off x="96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59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24" name="文本框 58"/>
            <p:cNvSpPr txBox="1">
              <a:spLocks noChangeArrowheads="1"/>
            </p:cNvSpPr>
            <p:nvPr/>
          </p:nvSpPr>
          <p:spPr bwMode="auto">
            <a:xfrm>
              <a:off x="103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60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25" name="文本框 59"/>
            <p:cNvSpPr txBox="1">
              <a:spLocks noChangeArrowheads="1"/>
            </p:cNvSpPr>
            <p:nvPr/>
          </p:nvSpPr>
          <p:spPr bwMode="auto">
            <a:xfrm>
              <a:off x="54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53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26" name="文本框 60"/>
            <p:cNvSpPr txBox="1">
              <a:spLocks noChangeArrowheads="1"/>
            </p:cNvSpPr>
            <p:nvPr/>
          </p:nvSpPr>
          <p:spPr bwMode="auto">
            <a:xfrm>
              <a:off x="8922" y="40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58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27" name="文本框 61"/>
            <p:cNvSpPr txBox="1">
              <a:spLocks noChangeArrowheads="1"/>
            </p:cNvSpPr>
            <p:nvPr/>
          </p:nvSpPr>
          <p:spPr bwMode="auto">
            <a:xfrm>
              <a:off x="40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61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28" name="文本框 62"/>
            <p:cNvSpPr txBox="1">
              <a:spLocks noChangeArrowheads="1"/>
            </p:cNvSpPr>
            <p:nvPr/>
          </p:nvSpPr>
          <p:spPr bwMode="auto">
            <a:xfrm>
              <a:off x="47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62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29" name="文本框 64"/>
            <p:cNvSpPr txBox="1">
              <a:spLocks noChangeArrowheads="1"/>
            </p:cNvSpPr>
            <p:nvPr/>
          </p:nvSpPr>
          <p:spPr bwMode="auto">
            <a:xfrm>
              <a:off x="68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65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30" name="文本框 65"/>
            <p:cNvSpPr txBox="1">
              <a:spLocks noChangeArrowheads="1"/>
            </p:cNvSpPr>
            <p:nvPr/>
          </p:nvSpPr>
          <p:spPr bwMode="auto">
            <a:xfrm>
              <a:off x="75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66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31" name="文本框 67"/>
            <p:cNvSpPr txBox="1">
              <a:spLocks noChangeArrowheads="1"/>
            </p:cNvSpPr>
            <p:nvPr/>
          </p:nvSpPr>
          <p:spPr bwMode="auto">
            <a:xfrm>
              <a:off x="96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69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32" name="文本框 68"/>
            <p:cNvSpPr txBox="1">
              <a:spLocks noChangeArrowheads="1"/>
            </p:cNvSpPr>
            <p:nvPr/>
          </p:nvSpPr>
          <p:spPr bwMode="auto">
            <a:xfrm>
              <a:off x="103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70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33" name="文本框 69"/>
            <p:cNvSpPr txBox="1">
              <a:spLocks noChangeArrowheads="1"/>
            </p:cNvSpPr>
            <p:nvPr/>
          </p:nvSpPr>
          <p:spPr bwMode="auto">
            <a:xfrm>
              <a:off x="54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63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34" name="文本框 70"/>
            <p:cNvSpPr txBox="1">
              <a:spLocks noChangeArrowheads="1"/>
            </p:cNvSpPr>
            <p:nvPr/>
          </p:nvSpPr>
          <p:spPr bwMode="auto">
            <a:xfrm>
              <a:off x="8922" y="47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68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35" name="文本框 71"/>
            <p:cNvSpPr txBox="1">
              <a:spLocks noChangeArrowheads="1"/>
            </p:cNvSpPr>
            <p:nvPr/>
          </p:nvSpPr>
          <p:spPr bwMode="auto">
            <a:xfrm>
              <a:off x="40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71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36" name="文本框 72"/>
            <p:cNvSpPr txBox="1">
              <a:spLocks noChangeArrowheads="1"/>
            </p:cNvSpPr>
            <p:nvPr/>
          </p:nvSpPr>
          <p:spPr bwMode="auto">
            <a:xfrm>
              <a:off x="47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72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37" name="文本框 73"/>
            <p:cNvSpPr txBox="1">
              <a:spLocks noChangeArrowheads="1"/>
            </p:cNvSpPr>
            <p:nvPr/>
          </p:nvSpPr>
          <p:spPr bwMode="auto">
            <a:xfrm>
              <a:off x="61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74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38" name="文本框 74"/>
            <p:cNvSpPr txBox="1">
              <a:spLocks noChangeArrowheads="1"/>
            </p:cNvSpPr>
            <p:nvPr/>
          </p:nvSpPr>
          <p:spPr bwMode="auto">
            <a:xfrm>
              <a:off x="68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75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39" name="文本框 75"/>
            <p:cNvSpPr txBox="1">
              <a:spLocks noChangeArrowheads="1"/>
            </p:cNvSpPr>
            <p:nvPr/>
          </p:nvSpPr>
          <p:spPr bwMode="auto">
            <a:xfrm>
              <a:off x="75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76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40" name="文本框 76"/>
            <p:cNvSpPr txBox="1">
              <a:spLocks noChangeArrowheads="1"/>
            </p:cNvSpPr>
            <p:nvPr/>
          </p:nvSpPr>
          <p:spPr bwMode="auto">
            <a:xfrm>
              <a:off x="82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77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41" name="文本框 77"/>
            <p:cNvSpPr txBox="1">
              <a:spLocks noChangeArrowheads="1"/>
            </p:cNvSpPr>
            <p:nvPr/>
          </p:nvSpPr>
          <p:spPr bwMode="auto">
            <a:xfrm>
              <a:off x="96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79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42" name="文本框 78"/>
            <p:cNvSpPr txBox="1">
              <a:spLocks noChangeArrowheads="1"/>
            </p:cNvSpPr>
            <p:nvPr/>
          </p:nvSpPr>
          <p:spPr bwMode="auto">
            <a:xfrm>
              <a:off x="10322" y="5453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80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43" name="文本框 81"/>
            <p:cNvSpPr txBox="1">
              <a:spLocks noChangeArrowheads="1"/>
            </p:cNvSpPr>
            <p:nvPr/>
          </p:nvSpPr>
          <p:spPr bwMode="auto">
            <a:xfrm>
              <a:off x="40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81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44" name="文本框 83"/>
            <p:cNvSpPr txBox="1">
              <a:spLocks noChangeArrowheads="1"/>
            </p:cNvSpPr>
            <p:nvPr/>
          </p:nvSpPr>
          <p:spPr bwMode="auto">
            <a:xfrm>
              <a:off x="61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84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45" name="文本框 84"/>
            <p:cNvSpPr txBox="1">
              <a:spLocks noChangeArrowheads="1"/>
            </p:cNvSpPr>
            <p:nvPr/>
          </p:nvSpPr>
          <p:spPr bwMode="auto">
            <a:xfrm>
              <a:off x="68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85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46" name="文本框 85"/>
            <p:cNvSpPr txBox="1">
              <a:spLocks noChangeArrowheads="1"/>
            </p:cNvSpPr>
            <p:nvPr/>
          </p:nvSpPr>
          <p:spPr bwMode="auto">
            <a:xfrm>
              <a:off x="75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86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47" name="文本框 86"/>
            <p:cNvSpPr txBox="1">
              <a:spLocks noChangeArrowheads="1"/>
            </p:cNvSpPr>
            <p:nvPr/>
          </p:nvSpPr>
          <p:spPr bwMode="auto">
            <a:xfrm>
              <a:off x="82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87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48" name="文本框 88"/>
            <p:cNvSpPr txBox="1">
              <a:spLocks noChangeArrowheads="1"/>
            </p:cNvSpPr>
            <p:nvPr/>
          </p:nvSpPr>
          <p:spPr bwMode="auto">
            <a:xfrm>
              <a:off x="103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90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49" name="文本框 89"/>
            <p:cNvSpPr txBox="1">
              <a:spLocks noChangeArrowheads="1"/>
            </p:cNvSpPr>
            <p:nvPr/>
          </p:nvSpPr>
          <p:spPr bwMode="auto">
            <a:xfrm>
              <a:off x="54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83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50" name="文本框 90"/>
            <p:cNvSpPr txBox="1">
              <a:spLocks noChangeArrowheads="1"/>
            </p:cNvSpPr>
            <p:nvPr/>
          </p:nvSpPr>
          <p:spPr bwMode="auto">
            <a:xfrm>
              <a:off x="8922" y="6149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88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51" name="文本框 92"/>
            <p:cNvSpPr txBox="1">
              <a:spLocks noChangeArrowheads="1"/>
            </p:cNvSpPr>
            <p:nvPr/>
          </p:nvSpPr>
          <p:spPr bwMode="auto">
            <a:xfrm>
              <a:off x="47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92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52" name="文本框 93"/>
            <p:cNvSpPr txBox="1">
              <a:spLocks noChangeArrowheads="1"/>
            </p:cNvSpPr>
            <p:nvPr/>
          </p:nvSpPr>
          <p:spPr bwMode="auto">
            <a:xfrm>
              <a:off x="61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94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53" name="文本框 94"/>
            <p:cNvSpPr txBox="1">
              <a:spLocks noChangeArrowheads="1"/>
            </p:cNvSpPr>
            <p:nvPr/>
          </p:nvSpPr>
          <p:spPr bwMode="auto">
            <a:xfrm>
              <a:off x="68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95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54" name="文本框 95"/>
            <p:cNvSpPr txBox="1">
              <a:spLocks noChangeArrowheads="1"/>
            </p:cNvSpPr>
            <p:nvPr/>
          </p:nvSpPr>
          <p:spPr bwMode="auto">
            <a:xfrm>
              <a:off x="75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96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55" name="文本框 96"/>
            <p:cNvSpPr txBox="1">
              <a:spLocks noChangeArrowheads="1"/>
            </p:cNvSpPr>
            <p:nvPr/>
          </p:nvSpPr>
          <p:spPr bwMode="auto">
            <a:xfrm>
              <a:off x="82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97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56" name="文本框 97"/>
            <p:cNvSpPr txBox="1">
              <a:spLocks noChangeArrowheads="1"/>
            </p:cNvSpPr>
            <p:nvPr/>
          </p:nvSpPr>
          <p:spPr bwMode="auto">
            <a:xfrm>
              <a:off x="96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99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57" name="文本框 99"/>
            <p:cNvSpPr txBox="1">
              <a:spLocks noChangeArrowheads="1"/>
            </p:cNvSpPr>
            <p:nvPr/>
          </p:nvSpPr>
          <p:spPr bwMode="auto">
            <a:xfrm>
              <a:off x="54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93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  <p:sp>
          <p:nvSpPr>
            <p:cNvPr id="7258" name="文本框 100"/>
            <p:cNvSpPr txBox="1">
              <a:spLocks noChangeArrowheads="1"/>
            </p:cNvSpPr>
            <p:nvPr/>
          </p:nvSpPr>
          <p:spPr bwMode="auto">
            <a:xfrm>
              <a:off x="8922" y="6857"/>
              <a:ext cx="86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</a:rPr>
                <a:t>98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8194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195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8197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8198" name="组合 1"/>
          <p:cNvGrpSpPr/>
          <p:nvPr/>
        </p:nvGrpSpPr>
        <p:grpSpPr bwMode="auto">
          <a:xfrm>
            <a:off x="217489" y="732234"/>
            <a:ext cx="5591175" cy="584682"/>
            <a:chOff x="343" y="1273"/>
            <a:chExt cx="8804" cy="915"/>
          </a:xfrm>
        </p:grpSpPr>
        <p:sp>
          <p:nvSpPr>
            <p:cNvPr id="8199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8109" cy="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说一说，你发现了什么？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574675" y="1427719"/>
            <a:ext cx="8100060" cy="3249056"/>
          </a:xfrm>
          <a:prstGeom prst="roundRect">
            <a:avLst/>
          </a:prstGeom>
          <a:noFill/>
          <a:ln w="12700" cmpd="sng">
            <a:gradFill>
              <a:gsLst>
                <a:gs pos="5000">
                  <a:srgbClr val="00B050"/>
                </a:gs>
                <a:gs pos="27000">
                  <a:srgbClr val="FFC000"/>
                </a:gs>
                <a:gs pos="62000">
                  <a:srgbClr val="F88379"/>
                </a:gs>
                <a:gs pos="88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spcBef>
                <a:spcPct val="50000"/>
              </a:spcBef>
              <a:buFont typeface="Wingdings" panose="05000000000000000000" charset="0"/>
              <a:buNone/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从左往右横着看</a:t>
            </a: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457200" indent="-457200" algn="just">
              <a:spcBef>
                <a:spcPct val="50000"/>
              </a:spcBef>
              <a:buFont typeface="Wingdings" panose="05000000000000000000" charset="0"/>
              <a:buChar char="Ø"/>
              <a:defRPr/>
            </a:pP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每行的数都按每次大</a:t>
            </a:r>
            <a:r>
              <a:rPr lang="en-US" altLang="zh-CN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的顺序排列。</a:t>
            </a: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>
              <a:spcBef>
                <a:spcPct val="50000"/>
              </a:spcBef>
              <a:buFont typeface="Wingdings" panose="05000000000000000000" charset="0"/>
              <a:buChar char="Ø"/>
              <a:defRPr/>
            </a:pP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从第二横行起，每一行前</a:t>
            </a:r>
            <a:r>
              <a:rPr lang="en-US" altLang="zh-CN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9</a:t>
            </a: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格的十位是相同的，个位上的数相差</a:t>
            </a:r>
            <a:r>
              <a:rPr lang="en-US" altLang="zh-CN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，最后一格，变成比这行十位上的数大</a:t>
            </a:r>
            <a:r>
              <a:rPr lang="en-US" altLang="zh-CN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的整十数。</a:t>
            </a: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>
              <a:spcBef>
                <a:spcPct val="50000"/>
              </a:spcBef>
              <a:buFont typeface="Wingdings" panose="05000000000000000000" charset="0"/>
              <a:buChar char="Ø"/>
              <a:defRPr/>
            </a:pP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9218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921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0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9221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9222" name="组合 1"/>
          <p:cNvGrpSpPr/>
          <p:nvPr/>
        </p:nvGrpSpPr>
        <p:grpSpPr bwMode="auto">
          <a:xfrm>
            <a:off x="217489" y="732234"/>
            <a:ext cx="5591175" cy="584682"/>
            <a:chOff x="343" y="1273"/>
            <a:chExt cx="8804" cy="915"/>
          </a:xfrm>
        </p:grpSpPr>
        <p:sp>
          <p:nvSpPr>
            <p:cNvPr id="9223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8109" cy="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说一说，你发现了什么？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574675" y="1427719"/>
            <a:ext cx="8100060" cy="3249056"/>
          </a:xfrm>
          <a:prstGeom prst="roundRect">
            <a:avLst/>
          </a:prstGeom>
          <a:noFill/>
          <a:ln w="12700" cmpd="sng">
            <a:gradFill>
              <a:gsLst>
                <a:gs pos="5000">
                  <a:srgbClr val="00B050"/>
                </a:gs>
                <a:gs pos="27000">
                  <a:srgbClr val="FFC000"/>
                </a:gs>
                <a:gs pos="62000">
                  <a:srgbClr val="F88379"/>
                </a:gs>
                <a:gs pos="88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spcBef>
                <a:spcPct val="50000"/>
              </a:spcBef>
              <a:buFont typeface="Wingdings" panose="05000000000000000000" charset="0"/>
              <a:buNone/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从上往下竖着看</a:t>
            </a: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457200" indent="-457200" algn="just">
              <a:spcBef>
                <a:spcPct val="50000"/>
              </a:spcBef>
              <a:buFont typeface="Wingdings" panose="05000000000000000000" charset="0"/>
              <a:buChar char="Ø"/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每列个位上的数是相同的。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457200" indent="-457200" algn="just">
              <a:spcBef>
                <a:spcPct val="50000"/>
              </a:spcBef>
              <a:buFont typeface="Wingdings" panose="05000000000000000000" charset="0"/>
              <a:buChar char="Ø"/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每列上下两个数之间相差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10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457200" indent="-457200" algn="just">
              <a:spcBef>
                <a:spcPct val="50000"/>
              </a:spcBef>
              <a:buFont typeface="Wingdings" panose="05000000000000000000" charset="0"/>
              <a:buChar char="Ø"/>
              <a:defRPr/>
            </a:pP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024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24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024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0246" name="组合 1"/>
          <p:cNvGrpSpPr/>
          <p:nvPr/>
        </p:nvGrpSpPr>
        <p:grpSpPr bwMode="auto">
          <a:xfrm>
            <a:off x="217489" y="732234"/>
            <a:ext cx="5591175" cy="584682"/>
            <a:chOff x="343" y="1273"/>
            <a:chExt cx="8804" cy="915"/>
          </a:xfrm>
        </p:grpSpPr>
        <p:sp>
          <p:nvSpPr>
            <p:cNvPr id="10247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8109" cy="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说一说，你发现了什么？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577850" y="1315958"/>
            <a:ext cx="8100060" cy="3322320"/>
          </a:xfrm>
          <a:prstGeom prst="roundRect">
            <a:avLst/>
          </a:prstGeom>
          <a:noFill/>
          <a:ln w="12700" cmpd="sng">
            <a:gradFill>
              <a:gsLst>
                <a:gs pos="5000">
                  <a:srgbClr val="00B050"/>
                </a:gs>
                <a:gs pos="27000">
                  <a:srgbClr val="FFC000"/>
                </a:gs>
                <a:gs pos="62000">
                  <a:srgbClr val="F88379"/>
                </a:gs>
                <a:gs pos="88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spcBef>
                <a:spcPct val="50000"/>
              </a:spcBef>
              <a:buFont typeface="Wingdings" panose="05000000000000000000" charset="0"/>
              <a:buNone/>
              <a:defRPr/>
            </a:pP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从左上角到右下角斜着看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457200" indent="-457200" algn="just">
              <a:spcBef>
                <a:spcPct val="50000"/>
              </a:spcBef>
              <a:buFont typeface="Wingdings" panose="05000000000000000000" charset="0"/>
              <a:buChar char="Ø"/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从左下角到右上角的斜行，相邻两个数之间相差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9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457200" indent="-457200" algn="just">
              <a:spcBef>
                <a:spcPct val="50000"/>
              </a:spcBef>
              <a:buFont typeface="Wingdings" panose="05000000000000000000" charset="0"/>
              <a:buChar char="Ø"/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从左上角到右下角的斜行，相邻两个数之间相差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11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457200" indent="-457200" algn="just">
              <a:spcBef>
                <a:spcPct val="50000"/>
              </a:spcBef>
              <a:buFont typeface="Wingdings" panose="05000000000000000000" charset="0"/>
              <a:buChar char="Ø"/>
              <a:defRPr/>
            </a:pP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97"/>
          <p:cNvSpPr txBox="1">
            <a:spLocks noChangeArrowheads="1"/>
          </p:cNvSpPr>
          <p:nvPr/>
        </p:nvSpPr>
        <p:spPr bwMode="auto">
          <a:xfrm>
            <a:off x="6213475" y="2299098"/>
            <a:ext cx="596900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66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6213475" y="2913460"/>
            <a:ext cx="596900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76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>
            <a:off x="6840539" y="2913460"/>
            <a:ext cx="5984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77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04" name="TextBox 103"/>
          <p:cNvSpPr txBox="1">
            <a:spLocks noChangeArrowheads="1"/>
          </p:cNvSpPr>
          <p:nvPr/>
        </p:nvSpPr>
        <p:spPr bwMode="auto">
          <a:xfrm>
            <a:off x="7429500" y="2913460"/>
            <a:ext cx="596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78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7429500" y="2299097"/>
            <a:ext cx="596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68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02" name="TextBox 101"/>
          <p:cNvSpPr txBox="1">
            <a:spLocks noChangeArrowheads="1"/>
          </p:cNvSpPr>
          <p:nvPr/>
        </p:nvSpPr>
        <p:spPr bwMode="auto">
          <a:xfrm>
            <a:off x="7429500" y="1765697"/>
            <a:ext cx="596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58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00" name="TextBox 99"/>
          <p:cNvSpPr txBox="1">
            <a:spLocks noChangeArrowheads="1"/>
          </p:cNvSpPr>
          <p:nvPr/>
        </p:nvSpPr>
        <p:spPr bwMode="auto">
          <a:xfrm>
            <a:off x="6840539" y="1758554"/>
            <a:ext cx="598487" cy="522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57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97" name="TextBox 96"/>
          <p:cNvSpPr txBox="1">
            <a:spLocks noChangeArrowheads="1"/>
          </p:cNvSpPr>
          <p:nvPr/>
        </p:nvSpPr>
        <p:spPr bwMode="auto">
          <a:xfrm>
            <a:off x="6213475" y="1765697"/>
            <a:ext cx="596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56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93" name="TextBox 92"/>
          <p:cNvSpPr txBox="1">
            <a:spLocks noChangeArrowheads="1"/>
          </p:cNvSpPr>
          <p:nvPr/>
        </p:nvSpPr>
        <p:spPr bwMode="auto">
          <a:xfrm>
            <a:off x="4098925" y="2901554"/>
            <a:ext cx="596900" cy="522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79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4098925" y="2294335"/>
            <a:ext cx="598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69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4695825" y="2294335"/>
            <a:ext cx="598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70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3516313" y="2294335"/>
            <a:ext cx="596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68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91" name="TextBox 90"/>
          <p:cNvSpPr txBox="1">
            <a:spLocks noChangeArrowheads="1"/>
          </p:cNvSpPr>
          <p:nvPr/>
        </p:nvSpPr>
        <p:spPr bwMode="auto">
          <a:xfrm>
            <a:off x="4098925" y="1699022"/>
            <a:ext cx="596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59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1425575" y="2877741"/>
            <a:ext cx="596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33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836613" y="2877741"/>
            <a:ext cx="596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32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835025" y="2300288"/>
            <a:ext cx="598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22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1128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128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28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128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1286" name="组合 1"/>
          <p:cNvGrpSpPr/>
          <p:nvPr/>
        </p:nvGrpSpPr>
        <p:grpSpPr bwMode="auto">
          <a:xfrm>
            <a:off x="217488" y="732234"/>
            <a:ext cx="8407400" cy="584682"/>
            <a:chOff x="343" y="1273"/>
            <a:chExt cx="13240" cy="915"/>
          </a:xfrm>
        </p:grpSpPr>
        <p:sp>
          <p:nvSpPr>
            <p:cNvPr id="11287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想一想，填一填。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11289" name="图片 56" descr="9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914" y="1544241"/>
            <a:ext cx="1946275" cy="1980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0" name="图片 57" descr="10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1" y="1608535"/>
            <a:ext cx="1908175" cy="1907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1" name="图片 58" descr="11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3150" y="1608535"/>
            <a:ext cx="1919288" cy="1907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矩形 59"/>
          <p:cNvSpPr/>
          <p:nvPr/>
        </p:nvSpPr>
        <p:spPr>
          <a:xfrm>
            <a:off x="850901" y="2300287"/>
            <a:ext cx="500063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52488" y="2875359"/>
            <a:ext cx="50006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428751" y="2871787"/>
            <a:ext cx="500063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41713" y="2314575"/>
            <a:ext cx="50006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43376" y="1728787"/>
            <a:ext cx="500063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3376" y="2300287"/>
            <a:ext cx="500063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143376" y="2901553"/>
            <a:ext cx="500063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6259513" y="1714500"/>
            <a:ext cx="50006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259513" y="2287191"/>
            <a:ext cx="50006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6259513" y="2913460"/>
            <a:ext cx="50006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6850063" y="1714500"/>
            <a:ext cx="50006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6850063" y="2913460"/>
            <a:ext cx="50006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467601" y="1714500"/>
            <a:ext cx="500063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7467601" y="2300287"/>
            <a:ext cx="500063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7467601" y="2890837"/>
            <a:ext cx="500063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4725988" y="2303860"/>
            <a:ext cx="50006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308" name="文本框 4"/>
          <p:cNvSpPr txBox="1">
            <a:spLocks noChangeArrowheads="1"/>
          </p:cNvSpPr>
          <p:nvPr/>
        </p:nvSpPr>
        <p:spPr bwMode="auto">
          <a:xfrm>
            <a:off x="1809751" y="3668316"/>
            <a:ext cx="53142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FF0000"/>
                </a:solidFill>
              </a:rPr>
              <a:t>操作提示：放映状态点击对应的框就出现答案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1" grpId="0"/>
      <p:bldP spid="104" grpId="0"/>
      <p:bldP spid="103" grpId="0"/>
      <p:bldP spid="102" grpId="0"/>
      <p:bldP spid="100" grpId="0"/>
      <p:bldP spid="97" grpId="0"/>
      <p:bldP spid="93" grpId="0"/>
      <p:bldP spid="92" grpId="0"/>
      <p:bldP spid="94" grpId="0"/>
      <p:bldP spid="90" grpId="0"/>
      <p:bldP spid="91" grpId="0"/>
      <p:bldP spid="77" grpId="0"/>
      <p:bldP spid="76" grpId="0"/>
      <p:bldP spid="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2290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2291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2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2293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对应训练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2294" name="文本框 1"/>
          <p:cNvSpPr txBox="1">
            <a:spLocks noChangeArrowheads="1"/>
          </p:cNvSpPr>
          <p:nvPr/>
        </p:nvSpPr>
        <p:spPr bwMode="auto">
          <a:xfrm>
            <a:off x="658814" y="732235"/>
            <a:ext cx="7966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找规律，填一填？</a:t>
            </a:r>
            <a:endParaRPr lang="zh-CN" altLang="en-US" sz="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5" name="Text Box 4"/>
          <p:cNvSpPr txBox="1">
            <a:spLocks noChangeArrowheads="1"/>
          </p:cNvSpPr>
          <p:nvPr/>
        </p:nvSpPr>
        <p:spPr bwMode="auto">
          <a:xfrm>
            <a:off x="712788" y="1360885"/>
            <a:ext cx="747395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/>
              <a:t>1</a:t>
            </a:r>
            <a:r>
              <a:rPr lang="zh-CN" altLang="en-US" sz="3200"/>
              <a:t>、 </a:t>
            </a:r>
            <a:r>
              <a:rPr lang="en-US" altLang="zh-CN" sz="3200"/>
              <a:t>19</a:t>
            </a:r>
            <a:r>
              <a:rPr lang="zh-CN" altLang="en-US" sz="3200"/>
              <a:t>  </a:t>
            </a:r>
            <a:r>
              <a:rPr lang="en-US" altLang="zh-CN" sz="3200"/>
              <a:t>29</a:t>
            </a:r>
            <a:r>
              <a:rPr lang="zh-CN" altLang="en-US" sz="3200"/>
              <a:t> （      ）（      ）</a:t>
            </a:r>
            <a:r>
              <a:rPr lang="en-US" altLang="zh-CN" sz="3200"/>
              <a:t>59</a:t>
            </a:r>
            <a:r>
              <a:rPr lang="zh-CN" altLang="en-US" sz="3200"/>
              <a:t>（       ）</a:t>
            </a:r>
            <a:endParaRPr lang="zh-CN" altLang="en-US" sz="3200"/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/>
              <a:t>2</a:t>
            </a:r>
            <a:r>
              <a:rPr lang="zh-CN" altLang="en-US" sz="3200"/>
              <a:t>、 </a:t>
            </a:r>
            <a:r>
              <a:rPr lang="en-US" altLang="zh-CN" sz="3200"/>
              <a:t>33</a:t>
            </a:r>
            <a:r>
              <a:rPr lang="zh-CN" altLang="en-US" sz="3200"/>
              <a:t> （      ） </a:t>
            </a:r>
            <a:r>
              <a:rPr lang="en-US" altLang="zh-CN" sz="3200"/>
              <a:t>55</a:t>
            </a:r>
            <a:r>
              <a:rPr lang="zh-CN" altLang="en-US" sz="3200"/>
              <a:t>  </a:t>
            </a:r>
            <a:r>
              <a:rPr lang="en-US" altLang="zh-CN" sz="3200"/>
              <a:t>66</a:t>
            </a:r>
            <a:r>
              <a:rPr lang="zh-CN" altLang="en-US" sz="3200"/>
              <a:t> （      ）（      ）</a:t>
            </a:r>
            <a:endParaRPr lang="zh-CN" altLang="en-US" sz="3200"/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/>
              <a:t>3</a:t>
            </a:r>
            <a:r>
              <a:rPr lang="zh-CN" altLang="en-US" sz="3200"/>
              <a:t>、 </a:t>
            </a:r>
            <a:r>
              <a:rPr lang="en-US" altLang="zh-CN" sz="3200"/>
              <a:t>23</a:t>
            </a:r>
            <a:r>
              <a:rPr lang="zh-CN" altLang="en-US" sz="3200"/>
              <a:t>  </a:t>
            </a:r>
            <a:r>
              <a:rPr lang="en-US" altLang="zh-CN" sz="3200"/>
              <a:t>34</a:t>
            </a:r>
            <a:r>
              <a:rPr lang="zh-CN" altLang="en-US" sz="3200"/>
              <a:t>  </a:t>
            </a:r>
            <a:r>
              <a:rPr lang="en-US" altLang="zh-CN" sz="3200"/>
              <a:t>45</a:t>
            </a:r>
            <a:r>
              <a:rPr lang="zh-CN" altLang="en-US" sz="3200"/>
              <a:t>（     ）（     ）（     ）</a:t>
            </a:r>
            <a:endParaRPr lang="zh-CN" altLang="en-US" sz="3200"/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/>
              <a:t>4</a:t>
            </a:r>
            <a:r>
              <a:rPr lang="zh-CN" altLang="en-US" sz="3200"/>
              <a:t>、（       ）</a:t>
            </a:r>
            <a:r>
              <a:rPr lang="en-US" altLang="zh-CN" sz="3200"/>
              <a:t>86</a:t>
            </a:r>
            <a:r>
              <a:rPr lang="zh-CN" altLang="en-US" sz="3200"/>
              <a:t>（      ） </a:t>
            </a:r>
            <a:r>
              <a:rPr lang="en-US" altLang="zh-CN" sz="3200"/>
              <a:t>88 </a:t>
            </a:r>
            <a:r>
              <a:rPr lang="zh-CN" altLang="en-US" sz="3200"/>
              <a:t>  </a:t>
            </a:r>
            <a:r>
              <a:rPr lang="en-US" altLang="zh-CN" sz="3200"/>
              <a:t>89 </a:t>
            </a:r>
            <a:r>
              <a:rPr lang="zh-CN" altLang="en-US" sz="3200"/>
              <a:t>（      ）</a:t>
            </a:r>
            <a:endParaRPr lang="zh-CN" altLang="en-US" sz="3200">
              <a:cs typeface="Times New Roman" panose="02020603050405020304" pitchFamily="18" charset="0"/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251200" y="1362075"/>
            <a:ext cx="865188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39</a:t>
            </a:r>
            <a:endParaRPr lang="en-US" altLang="zh-CN" sz="32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4778376" y="1362076"/>
            <a:ext cx="722313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49</a:t>
            </a:r>
            <a:endParaRPr lang="en-US" altLang="zh-CN" sz="32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6769101" y="1362075"/>
            <a:ext cx="682625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69</a:t>
            </a:r>
            <a:endParaRPr lang="en-US" altLang="zh-CN" sz="32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2520950" y="2084785"/>
            <a:ext cx="636588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44</a:t>
            </a:r>
            <a:endParaRPr lang="en-US" altLang="zh-CN" sz="32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5430839" y="2105025"/>
            <a:ext cx="796925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77</a:t>
            </a:r>
            <a:endParaRPr lang="en-US" altLang="zh-CN" sz="32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6902451" y="2095501"/>
            <a:ext cx="684213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88</a:t>
            </a:r>
            <a:endParaRPr lang="en-US" altLang="zh-CN" sz="32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3779838" y="2830117"/>
            <a:ext cx="792162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56</a:t>
            </a:r>
            <a:endParaRPr lang="en-US" altLang="zh-CN" sz="32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5160963" y="2849167"/>
            <a:ext cx="792162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67</a:t>
            </a:r>
            <a:endParaRPr lang="en-US" altLang="zh-CN" sz="32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6510338" y="2830117"/>
            <a:ext cx="792162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78</a:t>
            </a:r>
            <a:endParaRPr lang="en-US" altLang="zh-CN" sz="32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1860550" y="3561160"/>
            <a:ext cx="731838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85</a:t>
            </a:r>
            <a:endParaRPr lang="en-US" altLang="zh-CN" sz="32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3938588" y="3561160"/>
            <a:ext cx="690562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87</a:t>
            </a:r>
            <a:endParaRPr lang="en-US" altLang="zh-CN" sz="32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6918326" y="3561160"/>
            <a:ext cx="677863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90</a:t>
            </a:r>
            <a:endParaRPr lang="en-US" altLang="zh-CN" sz="32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32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32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32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500"/>
                                        <p:tgtEl>
                                          <p:spTgt spid="32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500"/>
                                        <p:tgtEl>
                                          <p:spTgt spid="32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500"/>
                                        <p:tgtEl>
                                          <p:spTgt spid="32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500"/>
                                        <p:tgtEl>
                                          <p:spTgt spid="32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500"/>
                                        <p:tgtEl>
                                          <p:spTgt spid="32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500"/>
                                        <p:tgtEl>
                                          <p:spTgt spid="32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500"/>
                                        <p:tgtEl>
                                          <p:spTgt spid="32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500"/>
                                        <p:tgtEl>
                                          <p:spTgt spid="32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500"/>
                                        <p:tgtEl>
                                          <p:spTgt spid="32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500"/>
                                        <p:tgtEl>
                                          <p:spTgt spid="32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500"/>
                                        <p:tgtEl>
                                          <p:spTgt spid="32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500"/>
                                        <p:tgtEl>
                                          <p:spTgt spid="32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500"/>
                                        <p:tgtEl>
                                          <p:spTgt spid="32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500"/>
                                        <p:tgtEl>
                                          <p:spTgt spid="32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500"/>
                                        <p:tgtEl>
                                          <p:spTgt spid="32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500"/>
                                        <p:tgtEl>
                                          <p:spTgt spid="32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500"/>
                                        <p:tgtEl>
                                          <p:spTgt spid="32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500"/>
                                        <p:tgtEl>
                                          <p:spTgt spid="32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80f38744-46b4-4c7a-936d-94890e3d54e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1776</Words>
  <Application>WPS 演示</Application>
  <PresentationFormat>全屏显示(16:9)</PresentationFormat>
  <Paragraphs>1206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黑体</vt:lpstr>
      <vt:lpstr>微软雅黑</vt:lpstr>
      <vt:lpstr>方正大标宋简体</vt:lpstr>
      <vt:lpstr>Wingdings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dcterms:created xsi:type="dcterms:W3CDTF">2019-11-20T11:23:00Z</dcterms:created>
  <dcterms:modified xsi:type="dcterms:W3CDTF">2023-01-28T05:18:52Z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F0120DE9E3124B3C9B48B87473130063</vt:lpwstr>
  </property>
</Properties>
</file>