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0"/>
  </p:notesMasterIdLst>
  <p:sldIdLst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5C3275-E848-4FDF-B4A0-BF48C1434F0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D555DB0-2EC2-4AB9-9F02-DB21E7E815A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31E2D-1075-4820-9AD3-2A76117F53A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F56B5-3BFB-4097-85C5-F34C87C138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BBEB4-72FC-4B2A-BF28-2AADBE9CE13A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0EE28-85D4-4528-B301-89E008D0D8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2AE6F-0D83-418C-94B4-72A1A6505C0C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8A7B4-6C74-4B1A-B00B-B0034E1F83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A67E3-7A9C-46B4-875B-FE0EBC6A5AC7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C53B9-87B4-461B-BE7B-CA8138F34B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E7D37-818B-42CC-B1ED-7E9D134DE3D8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F2253-681C-4B35-BC2A-7F1A91134A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3EB2A-5486-4F5C-9F8F-E6D0037CBECB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D9044-FA70-41D8-AC01-BAA25BAF1C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D0846-BFD2-4D4C-A499-26CFC5AD63B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86C06-AEAF-439F-9F39-F5A8B25163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7A32E-CBA6-4B86-8EB7-F145C11C53B1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438AB-8452-4812-8270-06140C6E0A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E9FAD-7638-4A8C-BFF5-FE323E0B7D0D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268AD-3D7C-490F-B9A5-127CBAB499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2D4DB-F775-4C67-AF04-8BD3848F04A7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CA576-CE21-4CDB-B6EB-FF03945667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E783484C-2C08-4F03-A718-76792E93A593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C5722AB7-8C7A-4A7C-A1E5-6381A8094D53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69841" y="1440658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839677" y="1607162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396765" y="2160937"/>
            <a:ext cx="22544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有趣的图形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084226" y="2832316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319226" y="2953532"/>
            <a:ext cx="2446824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0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动手做（二）</a:t>
            </a:r>
            <a:endParaRPr lang="zh-CN" altLang="en-US" sz="30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107156" y="357188"/>
            <a:ext cx="152349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．试一试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756049" y="951310"/>
            <a:ext cx="42934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）试一试，拼出一个正方形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 rot="5400000">
            <a:off x="2133006" y="1824634"/>
            <a:ext cx="917972" cy="1223963"/>
          </a:xfrm>
          <a:prstGeom prst="rtTriangle">
            <a:avLst/>
          </a:prstGeom>
          <a:solidFill>
            <a:srgbClr val="FF66CC"/>
          </a:solidFill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6200000">
            <a:off x="2134197" y="1825824"/>
            <a:ext cx="923925" cy="1215629"/>
          </a:xfrm>
          <a:prstGeom prst="rt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540000">
            <a:off x="5164931" y="1613298"/>
            <a:ext cx="2063354" cy="1508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1188245" y="681038"/>
            <a:ext cx="460126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）试一试，拼出一个三角形。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2844405" y="1869283"/>
            <a:ext cx="1223963" cy="917972"/>
          </a:xfrm>
          <a:prstGeom prst="rtTriangle">
            <a:avLst/>
          </a:prstGeom>
          <a:solidFill>
            <a:srgbClr val="FF66CC"/>
          </a:solidFill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6200000">
            <a:off x="1765102" y="1723431"/>
            <a:ext cx="925116" cy="1216819"/>
          </a:xfrm>
          <a:prstGeom prst="rt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6228162" y="2409826"/>
            <a:ext cx="791765" cy="377429"/>
          </a:xfrm>
          <a:prstGeom prst="triangl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7019925" y="2409826"/>
            <a:ext cx="791766" cy="377429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6587729" y="2085976"/>
            <a:ext cx="864394" cy="701279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624" y="1113235"/>
            <a:ext cx="567847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拼一拼，想一想，拼出的图形像什么？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8F8EF"/>
              </a:clrFrom>
              <a:clrTo>
                <a:srgbClr val="F8F8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354" y="1804989"/>
            <a:ext cx="1535906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8469" y="1751410"/>
            <a:ext cx="791766" cy="117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3" y="2075261"/>
            <a:ext cx="167521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48490" y="2021682"/>
            <a:ext cx="14763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550" y="321945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988470" y="3219450"/>
            <a:ext cx="754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蜡烛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31570" y="321945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308058" y="321945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猫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4" grpId="0"/>
      <p:bldP spid="2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8141" y="1059658"/>
            <a:ext cx="1512094" cy="1278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4527" y="735806"/>
            <a:ext cx="1304925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56275" y="2950369"/>
            <a:ext cx="754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台灯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795964" y="2895601"/>
            <a:ext cx="754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母鸡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30956" y="357188"/>
            <a:ext cx="91201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下面的图形说的是“守株待兔”的故事，请你拼一拼。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4077" y="1113236"/>
            <a:ext cx="4829175" cy="126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40" y="2625330"/>
            <a:ext cx="1412081" cy="178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329" y="3489723"/>
            <a:ext cx="1512094" cy="79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03975" y="3543301"/>
            <a:ext cx="1915715" cy="920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179787" y="1552575"/>
            <a:ext cx="187642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 8+9=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2767015" y="1552575"/>
            <a:ext cx="187642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14-8=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4950619" y="1552575"/>
            <a:ext cx="187761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15-7=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6948490" y="1552575"/>
            <a:ext cx="187642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12-4=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756049" y="2382442"/>
            <a:ext cx="187642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11-3=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矩形 6"/>
          <p:cNvSpPr>
            <a:spLocks noChangeArrowheads="1"/>
          </p:cNvSpPr>
          <p:nvPr/>
        </p:nvSpPr>
        <p:spPr bwMode="auto">
          <a:xfrm>
            <a:off x="2767015" y="2382442"/>
            <a:ext cx="187642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13-6=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矩形 7"/>
          <p:cNvSpPr>
            <a:spLocks noChangeArrowheads="1"/>
          </p:cNvSpPr>
          <p:nvPr/>
        </p:nvSpPr>
        <p:spPr bwMode="auto">
          <a:xfrm>
            <a:off x="4999437" y="2382442"/>
            <a:ext cx="187642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17-5=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矩形 8"/>
          <p:cNvSpPr>
            <a:spLocks noChangeArrowheads="1"/>
          </p:cNvSpPr>
          <p:nvPr/>
        </p:nvSpPr>
        <p:spPr bwMode="auto">
          <a:xfrm>
            <a:off x="6948490" y="2382442"/>
            <a:ext cx="187642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14-2=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691879" y="1545431"/>
            <a:ext cx="6477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24300" y="1545431"/>
            <a:ext cx="6477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084094" y="1545431"/>
            <a:ext cx="6477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099823" y="1545431"/>
            <a:ext cx="64889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835944" y="2382442"/>
            <a:ext cx="6477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924300" y="2382442"/>
            <a:ext cx="6477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084094" y="2382442"/>
            <a:ext cx="6477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099823" y="2382442"/>
            <a:ext cx="64889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107158" y="411957"/>
            <a:ext cx="912137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发挥你的想象力，，用七巧板拼出一个你最喜欢的图形，并展示给同学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381" y="1977630"/>
            <a:ext cx="5976938" cy="183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7813" y="2031206"/>
            <a:ext cx="4909036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通过今天的学习，你有什么收获</a:t>
            </a:r>
            <a:r>
              <a:rPr lang="zh-CN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en-US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一、谈话导入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" y="1329930"/>
            <a:ext cx="1731169" cy="204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1763805" y="1437672"/>
            <a:ext cx="3096216" cy="972068"/>
          </a:xfrm>
          <a:prstGeom prst="wedgeRoundRectCallout">
            <a:avLst>
              <a:gd name="adj1" fmla="val -57449"/>
              <a:gd name="adj2" fmla="val 2953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你们知道这是什么吗？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540000">
            <a:off x="5724525" y="1168004"/>
            <a:ext cx="25146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1043756" y="2949777"/>
            <a:ext cx="4464310" cy="1188083"/>
          </a:xfrm>
          <a:prstGeom prst="wedgeRoundRectCallout">
            <a:avLst>
              <a:gd name="adj1" fmla="val -55570"/>
              <a:gd name="adj2" fmla="val -29351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七巧板在我们民间流传最广，也是一种古典智力玩具。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860" y="1059656"/>
            <a:ext cx="306398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．初步认识七巧板。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21" y="1815704"/>
            <a:ext cx="1727597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1691801" y="1815698"/>
            <a:ext cx="4032280" cy="1620113"/>
          </a:xfrm>
          <a:prstGeom prst="wedgeRoundRectCallout">
            <a:avLst>
              <a:gd name="adj1" fmla="val -57449"/>
              <a:gd name="adj2" fmla="val 2953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这就是我们这节课要认识的玩具七巧板，你知道它为什么叫七巧板吗？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540000">
            <a:off x="6012656" y="1221581"/>
            <a:ext cx="25146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4"/>
          <p:cNvSpPr>
            <a:spLocks noChangeArrowheads="1"/>
          </p:cNvSpPr>
          <p:nvPr/>
        </p:nvSpPr>
        <p:spPr bwMode="auto">
          <a:xfrm>
            <a:off x="179785" y="789385"/>
            <a:ext cx="8820150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宋朝有个叫黄伯思的人发明了一种桌子，可以根据吃饭人数的不同，把桌子拼成不同的形状，比如三人拼成三角形，四人拼成四方形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有意思吧！</a:t>
            </a:r>
            <a:endParaRPr lang="en-US" altLang="zh-CN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后来，这种桌子演变成了一种玩具，他十分巧妙好玩。，人们叫它“七巧板”。</a:t>
            </a:r>
            <a:endParaRPr lang="zh-CN" altLang="zh-CN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176214" y="395288"/>
            <a:ext cx="275620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．七巧板的组成。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7918" y="2895601"/>
            <a:ext cx="413959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七巧板由哪些图形组成？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15616" y="3327797"/>
            <a:ext cx="792122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号是三角形；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号是正方形。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540000">
            <a:off x="3584972" y="806054"/>
            <a:ext cx="25146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08346" y="411957"/>
            <a:ext cx="1944291" cy="2291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1797373" y="465605"/>
            <a:ext cx="3636570" cy="648045"/>
          </a:xfrm>
          <a:prstGeom prst="wedgeRoundRectCallout">
            <a:avLst>
              <a:gd name="adj1" fmla="val -60679"/>
              <a:gd name="adj2" fmla="val 11691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号图形你认识吗？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932025" y="3057785"/>
            <a:ext cx="4139970" cy="756053"/>
          </a:xfrm>
          <a:prstGeom prst="wedgeRoundRectCallout">
            <a:avLst>
              <a:gd name="adj1" fmla="val 18483"/>
              <a:gd name="adj2" fmla="val 76601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我们把这个图形叫平行四边形。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403781" y="1977711"/>
            <a:ext cx="3744260" cy="810056"/>
          </a:xfrm>
          <a:prstGeom prst="wedgeRoundRectCallout">
            <a:avLst>
              <a:gd name="adj1" fmla="val -57793"/>
              <a:gd name="adj2" fmla="val -29031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这么多的图形，让我们来分一分。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0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540000">
            <a:off x="6105525" y="589361"/>
            <a:ext cx="2514600" cy="1839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-36910" y="250033"/>
            <a:ext cx="918091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把七巧板的七块图形进行分类，并说一说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是怎么分的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0" y="1221583"/>
            <a:ext cx="6407944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：按图形分。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号是三角形；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号是正方形；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号是平行四边形，它的两组对边分别平行且相等。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" y="3489722"/>
            <a:ext cx="853201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：按大小分。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号的比较大，剩下的比较小。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540000">
            <a:off x="6465094" y="806054"/>
            <a:ext cx="25146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-108347" y="411958"/>
            <a:ext cx="342786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哪些图形同样大？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539356" y="951310"/>
            <a:ext cx="444737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号和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号，你有什么发现？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540000">
            <a:off x="6516291" y="411956"/>
            <a:ext cx="25146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07383" y="1437085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这两个一样大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39355" y="1977629"/>
            <a:ext cx="260071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你是怎么知道的？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35945" y="2571750"/>
            <a:ext cx="229293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重叠在一起比较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11984" y="3165872"/>
            <a:ext cx="29084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还有大小相同的吗？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15617" y="3759994"/>
            <a:ext cx="567847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号和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号两个小三角形也是一样大小的。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1" y="303610"/>
            <a:ext cx="21390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．介绍七巧板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" y="789386"/>
            <a:ext cx="6804422" cy="268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375"/>
              </a:lnSpc>
            </a:pP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七巧板是由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个三角形、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个正方形和一个平行四边形组成的。它是我们祖先的一项卓越创造。</a:t>
            </a:r>
            <a:endParaRPr lang="zh-CN" altLang="zh-CN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375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世纪初，七巧板流传到西方，引起人们广泛的兴趣，并迅速传播开来，被称为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东方魔板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375"/>
              </a:lnSpc>
            </a:pP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只要我们动手又动脑，发挥我们的智慧，用七巧板就可以拼出多种多样的图形。</a:t>
            </a:r>
            <a:endParaRPr lang="zh-CN" altLang="zh-CN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540000">
            <a:off x="6765705" y="1221580"/>
            <a:ext cx="2363391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1efe9bc7-4fd7-4ea7-aa0e-f63332868577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WPS 演示</Application>
  <PresentationFormat>全屏显示(16:9)</PresentationFormat>
  <Paragraphs>125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Arial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66ACB1608D844D3EA22781E7A98B0A9A</vt:lpwstr>
  </property>
</Properties>
</file>