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E4F6568-BE39-425A-BA5E-472C27C0B97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F0F227C-C5F5-4972-B39A-3C9B007E6D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EC029-FE59-46AA-BF88-8142298162B4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ABE50-A92F-4147-A6D2-D424ECB88B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25F55-084D-431A-ACBA-F99DB9B489BB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42C0E-41F1-49EC-8420-62F0BA87A8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3BC9A-6C15-4A3D-A964-C6E588A3FE08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14D1F-B103-4D63-953C-7C087AE9D54C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602B9-B0B1-427B-AE34-E1CEFC1F7979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B11CF-1F9B-44DE-8C6D-65B0EF10E9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D25A3-FE25-467E-8496-0001B93DCA86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7A7BF-DF62-45AD-BA8F-E3707F238D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60E5C-B3C7-4D06-A5D7-68367321A813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934E3-1290-4DB4-996C-608D1F760C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05A5D-3EFE-4133-974D-A1C2A63378C7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4F37F-86DD-4A5E-92DB-E42990C78E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FFB53-FA38-47BB-8E4F-BD38B1639294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F87FE-7A77-4B55-8951-B8D02C21D9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EF599-5CB5-40B2-93AD-99581E9EBCAA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0F40F-A17A-4821-9230-410BBFFD61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55078-A22A-4895-B054-1950C7B22E22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35F94-8559-4AE0-A3B6-24C27EA51D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50420EE5-24AB-422C-ACD4-82B3D0AE2DDA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9361FD4A-FA57-4DEC-A44D-8C87A94747CF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488813" y="1440656"/>
            <a:ext cx="5842397" cy="2412206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893873" y="1540139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463000" y="2139554"/>
            <a:ext cx="22544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有趣的图形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184261" y="2825353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446860" y="3003946"/>
            <a:ext cx="2446824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0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动手做（三）</a:t>
            </a:r>
            <a:endParaRPr lang="zh-CN" altLang="en-US" sz="30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1879" y="2139554"/>
            <a:ext cx="4755148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通过今天的学习，你学会了什么？</a:t>
            </a:r>
            <a:endParaRPr lang="zh-CN" altLang="zh-CN" sz="2400" dirty="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5543551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1" y="542926"/>
            <a:ext cx="367793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一、创设情境，激发兴趣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275161"/>
            <a:ext cx="1840706" cy="2106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1979823" y="1329666"/>
            <a:ext cx="3240225" cy="918064"/>
          </a:xfrm>
          <a:prstGeom prst="wedgeRoundRectCallout">
            <a:avLst>
              <a:gd name="adj1" fmla="val -63552"/>
              <a:gd name="adj2" fmla="val -2606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你能发现生活中美丽的图案吗？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436063" y="3057785"/>
            <a:ext cx="3240225" cy="918064"/>
          </a:xfrm>
          <a:prstGeom prst="wedgeRoundRectCallout">
            <a:avLst>
              <a:gd name="adj1" fmla="val 34831"/>
              <a:gd name="adj2" fmla="val 71410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地毯、地板、窗帘、花布</a:t>
            </a:r>
            <a:r>
              <a:rPr lang="en-US" altLang="zh-CN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331775" y="2463743"/>
            <a:ext cx="3888270" cy="1188083"/>
          </a:xfrm>
          <a:prstGeom prst="wedgeRoundRectCallout">
            <a:avLst>
              <a:gd name="adj1" fmla="val -59668"/>
              <a:gd name="adj2" fmla="val -13571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你觉得这些美丽的图案和数学知识有联系吗？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431007" y="465536"/>
            <a:ext cx="8712994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在生活中，人们常常利用数学图形来设计美丽的图案，这节课我们就来欣赏这些美丽的图案。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988470" y="2247902"/>
            <a:ext cx="244682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动手做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-3572" y="1113235"/>
            <a:ext cx="213904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．欣赏图案。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 r="-2"/>
          <a:stretch>
            <a:fillRect/>
          </a:stretch>
        </p:blipFill>
        <p:spPr bwMode="auto">
          <a:xfrm rot="21540000">
            <a:off x="2447926" y="1521620"/>
            <a:ext cx="4613672" cy="3131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251225" y="465535"/>
            <a:ext cx="813673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图中有你认识的图形吗？请找出来。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88245" y="1168004"/>
            <a:ext cx="490903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风车的图案是由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个三角形组成的。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62051" y="1869281"/>
            <a:ext cx="598625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兔子的图案是由三角形、圆和半圆组成的。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88245" y="2518172"/>
            <a:ext cx="567847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金鱼的图案是由三角形和正方形组成的。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59682" y="3219450"/>
            <a:ext cx="598625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万花筒的图案是由三角形和正方形组成的。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179787" y="465535"/>
            <a:ext cx="183127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．设计图案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83421" y="1006078"/>
            <a:ext cx="792122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确定设计方案，明确设计的对象，如：小猫、小狗、房屋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3420" y="2518172"/>
            <a:ext cx="55245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利用我们学过的平面图形拼出图案。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83420" y="3489722"/>
            <a:ext cx="367793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说说用到了哪些图形。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526" y="1113235"/>
            <a:ext cx="537070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找到和左上角相同的图形，涂一涂。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225" y="1762126"/>
            <a:ext cx="3744515" cy="242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3869" y="1762126"/>
            <a:ext cx="3671888" cy="23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 bwMode="auto">
          <a:xfrm>
            <a:off x="5580462" y="1815705"/>
            <a:ext cx="1439465" cy="1296590"/>
            <a:chOff x="5580070" y="2420930"/>
            <a:chExt cx="1440100" cy="172812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300715" y="2420930"/>
              <a:ext cx="719455" cy="43163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020170" y="2852563"/>
              <a:ext cx="0" cy="86485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6300715" y="3717417"/>
              <a:ext cx="719455" cy="43163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 flipV="1">
              <a:off x="5580070" y="3717417"/>
              <a:ext cx="720645" cy="43163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580070" y="2852563"/>
              <a:ext cx="0" cy="86485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5580070" y="2420930"/>
              <a:ext cx="720645" cy="43163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 bwMode="auto">
          <a:xfrm>
            <a:off x="4787504" y="2787255"/>
            <a:ext cx="1512094" cy="1296590"/>
            <a:chOff x="5580070" y="2420930"/>
            <a:chExt cx="1440100" cy="172812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6300120" y="2420930"/>
              <a:ext cx="720050" cy="43163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020170" y="2852563"/>
              <a:ext cx="0" cy="86485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6300120" y="3717417"/>
              <a:ext cx="720050" cy="43163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 flipV="1">
              <a:off x="5580070" y="3717417"/>
              <a:ext cx="720050" cy="43163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5580070" y="2852563"/>
              <a:ext cx="0" cy="86485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5580070" y="2420930"/>
              <a:ext cx="720050" cy="43163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 bwMode="auto">
          <a:xfrm>
            <a:off x="6299598" y="2787255"/>
            <a:ext cx="1440656" cy="1296590"/>
            <a:chOff x="5580070" y="2420930"/>
            <a:chExt cx="1440100" cy="172812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6300120" y="2420930"/>
              <a:ext cx="720050" cy="431633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7020170" y="2852563"/>
              <a:ext cx="0" cy="864853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6300120" y="3717417"/>
              <a:ext cx="720050" cy="431633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5580070" y="3717417"/>
              <a:ext cx="720050" cy="431633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5580070" y="2852563"/>
              <a:ext cx="0" cy="864853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5580070" y="2420930"/>
              <a:ext cx="720050" cy="431633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787" y="844154"/>
            <a:ext cx="4392215" cy="2703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5636" y="789385"/>
            <a:ext cx="3682603" cy="276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 bwMode="auto">
          <a:xfrm>
            <a:off x="1907381" y="897733"/>
            <a:ext cx="1728788" cy="1079897"/>
            <a:chOff x="1907815" y="1196845"/>
            <a:chExt cx="1728120" cy="1440100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1907815" y="1196845"/>
              <a:ext cx="864060" cy="43187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771875" y="1196845"/>
              <a:ext cx="864060" cy="50332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907815" y="1700166"/>
              <a:ext cx="1728120" cy="93677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1907815" y="1628716"/>
              <a:ext cx="0" cy="93677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 bwMode="auto">
          <a:xfrm rot="3477463">
            <a:off x="3193257" y="1931194"/>
            <a:ext cx="1295400" cy="1440656"/>
            <a:chOff x="1907815" y="1196845"/>
            <a:chExt cx="1728120" cy="1440100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1906317" y="1199196"/>
              <a:ext cx="864060" cy="432030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771428" y="1197250"/>
              <a:ext cx="864060" cy="504630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904735" y="1701852"/>
              <a:ext cx="1728120" cy="935470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905399" y="1631202"/>
              <a:ext cx="0" cy="936660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 bwMode="auto">
          <a:xfrm>
            <a:off x="1019176" y="1977630"/>
            <a:ext cx="1756172" cy="1131094"/>
            <a:chOff x="1019179" y="2636945"/>
            <a:chExt cx="1755824" cy="1508343"/>
          </a:xfrm>
        </p:grpSpPr>
        <p:cxnSp>
          <p:nvCxnSpPr>
            <p:cNvPr id="30" name="直接连接符 29"/>
            <p:cNvCxnSpPr/>
            <p:nvPr/>
          </p:nvCxnSpPr>
          <p:spPr>
            <a:xfrm flipV="1">
              <a:off x="1044178" y="2636945"/>
              <a:ext cx="823749" cy="50331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908400" y="2636945"/>
              <a:ext cx="830891" cy="500134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1025131" y="3140255"/>
              <a:ext cx="1749872" cy="100503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019179" y="3068807"/>
              <a:ext cx="24999" cy="1005032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 bwMode="auto">
          <a:xfrm>
            <a:off x="6299598" y="1006080"/>
            <a:ext cx="792956" cy="1025128"/>
            <a:chOff x="6300120" y="1340855"/>
            <a:chExt cx="792055" cy="1368095"/>
          </a:xfrm>
        </p:grpSpPr>
        <p:cxnSp>
          <p:nvCxnSpPr>
            <p:cNvPr id="43" name="直接连接符 42"/>
            <p:cNvCxnSpPr/>
            <p:nvPr/>
          </p:nvCxnSpPr>
          <p:spPr>
            <a:xfrm flipH="1">
              <a:off x="6300120" y="1340855"/>
              <a:ext cx="792055" cy="43219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7092175" y="1340855"/>
              <a:ext cx="0" cy="86439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6300120" y="2205250"/>
              <a:ext cx="792055" cy="50370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300120" y="1773052"/>
              <a:ext cx="0" cy="93589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 bwMode="auto">
          <a:xfrm>
            <a:off x="7092555" y="1329930"/>
            <a:ext cx="791765" cy="1026319"/>
            <a:chOff x="6300120" y="1340855"/>
            <a:chExt cx="792055" cy="1368095"/>
          </a:xfrm>
        </p:grpSpPr>
        <p:cxnSp>
          <p:nvCxnSpPr>
            <p:cNvPr id="55" name="直接连接符 54"/>
            <p:cNvCxnSpPr/>
            <p:nvPr/>
          </p:nvCxnSpPr>
          <p:spPr>
            <a:xfrm flipH="1">
              <a:off x="6300120" y="1340855"/>
              <a:ext cx="792055" cy="431696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7092175" y="1340855"/>
              <a:ext cx="0" cy="863392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6300120" y="2204247"/>
              <a:ext cx="792055" cy="50470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300120" y="1772551"/>
              <a:ext cx="0" cy="936399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 bwMode="auto">
          <a:xfrm>
            <a:off x="5507831" y="2031208"/>
            <a:ext cx="791766" cy="1026319"/>
            <a:chOff x="6300120" y="1340855"/>
            <a:chExt cx="792055" cy="1368095"/>
          </a:xfrm>
        </p:grpSpPr>
        <p:cxnSp>
          <p:nvCxnSpPr>
            <p:cNvPr id="60" name="直接连接符 59"/>
            <p:cNvCxnSpPr/>
            <p:nvPr/>
          </p:nvCxnSpPr>
          <p:spPr>
            <a:xfrm flipH="1">
              <a:off x="6300120" y="1340855"/>
              <a:ext cx="792055" cy="43169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7092175" y="1340855"/>
              <a:ext cx="0" cy="86339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6300120" y="2204247"/>
              <a:ext cx="792055" cy="50470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6300120" y="1772551"/>
              <a:ext cx="0" cy="93639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 bwMode="auto">
          <a:xfrm>
            <a:off x="6299598" y="2356248"/>
            <a:ext cx="792956" cy="1025128"/>
            <a:chOff x="6300120" y="1340855"/>
            <a:chExt cx="792055" cy="1368095"/>
          </a:xfrm>
        </p:grpSpPr>
        <p:cxnSp>
          <p:nvCxnSpPr>
            <p:cNvPr id="65" name="直接连接符 64"/>
            <p:cNvCxnSpPr/>
            <p:nvPr/>
          </p:nvCxnSpPr>
          <p:spPr>
            <a:xfrm flipH="1">
              <a:off x="6300120" y="1340855"/>
              <a:ext cx="792055" cy="43219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7092175" y="1340855"/>
              <a:ext cx="0" cy="86439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6300120" y="2205250"/>
              <a:ext cx="792055" cy="5037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6300120" y="1773052"/>
              <a:ext cx="0" cy="93589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 bwMode="auto">
          <a:xfrm>
            <a:off x="7092555" y="2031208"/>
            <a:ext cx="791765" cy="1026319"/>
            <a:chOff x="6300120" y="1340855"/>
            <a:chExt cx="792055" cy="1368095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6300120" y="1340855"/>
              <a:ext cx="792055" cy="431696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7092175" y="1340855"/>
              <a:ext cx="0" cy="863392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>
              <a:off x="6300120" y="2204247"/>
              <a:ext cx="792055" cy="504703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6300120" y="1772551"/>
              <a:ext cx="0" cy="936399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 bwMode="auto">
          <a:xfrm>
            <a:off x="7884319" y="2356248"/>
            <a:ext cx="791766" cy="1025128"/>
            <a:chOff x="6300120" y="1340855"/>
            <a:chExt cx="792055" cy="1368095"/>
          </a:xfrm>
        </p:grpSpPr>
        <p:cxnSp>
          <p:nvCxnSpPr>
            <p:cNvPr id="75" name="直接连接符 74"/>
            <p:cNvCxnSpPr/>
            <p:nvPr/>
          </p:nvCxnSpPr>
          <p:spPr>
            <a:xfrm flipH="1">
              <a:off x="6300120" y="1340855"/>
              <a:ext cx="792055" cy="432197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7092175" y="1340855"/>
              <a:ext cx="0" cy="864395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6300120" y="2205250"/>
              <a:ext cx="792055" cy="503700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6300120" y="1773052"/>
              <a:ext cx="0" cy="935898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 bwMode="auto">
          <a:xfrm rot="10800000">
            <a:off x="1907381" y="1275160"/>
            <a:ext cx="1728788" cy="1081088"/>
            <a:chOff x="1907815" y="1196845"/>
            <a:chExt cx="1728120" cy="1440100"/>
          </a:xfrm>
        </p:grpSpPr>
        <p:cxnSp>
          <p:nvCxnSpPr>
            <p:cNvPr id="80" name="直接连接符 79"/>
            <p:cNvCxnSpPr/>
            <p:nvPr/>
          </p:nvCxnSpPr>
          <p:spPr>
            <a:xfrm rot="10800000" flipH="1">
              <a:off x="1982795" y="1196845"/>
              <a:ext cx="791460" cy="43139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2774255" y="1196845"/>
              <a:ext cx="864060" cy="50435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1907815" y="1701197"/>
              <a:ext cx="1728120" cy="93574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1907815" y="1631413"/>
              <a:ext cx="0" cy="93733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 bwMode="auto">
          <a:xfrm rot="10534778">
            <a:off x="1064421" y="2355057"/>
            <a:ext cx="1727597" cy="1157288"/>
            <a:chOff x="1010325" y="2611283"/>
            <a:chExt cx="1728120" cy="1543373"/>
          </a:xfrm>
        </p:grpSpPr>
        <p:cxnSp>
          <p:nvCxnSpPr>
            <p:cNvPr id="86" name="直接连接符 85"/>
            <p:cNvCxnSpPr/>
            <p:nvPr/>
          </p:nvCxnSpPr>
          <p:spPr>
            <a:xfrm rot="11065222" flipH="1">
              <a:off x="1065759" y="2617408"/>
              <a:ext cx="868229" cy="563681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11065222" flipH="1" flipV="1">
              <a:off x="1887166" y="2671721"/>
              <a:ext cx="837262" cy="50969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11065222" flipV="1">
              <a:off x="1012394" y="3152172"/>
              <a:ext cx="1728119" cy="100827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1020405" y="3074785"/>
              <a:ext cx="25011" cy="100509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 bwMode="auto">
          <a:xfrm rot="14322606">
            <a:off x="2551511" y="2135982"/>
            <a:ext cx="1552575" cy="1588294"/>
            <a:chOff x="1639818" y="1048724"/>
            <a:chExt cx="2070167" cy="1588221"/>
          </a:xfrm>
        </p:grpSpPr>
        <p:cxnSp>
          <p:nvCxnSpPr>
            <p:cNvPr id="96" name="直接连接符 95"/>
            <p:cNvCxnSpPr/>
            <p:nvPr/>
          </p:nvCxnSpPr>
          <p:spPr>
            <a:xfrm rot="7277394" flipH="1" flipV="1">
              <a:off x="1888666" y="1229208"/>
              <a:ext cx="864354" cy="503253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7277394" flipH="1" flipV="1">
              <a:off x="3176303" y="970587"/>
              <a:ext cx="71434" cy="1008095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H="1">
              <a:off x="1911446" y="1700634"/>
              <a:ext cx="1727256" cy="935788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7277394" flipH="1">
              <a:off x="1463210" y="1881532"/>
              <a:ext cx="884593" cy="523892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08" name="直接连接符 4107"/>
          <p:cNvCxnSpPr/>
          <p:nvPr/>
        </p:nvCxnSpPr>
        <p:spPr>
          <a:xfrm>
            <a:off x="1907382" y="1221583"/>
            <a:ext cx="1656160" cy="7560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1044181" y="2356248"/>
            <a:ext cx="1656159" cy="70127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2" name="直接连接符 4111"/>
          <p:cNvCxnSpPr/>
          <p:nvPr/>
        </p:nvCxnSpPr>
        <p:spPr>
          <a:xfrm flipV="1">
            <a:off x="2844406" y="2356248"/>
            <a:ext cx="1583531" cy="701278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26196" y="411956"/>
            <a:ext cx="91344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在点子图上用学过的图形设计一个图案，说一说用到了哪些图形。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1447" y="1383508"/>
            <a:ext cx="5366147" cy="2612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等腰三角形 3"/>
          <p:cNvSpPr/>
          <p:nvPr/>
        </p:nvSpPr>
        <p:spPr>
          <a:xfrm>
            <a:off x="4139805" y="1545431"/>
            <a:ext cx="1079897" cy="323850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3780237" y="1869281"/>
            <a:ext cx="1800225" cy="648891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3707606" y="2518172"/>
            <a:ext cx="1872854" cy="647700"/>
          </a:xfrm>
          <a:prstGeom prst="triangle">
            <a:avLst>
              <a:gd name="adj" fmla="val 48776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7935" y="3165873"/>
            <a:ext cx="503634" cy="75604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68143" y="4083844"/>
            <a:ext cx="383181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答：用到了三角形和长方形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5" grpId="0" animBg="1"/>
      <p:bldP spid="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95650228-44f2-4f72-9b95-7b53d328fed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WPS 演示</Application>
  <PresentationFormat>全屏显示(16:9)</PresentationFormat>
  <Paragraphs>56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2023-01-28T05:22:18Z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D169DC3E107948EF826F2D9485B948E2</vt:lpwstr>
  </property>
</Properties>
</file>