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B3F9B20-74FE-41E8-8B4F-0377E709272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EA530E7-447E-4C36-B72E-EBDEE97179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A2FC2-5316-425D-8581-1F56CA806A2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CE669-4B91-4720-B2DB-D6D0E70B09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D79F4-BDFF-415E-ABFC-A3BCBBDDB17C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550D5-04E6-451D-BA90-285D8FA20C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90294-5CD0-4DBF-A050-A9DB56CB4C6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42E84-FB18-4E15-8B28-7E3FD825302F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C9F23-4583-4C95-9581-261EF21F5CBA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481A3-82A1-4855-99DB-7382198897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6A65C-F608-43AB-8972-0714579E6C7B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44C3A-3828-4505-A075-77B871C240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386E4-8B6F-43B5-8E25-D245FC7037EA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67C35-DCFC-4456-8254-604C3063D6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AE57F-C7A2-4EF5-81A3-3DDCF07ED3D5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FBE80-0C1C-4055-9D03-74021B3503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14B16-9364-43AD-8716-319557BED173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CFCF-69F8-49ED-806B-DEDDCA12B4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5C6F9-A0C5-4570-80F3-88A93E73A630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9261D-C41A-48A3-B9CF-B4765A3D9F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EFB6E-AC53-4DF9-B825-7B1EA6EBABDC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ECC53-CA51-46F3-A41F-227943BC0E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B2003794-C605-4687-AE9E-7BEBC5B95587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D46F6AD0-9963-4148-B21F-DF35512A67B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650801" y="1451239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940197" y="1565540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74070" y="2079889"/>
            <a:ext cx="22544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185341" y="2825354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185341" y="3019425"/>
            <a:ext cx="288012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阅览室 第</a:t>
            </a:r>
            <a:r>
              <a:rPr lang="en-US" altLang="zh-CN" sz="3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0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7918" y="519112"/>
            <a:ext cx="230385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．乘车。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27.png"/>
          <p:cNvPicPr>
            <a:picLocks noChangeAspect="1"/>
          </p:cNvPicPr>
          <p:nvPr/>
        </p:nvPicPr>
        <p:blipFill>
          <a:blip r:embed="rId1" cstate="email"/>
          <a:srcRect r="-2072"/>
          <a:stretch>
            <a:fillRect/>
          </a:stretch>
        </p:blipFill>
        <p:spPr bwMode="auto">
          <a:xfrm>
            <a:off x="571503" y="1545431"/>
            <a:ext cx="8604647" cy="217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763318" y="2463404"/>
            <a:ext cx="1152525" cy="6488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32512" y="2571750"/>
            <a:ext cx="5167313" cy="5405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809750" y="2631282"/>
            <a:ext cx="2258616" cy="4369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075637" y="2409825"/>
            <a:ext cx="2016919" cy="6584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940031" y="2139555"/>
            <a:ext cx="288131" cy="972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068368" y="2301480"/>
            <a:ext cx="2951559" cy="86439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219700" y="2139555"/>
            <a:ext cx="3024188" cy="972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4"/>
          <p:cNvGrpSpPr/>
          <p:nvPr/>
        </p:nvGrpSpPr>
        <p:grpSpPr bwMode="auto">
          <a:xfrm>
            <a:off x="633414" y="735808"/>
            <a:ext cx="8177213" cy="2393156"/>
            <a:chOff x="395710" y="1844890"/>
            <a:chExt cx="8176790" cy="3191453"/>
          </a:xfrm>
        </p:grpSpPr>
        <p:pic>
          <p:nvPicPr>
            <p:cNvPr id="12296" name="图片 50" descr="28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75503" y="2001794"/>
              <a:ext cx="7896997" cy="3034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95710" y="1844890"/>
              <a:ext cx="503609" cy="4318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494110" y="436961"/>
            <a:ext cx="112514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19251" y="3127773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14(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5219701" y="3112294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25(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756047" y="3651648"/>
            <a:ext cx="83879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奇妙的世界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科幻故事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便宜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393283" y="4169569"/>
            <a:ext cx="29384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答：还差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2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8244" y="1815703"/>
            <a:ext cx="726162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通过今天的学习，你有什么收获？说说两位数减一位数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退位减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的计算方法。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311129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一、复习导入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4179" y="1275160"/>
            <a:ext cx="136802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73944" y="1815705"/>
            <a:ext cx="7416404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　　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　　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700339" y="1899047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62968" y="1899047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73668" y="1809751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28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00339" y="247412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69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297496" y="247412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55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56986" y="2390777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54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658666" y="3003947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78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14152" y="3005139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278430" y="2996805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65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58666" y="3543301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457040" y="3546872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256999" y="3533776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34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4" y="519113"/>
            <a:ext cx="3327797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339331" y="1125141"/>
            <a:ext cx="8379619" cy="1943100"/>
            <a:chOff x="338931" y="1500187"/>
            <a:chExt cx="8380412" cy="2590800"/>
          </a:xfrm>
        </p:grpSpPr>
        <p:pic>
          <p:nvPicPr>
            <p:cNvPr id="4102" name="图片 34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023268" y="1500187"/>
              <a:ext cx="5316538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3" name="图片 35" descr="11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874543" y="1838324"/>
              <a:ext cx="2844800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4" name="图片 36" descr="12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8931" y="2162174"/>
              <a:ext cx="2962275" cy="57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487218" y="3381376"/>
            <a:ext cx="460126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）从图上你能获得哪些信息？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67918" y="566737"/>
            <a:ext cx="8424863" cy="1200329"/>
            <a:chOff x="467715" y="755273"/>
            <a:chExt cx="8424585" cy="1600051"/>
          </a:xfrm>
        </p:grpSpPr>
        <p:sp>
          <p:nvSpPr>
            <p:cNvPr id="5134" name="矩形 3"/>
            <p:cNvSpPr>
              <a:spLocks noChangeArrowheads="1"/>
            </p:cNvSpPr>
            <p:nvPr/>
          </p:nvSpPr>
          <p:spPr bwMode="auto">
            <a:xfrm>
              <a:off x="1763805" y="755273"/>
              <a:ext cx="7128495" cy="1600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熊哥哥收了多少个玉米？用什么方法计算？怎样列式？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35" name="图片 5" descr="13.png"/>
            <p:cNvPicPr>
              <a:picLocks noChangeAspect="1"/>
            </p:cNvPicPr>
            <p:nvPr/>
          </p:nvPicPr>
          <p:blipFill>
            <a:blip r:embed="rId1" cstate="email"/>
            <a:srcRect t="-4401" b="-2"/>
            <a:stretch>
              <a:fillRect/>
            </a:stretch>
          </p:blipFill>
          <p:spPr bwMode="auto">
            <a:xfrm>
              <a:off x="467715" y="898667"/>
              <a:ext cx="1368094" cy="651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 bwMode="auto">
          <a:xfrm>
            <a:off x="1859758" y="2137173"/>
            <a:ext cx="6175349" cy="529828"/>
            <a:chOff x="1883096" y="4089337"/>
            <a:chExt cx="6174529" cy="707758"/>
          </a:xfrm>
        </p:grpSpPr>
        <p:sp>
          <p:nvSpPr>
            <p:cNvPr id="8" name="圆角矩形 7"/>
            <p:cNvSpPr/>
            <p:nvPr/>
          </p:nvSpPr>
          <p:spPr>
            <a:xfrm>
              <a:off x="1883096" y="4137051"/>
              <a:ext cx="1007135" cy="647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848557" y="4138641"/>
              <a:ext cx="1007135" cy="648911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827113" y="4149775"/>
              <a:ext cx="1007135" cy="647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987849" y="4089337"/>
              <a:ext cx="699995" cy="7013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132" name="矩形 11"/>
            <p:cNvSpPr>
              <a:spLocks noChangeArrowheads="1"/>
            </p:cNvSpPr>
            <p:nvPr/>
          </p:nvSpPr>
          <p:spPr bwMode="auto">
            <a:xfrm>
              <a:off x="5110082" y="4229237"/>
              <a:ext cx="453910" cy="555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3" name="矩形 12"/>
            <p:cNvSpPr>
              <a:spLocks noChangeArrowheads="1"/>
            </p:cNvSpPr>
            <p:nvPr/>
          </p:nvSpPr>
          <p:spPr bwMode="auto">
            <a:xfrm>
              <a:off x="6834375" y="4089337"/>
              <a:ext cx="1223250" cy="678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7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53829" y="2163366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019425" y="2163367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06454" y="2157414"/>
            <a:ext cx="31162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940029" y="2157414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27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00113" y="411958"/>
            <a:ext cx="799266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说一说，下面的计算对吗？如何修改？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051450" y="1032273"/>
            <a:ext cx="5530453" cy="1417929"/>
            <a:chOff x="2498701" y="1653814"/>
            <a:chExt cx="5529539" cy="1890037"/>
          </a:xfrm>
        </p:grpSpPr>
        <p:sp>
          <p:nvSpPr>
            <p:cNvPr id="6149" name="Text Box 4"/>
            <p:cNvSpPr txBox="1">
              <a:spLocks noChangeArrowheads="1"/>
            </p:cNvSpPr>
            <p:nvPr/>
          </p:nvSpPr>
          <p:spPr bwMode="auto">
            <a:xfrm>
              <a:off x="2734879" y="1756576"/>
              <a:ext cx="1584110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3  5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0" name="Text Box 4"/>
            <p:cNvSpPr txBox="1">
              <a:spLocks noChangeArrowheads="1"/>
            </p:cNvSpPr>
            <p:nvPr/>
          </p:nvSpPr>
          <p:spPr bwMode="auto">
            <a:xfrm>
              <a:off x="2498701" y="2310573"/>
              <a:ext cx="649287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1" name="Text Box 4"/>
            <p:cNvSpPr txBox="1">
              <a:spLocks noChangeArrowheads="1"/>
            </p:cNvSpPr>
            <p:nvPr/>
          </p:nvSpPr>
          <p:spPr bwMode="auto">
            <a:xfrm>
              <a:off x="3208187" y="2249983"/>
              <a:ext cx="1254105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52" name="直接连接符 9"/>
            <p:cNvCxnSpPr>
              <a:cxnSpLocks noChangeShapeType="1"/>
            </p:cNvCxnSpPr>
            <p:nvPr/>
          </p:nvCxnSpPr>
          <p:spPr bwMode="auto">
            <a:xfrm flipV="1">
              <a:off x="2619606" y="2920106"/>
              <a:ext cx="1584325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3" name="Text Box 4"/>
            <p:cNvSpPr txBox="1">
              <a:spLocks noChangeArrowheads="1"/>
            </p:cNvSpPr>
            <p:nvPr/>
          </p:nvSpPr>
          <p:spPr bwMode="auto">
            <a:xfrm>
              <a:off x="3410407" y="3051548"/>
              <a:ext cx="766425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4" name="Text Box 4"/>
            <p:cNvSpPr txBox="1">
              <a:spLocks noChangeArrowheads="1"/>
            </p:cNvSpPr>
            <p:nvPr/>
          </p:nvSpPr>
          <p:spPr bwMode="auto">
            <a:xfrm>
              <a:off x="2825437" y="3051548"/>
              <a:ext cx="649288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5" name="Text Box 4"/>
            <p:cNvSpPr txBox="1">
              <a:spLocks noChangeArrowheads="1"/>
            </p:cNvSpPr>
            <p:nvPr/>
          </p:nvSpPr>
          <p:spPr bwMode="auto">
            <a:xfrm>
              <a:off x="6300827" y="1756576"/>
              <a:ext cx="1584110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3  5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6" name="Text Box 4"/>
            <p:cNvSpPr txBox="1">
              <a:spLocks noChangeArrowheads="1"/>
            </p:cNvSpPr>
            <p:nvPr/>
          </p:nvSpPr>
          <p:spPr bwMode="auto">
            <a:xfrm>
              <a:off x="6064649" y="2310573"/>
              <a:ext cx="649287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7" name="Text Box 4"/>
            <p:cNvSpPr txBox="1">
              <a:spLocks noChangeArrowheads="1"/>
            </p:cNvSpPr>
            <p:nvPr/>
          </p:nvSpPr>
          <p:spPr bwMode="auto">
            <a:xfrm>
              <a:off x="6774135" y="2249983"/>
              <a:ext cx="1254105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58" name="直接连接符 16"/>
            <p:cNvCxnSpPr>
              <a:cxnSpLocks noChangeShapeType="1"/>
            </p:cNvCxnSpPr>
            <p:nvPr/>
          </p:nvCxnSpPr>
          <p:spPr bwMode="auto">
            <a:xfrm flipV="1">
              <a:off x="6185554" y="2920106"/>
              <a:ext cx="1584325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9" name="Text Box 4"/>
            <p:cNvSpPr txBox="1">
              <a:spLocks noChangeArrowheads="1"/>
            </p:cNvSpPr>
            <p:nvPr/>
          </p:nvSpPr>
          <p:spPr bwMode="auto">
            <a:xfrm>
              <a:off x="6976355" y="3051548"/>
              <a:ext cx="766425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0" name="Text Box 4"/>
            <p:cNvSpPr txBox="1">
              <a:spLocks noChangeArrowheads="1"/>
            </p:cNvSpPr>
            <p:nvPr/>
          </p:nvSpPr>
          <p:spPr bwMode="auto">
            <a:xfrm>
              <a:off x="6391385" y="3051548"/>
              <a:ext cx="649288" cy="49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718769" y="1653814"/>
              <a:ext cx="66664" cy="666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56048" y="2695973"/>
            <a:ext cx="813673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上面的计算都算错了。个位上是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，不够减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，应从十位借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，借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当十，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，十位上的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借走了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，故结果是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15542" y="465535"/>
            <a:ext cx="323969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竖式如下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2167424" y="3219796"/>
            <a:ext cx="5256365" cy="810056"/>
          </a:xfrm>
          <a:prstGeom prst="wedgeRoundRectCallout">
            <a:avLst>
              <a:gd name="adj1" fmla="val 54164"/>
              <a:gd name="adj2" fmla="val -7686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退位以后，被减数的十位应该减去“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708800" y="985837"/>
            <a:ext cx="15835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3  5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471865" y="1401366"/>
            <a:ext cx="6500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1477" y="1356123"/>
            <a:ext cx="1254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V="1">
            <a:off x="3593307" y="1858566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383883" y="1957387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799285" y="1957387"/>
            <a:ext cx="6488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125519" y="908448"/>
            <a:ext cx="67865" cy="5119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49068" y="2409825"/>
            <a:ext cx="413959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用竖式计算时应注意些什么？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6" grpId="0"/>
      <p:bldP spid="18" grpId="0"/>
      <p:bldP spid="19" grpId="0"/>
      <p:bldP spid="20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2179" y="465535"/>
            <a:ext cx="24468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淘气的算法。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 descr="1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5618" y="1059658"/>
            <a:ext cx="7115175" cy="81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45482" y="3813573"/>
            <a:ext cx="383181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88233" y="2043113"/>
            <a:ext cx="797837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他先在数轴上找到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，然后将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分为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格得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，再将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后退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格得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，求得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的结果是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7206" y="1157288"/>
            <a:ext cx="21390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．森林医生。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355998" y="1590676"/>
            <a:ext cx="8427244" cy="2128838"/>
            <a:chOff x="434181" y="1956593"/>
            <a:chExt cx="8427243" cy="2838451"/>
          </a:xfrm>
        </p:grpSpPr>
        <p:pic>
          <p:nvPicPr>
            <p:cNvPr id="9241" name="图片 14" descr="21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62699" y="1956593"/>
              <a:ext cx="2498725" cy="279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2" name="图片 15" descr="21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4181" y="2005806"/>
              <a:ext cx="2500313" cy="278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3" name="图片 17" descr="21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56768" y="1959061"/>
              <a:ext cx="2498725" cy="278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44" name="TextBox 18"/>
            <p:cNvSpPr txBox="1">
              <a:spLocks noChangeArrowheads="1"/>
            </p:cNvSpPr>
            <p:nvPr/>
          </p:nvSpPr>
          <p:spPr bwMode="auto">
            <a:xfrm>
              <a:off x="1219993" y="2416992"/>
              <a:ext cx="92868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5 2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45" name="TextBox 19"/>
            <p:cNvSpPr txBox="1">
              <a:spLocks noChangeArrowheads="1"/>
            </p:cNvSpPr>
            <p:nvPr/>
          </p:nvSpPr>
          <p:spPr bwMode="auto">
            <a:xfrm>
              <a:off x="784324" y="2959349"/>
              <a:ext cx="92868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46" name="TextBox 20"/>
            <p:cNvSpPr txBox="1">
              <a:spLocks noChangeArrowheads="1"/>
            </p:cNvSpPr>
            <p:nvPr/>
          </p:nvSpPr>
          <p:spPr bwMode="auto">
            <a:xfrm>
              <a:off x="1202840" y="2931649"/>
              <a:ext cx="131237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8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47" name="直接连接符 21"/>
            <p:cNvCxnSpPr>
              <a:cxnSpLocks noChangeShapeType="1"/>
            </p:cNvCxnSpPr>
            <p:nvPr/>
          </p:nvCxnSpPr>
          <p:spPr bwMode="auto">
            <a:xfrm>
              <a:off x="908844" y="3512297"/>
              <a:ext cx="1439863" cy="1588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48" name="TextBox 22"/>
            <p:cNvSpPr txBox="1">
              <a:spLocks noChangeArrowheads="1"/>
            </p:cNvSpPr>
            <p:nvPr/>
          </p:nvSpPr>
          <p:spPr bwMode="auto">
            <a:xfrm>
              <a:off x="1153725" y="3524175"/>
              <a:ext cx="121999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5 4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49" name="TextBox 18"/>
            <p:cNvSpPr txBox="1">
              <a:spLocks noChangeArrowheads="1"/>
            </p:cNvSpPr>
            <p:nvPr/>
          </p:nvSpPr>
          <p:spPr bwMode="auto">
            <a:xfrm>
              <a:off x="4281485" y="2816760"/>
              <a:ext cx="92868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4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50" name="TextBox 19"/>
            <p:cNvSpPr txBox="1">
              <a:spLocks noChangeArrowheads="1"/>
            </p:cNvSpPr>
            <p:nvPr/>
          </p:nvSpPr>
          <p:spPr bwMode="auto">
            <a:xfrm>
              <a:off x="3643312" y="2842174"/>
              <a:ext cx="92868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51" name="TextBox 20"/>
            <p:cNvSpPr txBox="1">
              <a:spLocks noChangeArrowheads="1"/>
            </p:cNvSpPr>
            <p:nvPr/>
          </p:nvSpPr>
          <p:spPr bwMode="auto">
            <a:xfrm>
              <a:off x="4038323" y="2273753"/>
              <a:ext cx="117184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4 3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52" name="直接连接符 26"/>
            <p:cNvCxnSpPr>
              <a:cxnSpLocks noChangeShapeType="1"/>
            </p:cNvCxnSpPr>
            <p:nvPr/>
          </p:nvCxnSpPr>
          <p:spPr bwMode="auto">
            <a:xfrm>
              <a:off x="3813969" y="3502456"/>
              <a:ext cx="1439863" cy="1588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53" name="TextBox 23"/>
            <p:cNvSpPr txBox="1">
              <a:spLocks noChangeArrowheads="1"/>
            </p:cNvSpPr>
            <p:nvPr/>
          </p:nvSpPr>
          <p:spPr bwMode="auto">
            <a:xfrm>
              <a:off x="4117447" y="3464380"/>
              <a:ext cx="1175373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4 1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54" name="TextBox 18"/>
            <p:cNvSpPr txBox="1">
              <a:spLocks noChangeArrowheads="1"/>
            </p:cNvSpPr>
            <p:nvPr/>
          </p:nvSpPr>
          <p:spPr bwMode="auto">
            <a:xfrm>
              <a:off x="7081089" y="2374574"/>
              <a:ext cx="128926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8 5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55" name="TextBox 19"/>
            <p:cNvSpPr txBox="1">
              <a:spLocks noChangeArrowheads="1"/>
            </p:cNvSpPr>
            <p:nvPr/>
          </p:nvSpPr>
          <p:spPr bwMode="auto">
            <a:xfrm>
              <a:off x="6683373" y="3099306"/>
              <a:ext cx="928688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56" name="TextBox 20"/>
            <p:cNvSpPr txBox="1">
              <a:spLocks noChangeArrowheads="1"/>
            </p:cNvSpPr>
            <p:nvPr/>
          </p:nvSpPr>
          <p:spPr bwMode="auto">
            <a:xfrm>
              <a:off x="7097881" y="3059617"/>
              <a:ext cx="85560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 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57" name="直接连接符 31"/>
            <p:cNvCxnSpPr>
              <a:cxnSpLocks noChangeShapeType="1"/>
            </p:cNvCxnSpPr>
            <p:nvPr/>
          </p:nvCxnSpPr>
          <p:spPr bwMode="auto">
            <a:xfrm>
              <a:off x="6782659" y="3641491"/>
              <a:ext cx="1439863" cy="1588"/>
            </a:xfrm>
            <a:prstGeom prst="line">
              <a:avLst/>
            </a:prstGeom>
            <a:noFill/>
            <a:ln w="28575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58" name="TextBox 22"/>
            <p:cNvSpPr txBox="1">
              <a:spLocks noChangeArrowheads="1"/>
            </p:cNvSpPr>
            <p:nvPr/>
          </p:nvSpPr>
          <p:spPr bwMode="auto">
            <a:xfrm>
              <a:off x="7147717" y="3564088"/>
              <a:ext cx="115600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1 5</a:t>
              </a: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1172766" y="2761060"/>
            <a:ext cx="872728" cy="461665"/>
            <a:chOff x="2762199" y="4909211"/>
            <a:chExt cx="872922" cy="616160"/>
          </a:xfrm>
        </p:grpSpPr>
        <p:sp>
          <p:nvSpPr>
            <p:cNvPr id="35" name="圆角矩形 34"/>
            <p:cNvSpPr/>
            <p:nvPr/>
          </p:nvSpPr>
          <p:spPr>
            <a:xfrm>
              <a:off x="2762199" y="5022034"/>
              <a:ext cx="777651" cy="359128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31"/>
            <p:cNvSpPr txBox="1">
              <a:spLocks noChangeArrowheads="1"/>
            </p:cNvSpPr>
            <p:nvPr/>
          </p:nvSpPr>
          <p:spPr bwMode="auto">
            <a:xfrm>
              <a:off x="2762199" y="4909211"/>
              <a:ext cx="872922" cy="616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spc="-75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4 4</a:t>
              </a:r>
              <a:endParaRPr lang="zh-CN" altLang="en-US" sz="2400" spc="-7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5293520" y="3431383"/>
            <a:ext cx="1963341" cy="1197621"/>
            <a:chOff x="3532069" y="4270498"/>
            <a:chExt cx="1963358" cy="1596261"/>
          </a:xfrm>
        </p:grpSpPr>
        <p:sp>
          <p:nvSpPr>
            <p:cNvPr id="9233" name="Text Box 4"/>
            <p:cNvSpPr txBox="1">
              <a:spLocks noChangeArrowheads="1"/>
            </p:cNvSpPr>
            <p:nvPr/>
          </p:nvSpPr>
          <p:spPr bwMode="auto">
            <a:xfrm>
              <a:off x="3711860" y="4270498"/>
              <a:ext cx="1584110" cy="553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8 5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34" name="Text Box 4"/>
            <p:cNvSpPr txBox="1">
              <a:spLocks noChangeArrowheads="1"/>
            </p:cNvSpPr>
            <p:nvPr/>
          </p:nvSpPr>
          <p:spPr bwMode="auto">
            <a:xfrm>
              <a:off x="3532069" y="4785615"/>
              <a:ext cx="649287" cy="553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35" name="Text Box 4"/>
            <p:cNvSpPr txBox="1">
              <a:spLocks noChangeArrowheads="1"/>
            </p:cNvSpPr>
            <p:nvPr/>
          </p:nvSpPr>
          <p:spPr bwMode="auto">
            <a:xfrm>
              <a:off x="3689105" y="4780084"/>
              <a:ext cx="1806322" cy="553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7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36" name="直接连接符 40"/>
            <p:cNvCxnSpPr>
              <a:cxnSpLocks noChangeShapeType="1"/>
            </p:cNvCxnSpPr>
            <p:nvPr/>
          </p:nvCxnSpPr>
          <p:spPr bwMode="auto">
            <a:xfrm flipV="1">
              <a:off x="3689105" y="5312869"/>
              <a:ext cx="1584325" cy="0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37" name="Text Box 4"/>
            <p:cNvSpPr txBox="1">
              <a:spLocks noChangeArrowheads="1"/>
            </p:cNvSpPr>
            <p:nvPr/>
          </p:nvSpPr>
          <p:spPr bwMode="auto">
            <a:xfrm>
              <a:off x="4481266" y="5312958"/>
              <a:ext cx="766425" cy="553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38" name="Text Box 4"/>
            <p:cNvSpPr txBox="1">
              <a:spLocks noChangeArrowheads="1"/>
            </p:cNvSpPr>
            <p:nvPr/>
          </p:nvSpPr>
          <p:spPr bwMode="auto">
            <a:xfrm>
              <a:off x="4071967" y="5312958"/>
              <a:ext cx="649288" cy="553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4039791" y="2753921"/>
            <a:ext cx="872728" cy="461665"/>
            <a:chOff x="2762199" y="4909211"/>
            <a:chExt cx="872922" cy="614489"/>
          </a:xfrm>
        </p:grpSpPr>
        <p:sp>
          <p:nvSpPr>
            <p:cNvPr id="53" name="圆角矩形 52"/>
            <p:cNvSpPr/>
            <p:nvPr/>
          </p:nvSpPr>
          <p:spPr>
            <a:xfrm>
              <a:off x="2762199" y="5021728"/>
              <a:ext cx="777651" cy="3597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TextBox 31"/>
            <p:cNvSpPr txBox="1">
              <a:spLocks noChangeArrowheads="1"/>
            </p:cNvSpPr>
            <p:nvPr/>
          </p:nvSpPr>
          <p:spPr bwMode="auto">
            <a:xfrm>
              <a:off x="2762199" y="4909211"/>
              <a:ext cx="872922" cy="6144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spc="-75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3 9</a:t>
              </a:r>
              <a:endParaRPr lang="zh-CN" altLang="en-US" sz="2400" spc="-7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 bwMode="auto">
          <a:xfrm>
            <a:off x="7097318" y="2857504"/>
            <a:ext cx="873919" cy="461665"/>
            <a:chOff x="2762199" y="4909211"/>
            <a:chExt cx="872922" cy="616159"/>
          </a:xfrm>
        </p:grpSpPr>
        <p:sp>
          <p:nvSpPr>
            <p:cNvPr id="56" name="圆角矩形 55"/>
            <p:cNvSpPr/>
            <p:nvPr/>
          </p:nvSpPr>
          <p:spPr>
            <a:xfrm>
              <a:off x="2762199" y="5022035"/>
              <a:ext cx="777781" cy="359128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TextBox 31"/>
            <p:cNvSpPr txBox="1">
              <a:spLocks noChangeArrowheads="1"/>
            </p:cNvSpPr>
            <p:nvPr/>
          </p:nvSpPr>
          <p:spPr bwMode="auto">
            <a:xfrm>
              <a:off x="2762199" y="4909211"/>
              <a:ext cx="872922" cy="61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spc="-75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7 8</a:t>
              </a:r>
              <a:endParaRPr lang="zh-CN" altLang="en-US" sz="2400" spc="-7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TextBox 28"/>
          <p:cNvSpPr txBox="1">
            <a:spLocks noChangeArrowheads="1"/>
          </p:cNvSpPr>
          <p:nvPr/>
        </p:nvSpPr>
        <p:spPr bwMode="auto">
          <a:xfrm>
            <a:off x="1020366" y="1694260"/>
            <a:ext cx="44648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28"/>
          <p:cNvSpPr txBox="1">
            <a:spLocks noChangeArrowheads="1"/>
          </p:cNvSpPr>
          <p:nvPr/>
        </p:nvSpPr>
        <p:spPr bwMode="auto">
          <a:xfrm>
            <a:off x="3851672" y="1627585"/>
            <a:ext cx="44648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7303296" y="2539604"/>
            <a:ext cx="461963" cy="255984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58" grpId="0"/>
      <p:bldP spid="59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0"/>
          <p:cNvSpPr>
            <a:spLocks noChangeArrowheads="1"/>
          </p:cNvSpPr>
          <p:nvPr/>
        </p:nvSpPr>
        <p:spPr bwMode="auto">
          <a:xfrm>
            <a:off x="395287" y="627460"/>
            <a:ext cx="60016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3" name="组合 7"/>
          <p:cNvGrpSpPr/>
          <p:nvPr/>
        </p:nvGrpSpPr>
        <p:grpSpPr bwMode="auto">
          <a:xfrm>
            <a:off x="339329" y="1302545"/>
            <a:ext cx="8774906" cy="2036201"/>
            <a:chOff x="477778" y="1752963"/>
            <a:chExt cx="8774547" cy="2714574"/>
          </a:xfrm>
        </p:grpSpPr>
        <p:grpSp>
          <p:nvGrpSpPr>
            <p:cNvPr id="10256" name="组合 5"/>
            <p:cNvGrpSpPr/>
            <p:nvPr/>
          </p:nvGrpSpPr>
          <p:grpSpPr bwMode="auto">
            <a:xfrm>
              <a:off x="477778" y="1752963"/>
              <a:ext cx="8640600" cy="2651985"/>
              <a:chOff x="862629" y="332785"/>
              <a:chExt cx="8443467" cy="2166938"/>
            </a:xfrm>
          </p:grpSpPr>
          <p:pic>
            <p:nvPicPr>
              <p:cNvPr id="10258" name="图片 39" descr="25.png"/>
              <p:cNvPicPr>
                <a:picLocks noChangeAspect="1"/>
              </p:cNvPicPr>
              <p:nvPr/>
            </p:nvPicPr>
            <p:blipFill>
              <a:blip r:embed="rId1" cstate="email"/>
              <a:srcRect l="3368"/>
              <a:stretch>
                <a:fillRect/>
              </a:stretch>
            </p:blipFill>
            <p:spPr bwMode="auto">
              <a:xfrm>
                <a:off x="862629" y="332785"/>
                <a:ext cx="8443467" cy="2166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262843" y="908642"/>
                <a:ext cx="7628502" cy="13683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257" name="矩形 41"/>
            <p:cNvSpPr>
              <a:spLocks noChangeArrowheads="1"/>
            </p:cNvSpPr>
            <p:nvPr/>
          </p:nvSpPr>
          <p:spPr bwMode="auto">
            <a:xfrm>
              <a:off x="648045" y="2128746"/>
              <a:ext cx="8604280" cy="2338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　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　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73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1602583" y="1738313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739" y="173950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6074569" y="1732361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8173643" y="1732361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1531146" y="2299097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3920730" y="2265761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6012657" y="2264570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8137924" y="2264570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1746649" y="278963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3920730" y="278725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6092430" y="278725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8173643" y="278963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8" grpId="0"/>
      <p:bldP spid="60" grpId="0"/>
      <p:bldP spid="61" grpId="0"/>
      <p:bldP spid="66" grpId="0"/>
      <p:bldP spid="68" grpId="0"/>
      <p:bldP spid="69" grpId="0"/>
      <p:bldP spid="75" grpId="0"/>
      <p:bldP spid="7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2f3404e8-45b0-47b9-8f07-f3f277e360e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</Words>
  <Application>WPS 演示</Application>
  <PresentationFormat>全屏显示(16:9)</PresentationFormat>
  <Paragraphs>201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4724E6B1FD56438B982C645EEEE92CAD</vt:lpwstr>
  </property>
</Properties>
</file>