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3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5143500" type="screen16x9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-78" y="-55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4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6C54040-623F-4926-A9F7-3725699A56E8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7F3AF62-9B7B-45B1-ACFC-E8B4BDDA2FB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390651"/>
            <a:ext cx="6858000" cy="1241822"/>
          </a:xfr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FE8B62-EC3E-448B-8408-7D54CCF4C176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8C3B06-EFF3-4329-ABD8-C9D09EE45E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659"/>
            <a:ext cx="7886700" cy="416922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DC9CF2-ED0C-4912-B0E2-6FC359FC6EF3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646E0F-7E1E-49A0-8C19-CA2723A2726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9E1E3-8D95-4659-9054-68180B3E67CE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A09904-3210-4C40-A3A4-E2938199890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28650" y="1640584"/>
            <a:ext cx="7886700" cy="1862336"/>
          </a:xfrm>
        </p:spPr>
        <p:txBody>
          <a:bodyPr>
            <a:normAutofit/>
          </a:bodyPr>
          <a:lstStyle>
            <a:lvl1pPr algn="ctr">
              <a:defRPr sz="4500" b="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09FEDE-3E03-46F5-8579-3B2A6180ECFE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844A83-0D71-4AB9-B015-0EBC68D22C8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9A1C58-B41F-4CED-81A9-046C28B512FE}" type="datetimeFigureOut">
              <a:rPr lang="zh-CN" altLang="en-US"/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AB45F-34F6-4602-B158-0A0B0E91F8C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308721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961708"/>
            <a:ext cx="3868340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2" y="1308721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2" y="1961708"/>
            <a:ext cx="3887391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526673-6DA2-418C-92EB-DF199640D58E}" type="datetimeFigureOut">
              <a:rPr lang="zh-CN" altLang="en-US"/>
            </a:fld>
            <a:endParaRPr lang="zh-CN" altLang="en-US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984CB-C028-42EB-9AF2-1373F03161F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28875" y="1619251"/>
            <a:ext cx="4286250" cy="1036838"/>
          </a:xfrm>
        </p:spPr>
        <p:txBody>
          <a:bodyPr anchor="b">
            <a:normAutofit/>
          </a:bodyPr>
          <a:lstStyle>
            <a:lvl1pPr algn="ctr">
              <a:defRPr sz="6000" b="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/>
          </p:nvPr>
        </p:nvSpPr>
        <p:spPr>
          <a:xfrm>
            <a:off x="2428875" y="2799902"/>
            <a:ext cx="4286250" cy="88945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6495F3-33BD-4362-88AE-5F420DDA5F9C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2253C-AF05-4E70-A48F-6FF3831F360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6461C-6D3F-43E0-905B-270089CBCD0F}" type="datetimeFigureOut">
              <a:rPr lang="zh-CN" altLang="en-US"/>
            </a:fld>
            <a:endParaRPr lang="zh-CN" altLang="en-US" dirty="0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4639A0-CF65-4225-947D-2488E21A24C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2" y="535256"/>
            <a:ext cx="3511241" cy="1071121"/>
          </a:xfrm>
        </p:spPr>
        <p:txBody>
          <a:bodyPr anchor="t">
            <a:normAutofit/>
          </a:bodyPr>
          <a:lstStyle>
            <a:lvl1pPr>
              <a:defRPr sz="27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231888" y="535255"/>
            <a:ext cx="4283912" cy="40527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8652" y="1735406"/>
            <a:ext cx="3511241" cy="2858691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52D01-5988-4FD9-88CA-A12887403A2F}" type="datetimeFigureOut">
              <a:rPr lang="zh-CN" altLang="en-US"/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B8BD53-F491-47A9-A31C-DE06401A51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833674" y="273845"/>
            <a:ext cx="681676" cy="4358879"/>
          </a:xfrm>
        </p:spPr>
        <p:txBody>
          <a:bodyPr vert="eaVert">
            <a:normAutofit/>
          </a:bodyPr>
          <a:lstStyle>
            <a:lvl1pPr>
              <a:defRPr sz="33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5"/>
            <a:ext cx="7084832" cy="4358879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7CBC3E-C697-40D5-ADA8-27BF7728935D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E2CBF8-80F6-477B-8042-AD6AE8F9CAF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4CF27FAE-CA94-4239-B1EA-A9881C934C7B}" type="datetimeFigureOut">
              <a:rPr lang="zh-CN" altLang="en-US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44A4C421-D947-4DC0-8015-83064D0FFB31}" type="slidenum">
              <a:rPr lang="zh-CN" altLang="en-US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5.png"/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446860" y="757574"/>
            <a:ext cx="2088356" cy="423193"/>
          </a:xfrm>
          <a:prstGeom prst="rect">
            <a:avLst/>
          </a:prstGeom>
          <a:noFill/>
        </p:spPr>
        <p:txBody>
          <a:bodyPr lIns="68580" tIns="34290" rIns="68580" bIns="34290"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3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经典粗圆简" panose="02010609000101010101" charset="-122"/>
              </a:rPr>
              <a:t>数学一年级 </a:t>
            </a:r>
            <a:endParaRPr lang="zh-CN" altLang="en-US" sz="23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经典粗圆简" panose="0201060900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55482" y="831057"/>
            <a:ext cx="600164" cy="346249"/>
          </a:xfrm>
          <a:prstGeom prst="rect">
            <a:avLst/>
          </a:prstGeom>
          <a:solidFill>
            <a:srgbClr val="4F80BD"/>
          </a:solidFill>
          <a:ln w="28575" cap="rnd" cmpd="sng">
            <a:noFill/>
            <a:prstDash val="solid"/>
          </a:ln>
          <a:effectLst/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下册</a:t>
            </a:r>
            <a:endParaRPr lang="zh-CN" altLang="en-US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流程图: 卡片 8"/>
          <p:cNvSpPr/>
          <p:nvPr/>
        </p:nvSpPr>
        <p:spPr>
          <a:xfrm>
            <a:off x="1641213" y="1440658"/>
            <a:ext cx="5842397" cy="2412206"/>
          </a:xfrm>
          <a:prstGeom prst="flowChartPunchedCard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4054124" y="1617134"/>
            <a:ext cx="136960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第六单元</a:t>
            </a:r>
            <a:endParaRPr lang="zh-CN" altLang="en-US" sz="24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3611696" y="2169583"/>
            <a:ext cx="2254463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3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加与减</a:t>
            </a:r>
            <a:r>
              <a:rPr lang="en-US" altLang="zh-CN" sz="33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33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  <a:r>
              <a:rPr lang="en-US" altLang="zh-CN" sz="33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en-US" sz="33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 bwMode="auto">
          <a:xfrm>
            <a:off x="3336661" y="2825354"/>
            <a:ext cx="2880122" cy="27384"/>
            <a:chOff x="5045" y="5946"/>
            <a:chExt cx="4536" cy="56"/>
          </a:xfrm>
        </p:grpSpPr>
        <p:sp>
          <p:nvSpPr>
            <p:cNvPr id="2058" name="矩形 16"/>
            <p:cNvSpPr>
              <a:spLocks noChangeArrowheads="1"/>
            </p:cNvSpPr>
            <p:nvPr/>
          </p:nvSpPr>
          <p:spPr bwMode="auto">
            <a:xfrm>
              <a:off x="5045" y="5961"/>
              <a:ext cx="4536" cy="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59" name="矩形 17"/>
            <p:cNvSpPr>
              <a:spLocks noChangeArrowheads="1"/>
            </p:cNvSpPr>
            <p:nvPr/>
          </p:nvSpPr>
          <p:spPr bwMode="auto">
            <a:xfrm>
              <a:off x="6888" y="5946"/>
              <a:ext cx="850" cy="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8" name="图片 7" descr="C:\Users\Diy\Desktop\课件.png课件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9488091" y="3242074"/>
            <a:ext cx="1912144" cy="2201465"/>
          </a:xfrm>
          <a:prstGeom prst="rect">
            <a:avLst/>
          </a:prstGeom>
          <a:effectLst>
            <a:outerShdw blurRad="50800" dist="38100" dir="2700000" algn="tl" rotWithShape="0">
              <a:srgbClr val="4F80BD">
                <a:alpha val="50000"/>
              </a:srgbClr>
            </a:outerShdw>
          </a:effectLst>
        </p:spPr>
      </p:pic>
      <p:sp>
        <p:nvSpPr>
          <p:cNvPr id="14" name="文本框 10"/>
          <p:cNvSpPr txBox="1">
            <a:spLocks noChangeArrowheads="1"/>
          </p:cNvSpPr>
          <p:nvPr/>
        </p:nvSpPr>
        <p:spPr bwMode="auto">
          <a:xfrm>
            <a:off x="4245809" y="3031498"/>
            <a:ext cx="1061829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36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跳</a:t>
            </a:r>
            <a:r>
              <a:rPr lang="zh-CN" altLang="en-US" sz="3600" dirty="0" smtClean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绳</a:t>
            </a:r>
            <a:endParaRPr lang="zh-CN" altLang="en-US" sz="36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8975 0.078802 C -0.284975 0.040414 -0.407384 -0.072348 -0.546913 -0.115244 C -0.686443 -0.158141 -0.856952 -0.135512 -0.926560 -0.135765 " pathEditMode="relative" rAng="-1113980820" ptsTypes="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400" y="-10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ldLvl="0" animBg="1"/>
      <p:bldP spid="9" grpId="0" bldLvl="0" animBg="1"/>
      <p:bldP spid="11" grpId="0" bldLvl="0" animBg="1"/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5" y="519113"/>
            <a:ext cx="3455195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2" y="542926"/>
            <a:ext cx="19851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四、课堂小结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971551" y="1275160"/>
            <a:ext cx="7261622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这节课你有什么收获？做减法竖式时要注意什么？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900115" y="2733676"/>
            <a:ext cx="7487841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先把相同数位上的数对齐，再从个位减起。个位不够减，从十位退</a:t>
            </a:r>
            <a:r>
              <a:rPr lang="en-US" altLang="zh-CN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，在个位上加</a:t>
            </a:r>
            <a:r>
              <a:rPr lang="en-US" altLang="zh-CN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再减。</a:t>
            </a:r>
            <a:endParaRPr lang="zh-CN" altLang="en-US" sz="24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5" y="519113"/>
            <a:ext cx="3311129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2" y="542926"/>
            <a:ext cx="19851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一、复习导入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044180" y="1168004"/>
            <a:ext cx="4680347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．快速口算下列各题。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945359" y="1924051"/>
            <a:ext cx="7633097" cy="173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＝　　　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91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＝　　　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23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＝       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＝     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47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＝      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72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＝      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61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737247" y="2031206"/>
            <a:ext cx="484748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33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400676" y="2037160"/>
            <a:ext cx="484748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88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8099822" y="2037160"/>
            <a:ext cx="484748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12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537223" y="2571751"/>
            <a:ext cx="484748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18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580460" y="2572941"/>
            <a:ext cx="484748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22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7965282" y="2568179"/>
            <a:ext cx="484748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33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608660" y="3088483"/>
            <a:ext cx="484748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20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5256610" y="3088483"/>
            <a:ext cx="484748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65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7931945" y="3088483"/>
            <a:ext cx="484748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53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047751" y="3813573"/>
            <a:ext cx="4601260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．交流：说一说你是怎么算的？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4" grpId="0"/>
      <p:bldP spid="2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4" y="519113"/>
            <a:ext cx="3327797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2" y="542926"/>
            <a:ext cx="19851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二、探究新知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 descr="11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01330" y="2287191"/>
            <a:ext cx="7205663" cy="1608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11"/>
          <p:cNvGrpSpPr/>
          <p:nvPr/>
        </p:nvGrpSpPr>
        <p:grpSpPr bwMode="auto">
          <a:xfrm>
            <a:off x="977504" y="1231108"/>
            <a:ext cx="7811690" cy="646331"/>
            <a:chOff x="467715" y="870778"/>
            <a:chExt cx="7812542" cy="862537"/>
          </a:xfrm>
        </p:grpSpPr>
        <p:sp>
          <p:nvSpPr>
            <p:cNvPr id="4102" name="矩形 12"/>
            <p:cNvSpPr>
              <a:spLocks noChangeArrowheads="1"/>
            </p:cNvSpPr>
            <p:nvPr/>
          </p:nvSpPr>
          <p:spPr bwMode="auto">
            <a:xfrm>
              <a:off x="1151762" y="870778"/>
              <a:ext cx="7128495" cy="862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100-48=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？他们的做法你能看懂吗？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103" name="图片 13" descr="13.png"/>
            <p:cNvPicPr>
              <a:picLocks noChangeAspect="1"/>
            </p:cNvPicPr>
            <p:nvPr/>
          </p:nvPicPr>
          <p:blipFill>
            <a:blip r:embed="rId2" cstate="email"/>
            <a:srcRect t="-4401" b="-2"/>
            <a:stretch>
              <a:fillRect/>
            </a:stretch>
          </p:blipFill>
          <p:spPr bwMode="auto">
            <a:xfrm>
              <a:off x="467715" y="898667"/>
              <a:ext cx="684047" cy="651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353616" y="414338"/>
            <a:ext cx="518517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请大家用计数器拨一拨。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C:\Users\ADMINI~1\AppData\Local\Temp\ksohtml904\wps1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52513" y="982267"/>
            <a:ext cx="6507956" cy="1193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51223" y="3692129"/>
            <a:ext cx="757832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十位上借走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，还剩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减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剩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，合起来就是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52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251225" y="2301479"/>
            <a:ext cx="87796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个百相当于</a:t>
            </a:r>
            <a:r>
              <a:rPr lang="en-US" altLang="zh-CN" sz="2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个十，在计算器的十位上拨</a:t>
            </a:r>
            <a:r>
              <a:rPr lang="en-US" altLang="zh-CN" sz="2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个珠子。</a:t>
            </a:r>
            <a:endParaRPr lang="zh-CN" altLang="en-US" sz="1200" dirty="0"/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251223" y="2989660"/>
            <a:ext cx="877014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</a:t>
            </a:r>
            <a:r>
              <a:rPr lang="en-US" altLang="zh-CN" sz="2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时，个位不够减，向十位借</a:t>
            </a:r>
            <a:r>
              <a:rPr lang="en-US" altLang="zh-CN" sz="2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当十继续减，</a:t>
            </a:r>
            <a:r>
              <a:rPr lang="en-US" altLang="zh-CN" sz="2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</a:t>
            </a:r>
            <a:r>
              <a:rPr lang="en-US" altLang="zh-CN" sz="2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</a:t>
            </a:r>
            <a:r>
              <a:rPr lang="en-US" altLang="zh-CN" sz="2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200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5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900115" y="411958"/>
            <a:ext cx="3636169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用竖式算一算。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938462" y="1795462"/>
            <a:ext cx="213955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</a:rPr>
              <a:t>1  0   0</a:t>
            </a:r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2362202" y="2264569"/>
            <a:ext cx="64889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270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771902" y="2219326"/>
            <a:ext cx="125491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</a:rPr>
              <a:t>4   8</a:t>
            </a:r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>
            <a:cxnSpLocks noChangeShapeType="1"/>
          </p:cNvCxnSpPr>
          <p:nvPr/>
        </p:nvCxnSpPr>
        <p:spPr bwMode="auto">
          <a:xfrm flipV="1">
            <a:off x="2650333" y="2721769"/>
            <a:ext cx="2339579" cy="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4455321" y="2812256"/>
            <a:ext cx="76676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3661175" y="2812256"/>
            <a:ext cx="65008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824290" y="1752602"/>
            <a:ext cx="66675" cy="5119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0"/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4653531" y="1059658"/>
            <a:ext cx="507831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lIns="68580" tIns="34290" rIns="68580" bIns="3429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个位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830809" y="1059658"/>
            <a:ext cx="507831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lIns="68580" tIns="34290" rIns="68580" bIns="3429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十位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2210367" y="3489814"/>
            <a:ext cx="5256365" cy="810056"/>
          </a:xfrm>
          <a:prstGeom prst="wedgeRoundRectCallout">
            <a:avLst>
              <a:gd name="adj1" fmla="val 54164"/>
              <a:gd name="adj2" fmla="val -7686"/>
              <a:gd name="adj3" fmla="val 16667"/>
            </a:avLst>
          </a:prstGeom>
          <a:noFill/>
          <a:ln>
            <a:solidFill>
              <a:srgbClr val="0070C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连续退位时一定要注意每一位上应该是几，然后再计算。</a:t>
            </a:r>
            <a:endParaRPr lang="zh-CN" altLang="en-US" sz="21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3056903" y="1067992"/>
            <a:ext cx="507831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lIns="68580" tIns="34290" rIns="68580" bIns="3429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百位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158731" y="1762126"/>
            <a:ext cx="67865" cy="5000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1" grpId="0"/>
      <p:bldP spid="12" grpId="0"/>
      <p:bldP spid="13" grpId="0" animBg="1"/>
      <p:bldP spid="14" grpId="0"/>
      <p:bldP spid="15" grpId="0"/>
      <p:bldP spid="17" grpId="0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5" y="519113"/>
            <a:ext cx="3455195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2" y="542926"/>
            <a:ext cx="19851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三、巩固练习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721520" y="1113235"/>
            <a:ext cx="383181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．买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个羽毛球拍多少元？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9" name="图片 38" descr="16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84749" y="1575199"/>
            <a:ext cx="6334125" cy="1720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4"/>
          <p:cNvSpPr txBox="1">
            <a:spLocks noChangeArrowheads="1"/>
          </p:cNvSpPr>
          <p:nvPr/>
        </p:nvSpPr>
        <p:spPr bwMode="auto">
          <a:xfrm>
            <a:off x="2953943" y="3561161"/>
            <a:ext cx="340756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 Box 4"/>
          <p:cNvSpPr txBox="1">
            <a:spLocks noChangeArrowheads="1"/>
          </p:cNvSpPr>
          <p:nvPr/>
        </p:nvSpPr>
        <p:spPr bwMode="auto">
          <a:xfrm>
            <a:off x="2658668" y="4030266"/>
            <a:ext cx="48244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答：买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个羽毛球拍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8" grpId="0"/>
      <p:bldP spid="40" grpId="0"/>
      <p:bldP spid="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5"/>
          <p:cNvGrpSpPr/>
          <p:nvPr/>
        </p:nvGrpSpPr>
        <p:grpSpPr bwMode="auto">
          <a:xfrm>
            <a:off x="339329" y="1302545"/>
            <a:ext cx="8774906" cy="2036201"/>
            <a:chOff x="477778" y="1752963"/>
            <a:chExt cx="8774547" cy="2714574"/>
          </a:xfrm>
        </p:grpSpPr>
        <p:grpSp>
          <p:nvGrpSpPr>
            <p:cNvPr id="8205" name="组合 6"/>
            <p:cNvGrpSpPr/>
            <p:nvPr/>
          </p:nvGrpSpPr>
          <p:grpSpPr bwMode="auto">
            <a:xfrm>
              <a:off x="477778" y="1752963"/>
              <a:ext cx="8640600" cy="2651985"/>
              <a:chOff x="862629" y="332785"/>
              <a:chExt cx="8443467" cy="2166938"/>
            </a:xfrm>
          </p:grpSpPr>
          <p:pic>
            <p:nvPicPr>
              <p:cNvPr id="8207" name="图片 8" descr="25.png"/>
              <p:cNvPicPr>
                <a:picLocks noChangeAspect="1"/>
              </p:cNvPicPr>
              <p:nvPr/>
            </p:nvPicPr>
            <p:blipFill>
              <a:blip r:embed="rId1" cstate="email"/>
              <a:srcRect l="3368"/>
              <a:stretch>
                <a:fillRect/>
              </a:stretch>
            </p:blipFill>
            <p:spPr bwMode="auto">
              <a:xfrm>
                <a:off x="862629" y="332785"/>
                <a:ext cx="8443467" cy="2166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" name="矩形 9"/>
              <p:cNvSpPr/>
              <p:nvPr/>
            </p:nvSpPr>
            <p:spPr>
              <a:xfrm>
                <a:off x="1262843" y="908642"/>
                <a:ext cx="7628502" cy="136830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8206" name="矩形 7"/>
            <p:cNvSpPr>
              <a:spLocks noChangeArrowheads="1"/>
            </p:cNvSpPr>
            <p:nvPr/>
          </p:nvSpPr>
          <p:spPr bwMode="auto">
            <a:xfrm>
              <a:off x="648045" y="2128746"/>
              <a:ext cx="8604280" cy="2338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53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21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＝　   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65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15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＝　    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34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26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＝     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72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＝      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32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17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＝      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80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16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＝    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39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＝      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63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＝       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39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＝   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2124077" y="1735932"/>
            <a:ext cx="7667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74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6" name="矩形 11"/>
          <p:cNvSpPr>
            <a:spLocks noChangeArrowheads="1"/>
          </p:cNvSpPr>
          <p:nvPr/>
        </p:nvSpPr>
        <p:spPr bwMode="auto">
          <a:xfrm>
            <a:off x="294086" y="627460"/>
            <a:ext cx="60016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4812508" y="1735932"/>
            <a:ext cx="7667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7667627" y="1735932"/>
            <a:ext cx="7667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2051449" y="2282429"/>
            <a:ext cx="7667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63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4812508" y="2282429"/>
            <a:ext cx="7667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7742637" y="2270523"/>
            <a:ext cx="7667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64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2051449" y="2787254"/>
            <a:ext cx="7667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44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4812508" y="2787254"/>
            <a:ext cx="7667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7790260" y="2803923"/>
            <a:ext cx="7667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61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6"/>
          <p:cNvSpPr>
            <a:spLocks noChangeArrowheads="1"/>
          </p:cNvSpPr>
          <p:nvPr/>
        </p:nvSpPr>
        <p:spPr bwMode="auto">
          <a:xfrm>
            <a:off x="294085" y="627460"/>
            <a:ext cx="244682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．谁先到对岸？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219" name="组合 2"/>
          <p:cNvGrpSpPr/>
          <p:nvPr/>
        </p:nvGrpSpPr>
        <p:grpSpPr bwMode="auto">
          <a:xfrm>
            <a:off x="395290" y="1168005"/>
            <a:ext cx="8497491" cy="2717006"/>
            <a:chOff x="755735" y="1772884"/>
            <a:chExt cx="7684593" cy="2840691"/>
          </a:xfrm>
        </p:grpSpPr>
        <p:pic>
          <p:nvPicPr>
            <p:cNvPr id="9232" name="图片 5" descr="21.png"/>
            <p:cNvPicPr>
              <a:picLocks noChangeAspect="1"/>
            </p:cNvPicPr>
            <p:nvPr/>
          </p:nvPicPr>
          <p:blipFill>
            <a:blip r:embed="rId1" cstate="email"/>
            <a:srcRect l="6090" t="5949"/>
            <a:stretch>
              <a:fillRect/>
            </a:stretch>
          </p:blipFill>
          <p:spPr bwMode="auto">
            <a:xfrm>
              <a:off x="899745" y="1812625"/>
              <a:ext cx="7540583" cy="2800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矩形 1"/>
            <p:cNvSpPr/>
            <p:nvPr/>
          </p:nvSpPr>
          <p:spPr>
            <a:xfrm>
              <a:off x="755735" y="1772884"/>
              <a:ext cx="2232053" cy="216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2461024" y="2301479"/>
            <a:ext cx="7667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81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2443163" y="2663429"/>
            <a:ext cx="7655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2412207" y="3011091"/>
            <a:ext cx="7655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4339830" y="2278858"/>
            <a:ext cx="7667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4339830" y="2640807"/>
            <a:ext cx="7667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39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4339830" y="2950369"/>
            <a:ext cx="7667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68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6155533" y="2274095"/>
            <a:ext cx="7667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6155533" y="2655095"/>
            <a:ext cx="7667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71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6155533" y="3008711"/>
            <a:ext cx="7667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74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8040293" y="2268141"/>
            <a:ext cx="7667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79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8052199" y="2590801"/>
            <a:ext cx="7667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84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8073630" y="2950369"/>
            <a:ext cx="7667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8" descr="26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780235" y="2621758"/>
            <a:ext cx="2015728" cy="797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图片 10" descr="27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62490" y="1977628"/>
            <a:ext cx="2089547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44" name="组合 11"/>
          <p:cNvGrpSpPr/>
          <p:nvPr/>
        </p:nvGrpSpPr>
        <p:grpSpPr bwMode="auto">
          <a:xfrm>
            <a:off x="3089675" y="789385"/>
            <a:ext cx="3769519" cy="1246584"/>
            <a:chOff x="3167229" y="2285992"/>
            <a:chExt cx="3769565" cy="1661662"/>
          </a:xfrm>
        </p:grpSpPr>
        <p:pic>
          <p:nvPicPr>
            <p:cNvPr id="10254" name="图片 13" descr="23.png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167229" y="2285992"/>
              <a:ext cx="3769565" cy="16616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55" name="图片 14" descr="30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902673" y="3077012"/>
              <a:ext cx="1764000" cy="3100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245" name="图片 12" descr="32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985963" y="1432323"/>
            <a:ext cx="3294460" cy="1203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图片 6" descr="24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58393" y="1222773"/>
            <a:ext cx="2124075" cy="813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图片 7" descr="25.pn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971553" y="2386013"/>
            <a:ext cx="2269331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图片 9" descr="29.png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028135" y="286943"/>
            <a:ext cx="3037284" cy="1983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2233613" y="3344466"/>
            <a:ext cx="48577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8+18+34+25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86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（名）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1044180" y="4069558"/>
            <a:ext cx="677584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答：有两辆车，这些运动员能坐下。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532460" y="3714751"/>
            <a:ext cx="321468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50x2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（名）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999517" y="3730229"/>
            <a:ext cx="121571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86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53" name="矩形 23"/>
          <p:cNvSpPr>
            <a:spLocks noChangeArrowheads="1"/>
          </p:cNvSpPr>
          <p:nvPr/>
        </p:nvSpPr>
        <p:spPr bwMode="auto">
          <a:xfrm>
            <a:off x="251222" y="519113"/>
            <a:ext cx="244682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．远动员集合。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" grpId="0"/>
      <p:bldP spid="3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p="http://schemas.openxmlformats.org/presentationml/2006/main">
  <p:tag name="KSO_WPP_MARK_KEY" val="97bc7224-ead9-43d4-a18b-f2c382ac0d0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636</Words>
  <Application>WPS 演示</Application>
  <PresentationFormat>全屏显示(16:9)</PresentationFormat>
  <Paragraphs>144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黑体</vt:lpstr>
      <vt:lpstr>Calibri</vt:lpstr>
      <vt:lpstr>经典粗圆简</vt:lpstr>
      <vt:lpstr>楷体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keywords>第一PPT模板网-WWW.1PPT.COM</cp:keywords>
  <dc:subject>第一PPT模板网-WWW.1PPT.COM</dc:subject>
  <cp:lastModifiedBy>小树</cp:lastModifiedBy>
  <cp:revision>4</cp:revision>
  <dcterms:created xsi:type="dcterms:W3CDTF">2018-03-01T02:03:00Z</dcterms:created>
  <dcterms:modified xsi:type="dcterms:W3CDTF">2023-01-28T05:33:32Z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A299B9BB3DB641E8AA615475EAD83346</vt:lpwstr>
  </property>
</Properties>
</file>