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16"/>
  </p:notesMasterIdLst>
  <p:sldIdLst>
    <p:sldId id="550" r:id="rId3"/>
    <p:sldId id="510" r:id="rId4"/>
    <p:sldId id="542" r:id="rId5"/>
    <p:sldId id="541" r:id="rId6"/>
    <p:sldId id="543" r:id="rId7"/>
    <p:sldId id="544" r:id="rId8"/>
    <p:sldId id="545" r:id="rId9"/>
    <p:sldId id="546" r:id="rId10"/>
    <p:sldId id="547" r:id="rId11"/>
    <p:sldId id="548" r:id="rId12"/>
    <p:sldId id="549" r:id="rId13"/>
    <p:sldId id="507" r:id="rId14"/>
    <p:sldId id="501" r:id="rId15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0"/>
    </p:embeddedFont>
    <p:embeddedFont>
      <p:font typeface="微软雅黑" panose="020B0503020204020204" pitchFamily="34" charset="-122"/>
      <p:regular r:id="rId21"/>
    </p:embeddedFont>
    <p:embeddedFont>
      <p:font typeface="华文楷体" panose="02010600040101010101" pitchFamily="2" charset="-122"/>
      <p:regular r:id="rId22"/>
    </p:embeddedFont>
    <p:embeddedFont>
      <p:font typeface="楷体" panose="02010609060101010101" pitchFamily="49" charset="-122"/>
      <p:regular r:id="rId23"/>
    </p:embeddedFont>
    <p:embeddedFont>
      <p:font typeface="幼圆" panose="02010509060101010101" pitchFamily="49" charset="-122"/>
      <p:regular r:id="rId24"/>
    </p:embeddedFont>
    <p:embeddedFont>
      <p:font typeface="Calibri" panose="020F0502020204030204" charset="0"/>
      <p:regular r:id="rId25"/>
      <p:bold r:id="rId26"/>
      <p:italic r:id="rId27"/>
      <p:boldItalic r:id="rId28"/>
    </p:embeddedFont>
  </p:embeddedFontLst>
  <p:custDataLst>
    <p:tags r:id="rId29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619" userDrawn="1">
          <p15:clr>
            <a:srgbClr val="A4A3A4"/>
          </p15:clr>
        </p15:guide>
        <p15:guide id="4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00FF"/>
    <a:srgbClr val="FEE6E2"/>
    <a:srgbClr val="009900"/>
    <a:srgbClr val="FF0000"/>
    <a:srgbClr val="FF9933"/>
    <a:srgbClr val="AFF22A"/>
    <a:srgbClr val="CC9900"/>
    <a:srgbClr val="FF6600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5622" autoAdjust="0"/>
  </p:normalViewPr>
  <p:slideViewPr>
    <p:cSldViewPr>
      <p:cViewPr varScale="1">
        <p:scale>
          <a:sx n="147" d="100"/>
          <a:sy n="147" d="100"/>
        </p:scale>
        <p:origin x="-594" y="-102"/>
      </p:cViewPr>
      <p:guideLst>
        <p:guide orient="horz" pos="2159"/>
        <p:guide pos="3840"/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font" Target="fonts/font9.fntdata"/><Relationship Id="rId27" Type="http://schemas.openxmlformats.org/officeDocument/2006/relationships/font" Target="fonts/font8.fntdata"/><Relationship Id="rId26" Type="http://schemas.openxmlformats.org/officeDocument/2006/relationships/font" Target="fonts/font7.fntdata"/><Relationship Id="rId25" Type="http://schemas.openxmlformats.org/officeDocument/2006/relationships/font" Target="fonts/font6.fntdata"/><Relationship Id="rId24" Type="http://schemas.openxmlformats.org/officeDocument/2006/relationships/font" Target="fonts/font5.fntdata"/><Relationship Id="rId23" Type="http://schemas.openxmlformats.org/officeDocument/2006/relationships/font" Target="fonts/font4.fntdata"/><Relationship Id="rId22" Type="http://schemas.openxmlformats.org/officeDocument/2006/relationships/font" Target="fonts/font3.fntdata"/><Relationship Id="rId21" Type="http://schemas.openxmlformats.org/officeDocument/2006/relationships/font" Target="fonts/font2.fntdata"/><Relationship Id="rId20" Type="http://schemas.openxmlformats.org/officeDocument/2006/relationships/font" Target="fonts/font1.fntdata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4283968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26750" y="93861"/>
            <a:ext cx="365316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100</a:t>
            </a:r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以内的加法和减法（一）</a:t>
            </a:r>
            <a:r>
              <a:rPr lang="zh-CN" altLang="en-US" sz="1200" baseline="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整十数加、减整十数</a:t>
            </a:r>
            <a:endParaRPr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6.xml"/><Relationship Id="rId5" Type="http://schemas.openxmlformats.org/officeDocument/2006/relationships/slide" Target="slide13.xml"/><Relationship Id="rId4" Type="http://schemas.openxmlformats.org/officeDocument/2006/relationships/slide" Target="slide12.xml"/><Relationship Id="rId3" Type="http://schemas.openxmlformats.org/officeDocument/2006/relationships/image" Target="../media/image2.emf"/><Relationship Id="rId2" Type="http://schemas.openxmlformats.org/officeDocument/2006/relationships/slide" Target="slide2.xml"/><Relationship Id="rId1" Type="http://schemas.openxmlformats.org/officeDocument/2006/relationships/slide" Target="slide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2.xml"/><Relationship Id="rId2" Type="http://schemas.openxmlformats.org/officeDocument/2006/relationships/image" Target="../media/image21.jpeg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2.xml"/><Relationship Id="rId2" Type="http://schemas.openxmlformats.org/officeDocument/2006/relationships/image" Target="../media/image23.png"/><Relationship Id="rId1" Type="http://schemas.openxmlformats.org/officeDocument/2006/relationships/image" Target="../media/image22.emf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2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slide" Target="slide1.xml"/><Relationship Id="rId7" Type="http://schemas.openxmlformats.org/officeDocument/2006/relationships/image" Target="../media/image6.png"/><Relationship Id="rId6" Type="http://schemas.openxmlformats.org/officeDocument/2006/relationships/slide" Target="slide2.xml"/><Relationship Id="rId5" Type="http://schemas.openxmlformats.org/officeDocument/2006/relationships/image" Target="../media/image10.png"/><Relationship Id="rId4" Type="http://schemas.openxmlformats.org/officeDocument/2006/relationships/image" Target="../media/image9.jpe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slide" Target="slide1.xml"/><Relationship Id="rId6" Type="http://schemas.openxmlformats.org/officeDocument/2006/relationships/image" Target="../media/image6.png"/><Relationship Id="rId5" Type="http://schemas.openxmlformats.org/officeDocument/2006/relationships/slide" Target="slide2.xml"/><Relationship Id="rId4" Type="http://schemas.openxmlformats.org/officeDocument/2006/relationships/image" Target="../media/image14.jpeg"/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slide" Target="slide1.xml"/><Relationship Id="rId5" Type="http://schemas.openxmlformats.org/officeDocument/2006/relationships/image" Target="../media/image6.png"/><Relationship Id="rId4" Type="http://schemas.openxmlformats.org/officeDocument/2006/relationships/slide" Target="slide2.xml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2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slide" Target="slide2.xml"/><Relationship Id="rId1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slide" Target="slide2.xml"/><Relationship Id="rId1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slide" Target="slide2.xml"/><Relationship Id="rId1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067944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87576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苏教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数学  一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>
            <a:hlinkClick r:id="" action="ppaction://noaction"/>
          </p:cNvPr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>
            <a:hlinkClick r:id="" action="ppaction://noaction"/>
          </p:cNvPr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>
            <a:hlinkClick r:id="" action="ppaction://noaction"/>
          </p:cNvPr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>
            <a:hlinkClick r:id="rId1" action="ppaction://hlinksldjump"/>
          </p:cNvPr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>
            <a:hlinkClick r:id="rId2" action="ppaction://hlinksldjump"/>
          </p:cNvPr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-14548" y="1563638"/>
            <a:ext cx="9158547" cy="746358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整十数加、减整十数</a:t>
            </a:r>
            <a:endParaRPr lang="zh-CN" altLang="en-US" sz="44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3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1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43608" y="629457"/>
            <a:ext cx="4649350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800" dirty="0" smtClean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100</a:t>
            </a:r>
            <a:r>
              <a:rPr lang="zh-CN" altLang="en-US" sz="2800" dirty="0" smtClean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以内的加法和减法（一）</a:t>
            </a:r>
            <a:endParaRPr lang="zh-CN" altLang="en-US" sz="2800" dirty="0">
              <a:solidFill>
                <a:srgbClr val="0050AA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3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703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</a:rPr>
                <a:t>4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TextBox 11"/>
          <p:cNvSpPr txBox="1">
            <a:spLocks noChangeArrowheads="1"/>
          </p:cNvSpPr>
          <p:nvPr/>
        </p:nvSpPr>
        <p:spPr bwMode="auto">
          <a:xfrm>
            <a:off x="683568" y="3189907"/>
            <a:ext cx="200025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60+30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=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2301072" y="3190205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90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9223" name="TextBox 11"/>
          <p:cNvSpPr txBox="1">
            <a:spLocks noChangeArrowheads="1"/>
          </p:cNvSpPr>
          <p:nvPr/>
        </p:nvSpPr>
        <p:spPr bwMode="auto">
          <a:xfrm>
            <a:off x="683568" y="2253803"/>
            <a:ext cx="200025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90-70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=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1" name="矩形 30"/>
          <p:cNvSpPr>
            <a:spLocks noChangeArrowheads="1"/>
          </p:cNvSpPr>
          <p:nvPr/>
        </p:nvSpPr>
        <p:spPr bwMode="auto">
          <a:xfrm>
            <a:off x="2301072" y="2254101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20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9225" name="TextBox 11"/>
          <p:cNvSpPr txBox="1">
            <a:spLocks noChangeArrowheads="1"/>
          </p:cNvSpPr>
          <p:nvPr/>
        </p:nvSpPr>
        <p:spPr bwMode="auto">
          <a:xfrm>
            <a:off x="683568" y="1369690"/>
            <a:ext cx="20002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20+40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=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2301072" y="1369988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60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9227" name="TextBox 11"/>
          <p:cNvSpPr txBox="1">
            <a:spLocks noChangeArrowheads="1"/>
          </p:cNvSpPr>
          <p:nvPr/>
        </p:nvSpPr>
        <p:spPr bwMode="auto">
          <a:xfrm>
            <a:off x="3183880" y="3180382"/>
            <a:ext cx="200025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60-20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=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5" name="矩形 34"/>
          <p:cNvSpPr>
            <a:spLocks noChangeArrowheads="1"/>
          </p:cNvSpPr>
          <p:nvPr/>
        </p:nvSpPr>
        <p:spPr bwMode="auto">
          <a:xfrm>
            <a:off x="4801384" y="3180680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40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9229" name="TextBox 11"/>
          <p:cNvSpPr txBox="1">
            <a:spLocks noChangeArrowheads="1"/>
          </p:cNvSpPr>
          <p:nvPr/>
        </p:nvSpPr>
        <p:spPr bwMode="auto">
          <a:xfrm>
            <a:off x="3183880" y="2244278"/>
            <a:ext cx="200025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30+30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=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4801384" y="2244576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60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9231" name="TextBox 11"/>
          <p:cNvSpPr txBox="1">
            <a:spLocks noChangeArrowheads="1"/>
          </p:cNvSpPr>
          <p:nvPr/>
        </p:nvSpPr>
        <p:spPr bwMode="auto">
          <a:xfrm>
            <a:off x="3183880" y="1360165"/>
            <a:ext cx="20002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70-10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=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9" name="矩形 38"/>
          <p:cNvSpPr>
            <a:spLocks noChangeArrowheads="1"/>
          </p:cNvSpPr>
          <p:nvPr/>
        </p:nvSpPr>
        <p:spPr bwMode="auto">
          <a:xfrm>
            <a:off x="4801384" y="1360463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60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9233" name="TextBox 11"/>
          <p:cNvSpPr txBox="1">
            <a:spLocks noChangeArrowheads="1"/>
          </p:cNvSpPr>
          <p:nvPr/>
        </p:nvSpPr>
        <p:spPr bwMode="auto">
          <a:xfrm>
            <a:off x="5811193" y="2253803"/>
            <a:ext cx="25558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80-50+7  =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49" name="矩形 48"/>
          <p:cNvSpPr>
            <a:spLocks noChangeArrowheads="1"/>
          </p:cNvSpPr>
          <p:nvPr/>
        </p:nvSpPr>
        <p:spPr bwMode="auto">
          <a:xfrm>
            <a:off x="7944634" y="2244576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37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9235" name="TextBox 11"/>
          <p:cNvSpPr txBox="1">
            <a:spLocks noChangeArrowheads="1"/>
          </p:cNvSpPr>
          <p:nvPr/>
        </p:nvSpPr>
        <p:spPr bwMode="auto">
          <a:xfrm>
            <a:off x="5811193" y="1360165"/>
            <a:ext cx="248443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10+80+6  =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51" name="矩形 50"/>
          <p:cNvSpPr>
            <a:spLocks noChangeArrowheads="1"/>
          </p:cNvSpPr>
          <p:nvPr/>
        </p:nvSpPr>
        <p:spPr bwMode="auto">
          <a:xfrm>
            <a:off x="7900184" y="1360463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96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9237" name="TextBox 11"/>
          <p:cNvSpPr txBox="1">
            <a:spLocks noChangeArrowheads="1"/>
          </p:cNvSpPr>
          <p:nvPr/>
        </p:nvSpPr>
        <p:spPr bwMode="auto">
          <a:xfrm>
            <a:off x="5898505" y="3189907"/>
            <a:ext cx="2484438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30+70-40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=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53" name="矩形 52"/>
          <p:cNvSpPr>
            <a:spLocks noChangeArrowheads="1"/>
          </p:cNvSpPr>
          <p:nvPr/>
        </p:nvSpPr>
        <p:spPr bwMode="auto">
          <a:xfrm>
            <a:off x="8043059" y="3190205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60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8" name="矩形 12"/>
          <p:cNvSpPr>
            <a:spLocks noChangeArrowheads="1"/>
          </p:cNvSpPr>
          <p:nvPr/>
        </p:nvSpPr>
        <p:spPr bwMode="auto">
          <a:xfrm>
            <a:off x="500063" y="627534"/>
            <a:ext cx="598241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.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1" grpId="0"/>
      <p:bldP spid="33" grpId="0"/>
      <p:bldP spid="35" grpId="0"/>
      <p:bldP spid="37" grpId="0"/>
      <p:bldP spid="39" grpId="0"/>
      <p:bldP spid="49" grpId="0"/>
      <p:bldP spid="51" grpId="0"/>
      <p:bldP spid="5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5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54571" y="630070"/>
            <a:ext cx="4423395" cy="32337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13"/>
          <p:cNvGrpSpPr/>
          <p:nvPr/>
        </p:nvGrpSpPr>
        <p:grpSpPr bwMode="auto">
          <a:xfrm>
            <a:off x="1264638" y="473044"/>
            <a:ext cx="2500328" cy="461665"/>
            <a:chOff x="6468072" y="-1772455"/>
            <a:chExt cx="3320119" cy="615131"/>
          </a:xfrm>
          <a:noFill/>
          <a:effectLst/>
        </p:grpSpPr>
        <p:sp>
          <p:nvSpPr>
            <p:cNvPr id="8" name="圆角矩形标注 7"/>
            <p:cNvSpPr/>
            <p:nvPr/>
          </p:nvSpPr>
          <p:spPr>
            <a:xfrm>
              <a:off x="6468072" y="-1752233"/>
              <a:ext cx="3246604" cy="574334"/>
            </a:xfrm>
            <a:prstGeom prst="wedgeRoundRectCallout">
              <a:avLst>
                <a:gd name="adj1" fmla="val -2022"/>
                <a:gd name="adj2" fmla="val 91073"/>
                <a:gd name="adj3" fmla="val 16667"/>
              </a:avLst>
            </a:prstGeom>
            <a:grpFill/>
            <a:ln w="12700">
              <a:solidFill>
                <a:schemeClr val="accent6">
                  <a:lumMod val="75000"/>
                </a:schemeClr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TextBox 14"/>
            <p:cNvSpPr txBox="1">
              <a:spLocks noChangeArrowheads="1"/>
            </p:cNvSpPr>
            <p:nvPr/>
          </p:nvSpPr>
          <p:spPr bwMode="auto">
            <a:xfrm>
              <a:off x="6541585" y="-1772455"/>
              <a:ext cx="3246606" cy="615131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我拔了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20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个萝卜。</a:t>
              </a:r>
              <a:endPara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" name="组合 17"/>
          <p:cNvGrpSpPr/>
          <p:nvPr/>
        </p:nvGrpSpPr>
        <p:grpSpPr bwMode="auto">
          <a:xfrm>
            <a:off x="5337014" y="782890"/>
            <a:ext cx="1714500" cy="858837"/>
            <a:chOff x="6416294" y="660612"/>
            <a:chExt cx="1714518" cy="1145295"/>
          </a:xfrm>
          <a:noFill/>
        </p:grpSpPr>
        <p:sp>
          <p:nvSpPr>
            <p:cNvPr id="11" name="圆角矩形标注 10"/>
            <p:cNvSpPr/>
            <p:nvPr/>
          </p:nvSpPr>
          <p:spPr>
            <a:xfrm>
              <a:off x="6428994" y="719888"/>
              <a:ext cx="1558941" cy="1086019"/>
            </a:xfrm>
            <a:prstGeom prst="wedgeRoundRectCallout">
              <a:avLst>
                <a:gd name="adj1" fmla="val -68645"/>
                <a:gd name="adj2" fmla="val 44238"/>
                <a:gd name="adj3" fmla="val 16667"/>
              </a:avLst>
            </a:prstGeom>
            <a:grp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265" name="TextBox 14"/>
            <p:cNvSpPr txBox="1">
              <a:spLocks noChangeArrowheads="1"/>
            </p:cNvSpPr>
            <p:nvPr/>
          </p:nvSpPr>
          <p:spPr bwMode="auto">
            <a:xfrm>
              <a:off x="6416294" y="660612"/>
              <a:ext cx="1714518" cy="1107218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我拔的和你同样多。</a:t>
              </a:r>
              <a:endPara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" name="组合 12"/>
          <p:cNvGrpSpPr/>
          <p:nvPr/>
        </p:nvGrpSpPr>
        <p:grpSpPr bwMode="auto">
          <a:xfrm>
            <a:off x="5436096" y="2355726"/>
            <a:ext cx="2714625" cy="500062"/>
            <a:chOff x="6416282" y="720820"/>
            <a:chExt cx="2714644" cy="666754"/>
          </a:xfrm>
          <a:noFill/>
        </p:grpSpPr>
        <p:sp>
          <p:nvSpPr>
            <p:cNvPr id="14" name="圆角矩形标注 13"/>
            <p:cNvSpPr/>
            <p:nvPr/>
          </p:nvSpPr>
          <p:spPr>
            <a:xfrm>
              <a:off x="6428982" y="720820"/>
              <a:ext cx="2487630" cy="666754"/>
            </a:xfrm>
            <a:prstGeom prst="wedgeRoundRectCallout">
              <a:avLst>
                <a:gd name="adj1" fmla="val 40836"/>
                <a:gd name="adj2" fmla="val 85216"/>
                <a:gd name="adj3" fmla="val 16667"/>
              </a:avLst>
            </a:prstGeom>
            <a:grpFill/>
            <a:ln>
              <a:solidFill>
                <a:srgbClr val="FF99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263" name="TextBox 14"/>
            <p:cNvSpPr txBox="1">
              <a:spLocks noChangeArrowheads="1"/>
            </p:cNvSpPr>
            <p:nvPr/>
          </p:nvSpPr>
          <p:spPr bwMode="auto">
            <a:xfrm>
              <a:off x="6416282" y="731351"/>
              <a:ext cx="2714644" cy="615553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一共拔了多少个？</a:t>
              </a:r>
              <a:endPara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7017115" y="2634533"/>
            <a:ext cx="1621554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组合 18"/>
          <p:cNvGrpSpPr/>
          <p:nvPr/>
        </p:nvGrpSpPr>
        <p:grpSpPr bwMode="auto">
          <a:xfrm>
            <a:off x="3532733" y="3962945"/>
            <a:ext cx="2084388" cy="461963"/>
            <a:chOff x="5928507" y="3521817"/>
            <a:chExt cx="2083265" cy="461960"/>
          </a:xfrm>
        </p:grpSpPr>
        <p:grpSp>
          <p:nvGrpSpPr>
            <p:cNvPr id="6" name="组合 17"/>
            <p:cNvGrpSpPr/>
            <p:nvPr/>
          </p:nvGrpSpPr>
          <p:grpSpPr bwMode="auto">
            <a:xfrm>
              <a:off x="6011545" y="3521817"/>
              <a:ext cx="2000227" cy="461960"/>
              <a:chOff x="3143170" y="3337450"/>
              <a:chExt cx="2000264" cy="461665"/>
            </a:xfrm>
          </p:grpSpPr>
          <p:sp>
            <p:nvSpPr>
              <p:cNvPr id="10260" name="TextBox 11"/>
              <p:cNvSpPr txBox="1">
                <a:spLocks noChangeArrowheads="1"/>
              </p:cNvSpPr>
              <p:nvPr/>
            </p:nvSpPr>
            <p:spPr bwMode="auto">
              <a:xfrm>
                <a:off x="3143170" y="3337450"/>
                <a:ext cx="2000264" cy="46166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2400" b="1" dirty="0">
                    <a:cs typeface="Arial" panose="020B0604020202020204" pitchFamily="34" charset="0"/>
                  </a:rPr>
                  <a:t>           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=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4705512" y="3408842"/>
                <a:ext cx="357001" cy="356957"/>
              </a:xfrm>
              <a:prstGeom prst="rect">
                <a:avLst/>
              </a:prstGeom>
              <a:noFill/>
              <a:ln>
                <a:solidFill>
                  <a:srgbClr val="FF33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b="1"/>
              </a:p>
            </p:txBody>
          </p:sp>
        </p:grpSp>
        <p:sp>
          <p:nvSpPr>
            <p:cNvPr id="19" name="矩形 18"/>
            <p:cNvSpPr/>
            <p:nvPr/>
          </p:nvSpPr>
          <p:spPr bwMode="auto">
            <a:xfrm>
              <a:off x="5928507" y="3593255"/>
              <a:ext cx="356996" cy="357185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/>
            </a:p>
          </p:txBody>
        </p:sp>
      </p:grp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3451771" y="3977233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20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4397921" y="3981995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20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5104358" y="3972470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40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3926433" y="3972470"/>
            <a:ext cx="49212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＋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 bwMode="auto">
          <a:xfrm>
            <a:off x="4474121" y="4039145"/>
            <a:ext cx="357187" cy="357188"/>
          </a:xfrm>
          <a:prstGeom prst="rect">
            <a:avLst/>
          </a:prstGeom>
          <a:noFill/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/>
          </a:p>
        </p:txBody>
      </p:sp>
      <p:sp>
        <p:nvSpPr>
          <p:cNvPr id="27" name="椭圆 26"/>
          <p:cNvSpPr/>
          <p:nvPr/>
        </p:nvSpPr>
        <p:spPr>
          <a:xfrm>
            <a:off x="3974058" y="4015333"/>
            <a:ext cx="387350" cy="398462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b="1"/>
          </a:p>
        </p:txBody>
      </p:sp>
      <p:sp>
        <p:nvSpPr>
          <p:cNvPr id="10257" name="矩形 27"/>
          <p:cNvSpPr>
            <a:spLocks noChangeArrowheads="1"/>
          </p:cNvSpPr>
          <p:nvPr/>
        </p:nvSpPr>
        <p:spPr bwMode="auto">
          <a:xfrm>
            <a:off x="5331371" y="3981995"/>
            <a:ext cx="1112837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（个）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矩形 12"/>
          <p:cNvSpPr>
            <a:spLocks noChangeArrowheads="1"/>
          </p:cNvSpPr>
          <p:nvPr/>
        </p:nvSpPr>
        <p:spPr bwMode="auto">
          <a:xfrm>
            <a:off x="500063" y="627534"/>
            <a:ext cx="598241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5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.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5" name="图片 34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6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21" name="Rectangle 5"/>
          <p:cNvSpPr>
            <a:spLocks noChangeArrowheads="1"/>
          </p:cNvSpPr>
          <p:nvPr/>
        </p:nvSpPr>
        <p:spPr bwMode="auto">
          <a:xfrm>
            <a:off x="1403648" y="1975171"/>
            <a:ext cx="5832648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整十数加、减整十数的方法：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1403648" y="2561405"/>
            <a:ext cx="5832648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想数的组成。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1517691" y="3192962"/>
            <a:ext cx="5832648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想一位数加、减一位数。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13" grpId="0"/>
      <p:bldP spid="14" grpId="0"/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3491880" y="1779662"/>
            <a:ext cx="2448272" cy="1431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补充习题：</a:t>
            </a:r>
            <a:endParaRPr lang="en-US" altLang="zh-CN" sz="32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22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</a:t>
            </a:r>
            <a:endParaRPr lang="en-US" altLang="zh-CN" sz="32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07456" y="1770951"/>
            <a:ext cx="5600848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17"/>
          <p:cNvSpPr txBox="1"/>
          <p:nvPr/>
        </p:nvSpPr>
        <p:spPr>
          <a:xfrm>
            <a:off x="2643560" y="3571151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座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235848" y="3571151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座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727703" y="1027389"/>
            <a:ext cx="684076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小朋友们去郊游，准备了这两辆车！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dirty="0"/>
          </a:p>
        </p:txBody>
      </p:sp>
      <p:grpSp>
        <p:nvGrpSpPr>
          <p:cNvPr id="21" name="组合 2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07456" y="1256442"/>
            <a:ext cx="5600848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17"/>
          <p:cNvSpPr txBox="1"/>
          <p:nvPr/>
        </p:nvSpPr>
        <p:spPr>
          <a:xfrm>
            <a:off x="2643560" y="3056642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座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235848" y="3056642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座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2" name="组合 43"/>
          <p:cNvGrpSpPr/>
          <p:nvPr/>
        </p:nvGrpSpPr>
        <p:grpSpPr bwMode="auto">
          <a:xfrm>
            <a:off x="2605992" y="666577"/>
            <a:ext cx="4643438" cy="500063"/>
            <a:chOff x="4572000" y="2143119"/>
            <a:chExt cx="4643470" cy="500068"/>
          </a:xfrm>
          <a:noFill/>
        </p:grpSpPr>
        <p:grpSp>
          <p:nvGrpSpPr>
            <p:cNvPr id="23" name="组合 13"/>
            <p:cNvGrpSpPr/>
            <p:nvPr/>
          </p:nvGrpSpPr>
          <p:grpSpPr bwMode="auto">
            <a:xfrm>
              <a:off x="4572000" y="2143119"/>
              <a:ext cx="4643470" cy="500068"/>
              <a:chOff x="5424603" y="-2965857"/>
              <a:chExt cx="5291773" cy="666302"/>
            </a:xfrm>
            <a:grpFill/>
            <a:effectLst/>
          </p:grpSpPr>
          <p:sp>
            <p:nvSpPr>
              <p:cNvPr id="27" name="圆角矩形标注 26"/>
              <p:cNvSpPr/>
              <p:nvPr/>
            </p:nvSpPr>
            <p:spPr>
              <a:xfrm>
                <a:off x="5424603" y="-2965838"/>
                <a:ext cx="5047537" cy="666283"/>
              </a:xfrm>
              <a:prstGeom prst="wedgeRoundRectCallout">
                <a:avLst>
                  <a:gd name="adj1" fmla="val 53420"/>
                  <a:gd name="adj2" fmla="val 6282"/>
                  <a:gd name="adj3" fmla="val 16667"/>
                </a:avLst>
              </a:prstGeom>
              <a:grpFill/>
              <a:ln w="12700">
                <a:solidFill>
                  <a:srgbClr val="00B050"/>
                </a:solidFill>
              </a:ln>
              <a:effectLst/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 dirty="0">
                  <a:latin typeface="楷体_GB2312" panose="02010609030101010101" pitchFamily="49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28" name="TextBox 14"/>
              <p:cNvSpPr txBox="1">
                <a:spLocks noChangeArrowheads="1"/>
              </p:cNvSpPr>
              <p:nvPr/>
            </p:nvSpPr>
            <p:spPr bwMode="auto">
              <a:xfrm>
                <a:off x="6319449" y="-2965857"/>
                <a:ext cx="4396927" cy="615130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和    一共有多少个座位？</a:t>
                </a:r>
                <a:endParaRPr lang="zh-CN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24" name="Picture 3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D8EDDD"/>
                </a:clrFrom>
                <a:clrTo>
                  <a:srgbClr val="D8EDD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643438" y="2214560"/>
              <a:ext cx="785818" cy="3632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</p:pic>
        <p:pic>
          <p:nvPicPr>
            <p:cNvPr id="26" name="Picture 4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D8EDDD"/>
                </a:clrFrom>
                <a:clrTo>
                  <a:srgbClr val="D8EDD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786446" y="2285998"/>
              <a:ext cx="571504" cy="29239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662660" y="143743"/>
            <a:ext cx="2145178" cy="171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2" name="组合 31"/>
          <p:cNvGrpSpPr/>
          <p:nvPr/>
        </p:nvGrpSpPr>
        <p:grpSpPr>
          <a:xfrm>
            <a:off x="2915816" y="3787175"/>
            <a:ext cx="3262432" cy="584775"/>
            <a:chOff x="2915816" y="3579862"/>
            <a:chExt cx="3262432" cy="584775"/>
          </a:xfrm>
        </p:grpSpPr>
        <p:sp>
          <p:nvSpPr>
            <p:cNvPr id="30" name="TextBox 29"/>
            <p:cNvSpPr txBox="1"/>
            <p:nvPr/>
          </p:nvSpPr>
          <p:spPr>
            <a:xfrm>
              <a:off x="2915816" y="3579862"/>
              <a:ext cx="326243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40+30=   </a:t>
              </a: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（个）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矩形 30"/>
            <p:cNvSpPr/>
            <p:nvPr/>
          </p:nvSpPr>
          <p:spPr bwMode="auto">
            <a:xfrm>
              <a:off x="4404419" y="3617193"/>
              <a:ext cx="455613" cy="466725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/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34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6" name="图片 35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7" name="文本框 26">
              <a:hlinkClick r:id="rId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2915816" y="1050871"/>
            <a:ext cx="3262432" cy="584775"/>
            <a:chOff x="2915816" y="3579862"/>
            <a:chExt cx="3262432" cy="584775"/>
          </a:xfrm>
        </p:grpSpPr>
        <p:sp>
          <p:nvSpPr>
            <p:cNvPr id="35" name="TextBox 34"/>
            <p:cNvSpPr txBox="1"/>
            <p:nvPr/>
          </p:nvSpPr>
          <p:spPr>
            <a:xfrm>
              <a:off x="2915816" y="3579862"/>
              <a:ext cx="326243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40+30=   </a:t>
              </a: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（个）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6" name="矩形 35"/>
            <p:cNvSpPr/>
            <p:nvPr/>
          </p:nvSpPr>
          <p:spPr bwMode="auto">
            <a:xfrm>
              <a:off x="4404419" y="3617193"/>
              <a:ext cx="455613" cy="466725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/>
            </a:p>
          </p:txBody>
        </p:sp>
      </p:grpSp>
      <p:pic>
        <p:nvPicPr>
          <p:cNvPr id="37" name="Picture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667594" y="2236603"/>
            <a:ext cx="3048000" cy="162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706069" y="2239778"/>
            <a:ext cx="2962275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" name="Picture 6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516216" y="2740659"/>
            <a:ext cx="1531468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" name="Picture 3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043608" y="2452627"/>
            <a:ext cx="1950753" cy="1559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1" name="组合 34"/>
          <p:cNvGrpSpPr/>
          <p:nvPr/>
        </p:nvGrpSpPr>
        <p:grpSpPr bwMode="auto">
          <a:xfrm>
            <a:off x="2596281" y="2308041"/>
            <a:ext cx="2071688" cy="1428750"/>
            <a:chOff x="5214942" y="142858"/>
            <a:chExt cx="2071702" cy="1428760"/>
          </a:xfrm>
        </p:grpSpPr>
        <p:sp>
          <p:nvSpPr>
            <p:cNvPr id="42" name="云形标注 41"/>
            <p:cNvSpPr/>
            <p:nvPr/>
          </p:nvSpPr>
          <p:spPr>
            <a:xfrm>
              <a:off x="5214942" y="142858"/>
              <a:ext cx="2071702" cy="1428760"/>
            </a:xfrm>
            <a:prstGeom prst="cloudCallout">
              <a:avLst>
                <a:gd name="adj1" fmla="val -56246"/>
                <a:gd name="adj2" fmla="val 12640"/>
              </a:avLst>
            </a:prstGeom>
            <a:solidFill>
              <a:srgbClr val="FFF0D1"/>
            </a:solidFill>
            <a:ln w="12700">
              <a:solidFill>
                <a:schemeClr val="accent6">
                  <a:lumMod val="75000"/>
                </a:schemeClr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43" name="TextBox 14"/>
            <p:cNvSpPr txBox="1">
              <a:spLocks noChangeArrowheads="1"/>
            </p:cNvSpPr>
            <p:nvPr/>
          </p:nvSpPr>
          <p:spPr bwMode="auto">
            <a:xfrm>
              <a:off x="5500710" y="228413"/>
              <a:ext cx="1714496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4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个十加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3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个十得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个十，是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70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4" name="组合 36"/>
          <p:cNvGrpSpPr/>
          <p:nvPr/>
        </p:nvGrpSpPr>
        <p:grpSpPr bwMode="auto">
          <a:xfrm>
            <a:off x="4739406" y="2379478"/>
            <a:ext cx="2214563" cy="1214438"/>
            <a:chOff x="5286380" y="500048"/>
            <a:chExt cx="2214578" cy="1214446"/>
          </a:xfrm>
        </p:grpSpPr>
        <p:sp>
          <p:nvSpPr>
            <p:cNvPr id="45" name="云形标注 44"/>
            <p:cNvSpPr/>
            <p:nvPr/>
          </p:nvSpPr>
          <p:spPr>
            <a:xfrm>
              <a:off x="5286380" y="500048"/>
              <a:ext cx="2214578" cy="1214446"/>
            </a:xfrm>
            <a:prstGeom prst="cloudCallout">
              <a:avLst>
                <a:gd name="adj1" fmla="val 49264"/>
                <a:gd name="adj2" fmla="val 26604"/>
              </a:avLst>
            </a:prstGeom>
            <a:solidFill>
              <a:srgbClr val="B3D9FF"/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46" name="组合 55"/>
            <p:cNvGrpSpPr/>
            <p:nvPr/>
          </p:nvGrpSpPr>
          <p:grpSpPr bwMode="auto">
            <a:xfrm>
              <a:off x="5500694" y="642930"/>
              <a:ext cx="2000250" cy="857250"/>
              <a:chOff x="4286271" y="3286130"/>
              <a:chExt cx="2000250" cy="857256"/>
            </a:xfrm>
          </p:grpSpPr>
          <p:grpSp>
            <p:nvGrpSpPr>
              <p:cNvPr id="47" name="组合 51"/>
              <p:cNvGrpSpPr/>
              <p:nvPr/>
            </p:nvGrpSpPr>
            <p:grpSpPr bwMode="auto">
              <a:xfrm>
                <a:off x="4286271" y="3286130"/>
                <a:ext cx="2000250" cy="461963"/>
                <a:chOff x="4286271" y="3286130"/>
                <a:chExt cx="2000250" cy="461963"/>
              </a:xfrm>
            </p:grpSpPr>
            <p:sp>
              <p:nvSpPr>
                <p:cNvPr id="51" name="TextBox 11"/>
                <p:cNvSpPr txBox="1">
                  <a:spLocks noChangeArrowheads="1"/>
                </p:cNvSpPr>
                <p:nvPr/>
              </p:nvSpPr>
              <p:spPr bwMode="auto">
                <a:xfrm>
                  <a:off x="4286271" y="3286130"/>
                  <a:ext cx="2000250" cy="461963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r>
                    <a:rPr lang="en-US" altLang="zh-CN" sz="24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Arial" panose="020B0604020202020204" pitchFamily="34" charset="0"/>
                    </a:rPr>
                    <a:t>4</a:t>
                  </a:r>
                  <a:r>
                    <a:rPr lang="zh-CN" altLang="en-US" sz="24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Arial" panose="020B0604020202020204" pitchFamily="34" charset="0"/>
                    </a:rPr>
                    <a:t>＋</a:t>
                  </a:r>
                  <a:r>
                    <a:rPr lang="en-US" altLang="zh-CN" sz="24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Arial" panose="020B0604020202020204" pitchFamily="34" charset="0"/>
                    </a:rPr>
                    <a:t>3 =</a:t>
                  </a:r>
                  <a:endPara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2" name="矩形 50"/>
                <p:cNvSpPr>
                  <a:spLocks noChangeArrowheads="1"/>
                </p:cNvSpPr>
                <p:nvPr/>
              </p:nvSpPr>
              <p:spPr bwMode="auto">
                <a:xfrm>
                  <a:off x="5287405" y="3286130"/>
                  <a:ext cx="338556" cy="461671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400" b="1">
                      <a:latin typeface="楷体" panose="02010609060101010101" pitchFamily="49" charset="-122"/>
                      <a:ea typeface="楷体" panose="02010609060101010101" pitchFamily="49" charset="-122"/>
                      <a:cs typeface="Arial" panose="020B0604020202020204" pitchFamily="34" charset="0"/>
                    </a:rPr>
                    <a:t>7</a:t>
                  </a:r>
                  <a:endPara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48" name="组合 52"/>
              <p:cNvGrpSpPr/>
              <p:nvPr/>
            </p:nvGrpSpPr>
            <p:grpSpPr bwMode="auto">
              <a:xfrm>
                <a:off x="4286271" y="3681423"/>
                <a:ext cx="2000250" cy="461963"/>
                <a:chOff x="4286271" y="3286130"/>
                <a:chExt cx="2000250" cy="461963"/>
              </a:xfrm>
            </p:grpSpPr>
            <p:sp>
              <p:nvSpPr>
                <p:cNvPr id="49" name="TextBox 11"/>
                <p:cNvSpPr txBox="1">
                  <a:spLocks noChangeArrowheads="1"/>
                </p:cNvSpPr>
                <p:nvPr/>
              </p:nvSpPr>
              <p:spPr bwMode="auto">
                <a:xfrm>
                  <a:off x="4286271" y="3286130"/>
                  <a:ext cx="2000250" cy="461963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r>
                    <a:rPr lang="en-US" altLang="zh-CN" sz="2400" b="1">
                      <a:latin typeface="楷体" panose="02010609060101010101" pitchFamily="49" charset="-122"/>
                      <a:ea typeface="楷体" panose="02010609060101010101" pitchFamily="49" charset="-122"/>
                      <a:cs typeface="Arial" panose="020B0604020202020204" pitchFamily="34" charset="0"/>
                    </a:rPr>
                    <a:t>40</a:t>
                  </a:r>
                  <a:r>
                    <a:rPr lang="zh-CN" altLang="en-US" sz="2400" b="1">
                      <a:latin typeface="楷体" panose="02010609060101010101" pitchFamily="49" charset="-122"/>
                      <a:ea typeface="楷体" panose="02010609060101010101" pitchFamily="49" charset="-122"/>
                      <a:cs typeface="Arial" panose="020B0604020202020204" pitchFamily="34" charset="0"/>
                    </a:rPr>
                    <a:t>＋</a:t>
                  </a:r>
                  <a:r>
                    <a:rPr lang="en-US" altLang="zh-CN" sz="2400" b="1">
                      <a:latin typeface="楷体" panose="02010609060101010101" pitchFamily="49" charset="-122"/>
                      <a:ea typeface="楷体" panose="02010609060101010101" pitchFamily="49" charset="-122"/>
                      <a:cs typeface="Arial" panose="020B0604020202020204" pitchFamily="34" charset="0"/>
                    </a:rPr>
                    <a:t>30 =</a:t>
                  </a:r>
                  <a:endPara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0" name="矩形 54"/>
                <p:cNvSpPr>
                  <a:spLocks noChangeArrowheads="1"/>
                </p:cNvSpPr>
                <p:nvPr/>
              </p:nvSpPr>
              <p:spPr bwMode="auto">
                <a:xfrm>
                  <a:off x="5573157" y="3286130"/>
                  <a:ext cx="492446" cy="461671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400" b="1">
                      <a:latin typeface="楷体" panose="02010609060101010101" pitchFamily="49" charset="-122"/>
                      <a:ea typeface="楷体" panose="02010609060101010101" pitchFamily="49" charset="-122"/>
                      <a:cs typeface="Arial" panose="020B0604020202020204" pitchFamily="34" charset="0"/>
                    </a:rPr>
                    <a:t>70</a:t>
                  </a:r>
                  <a:endPara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endParaRPr>
                </a:p>
              </p:txBody>
            </p:sp>
          </p:grpSp>
        </p:grpSp>
      </p:grpSp>
      <p:sp>
        <p:nvSpPr>
          <p:cNvPr id="53" name="TextBox 52"/>
          <p:cNvSpPr txBox="1"/>
          <p:nvPr/>
        </p:nvSpPr>
        <p:spPr>
          <a:xfrm>
            <a:off x="4333799" y="1059582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70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8" name="图片 27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9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</p:childTnLst>
        </p:cTn>
      </p:par>
    </p:tnLst>
    <p:bldLst>
      <p:bldP spid="5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5030464" y="771551"/>
            <a:ext cx="765672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40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2" name="组合 17"/>
          <p:cNvGrpSpPr/>
          <p:nvPr/>
        </p:nvGrpSpPr>
        <p:grpSpPr bwMode="auto">
          <a:xfrm>
            <a:off x="2222152" y="771550"/>
            <a:ext cx="3384374" cy="587986"/>
            <a:chOff x="2928897" y="3464200"/>
            <a:chExt cx="2095959" cy="587234"/>
          </a:xfrm>
        </p:grpSpPr>
        <p:sp>
          <p:nvSpPr>
            <p:cNvPr id="4106" name="TextBox 11"/>
            <p:cNvSpPr txBox="1">
              <a:spLocks noChangeArrowheads="1"/>
            </p:cNvSpPr>
            <p:nvPr/>
          </p:nvSpPr>
          <p:spPr bwMode="auto">
            <a:xfrm>
              <a:off x="2928897" y="3467407"/>
              <a:ext cx="2000266" cy="5840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70 </a:t>
              </a:r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-</a:t>
              </a: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 </a:t>
              </a:r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30 </a:t>
              </a: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=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4650803" y="3464200"/>
              <a:ext cx="374053" cy="575327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895941" y="1494127"/>
            <a:ext cx="3400551" cy="1221639"/>
            <a:chOff x="5436096" y="1779662"/>
            <a:chExt cx="3400551" cy="1221639"/>
          </a:xfrm>
        </p:grpSpPr>
        <p:pic>
          <p:nvPicPr>
            <p:cNvPr id="4102" name="Picture 5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7308304" y="1779662"/>
              <a:ext cx="1528343" cy="1221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3" name="组合 13"/>
            <p:cNvGrpSpPr/>
            <p:nvPr/>
          </p:nvGrpSpPr>
          <p:grpSpPr bwMode="auto">
            <a:xfrm>
              <a:off x="5436096" y="1923678"/>
              <a:ext cx="2149475" cy="504825"/>
              <a:chOff x="1807157" y="744507"/>
              <a:chExt cx="2450885" cy="672121"/>
            </a:xfrm>
          </p:grpSpPr>
          <p:sp>
            <p:nvSpPr>
              <p:cNvPr id="10" name="圆角矩形标注 9"/>
              <p:cNvSpPr/>
              <p:nvPr/>
            </p:nvSpPr>
            <p:spPr>
              <a:xfrm>
                <a:off x="1807157" y="744507"/>
                <a:ext cx="2443645" cy="672121"/>
              </a:xfrm>
              <a:prstGeom prst="wedgeRoundRectCallout">
                <a:avLst>
                  <a:gd name="adj1" fmla="val 62391"/>
                  <a:gd name="adj2" fmla="val 20117"/>
                  <a:gd name="adj3" fmla="val 16667"/>
                </a:avLst>
              </a:prstGeom>
              <a:noFill/>
              <a:ln w="12700">
                <a:solidFill>
                  <a:schemeClr val="accent4">
                    <a:lumMod val="60000"/>
                    <a:lumOff val="40000"/>
                  </a:schemeClr>
                </a:solidFill>
              </a:ln>
              <a:effectLst/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 dirty="0">
                  <a:latin typeface="楷体_GB2312" panose="02010609030101010101" pitchFamily="49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4105" name="TextBox 10"/>
              <p:cNvSpPr txBox="1">
                <a:spLocks noChangeArrowheads="1"/>
              </p:cNvSpPr>
              <p:nvPr/>
            </p:nvSpPr>
            <p:spPr bwMode="auto">
              <a:xfrm>
                <a:off x="1807157" y="753200"/>
                <a:ext cx="2450885" cy="61465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你是怎样想的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？</a:t>
                </a:r>
                <a:endPara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endParaRPr>
              </a:p>
            </p:txBody>
          </p:sp>
        </p:grpSp>
      </p:grpSp>
      <p:pic>
        <p:nvPicPr>
          <p:cNvPr id="19" name="Picture 6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856956" y="2823926"/>
            <a:ext cx="1531468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709362" y="2355726"/>
            <a:ext cx="1950753" cy="1559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1" name="组合 34"/>
          <p:cNvGrpSpPr/>
          <p:nvPr/>
        </p:nvGrpSpPr>
        <p:grpSpPr bwMode="auto">
          <a:xfrm>
            <a:off x="2308217" y="2436620"/>
            <a:ext cx="2071688" cy="1428750"/>
            <a:chOff x="5214941" y="142858"/>
            <a:chExt cx="2071702" cy="1428760"/>
          </a:xfrm>
          <a:noFill/>
        </p:grpSpPr>
        <p:sp>
          <p:nvSpPr>
            <p:cNvPr id="22" name="云形标注 21"/>
            <p:cNvSpPr/>
            <p:nvPr/>
          </p:nvSpPr>
          <p:spPr>
            <a:xfrm>
              <a:off x="5214941" y="142858"/>
              <a:ext cx="2071702" cy="1428760"/>
            </a:xfrm>
            <a:prstGeom prst="cloudCallout">
              <a:avLst>
                <a:gd name="adj1" fmla="val -56246"/>
                <a:gd name="adj2" fmla="val 12640"/>
              </a:avLst>
            </a:prstGeom>
            <a:grpFill/>
            <a:ln w="12700">
              <a:solidFill>
                <a:schemeClr val="accent6">
                  <a:lumMod val="75000"/>
                </a:schemeClr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23" name="TextBox 14"/>
            <p:cNvSpPr txBox="1">
              <a:spLocks noChangeArrowheads="1"/>
            </p:cNvSpPr>
            <p:nvPr/>
          </p:nvSpPr>
          <p:spPr bwMode="auto">
            <a:xfrm>
              <a:off x="5393544" y="241445"/>
              <a:ext cx="1714496" cy="1200329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7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个十减去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3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个十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得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个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十，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是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40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4" name="组合 36"/>
          <p:cNvGrpSpPr/>
          <p:nvPr/>
        </p:nvGrpSpPr>
        <p:grpSpPr bwMode="auto">
          <a:xfrm>
            <a:off x="4814688" y="2651248"/>
            <a:ext cx="2444180" cy="1214438"/>
            <a:chOff x="5286380" y="500048"/>
            <a:chExt cx="2444195" cy="1214446"/>
          </a:xfrm>
          <a:noFill/>
        </p:grpSpPr>
        <p:sp>
          <p:nvSpPr>
            <p:cNvPr id="25" name="云形标注 24"/>
            <p:cNvSpPr/>
            <p:nvPr/>
          </p:nvSpPr>
          <p:spPr>
            <a:xfrm>
              <a:off x="5286380" y="500048"/>
              <a:ext cx="2214578" cy="1214446"/>
            </a:xfrm>
            <a:prstGeom prst="cloudCallout">
              <a:avLst>
                <a:gd name="adj1" fmla="val 58613"/>
                <a:gd name="adj2" fmla="val 17370"/>
              </a:avLst>
            </a:prstGeom>
            <a:grp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26" name="组合 55"/>
            <p:cNvGrpSpPr/>
            <p:nvPr/>
          </p:nvGrpSpPr>
          <p:grpSpPr bwMode="auto">
            <a:xfrm>
              <a:off x="5730325" y="642930"/>
              <a:ext cx="2000250" cy="857250"/>
              <a:chOff x="4515902" y="3286130"/>
              <a:chExt cx="2000250" cy="857256"/>
            </a:xfrm>
            <a:grpFill/>
          </p:grpSpPr>
          <p:sp>
            <p:nvSpPr>
              <p:cNvPr id="31" name="TextBox 11"/>
              <p:cNvSpPr txBox="1">
                <a:spLocks noChangeArrowheads="1"/>
              </p:cNvSpPr>
              <p:nvPr/>
            </p:nvSpPr>
            <p:spPr bwMode="auto">
              <a:xfrm>
                <a:off x="4515903" y="3286130"/>
                <a:ext cx="2000249" cy="461963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400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7-3=4</a:t>
                </a:r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9" name="TextBox 11"/>
              <p:cNvSpPr txBox="1">
                <a:spLocks noChangeArrowheads="1"/>
              </p:cNvSpPr>
              <p:nvPr/>
            </p:nvSpPr>
            <p:spPr bwMode="auto">
              <a:xfrm>
                <a:off x="4515902" y="3681423"/>
                <a:ext cx="2000249" cy="461963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400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70-30=40</a:t>
                </a:r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8" name="图片 2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0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矩形 12"/>
          <p:cNvSpPr>
            <a:spLocks noChangeArrowheads="1"/>
          </p:cNvSpPr>
          <p:nvPr/>
        </p:nvSpPr>
        <p:spPr bwMode="auto">
          <a:xfrm>
            <a:off x="662994" y="915566"/>
            <a:ext cx="59663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1.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5125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071563" y="1652588"/>
            <a:ext cx="4000500" cy="199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8"/>
          <p:cNvGrpSpPr/>
          <p:nvPr/>
        </p:nvGrpSpPr>
        <p:grpSpPr bwMode="auto">
          <a:xfrm>
            <a:off x="5286375" y="1285131"/>
            <a:ext cx="3000375" cy="461962"/>
            <a:chOff x="5286380" y="1500180"/>
            <a:chExt cx="3000396" cy="461665"/>
          </a:xfrm>
        </p:grpSpPr>
        <p:sp>
          <p:nvSpPr>
            <p:cNvPr id="5148" name="TextBox 11"/>
            <p:cNvSpPr txBox="1">
              <a:spLocks noChangeArrowheads="1"/>
            </p:cNvSpPr>
            <p:nvPr/>
          </p:nvSpPr>
          <p:spPr bwMode="auto">
            <a:xfrm>
              <a:off x="5286380" y="1500180"/>
              <a:ext cx="3000396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50 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+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 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40 =       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8" name="矩形 7"/>
            <p:cNvSpPr/>
            <p:nvPr/>
          </p:nvSpPr>
          <p:spPr bwMode="auto">
            <a:xfrm>
              <a:off x="7687664" y="1500180"/>
              <a:ext cx="412753" cy="423589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" name="组合 9"/>
          <p:cNvGrpSpPr/>
          <p:nvPr/>
        </p:nvGrpSpPr>
        <p:grpSpPr bwMode="auto">
          <a:xfrm>
            <a:off x="5286375" y="2537668"/>
            <a:ext cx="3000375" cy="461963"/>
            <a:chOff x="5286380" y="1500180"/>
            <a:chExt cx="3000396" cy="461665"/>
          </a:xfrm>
        </p:grpSpPr>
        <p:sp>
          <p:nvSpPr>
            <p:cNvPr id="5146" name="TextBox 11"/>
            <p:cNvSpPr txBox="1">
              <a:spLocks noChangeArrowheads="1"/>
            </p:cNvSpPr>
            <p:nvPr/>
          </p:nvSpPr>
          <p:spPr bwMode="auto">
            <a:xfrm>
              <a:off x="5286380" y="1500180"/>
              <a:ext cx="3000396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90 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-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 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40 =       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12" name="矩形 11"/>
            <p:cNvSpPr/>
            <p:nvPr/>
          </p:nvSpPr>
          <p:spPr bwMode="auto">
            <a:xfrm>
              <a:off x="7687664" y="1500180"/>
              <a:ext cx="412753" cy="423590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" name="组合 25"/>
          <p:cNvGrpSpPr/>
          <p:nvPr/>
        </p:nvGrpSpPr>
        <p:grpSpPr bwMode="auto">
          <a:xfrm>
            <a:off x="5604073" y="1924645"/>
            <a:ext cx="3000375" cy="461962"/>
            <a:chOff x="5604080" y="2139980"/>
            <a:chExt cx="3000396" cy="461665"/>
          </a:xfrm>
        </p:grpSpPr>
        <p:sp>
          <p:nvSpPr>
            <p:cNvPr id="5142" name="TextBox 11"/>
            <p:cNvSpPr txBox="1">
              <a:spLocks noChangeArrowheads="1"/>
            </p:cNvSpPr>
            <p:nvPr/>
          </p:nvSpPr>
          <p:spPr bwMode="auto">
            <a:xfrm>
              <a:off x="5604080" y="2139980"/>
              <a:ext cx="3000396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+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    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=       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23" name="矩形 22"/>
            <p:cNvSpPr/>
            <p:nvPr/>
          </p:nvSpPr>
          <p:spPr bwMode="auto">
            <a:xfrm>
              <a:off x="6062673" y="2143401"/>
              <a:ext cx="412753" cy="423590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" name="矩形 23"/>
            <p:cNvSpPr/>
            <p:nvPr/>
          </p:nvSpPr>
          <p:spPr bwMode="auto">
            <a:xfrm>
              <a:off x="6873891" y="2143401"/>
              <a:ext cx="412753" cy="425176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5" name="矩形 24"/>
            <p:cNvSpPr/>
            <p:nvPr/>
          </p:nvSpPr>
          <p:spPr bwMode="auto">
            <a:xfrm>
              <a:off x="7687663" y="2143401"/>
              <a:ext cx="412753" cy="423590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" name="组合 26"/>
          <p:cNvGrpSpPr/>
          <p:nvPr/>
        </p:nvGrpSpPr>
        <p:grpSpPr bwMode="auto">
          <a:xfrm>
            <a:off x="5508104" y="3109168"/>
            <a:ext cx="3000375" cy="461963"/>
            <a:chOff x="5508110" y="2110085"/>
            <a:chExt cx="3000396" cy="461665"/>
          </a:xfrm>
        </p:grpSpPr>
        <p:sp>
          <p:nvSpPr>
            <p:cNvPr id="5138" name="TextBox 11"/>
            <p:cNvSpPr txBox="1">
              <a:spLocks noChangeArrowheads="1"/>
            </p:cNvSpPr>
            <p:nvPr/>
          </p:nvSpPr>
          <p:spPr bwMode="auto">
            <a:xfrm>
              <a:off x="5508110" y="2110085"/>
              <a:ext cx="3000396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 -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    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=       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29" name="矩形 28"/>
            <p:cNvSpPr/>
            <p:nvPr/>
          </p:nvSpPr>
          <p:spPr bwMode="auto">
            <a:xfrm>
              <a:off x="6062673" y="2143401"/>
              <a:ext cx="412753" cy="423589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" name="矩形 29"/>
            <p:cNvSpPr/>
            <p:nvPr/>
          </p:nvSpPr>
          <p:spPr bwMode="auto">
            <a:xfrm>
              <a:off x="6873891" y="2143401"/>
              <a:ext cx="412753" cy="425176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矩形 30"/>
            <p:cNvSpPr/>
            <p:nvPr/>
          </p:nvSpPr>
          <p:spPr bwMode="auto">
            <a:xfrm>
              <a:off x="7687663" y="2143401"/>
              <a:ext cx="412753" cy="423589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7626499" y="1275606"/>
            <a:ext cx="57308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90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6012160" y="1924645"/>
            <a:ext cx="573088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40  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6823075" y="1932831"/>
            <a:ext cx="573088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50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5" name="矩形 34"/>
          <p:cNvSpPr>
            <a:spLocks noChangeArrowheads="1"/>
          </p:cNvSpPr>
          <p:nvPr/>
        </p:nvSpPr>
        <p:spPr bwMode="auto">
          <a:xfrm>
            <a:off x="7626499" y="1928068"/>
            <a:ext cx="573087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90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6" name="矩形 35"/>
          <p:cNvSpPr>
            <a:spLocks noChangeArrowheads="1"/>
          </p:cNvSpPr>
          <p:nvPr/>
        </p:nvSpPr>
        <p:spPr bwMode="auto">
          <a:xfrm>
            <a:off x="7596336" y="2537668"/>
            <a:ext cx="573088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50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6003925" y="3137743"/>
            <a:ext cx="573088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90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8" name="矩形 37"/>
          <p:cNvSpPr>
            <a:spLocks noChangeArrowheads="1"/>
          </p:cNvSpPr>
          <p:nvPr/>
        </p:nvSpPr>
        <p:spPr bwMode="auto">
          <a:xfrm>
            <a:off x="7626499" y="3132981"/>
            <a:ext cx="57308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40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9" name="矩形 38"/>
          <p:cNvSpPr>
            <a:spLocks noChangeArrowheads="1"/>
          </p:cNvSpPr>
          <p:nvPr/>
        </p:nvSpPr>
        <p:spPr bwMode="auto">
          <a:xfrm>
            <a:off x="6810375" y="3137743"/>
            <a:ext cx="573088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50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46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8" name="图片 47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9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354460" y="938957"/>
            <a:ext cx="2071688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17"/>
          <p:cNvGrpSpPr/>
          <p:nvPr/>
        </p:nvGrpSpPr>
        <p:grpSpPr bwMode="auto">
          <a:xfrm>
            <a:off x="1425898" y="1048494"/>
            <a:ext cx="2000250" cy="461963"/>
            <a:chOff x="3428996" y="3467407"/>
            <a:chExt cx="2000265" cy="461665"/>
          </a:xfrm>
        </p:grpSpPr>
        <p:sp>
          <p:nvSpPr>
            <p:cNvPr id="6183" name="TextBox 11"/>
            <p:cNvSpPr txBox="1">
              <a:spLocks noChangeArrowheads="1"/>
            </p:cNvSpPr>
            <p:nvPr/>
          </p:nvSpPr>
          <p:spPr bwMode="auto">
            <a:xfrm>
              <a:off x="3428996" y="3467407"/>
              <a:ext cx="2000265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3 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+ 2 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=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4702900" y="3500723"/>
              <a:ext cx="357190" cy="356957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6" name="矩形 45"/>
          <p:cNvSpPr>
            <a:spLocks noChangeArrowheads="1"/>
          </p:cNvSpPr>
          <p:nvPr/>
        </p:nvSpPr>
        <p:spPr bwMode="auto">
          <a:xfrm>
            <a:off x="2699792" y="1085254"/>
            <a:ext cx="33855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5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3" name="组合 17"/>
          <p:cNvGrpSpPr/>
          <p:nvPr/>
        </p:nvGrpSpPr>
        <p:grpSpPr bwMode="auto">
          <a:xfrm>
            <a:off x="1043608" y="1691432"/>
            <a:ext cx="2000250" cy="461962"/>
            <a:chOff x="3071788" y="3467407"/>
            <a:chExt cx="2000266" cy="461367"/>
          </a:xfrm>
        </p:grpSpPr>
        <p:sp>
          <p:nvSpPr>
            <p:cNvPr id="6181" name="TextBox 11"/>
            <p:cNvSpPr txBox="1">
              <a:spLocks noChangeArrowheads="1"/>
            </p:cNvSpPr>
            <p:nvPr/>
          </p:nvSpPr>
          <p:spPr bwMode="auto">
            <a:xfrm>
              <a:off x="3071788" y="3467407"/>
              <a:ext cx="2000266" cy="46136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30+20 =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4714863" y="3500701"/>
              <a:ext cx="357191" cy="356728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8" name="矩形 47"/>
          <p:cNvSpPr>
            <a:spLocks noChangeArrowheads="1"/>
          </p:cNvSpPr>
          <p:nvPr/>
        </p:nvSpPr>
        <p:spPr bwMode="auto">
          <a:xfrm>
            <a:off x="2627784" y="1732954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50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6152" name="矩形 12"/>
          <p:cNvSpPr>
            <a:spLocks noChangeArrowheads="1"/>
          </p:cNvSpPr>
          <p:nvPr/>
        </p:nvSpPr>
        <p:spPr bwMode="auto">
          <a:xfrm>
            <a:off x="531384" y="483518"/>
            <a:ext cx="642937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2.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6154" name="Picture 3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354460" y="2582019"/>
            <a:ext cx="2071688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组合 17"/>
          <p:cNvGrpSpPr/>
          <p:nvPr/>
        </p:nvGrpSpPr>
        <p:grpSpPr bwMode="auto">
          <a:xfrm>
            <a:off x="1425898" y="2691557"/>
            <a:ext cx="2000250" cy="461962"/>
            <a:chOff x="3428996" y="3467407"/>
            <a:chExt cx="2000265" cy="461665"/>
          </a:xfrm>
        </p:grpSpPr>
        <p:sp>
          <p:nvSpPr>
            <p:cNvPr id="6179" name="TextBox 11"/>
            <p:cNvSpPr txBox="1">
              <a:spLocks noChangeArrowheads="1"/>
            </p:cNvSpPr>
            <p:nvPr/>
          </p:nvSpPr>
          <p:spPr bwMode="auto">
            <a:xfrm>
              <a:off x="3428996" y="3467407"/>
              <a:ext cx="2000265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5 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- 1 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=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4702900" y="3500723"/>
              <a:ext cx="357190" cy="356958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0" name="矩形 39"/>
          <p:cNvSpPr>
            <a:spLocks noChangeArrowheads="1"/>
          </p:cNvSpPr>
          <p:nvPr/>
        </p:nvSpPr>
        <p:spPr bwMode="auto">
          <a:xfrm>
            <a:off x="2699792" y="2728317"/>
            <a:ext cx="33855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5" name="组合 17"/>
          <p:cNvGrpSpPr/>
          <p:nvPr/>
        </p:nvGrpSpPr>
        <p:grpSpPr bwMode="auto">
          <a:xfrm>
            <a:off x="1043608" y="3334494"/>
            <a:ext cx="2000250" cy="461963"/>
            <a:chOff x="3071788" y="3467407"/>
            <a:chExt cx="2000266" cy="461367"/>
          </a:xfrm>
        </p:grpSpPr>
        <p:sp>
          <p:nvSpPr>
            <p:cNvPr id="6177" name="TextBox 11"/>
            <p:cNvSpPr txBox="1">
              <a:spLocks noChangeArrowheads="1"/>
            </p:cNvSpPr>
            <p:nvPr/>
          </p:nvSpPr>
          <p:spPr bwMode="auto">
            <a:xfrm>
              <a:off x="3071788" y="3467407"/>
              <a:ext cx="2000266" cy="46136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50-10 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=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4714863" y="3500702"/>
              <a:ext cx="357191" cy="356726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0" name="矩形 49"/>
          <p:cNvSpPr>
            <a:spLocks noChangeArrowheads="1"/>
          </p:cNvSpPr>
          <p:nvPr/>
        </p:nvSpPr>
        <p:spPr bwMode="auto">
          <a:xfrm>
            <a:off x="2627784" y="3371254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40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6159" name="Picture 3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069210" y="938957"/>
            <a:ext cx="2643188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" name="组合 17"/>
          <p:cNvGrpSpPr/>
          <p:nvPr/>
        </p:nvGrpSpPr>
        <p:grpSpPr bwMode="auto">
          <a:xfrm>
            <a:off x="5140646" y="1048494"/>
            <a:ext cx="2236814" cy="461963"/>
            <a:chOff x="3428996" y="3143764"/>
            <a:chExt cx="2236834" cy="461665"/>
          </a:xfrm>
        </p:grpSpPr>
        <p:sp>
          <p:nvSpPr>
            <p:cNvPr id="6175" name="TextBox 11"/>
            <p:cNvSpPr txBox="1">
              <a:spLocks noChangeArrowheads="1"/>
            </p:cNvSpPr>
            <p:nvPr/>
          </p:nvSpPr>
          <p:spPr bwMode="auto">
            <a:xfrm>
              <a:off x="3428996" y="3143764"/>
              <a:ext cx="2000265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2 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+ 3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 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+ 4 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=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5308640" y="3167388"/>
              <a:ext cx="357190" cy="356957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5" name="矩形 54"/>
          <p:cNvSpPr>
            <a:spLocks noChangeArrowheads="1"/>
          </p:cNvSpPr>
          <p:nvPr/>
        </p:nvSpPr>
        <p:spPr bwMode="auto">
          <a:xfrm>
            <a:off x="7051277" y="1085254"/>
            <a:ext cx="33855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9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7" name="组合 17"/>
          <p:cNvGrpSpPr/>
          <p:nvPr/>
        </p:nvGrpSpPr>
        <p:grpSpPr bwMode="auto">
          <a:xfrm>
            <a:off x="5140647" y="1691432"/>
            <a:ext cx="2285997" cy="461962"/>
            <a:chOff x="3428996" y="3143764"/>
            <a:chExt cx="2286021" cy="461367"/>
          </a:xfrm>
        </p:grpSpPr>
        <p:sp>
          <p:nvSpPr>
            <p:cNvPr id="6173" name="TextBox 11"/>
            <p:cNvSpPr txBox="1">
              <a:spLocks noChangeArrowheads="1"/>
            </p:cNvSpPr>
            <p:nvPr/>
          </p:nvSpPr>
          <p:spPr bwMode="auto">
            <a:xfrm>
              <a:off x="3428996" y="3143764"/>
              <a:ext cx="2286021" cy="46136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20+30+40 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=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5308641" y="3183400"/>
              <a:ext cx="357192" cy="356728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2" name="矩形 71"/>
          <p:cNvSpPr>
            <a:spLocks noChangeArrowheads="1"/>
          </p:cNvSpPr>
          <p:nvPr/>
        </p:nvSpPr>
        <p:spPr bwMode="auto">
          <a:xfrm>
            <a:off x="6948264" y="1723429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90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6164" name="Picture 3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069210" y="2582019"/>
            <a:ext cx="2643188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" name="组合 17"/>
          <p:cNvGrpSpPr/>
          <p:nvPr/>
        </p:nvGrpSpPr>
        <p:grpSpPr bwMode="auto">
          <a:xfrm>
            <a:off x="5140646" y="2691557"/>
            <a:ext cx="2236814" cy="461962"/>
            <a:chOff x="3428996" y="3143764"/>
            <a:chExt cx="2236834" cy="461665"/>
          </a:xfrm>
        </p:grpSpPr>
        <p:sp>
          <p:nvSpPr>
            <p:cNvPr id="6171" name="TextBox 11"/>
            <p:cNvSpPr txBox="1">
              <a:spLocks noChangeArrowheads="1"/>
            </p:cNvSpPr>
            <p:nvPr/>
          </p:nvSpPr>
          <p:spPr bwMode="auto">
            <a:xfrm>
              <a:off x="3428996" y="3143764"/>
              <a:ext cx="2000265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9 - 3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 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+ 2 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=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76" name="矩形 75"/>
            <p:cNvSpPr/>
            <p:nvPr/>
          </p:nvSpPr>
          <p:spPr>
            <a:xfrm>
              <a:off x="5308640" y="3183425"/>
              <a:ext cx="357190" cy="356958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7" name="矩形 76"/>
          <p:cNvSpPr>
            <a:spLocks noChangeArrowheads="1"/>
          </p:cNvSpPr>
          <p:nvPr/>
        </p:nvSpPr>
        <p:spPr bwMode="auto">
          <a:xfrm>
            <a:off x="7020272" y="2728317"/>
            <a:ext cx="33855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8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9" name="组合 17"/>
          <p:cNvGrpSpPr/>
          <p:nvPr/>
        </p:nvGrpSpPr>
        <p:grpSpPr bwMode="auto">
          <a:xfrm>
            <a:off x="5167461" y="3334494"/>
            <a:ext cx="2285998" cy="461963"/>
            <a:chOff x="3428996" y="3143764"/>
            <a:chExt cx="2286021" cy="461367"/>
          </a:xfrm>
        </p:grpSpPr>
        <p:sp>
          <p:nvSpPr>
            <p:cNvPr id="6169" name="TextBox 11"/>
            <p:cNvSpPr txBox="1">
              <a:spLocks noChangeArrowheads="1"/>
            </p:cNvSpPr>
            <p:nvPr/>
          </p:nvSpPr>
          <p:spPr bwMode="auto">
            <a:xfrm>
              <a:off x="3428996" y="3143764"/>
              <a:ext cx="2286021" cy="46136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90-30+20 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=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80" name="矩形 79"/>
            <p:cNvSpPr/>
            <p:nvPr/>
          </p:nvSpPr>
          <p:spPr>
            <a:xfrm>
              <a:off x="5281826" y="3183401"/>
              <a:ext cx="357192" cy="356726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1" name="矩形 80"/>
          <p:cNvSpPr>
            <a:spLocks noChangeArrowheads="1"/>
          </p:cNvSpPr>
          <p:nvPr/>
        </p:nvSpPr>
        <p:spPr bwMode="auto">
          <a:xfrm>
            <a:off x="6948264" y="3329732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80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3" name="图片 5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6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8" grpId="0"/>
      <p:bldP spid="40" grpId="0"/>
      <p:bldP spid="50" grpId="0"/>
      <p:bldP spid="55" grpId="0"/>
      <p:bldP spid="72" grpId="0"/>
      <p:bldP spid="77" grpId="0"/>
      <p:bldP spid="8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矩形 12"/>
          <p:cNvSpPr>
            <a:spLocks noChangeArrowheads="1"/>
          </p:cNvSpPr>
          <p:nvPr/>
        </p:nvSpPr>
        <p:spPr bwMode="auto">
          <a:xfrm>
            <a:off x="500063" y="627534"/>
            <a:ext cx="59663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3.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2" name="组合 17"/>
          <p:cNvGrpSpPr/>
          <p:nvPr/>
        </p:nvGrpSpPr>
        <p:grpSpPr bwMode="auto">
          <a:xfrm>
            <a:off x="161925" y="1571625"/>
            <a:ext cx="8982075" cy="2071688"/>
            <a:chOff x="161907" y="1571618"/>
            <a:chExt cx="8982093" cy="2072191"/>
          </a:xfrm>
        </p:grpSpPr>
        <p:pic>
          <p:nvPicPr>
            <p:cNvPr id="7179" name="Picture 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61907" y="1571618"/>
              <a:ext cx="8982093" cy="20721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180" name="矩形 5"/>
            <p:cNvSpPr>
              <a:spLocks noChangeArrowheads="1"/>
            </p:cNvSpPr>
            <p:nvPr/>
          </p:nvSpPr>
          <p:spPr bwMode="auto">
            <a:xfrm>
              <a:off x="1774506" y="2252961"/>
              <a:ext cx="1357322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-10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7181" name="矩形 6"/>
            <p:cNvSpPr>
              <a:spLocks noChangeArrowheads="1"/>
            </p:cNvSpPr>
            <p:nvPr/>
          </p:nvSpPr>
          <p:spPr bwMode="auto">
            <a:xfrm>
              <a:off x="785786" y="2357436"/>
              <a:ext cx="573168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60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7182" name="矩形 8"/>
            <p:cNvSpPr>
              <a:spLocks noChangeArrowheads="1"/>
            </p:cNvSpPr>
            <p:nvPr/>
          </p:nvSpPr>
          <p:spPr bwMode="auto">
            <a:xfrm>
              <a:off x="3142661" y="2252961"/>
              <a:ext cx="1357322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+30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7183" name="矩形 9"/>
            <p:cNvSpPr>
              <a:spLocks noChangeArrowheads="1"/>
            </p:cNvSpPr>
            <p:nvPr/>
          </p:nvSpPr>
          <p:spPr bwMode="auto">
            <a:xfrm>
              <a:off x="4510816" y="2252961"/>
              <a:ext cx="1357322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-70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7184" name="矩形 10"/>
            <p:cNvSpPr>
              <a:spLocks noChangeArrowheads="1"/>
            </p:cNvSpPr>
            <p:nvPr/>
          </p:nvSpPr>
          <p:spPr bwMode="auto">
            <a:xfrm>
              <a:off x="5950979" y="2252961"/>
              <a:ext cx="1357322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+60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7185" name="矩形 11"/>
            <p:cNvSpPr>
              <a:spLocks noChangeArrowheads="1"/>
            </p:cNvSpPr>
            <p:nvPr/>
          </p:nvSpPr>
          <p:spPr bwMode="auto">
            <a:xfrm>
              <a:off x="7391141" y="2252961"/>
              <a:ext cx="1357322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-40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2570163" y="2395538"/>
            <a:ext cx="57308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50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3927475" y="2395538"/>
            <a:ext cx="573088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80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5337175" y="2414588"/>
            <a:ext cx="573088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10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6743700" y="2427288"/>
            <a:ext cx="573088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70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8172450" y="2386013"/>
            <a:ext cx="573088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30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7"/>
          <p:cNvGrpSpPr/>
          <p:nvPr/>
        </p:nvGrpSpPr>
        <p:grpSpPr bwMode="auto">
          <a:xfrm>
            <a:off x="161925" y="1571625"/>
            <a:ext cx="8982075" cy="2071688"/>
            <a:chOff x="161907" y="1571618"/>
            <a:chExt cx="8982093" cy="2072191"/>
          </a:xfrm>
        </p:grpSpPr>
        <p:pic>
          <p:nvPicPr>
            <p:cNvPr id="8203" name="Picture 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61907" y="1571618"/>
              <a:ext cx="8982093" cy="20721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204" name="矩形 5"/>
            <p:cNvSpPr>
              <a:spLocks noChangeArrowheads="1"/>
            </p:cNvSpPr>
            <p:nvPr/>
          </p:nvSpPr>
          <p:spPr bwMode="auto">
            <a:xfrm>
              <a:off x="1747539" y="2252961"/>
              <a:ext cx="1357322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-40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8205" name="矩形 6"/>
            <p:cNvSpPr>
              <a:spLocks noChangeArrowheads="1"/>
            </p:cNvSpPr>
            <p:nvPr/>
          </p:nvSpPr>
          <p:spPr bwMode="auto">
            <a:xfrm>
              <a:off x="785786" y="2357436"/>
              <a:ext cx="573168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80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8206" name="矩形 8"/>
            <p:cNvSpPr>
              <a:spLocks noChangeArrowheads="1"/>
            </p:cNvSpPr>
            <p:nvPr/>
          </p:nvSpPr>
          <p:spPr bwMode="auto">
            <a:xfrm>
              <a:off x="3104861" y="2252961"/>
              <a:ext cx="1357322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+20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8207" name="矩形 9"/>
            <p:cNvSpPr>
              <a:spLocks noChangeArrowheads="1"/>
            </p:cNvSpPr>
            <p:nvPr/>
          </p:nvSpPr>
          <p:spPr bwMode="auto">
            <a:xfrm>
              <a:off x="4533621" y="2252961"/>
              <a:ext cx="1357322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-50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8208" name="矩形 10"/>
            <p:cNvSpPr>
              <a:spLocks noChangeArrowheads="1"/>
            </p:cNvSpPr>
            <p:nvPr/>
          </p:nvSpPr>
          <p:spPr bwMode="auto">
            <a:xfrm>
              <a:off x="5890943" y="2252961"/>
              <a:ext cx="1357322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+30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8209" name="矩形 11"/>
            <p:cNvSpPr>
              <a:spLocks noChangeArrowheads="1"/>
            </p:cNvSpPr>
            <p:nvPr/>
          </p:nvSpPr>
          <p:spPr bwMode="auto">
            <a:xfrm>
              <a:off x="7391141" y="2252961"/>
              <a:ext cx="1357322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+6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2570163" y="2395538"/>
            <a:ext cx="57308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40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3927475" y="2395538"/>
            <a:ext cx="573088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60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5337175" y="2414588"/>
            <a:ext cx="573088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10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6743700" y="2427288"/>
            <a:ext cx="573088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40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8172450" y="2386013"/>
            <a:ext cx="573088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46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3" name="矩形 12"/>
          <p:cNvSpPr>
            <a:spLocks noChangeArrowheads="1"/>
          </p:cNvSpPr>
          <p:nvPr/>
        </p:nvSpPr>
        <p:spPr bwMode="auto">
          <a:xfrm>
            <a:off x="500063" y="627534"/>
            <a:ext cx="59663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3.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</p:bldLst>
  </p:timing>
</p:sld>
</file>

<file path=ppt/tags/tag1.xml><?xml version="1.0" encoding="utf-8"?>
<p:tagLst xmlns:p="http://schemas.openxmlformats.org/presentationml/2006/main">
  <p:tag name="KSO_WPP_MARK_KEY" val="a1dbec54-a97c-4636-b943-72023968bba7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668</Words>
  <Application>WPS 演示</Application>
  <PresentationFormat>全屏显示(16:9)</PresentationFormat>
  <Paragraphs>268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7" baseType="lpstr">
      <vt:lpstr>Arial</vt:lpstr>
      <vt:lpstr>宋体</vt:lpstr>
      <vt:lpstr>Wingdings</vt:lpstr>
      <vt:lpstr>黑体</vt:lpstr>
      <vt:lpstr>微软雅黑</vt:lpstr>
      <vt:lpstr>华文楷体</vt:lpstr>
      <vt:lpstr>楷体</vt:lpstr>
      <vt:lpstr>幼圆</vt:lpstr>
      <vt:lpstr>楷体_GB2312</vt:lpstr>
      <vt:lpstr>等线</vt:lpstr>
      <vt:lpstr>Arial</vt:lpstr>
      <vt:lpstr>Calibri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>第一PPT模板网-WWW.1PPT.COM</dc:creator>
  <cp:lastModifiedBy>小树</cp:lastModifiedBy>
  <cp:revision>4</cp:revision>
  <dcterms:created xsi:type="dcterms:W3CDTF">2017-03-17T02:28:00Z</dcterms:created>
  <dcterms:modified xsi:type="dcterms:W3CDTF">2023-01-28T04:50:58Z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ADA2A233E69F4FC995D2814FD1E665C5</vt:lpwstr>
  </property>
</Properties>
</file>