
<file path=[Content_Types].xml><?xml version="1.0" encoding="utf-8"?>
<Types xmlns="http://schemas.openxmlformats.org/package/2006/content-types">
  <Default Extension="vml" ContentType="application/vnd.openxmlformats-officedocument.vmlDrawing"/>
  <Default Extension="png" ContentType="image/png"/>
  <Default Extension="jpeg" ContentType="image/jpeg"/>
  <Default Extension="JPG" ContentType="image/.jp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sldIdLst>
    <p:sldId id="559" r:id="rId3"/>
    <p:sldId id="539" r:id="rId4"/>
    <p:sldId id="549" r:id="rId5"/>
    <p:sldId id="550" r:id="rId6"/>
    <p:sldId id="551" r:id="rId7"/>
    <p:sldId id="552" r:id="rId8"/>
    <p:sldId id="553" r:id="rId9"/>
    <p:sldId id="554" r:id="rId10"/>
    <p:sldId id="555" r:id="rId11"/>
    <p:sldId id="556" r:id="rId12"/>
    <p:sldId id="557" r:id="rId13"/>
    <p:sldId id="558" r:id="rId14"/>
    <p:sldId id="53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  <p:embeddedFont>
      <p:font typeface="楷体_GB2312" panose="0201060903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8424" autoAdjust="0"/>
  </p:normalViewPr>
  <p:slideViewPr>
    <p:cSldViewPr>
      <p:cViewPr varScale="1">
        <p:scale>
          <a:sx n="152" d="100"/>
          <a:sy n="152" d="100"/>
        </p:scale>
        <p:origin x="-444" y="-9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font" Target="fonts/font14.fntdata"/><Relationship Id="rId33" Type="http://schemas.openxmlformats.org/officeDocument/2006/relationships/font" Target="fonts/font13.fntdata"/><Relationship Id="rId32" Type="http://schemas.openxmlformats.org/officeDocument/2006/relationships/font" Target="fonts/font12.fntdata"/><Relationship Id="rId31" Type="http://schemas.openxmlformats.org/officeDocument/2006/relationships/font" Target="fonts/font11.fntdata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98782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3"/>
            <a:ext cx="2861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元、角、分 认识大于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元的人民币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13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4.jpe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认识大于</a:t>
            </a:r>
            <a:r>
              <a:rPr lang="en-US" altLang="zh-CN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元的人民币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5507" y="629459"/>
            <a:ext cx="193386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元、角、分</a:t>
            </a:r>
            <a:endParaRPr lang="zh-CN" altLang="en-US" sz="28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5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445368" y="474809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915566"/>
            <a:ext cx="7539037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58853" y="1972841"/>
            <a:ext cx="786271" cy="582612"/>
            <a:chOff x="5572132" y="1500180"/>
            <a:chExt cx="785818" cy="581895"/>
          </a:xfrm>
        </p:grpSpPr>
        <p:pic>
          <p:nvPicPr>
            <p:cNvPr id="10270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1" name="矩形 7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9"/>
          <p:cNvGrpSpPr/>
          <p:nvPr/>
        </p:nvGrpSpPr>
        <p:grpSpPr bwMode="auto">
          <a:xfrm>
            <a:off x="3630540" y="1972841"/>
            <a:ext cx="786271" cy="582612"/>
            <a:chOff x="5572132" y="1500180"/>
            <a:chExt cx="785818" cy="581895"/>
          </a:xfrm>
        </p:grpSpPr>
        <p:pic>
          <p:nvPicPr>
            <p:cNvPr id="10268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9" name="矩形 11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>
            <a:off x="5508553" y="1972841"/>
            <a:ext cx="786271" cy="582612"/>
            <a:chOff x="5572132" y="1500180"/>
            <a:chExt cx="785818" cy="581895"/>
          </a:xfrm>
        </p:grpSpPr>
        <p:pic>
          <p:nvPicPr>
            <p:cNvPr id="10266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7" name="矩形 14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15"/>
          <p:cNvGrpSpPr/>
          <p:nvPr/>
        </p:nvGrpSpPr>
        <p:grpSpPr bwMode="auto">
          <a:xfrm>
            <a:off x="7294490" y="1972841"/>
            <a:ext cx="786271" cy="582612"/>
            <a:chOff x="5572132" y="1500180"/>
            <a:chExt cx="785818" cy="581895"/>
          </a:xfrm>
        </p:grpSpPr>
        <p:pic>
          <p:nvPicPr>
            <p:cNvPr id="10264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5" name="矩形 17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250" name="TextBox 14"/>
          <p:cNvSpPr txBox="1">
            <a:spLocks noChangeArrowheads="1"/>
          </p:cNvSpPr>
          <p:nvPr/>
        </p:nvSpPr>
        <p:spPr bwMode="auto">
          <a:xfrm>
            <a:off x="714375" y="2714625"/>
            <a:ext cx="7786688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）买一支铅笔和一把直尺，一共要几角？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18"/>
          <p:cNvGrpSpPr/>
          <p:nvPr/>
        </p:nvGrpSpPr>
        <p:grpSpPr bwMode="auto">
          <a:xfrm>
            <a:off x="3081342" y="3530894"/>
            <a:ext cx="2084387" cy="461665"/>
            <a:chOff x="5928507" y="3521818"/>
            <a:chExt cx="2083265" cy="461664"/>
          </a:xfrm>
        </p:grpSpPr>
        <p:grpSp>
          <p:nvGrpSpPr>
            <p:cNvPr id="7" name="组合 17"/>
            <p:cNvGrpSpPr/>
            <p:nvPr/>
          </p:nvGrpSpPr>
          <p:grpSpPr bwMode="auto">
            <a:xfrm>
              <a:off x="6011545" y="3521818"/>
              <a:ext cx="2000227" cy="461664"/>
              <a:chOff x="3143170" y="3337450"/>
              <a:chExt cx="2000264" cy="461369"/>
            </a:xfrm>
          </p:grpSpPr>
          <p:sp>
            <p:nvSpPr>
              <p:cNvPr id="10262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705512" y="3408841"/>
                <a:ext cx="357002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 bwMode="auto">
            <a:xfrm>
              <a:off x="5928507" y="3593254"/>
              <a:ext cx="356995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071813" y="3545336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000500" y="3550098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714875" y="3540573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472493" y="3540573"/>
            <a:ext cx="4940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4022725" y="3607100"/>
            <a:ext cx="357188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522663" y="3583286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58" name="矩形 20"/>
          <p:cNvSpPr>
            <a:spLocks noChangeArrowheads="1"/>
          </p:cNvSpPr>
          <p:nvPr/>
        </p:nvSpPr>
        <p:spPr bwMode="auto">
          <a:xfrm>
            <a:off x="4878389" y="3550098"/>
            <a:ext cx="11144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>
              <a:solidFill>
                <a:srgbClr val="FF3399"/>
              </a:solidFill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181601" y="3530899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428628" y="61277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627534"/>
            <a:ext cx="7539037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58853" y="1684809"/>
            <a:ext cx="786271" cy="582612"/>
            <a:chOff x="5572132" y="1500180"/>
            <a:chExt cx="785818" cy="581895"/>
          </a:xfrm>
        </p:grpSpPr>
        <p:pic>
          <p:nvPicPr>
            <p:cNvPr id="11313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4" name="矩形 7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9"/>
          <p:cNvGrpSpPr/>
          <p:nvPr/>
        </p:nvGrpSpPr>
        <p:grpSpPr bwMode="auto">
          <a:xfrm>
            <a:off x="3630540" y="1684809"/>
            <a:ext cx="786271" cy="582612"/>
            <a:chOff x="5572132" y="1500180"/>
            <a:chExt cx="785818" cy="581895"/>
          </a:xfrm>
        </p:grpSpPr>
        <p:pic>
          <p:nvPicPr>
            <p:cNvPr id="11311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2" name="矩形 11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>
            <a:off x="5508553" y="1684809"/>
            <a:ext cx="786271" cy="582612"/>
            <a:chOff x="5572132" y="1500180"/>
            <a:chExt cx="785818" cy="581895"/>
          </a:xfrm>
        </p:grpSpPr>
        <p:pic>
          <p:nvPicPr>
            <p:cNvPr id="11309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0" name="矩形 14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15"/>
          <p:cNvGrpSpPr/>
          <p:nvPr/>
        </p:nvGrpSpPr>
        <p:grpSpPr bwMode="auto">
          <a:xfrm>
            <a:off x="7294490" y="1684809"/>
            <a:ext cx="786271" cy="582612"/>
            <a:chOff x="5572132" y="1500180"/>
            <a:chExt cx="785818" cy="581895"/>
          </a:xfrm>
        </p:grpSpPr>
        <p:pic>
          <p:nvPicPr>
            <p:cNvPr id="11307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08" name="矩形 17"/>
            <p:cNvSpPr>
              <a:spLocks noChangeArrowheads="1"/>
            </p:cNvSpPr>
            <p:nvPr/>
          </p:nvSpPr>
          <p:spPr bwMode="auto">
            <a:xfrm>
              <a:off x="5627591" y="1538581"/>
              <a:ext cx="726062" cy="522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274" name="TextBox 14"/>
          <p:cNvSpPr txBox="1">
            <a:spLocks noChangeArrowheads="1"/>
          </p:cNvSpPr>
          <p:nvPr/>
        </p:nvSpPr>
        <p:spPr bwMode="auto">
          <a:xfrm>
            <a:off x="714375" y="2499742"/>
            <a:ext cx="7786688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）买一支铅笔和一把直尺，一共要几角？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5" name="TextBox 14"/>
          <p:cNvSpPr txBox="1">
            <a:spLocks noChangeArrowheads="1"/>
          </p:cNvSpPr>
          <p:nvPr/>
        </p:nvSpPr>
        <p:spPr bwMode="auto">
          <a:xfrm>
            <a:off x="714375" y="3349055"/>
            <a:ext cx="7786688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）买一把铅笔刀，付出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元，应该找回几角？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18"/>
          <p:cNvGrpSpPr/>
          <p:nvPr/>
        </p:nvGrpSpPr>
        <p:grpSpPr bwMode="auto">
          <a:xfrm>
            <a:off x="3081342" y="2999801"/>
            <a:ext cx="2084387" cy="461665"/>
            <a:chOff x="5928507" y="3521818"/>
            <a:chExt cx="2083265" cy="461664"/>
          </a:xfrm>
        </p:grpSpPr>
        <p:grpSp>
          <p:nvGrpSpPr>
            <p:cNvPr id="7" name="组合 17"/>
            <p:cNvGrpSpPr/>
            <p:nvPr/>
          </p:nvGrpSpPr>
          <p:grpSpPr bwMode="auto">
            <a:xfrm>
              <a:off x="6011545" y="3521818"/>
              <a:ext cx="2000227" cy="461664"/>
              <a:chOff x="3143170" y="3337450"/>
              <a:chExt cx="2000264" cy="461369"/>
            </a:xfrm>
          </p:grpSpPr>
          <p:sp>
            <p:nvSpPr>
              <p:cNvPr id="11305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705512" y="3408841"/>
                <a:ext cx="357002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 bwMode="auto">
            <a:xfrm>
              <a:off x="5928507" y="3593254"/>
              <a:ext cx="356995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77" name="矩形 26"/>
          <p:cNvSpPr>
            <a:spLocks noChangeArrowheads="1"/>
          </p:cNvSpPr>
          <p:nvPr/>
        </p:nvSpPr>
        <p:spPr bwMode="auto">
          <a:xfrm>
            <a:off x="3071813" y="3014243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8" name="矩形 27"/>
          <p:cNvSpPr>
            <a:spLocks noChangeArrowheads="1"/>
          </p:cNvSpPr>
          <p:nvPr/>
        </p:nvSpPr>
        <p:spPr bwMode="auto">
          <a:xfrm>
            <a:off x="4019550" y="3019005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79" name="矩形 28"/>
          <p:cNvSpPr>
            <a:spLocks noChangeArrowheads="1"/>
          </p:cNvSpPr>
          <p:nvPr/>
        </p:nvSpPr>
        <p:spPr bwMode="auto">
          <a:xfrm>
            <a:off x="4736886" y="3028530"/>
            <a:ext cx="34015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80" name="矩形 29"/>
          <p:cNvSpPr>
            <a:spLocks noChangeArrowheads="1"/>
          </p:cNvSpPr>
          <p:nvPr/>
        </p:nvSpPr>
        <p:spPr bwMode="auto">
          <a:xfrm>
            <a:off x="3472493" y="3009480"/>
            <a:ext cx="4940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4022725" y="3076007"/>
            <a:ext cx="357188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522663" y="3052193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83" name="矩形 20"/>
          <p:cNvSpPr>
            <a:spLocks noChangeArrowheads="1"/>
          </p:cNvSpPr>
          <p:nvPr/>
        </p:nvSpPr>
        <p:spPr bwMode="auto">
          <a:xfrm>
            <a:off x="4878389" y="3019005"/>
            <a:ext cx="11144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4" name="矩形 33"/>
          <p:cNvSpPr>
            <a:spLocks noChangeArrowheads="1"/>
          </p:cNvSpPr>
          <p:nvPr/>
        </p:nvSpPr>
        <p:spPr bwMode="auto">
          <a:xfrm>
            <a:off x="5181601" y="299980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角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8" name="组合 18"/>
          <p:cNvGrpSpPr/>
          <p:nvPr/>
        </p:nvGrpSpPr>
        <p:grpSpPr bwMode="auto">
          <a:xfrm>
            <a:off x="4587875" y="3804666"/>
            <a:ext cx="2084388" cy="461665"/>
            <a:chOff x="5928507" y="3521818"/>
            <a:chExt cx="2083265" cy="461662"/>
          </a:xfrm>
        </p:grpSpPr>
        <p:grpSp>
          <p:nvGrpSpPr>
            <p:cNvPr id="9" name="组合 17"/>
            <p:cNvGrpSpPr/>
            <p:nvPr/>
          </p:nvGrpSpPr>
          <p:grpSpPr bwMode="auto">
            <a:xfrm>
              <a:off x="6011545" y="3521818"/>
              <a:ext cx="2000227" cy="461662"/>
              <a:chOff x="3143170" y="3337450"/>
              <a:chExt cx="2000264" cy="461367"/>
            </a:xfrm>
          </p:grpSpPr>
          <p:sp>
            <p:nvSpPr>
              <p:cNvPr id="11301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705512" y="3408842"/>
                <a:ext cx="357001" cy="356957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 bwMode="auto">
            <a:xfrm>
              <a:off x="5928507" y="3593255"/>
              <a:ext cx="356996" cy="35718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492629" y="3823719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522913" y="3823719"/>
            <a:ext cx="3556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233897" y="3814194"/>
            <a:ext cx="34015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80617" y="3814194"/>
            <a:ext cx="4940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5529267" y="3880867"/>
            <a:ext cx="357187" cy="35718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029200" y="3857055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92" name="矩形 20"/>
          <p:cNvSpPr>
            <a:spLocks noChangeArrowheads="1"/>
          </p:cNvSpPr>
          <p:nvPr/>
        </p:nvSpPr>
        <p:spPr bwMode="auto">
          <a:xfrm>
            <a:off x="6386514" y="3823719"/>
            <a:ext cx="11144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6688138" y="3785619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角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286000" y="3857056"/>
            <a:ext cx="157927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元＝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428628" y="55552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627534"/>
            <a:ext cx="7539037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58853" y="1684809"/>
            <a:ext cx="786271" cy="582612"/>
            <a:chOff x="5572132" y="1500180"/>
            <a:chExt cx="785818" cy="581895"/>
          </a:xfrm>
        </p:grpSpPr>
        <p:pic>
          <p:nvPicPr>
            <p:cNvPr id="11313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4" name="矩形 7"/>
            <p:cNvSpPr>
              <a:spLocks noChangeArrowheads="1"/>
            </p:cNvSpPr>
            <p:nvPr/>
          </p:nvSpPr>
          <p:spPr bwMode="auto">
            <a:xfrm>
              <a:off x="5627591" y="1538581"/>
              <a:ext cx="649163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9"/>
          <p:cNvGrpSpPr/>
          <p:nvPr/>
        </p:nvGrpSpPr>
        <p:grpSpPr bwMode="auto">
          <a:xfrm>
            <a:off x="3630540" y="1684809"/>
            <a:ext cx="786271" cy="582612"/>
            <a:chOff x="5572132" y="1500180"/>
            <a:chExt cx="785818" cy="581895"/>
          </a:xfrm>
        </p:grpSpPr>
        <p:pic>
          <p:nvPicPr>
            <p:cNvPr id="11311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2" name="矩形 11"/>
            <p:cNvSpPr>
              <a:spLocks noChangeArrowheads="1"/>
            </p:cNvSpPr>
            <p:nvPr/>
          </p:nvSpPr>
          <p:spPr bwMode="auto">
            <a:xfrm>
              <a:off x="5627591" y="1538581"/>
              <a:ext cx="649163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>
            <a:off x="5508553" y="1684809"/>
            <a:ext cx="786271" cy="582612"/>
            <a:chOff x="5572132" y="1500180"/>
            <a:chExt cx="785818" cy="581895"/>
          </a:xfrm>
        </p:grpSpPr>
        <p:pic>
          <p:nvPicPr>
            <p:cNvPr id="11309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0" name="矩形 14"/>
            <p:cNvSpPr>
              <a:spLocks noChangeArrowheads="1"/>
            </p:cNvSpPr>
            <p:nvPr/>
          </p:nvSpPr>
          <p:spPr bwMode="auto">
            <a:xfrm>
              <a:off x="5627591" y="1538581"/>
              <a:ext cx="649163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15"/>
          <p:cNvGrpSpPr/>
          <p:nvPr/>
        </p:nvGrpSpPr>
        <p:grpSpPr bwMode="auto">
          <a:xfrm>
            <a:off x="7294490" y="1684809"/>
            <a:ext cx="786271" cy="582612"/>
            <a:chOff x="5572132" y="1500180"/>
            <a:chExt cx="785818" cy="581895"/>
          </a:xfrm>
        </p:grpSpPr>
        <p:pic>
          <p:nvPicPr>
            <p:cNvPr id="11307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08" name="矩形 17"/>
            <p:cNvSpPr>
              <a:spLocks noChangeArrowheads="1"/>
            </p:cNvSpPr>
            <p:nvPr/>
          </p:nvSpPr>
          <p:spPr bwMode="auto">
            <a:xfrm>
              <a:off x="5627591" y="1538581"/>
              <a:ext cx="649163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角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18984" y="3118772"/>
            <a:ext cx="1403648" cy="112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13"/>
          <p:cNvGrpSpPr/>
          <p:nvPr/>
        </p:nvGrpSpPr>
        <p:grpSpPr bwMode="auto">
          <a:xfrm>
            <a:off x="5229126" y="3267760"/>
            <a:ext cx="1935162" cy="1200329"/>
            <a:chOff x="1965668" y="743603"/>
            <a:chExt cx="2206453" cy="1599871"/>
          </a:xfrm>
        </p:grpSpPr>
        <p:sp>
          <p:nvSpPr>
            <p:cNvPr id="51" name="圆角矩形标注 50"/>
            <p:cNvSpPr/>
            <p:nvPr/>
          </p:nvSpPr>
          <p:spPr>
            <a:xfrm>
              <a:off x="2051590" y="744507"/>
              <a:ext cx="1954856" cy="1047380"/>
            </a:xfrm>
            <a:prstGeom prst="wedgeRoundRectCallout">
              <a:avLst>
                <a:gd name="adj1" fmla="val 61284"/>
                <a:gd name="adj2" fmla="val 3806"/>
                <a:gd name="adj3" fmla="val 16667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98" name="TextBox 51"/>
            <p:cNvSpPr txBox="1">
              <a:spLocks noChangeArrowheads="1"/>
            </p:cNvSpPr>
            <p:nvPr/>
          </p:nvSpPr>
          <p:spPr bwMode="auto">
            <a:xfrm>
              <a:off x="1965668" y="743603"/>
              <a:ext cx="2206453" cy="15998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你还能提出什么问题？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57" name="TextBox 14"/>
          <p:cNvSpPr txBox="1">
            <a:spLocks noChangeArrowheads="1"/>
          </p:cNvSpPr>
          <p:nvPr/>
        </p:nvSpPr>
        <p:spPr bwMode="auto">
          <a:xfrm>
            <a:off x="611560" y="2387601"/>
            <a:ext cx="7786688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如：买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一支铅笔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和一把小刀，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32901" y="3075806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4+9=13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（角）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195736" y="3651870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87624" y="2432814"/>
            <a:ext cx="6408712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通过这节课，我们知道大于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元的人民币有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9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707656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39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39504"/>
            <a:ext cx="5748152" cy="28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/>
          <p:nvPr/>
        </p:nvGrpSpPr>
        <p:grpSpPr>
          <a:xfrm>
            <a:off x="1979712" y="3327670"/>
            <a:ext cx="5328592" cy="1188296"/>
            <a:chOff x="1260244" y="3723878"/>
            <a:chExt cx="5328592" cy="1188296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 flipH="1">
              <a:off x="1260244" y="3723878"/>
              <a:ext cx="1441383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圆角矩形标注 14"/>
            <p:cNvSpPr/>
            <p:nvPr/>
          </p:nvSpPr>
          <p:spPr>
            <a:xfrm>
              <a:off x="2844420" y="3723878"/>
              <a:ext cx="3744416" cy="1188296"/>
            </a:xfrm>
            <a:prstGeom prst="wedgeRoundRectCallout">
              <a:avLst>
                <a:gd name="adj1" fmla="val -54385"/>
                <a:gd name="adj2" fmla="val 3301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小朋友们买完了文具又去买衣服了，带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元以内的人民币够吗？</a:t>
              </a:r>
              <a:endPara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14"/>
          <p:cNvSpPr txBox="1">
            <a:spLocks noChangeArrowheads="1"/>
          </p:cNvSpPr>
          <p:nvPr/>
        </p:nvSpPr>
        <p:spPr bwMode="auto">
          <a:xfrm>
            <a:off x="591536" y="968410"/>
            <a:ext cx="52766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下面的人民币各是多少元？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6" y="2283718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8" y="2283718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 descr="5元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9592" y="1635648"/>
            <a:ext cx="1584176" cy="723856"/>
          </a:xfrm>
          <a:prstGeom prst="rect">
            <a:avLst/>
          </a:prstGeom>
        </p:spPr>
      </p:pic>
      <p:pic>
        <p:nvPicPr>
          <p:cNvPr id="14" name="图片 13" descr="10元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78173" y="1563640"/>
            <a:ext cx="1625879" cy="810025"/>
          </a:xfrm>
          <a:prstGeom prst="rect">
            <a:avLst/>
          </a:prstGeom>
        </p:spPr>
      </p:pic>
      <p:pic>
        <p:nvPicPr>
          <p:cNvPr id="15" name="图片 14" descr="20元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72539" y="1563638"/>
            <a:ext cx="1695809" cy="804198"/>
          </a:xfrm>
          <a:prstGeom prst="rect">
            <a:avLst/>
          </a:prstGeom>
        </p:spPr>
      </p:pic>
      <p:pic>
        <p:nvPicPr>
          <p:cNvPr id="16" name="图片 15" descr="50元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99592" y="3219824"/>
            <a:ext cx="1754084" cy="810025"/>
          </a:xfrm>
          <a:prstGeom prst="rect">
            <a:avLst/>
          </a:prstGeom>
        </p:spPr>
      </p:pic>
      <p:pic>
        <p:nvPicPr>
          <p:cNvPr id="17" name="图片 16" descr="100元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3147815"/>
            <a:ext cx="1806532" cy="88578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372204" y="2283718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8119" y="3939902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5896" y="3939902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1158875"/>
            <a:ext cx="8204200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矩形 12"/>
          <p:cNvSpPr>
            <a:spLocks noChangeArrowheads="1"/>
          </p:cNvSpPr>
          <p:nvPr/>
        </p:nvSpPr>
        <p:spPr bwMode="auto">
          <a:xfrm>
            <a:off x="589387" y="91556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126" name="矩形 5"/>
          <p:cNvSpPr>
            <a:spLocks noChangeArrowheads="1"/>
          </p:cNvSpPr>
          <p:nvPr/>
        </p:nvSpPr>
        <p:spPr bwMode="auto">
          <a:xfrm>
            <a:off x="857250" y="2181227"/>
            <a:ext cx="9605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0800000" flipV="1">
            <a:off x="1643064" y="2571751"/>
            <a:ext cx="1857375" cy="6429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28753" y="2571751"/>
            <a:ext cx="4214813" cy="6429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29313" y="2643188"/>
            <a:ext cx="2214562" cy="5715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0" name="矩形 5"/>
          <p:cNvSpPr>
            <a:spLocks noChangeArrowheads="1"/>
          </p:cNvSpPr>
          <p:nvPr/>
        </p:nvSpPr>
        <p:spPr bwMode="auto">
          <a:xfrm>
            <a:off x="3214690" y="2214565"/>
            <a:ext cx="8050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1" name="矩形 5"/>
          <p:cNvSpPr>
            <a:spLocks noChangeArrowheads="1"/>
          </p:cNvSpPr>
          <p:nvPr/>
        </p:nvSpPr>
        <p:spPr bwMode="auto">
          <a:xfrm>
            <a:off x="5521329" y="2214565"/>
            <a:ext cx="8050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2" name="矩形 5"/>
          <p:cNvSpPr>
            <a:spLocks noChangeArrowheads="1"/>
          </p:cNvSpPr>
          <p:nvPr/>
        </p:nvSpPr>
        <p:spPr bwMode="auto">
          <a:xfrm>
            <a:off x="7807329" y="2214565"/>
            <a:ext cx="8050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rot="10800000" flipV="1">
            <a:off x="3786189" y="2571751"/>
            <a:ext cx="4249737" cy="6429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12"/>
          <p:cNvSpPr>
            <a:spLocks noChangeArrowheads="1"/>
          </p:cNvSpPr>
          <p:nvPr/>
        </p:nvSpPr>
        <p:spPr bwMode="auto">
          <a:xfrm>
            <a:off x="467546" y="41151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Verdana" panose="020B060403050404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1586284" y="3071813"/>
            <a:ext cx="16289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50" name="矩形 7"/>
          <p:cNvSpPr>
            <a:spLocks noChangeArrowheads="1"/>
          </p:cNvSpPr>
          <p:nvPr/>
        </p:nvSpPr>
        <p:spPr bwMode="auto">
          <a:xfrm>
            <a:off x="5502649" y="3071815"/>
            <a:ext cx="30732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元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角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69445" y="3071813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61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871522" y="3071813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418029" y="3056642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154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9" y="1143000"/>
            <a:ext cx="8005763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矩形 12"/>
          <p:cNvSpPr>
            <a:spLocks noChangeArrowheads="1"/>
          </p:cNvSpPr>
          <p:nvPr/>
        </p:nvSpPr>
        <p:spPr bwMode="auto">
          <a:xfrm>
            <a:off x="467546" y="41151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9060" y="838176"/>
            <a:ext cx="5705251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Box 14"/>
          <p:cNvSpPr txBox="1">
            <a:spLocks noChangeArrowheads="1"/>
          </p:cNvSpPr>
          <p:nvPr/>
        </p:nvSpPr>
        <p:spPr bwMode="auto">
          <a:xfrm>
            <a:off x="467544" y="1017564"/>
            <a:ext cx="1571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3" name="TextBox 14"/>
          <p:cNvSpPr txBox="1">
            <a:spLocks noChangeArrowheads="1"/>
          </p:cNvSpPr>
          <p:nvPr/>
        </p:nvSpPr>
        <p:spPr bwMode="auto">
          <a:xfrm>
            <a:off x="2896419" y="1019152"/>
            <a:ext cx="272375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可以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换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34" name="TextBox 14"/>
          <p:cNvSpPr txBox="1">
            <a:spLocks noChangeArrowheads="1"/>
          </p:cNvSpPr>
          <p:nvPr/>
        </p:nvSpPr>
        <p:spPr bwMode="auto">
          <a:xfrm>
            <a:off x="5182419" y="981052"/>
            <a:ext cx="25003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35" name="TextBox 14"/>
          <p:cNvSpPr txBox="1">
            <a:spLocks noChangeArrowheads="1"/>
          </p:cNvSpPr>
          <p:nvPr/>
        </p:nvSpPr>
        <p:spPr bwMode="auto">
          <a:xfrm>
            <a:off x="467544" y="1698601"/>
            <a:ext cx="1571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6" name="TextBox 14"/>
          <p:cNvSpPr txBox="1">
            <a:spLocks noChangeArrowheads="1"/>
          </p:cNvSpPr>
          <p:nvPr/>
        </p:nvSpPr>
        <p:spPr bwMode="auto">
          <a:xfrm>
            <a:off x="3119863" y="1695427"/>
            <a:ext cx="25003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可以换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37" name="TextBox 14"/>
          <p:cNvSpPr txBox="1">
            <a:spLocks noChangeArrowheads="1"/>
          </p:cNvSpPr>
          <p:nvPr/>
        </p:nvSpPr>
        <p:spPr bwMode="auto">
          <a:xfrm>
            <a:off x="5325294" y="1662089"/>
            <a:ext cx="25003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38" name="TextBox 14"/>
          <p:cNvSpPr txBox="1">
            <a:spLocks noChangeArrowheads="1"/>
          </p:cNvSpPr>
          <p:nvPr/>
        </p:nvSpPr>
        <p:spPr bwMode="auto">
          <a:xfrm>
            <a:off x="467544" y="2409802"/>
            <a:ext cx="1571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9" name="TextBox 14"/>
          <p:cNvSpPr txBox="1">
            <a:spLocks noChangeArrowheads="1"/>
          </p:cNvSpPr>
          <p:nvPr/>
        </p:nvSpPr>
        <p:spPr bwMode="auto">
          <a:xfrm>
            <a:off x="3119863" y="2409802"/>
            <a:ext cx="25003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可以换</a:t>
            </a:r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40" name="TextBox 14"/>
          <p:cNvSpPr txBox="1">
            <a:spLocks noChangeArrowheads="1"/>
          </p:cNvSpPr>
          <p:nvPr/>
        </p:nvSpPr>
        <p:spPr bwMode="auto">
          <a:xfrm>
            <a:off x="5325294" y="2376464"/>
            <a:ext cx="25003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41" name="TextBox 14"/>
          <p:cNvSpPr txBox="1">
            <a:spLocks noChangeArrowheads="1"/>
          </p:cNvSpPr>
          <p:nvPr/>
        </p:nvSpPr>
        <p:spPr bwMode="auto">
          <a:xfrm>
            <a:off x="467544" y="3157514"/>
            <a:ext cx="15716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2" name="TextBox 19"/>
          <p:cNvSpPr txBox="1">
            <a:spLocks noChangeArrowheads="1"/>
          </p:cNvSpPr>
          <p:nvPr/>
        </p:nvSpPr>
        <p:spPr bwMode="auto">
          <a:xfrm>
            <a:off x="3119863" y="3157514"/>
            <a:ext cx="25003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可以换</a:t>
            </a:r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43" name="矩形 20"/>
          <p:cNvSpPr>
            <a:spLocks noChangeArrowheads="1"/>
          </p:cNvSpPr>
          <p:nvPr/>
        </p:nvSpPr>
        <p:spPr bwMode="auto">
          <a:xfrm>
            <a:off x="6325419" y="3124177"/>
            <a:ext cx="235513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和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44" name="TextBox 14"/>
          <p:cNvSpPr txBox="1">
            <a:spLocks noChangeArrowheads="1"/>
          </p:cNvSpPr>
          <p:nvPr/>
        </p:nvSpPr>
        <p:spPr bwMode="auto">
          <a:xfrm>
            <a:off x="1396232" y="3909989"/>
            <a:ext cx="25003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91286" y="969069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491286" y="1635819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396040" y="2354957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ontrols/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370892" y="555528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3" name="TextBox 14"/>
          <p:cNvSpPr txBox="1">
            <a:spLocks noChangeArrowheads="1"/>
          </p:cNvSpPr>
          <p:nvPr/>
        </p:nvSpPr>
        <p:spPr bwMode="auto">
          <a:xfrm>
            <a:off x="473393" y="606823"/>
            <a:ext cx="4429125" cy="10669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）买一个计算器和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一台收音机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，一共要多少元？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4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7768" y="195486"/>
            <a:ext cx="32766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 bwMode="auto">
          <a:xfrm>
            <a:off x="5652124" y="1500188"/>
            <a:ext cx="836613" cy="582612"/>
            <a:chOff x="5520861" y="1500180"/>
            <a:chExt cx="837089" cy="581895"/>
          </a:xfrm>
        </p:grpSpPr>
        <p:pic>
          <p:nvPicPr>
            <p:cNvPr id="7192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3" name="矩形 8"/>
            <p:cNvSpPr>
              <a:spLocks noChangeArrowheads="1"/>
            </p:cNvSpPr>
            <p:nvPr/>
          </p:nvSpPr>
          <p:spPr bwMode="auto">
            <a:xfrm>
              <a:off x="5520861" y="1538581"/>
              <a:ext cx="805487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10"/>
          <p:cNvGrpSpPr/>
          <p:nvPr/>
        </p:nvGrpSpPr>
        <p:grpSpPr bwMode="auto">
          <a:xfrm>
            <a:off x="7786688" y="1557090"/>
            <a:ext cx="836612" cy="582612"/>
            <a:chOff x="5520861" y="1500180"/>
            <a:chExt cx="837089" cy="581895"/>
          </a:xfrm>
        </p:grpSpPr>
        <p:pic>
          <p:nvPicPr>
            <p:cNvPr id="7190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1" name="矩形 12"/>
            <p:cNvSpPr>
              <a:spLocks noChangeArrowheads="1"/>
            </p:cNvSpPr>
            <p:nvPr/>
          </p:nvSpPr>
          <p:spPr bwMode="auto">
            <a:xfrm>
              <a:off x="5520861" y="1538581"/>
              <a:ext cx="805488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元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8"/>
          <p:cNvGrpSpPr/>
          <p:nvPr/>
        </p:nvGrpSpPr>
        <p:grpSpPr bwMode="auto">
          <a:xfrm>
            <a:off x="2924775" y="2594789"/>
            <a:ext cx="2084387" cy="461665"/>
            <a:chOff x="5928507" y="3521818"/>
            <a:chExt cx="2083265" cy="461664"/>
          </a:xfrm>
        </p:grpSpPr>
        <p:grpSp>
          <p:nvGrpSpPr>
            <p:cNvPr id="5" name="组合 17"/>
            <p:cNvGrpSpPr/>
            <p:nvPr/>
          </p:nvGrpSpPr>
          <p:grpSpPr bwMode="auto">
            <a:xfrm>
              <a:off x="6011545" y="3521818"/>
              <a:ext cx="2000227" cy="461664"/>
              <a:chOff x="3143170" y="3337450"/>
              <a:chExt cx="2000264" cy="461369"/>
            </a:xfrm>
          </p:grpSpPr>
          <p:sp>
            <p:nvSpPr>
              <p:cNvPr id="7188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705512" y="3408841"/>
                <a:ext cx="357002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16" name="矩形 15"/>
            <p:cNvSpPr/>
            <p:nvPr/>
          </p:nvSpPr>
          <p:spPr bwMode="auto">
            <a:xfrm>
              <a:off x="5928507" y="3593254"/>
              <a:ext cx="356995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843812" y="2609083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777262" y="2613846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496400" y="2604321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317514" y="2594796"/>
            <a:ext cx="4940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866158" y="2670996"/>
            <a:ext cx="357188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4" name="椭圆 23"/>
          <p:cNvSpPr/>
          <p:nvPr/>
        </p:nvSpPr>
        <p:spPr>
          <a:xfrm>
            <a:off x="3366096" y="2647181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7184" name="矩形 20"/>
          <p:cNvSpPr>
            <a:spLocks noChangeArrowheads="1"/>
          </p:cNvSpPr>
          <p:nvPr/>
        </p:nvSpPr>
        <p:spPr bwMode="auto">
          <a:xfrm>
            <a:off x="4723409" y="2613846"/>
            <a:ext cx="11144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025034" y="2613846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357192" y="1109665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97" name="TextBox 14"/>
          <p:cNvSpPr txBox="1">
            <a:spLocks noChangeArrowheads="1"/>
          </p:cNvSpPr>
          <p:nvPr/>
        </p:nvSpPr>
        <p:spPr bwMode="auto">
          <a:xfrm>
            <a:off x="571504" y="1071565"/>
            <a:ext cx="4429125" cy="10669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）买一个计算器和一台收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音机，一共要多少元？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474663"/>
            <a:ext cx="32766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 bwMode="auto">
          <a:xfrm>
            <a:off x="5521327" y="1500188"/>
            <a:ext cx="836613" cy="582612"/>
            <a:chOff x="5520861" y="1500180"/>
            <a:chExt cx="837089" cy="581895"/>
          </a:xfrm>
        </p:grpSpPr>
        <p:pic>
          <p:nvPicPr>
            <p:cNvPr id="8230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31" name="矩形 8"/>
            <p:cNvSpPr>
              <a:spLocks noChangeArrowheads="1"/>
            </p:cNvSpPr>
            <p:nvPr/>
          </p:nvSpPr>
          <p:spPr bwMode="auto">
            <a:xfrm>
              <a:off x="5520861" y="1538581"/>
              <a:ext cx="802279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元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10"/>
          <p:cNvGrpSpPr/>
          <p:nvPr/>
        </p:nvGrpSpPr>
        <p:grpSpPr bwMode="auto">
          <a:xfrm>
            <a:off x="7786688" y="1500188"/>
            <a:ext cx="836612" cy="582612"/>
            <a:chOff x="5520861" y="1500180"/>
            <a:chExt cx="837089" cy="581895"/>
          </a:xfrm>
        </p:grpSpPr>
        <p:pic>
          <p:nvPicPr>
            <p:cNvPr id="8228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72132" y="1500180"/>
              <a:ext cx="785818" cy="581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29" name="矩形 12"/>
            <p:cNvSpPr>
              <a:spLocks noChangeArrowheads="1"/>
            </p:cNvSpPr>
            <p:nvPr/>
          </p:nvSpPr>
          <p:spPr bwMode="auto">
            <a:xfrm>
              <a:off x="5520861" y="1538581"/>
              <a:ext cx="802280" cy="4610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45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元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8"/>
          <p:cNvGrpSpPr/>
          <p:nvPr/>
        </p:nvGrpSpPr>
        <p:grpSpPr bwMode="auto">
          <a:xfrm>
            <a:off x="2795592" y="2214559"/>
            <a:ext cx="2084387" cy="461665"/>
            <a:chOff x="5928507" y="3521818"/>
            <a:chExt cx="2083265" cy="461664"/>
          </a:xfrm>
        </p:grpSpPr>
        <p:grpSp>
          <p:nvGrpSpPr>
            <p:cNvPr id="5" name="组合 17"/>
            <p:cNvGrpSpPr/>
            <p:nvPr/>
          </p:nvGrpSpPr>
          <p:grpSpPr bwMode="auto">
            <a:xfrm>
              <a:off x="6011545" y="3521818"/>
              <a:ext cx="2000227" cy="461664"/>
              <a:chOff x="3143170" y="3337450"/>
              <a:chExt cx="2000264" cy="461369"/>
            </a:xfrm>
          </p:grpSpPr>
          <p:sp>
            <p:nvSpPr>
              <p:cNvPr id="8226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705512" y="3408841"/>
                <a:ext cx="357002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 bwMode="auto">
            <a:xfrm>
              <a:off x="5928507" y="3593254"/>
              <a:ext cx="356995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202" name="矩形 18"/>
          <p:cNvSpPr>
            <a:spLocks noChangeArrowheads="1"/>
          </p:cNvSpPr>
          <p:nvPr/>
        </p:nvSpPr>
        <p:spPr bwMode="auto">
          <a:xfrm>
            <a:off x="2714629" y="2228852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203" name="矩形 19"/>
          <p:cNvSpPr>
            <a:spLocks noChangeArrowheads="1"/>
          </p:cNvSpPr>
          <p:nvPr/>
        </p:nvSpPr>
        <p:spPr bwMode="auto">
          <a:xfrm>
            <a:off x="3648079" y="2233615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204" name="矩形 20"/>
          <p:cNvSpPr>
            <a:spLocks noChangeArrowheads="1"/>
          </p:cNvSpPr>
          <p:nvPr/>
        </p:nvSpPr>
        <p:spPr bwMode="auto">
          <a:xfrm>
            <a:off x="4367217" y="2224090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205" name="矩形 21"/>
          <p:cNvSpPr>
            <a:spLocks noChangeArrowheads="1"/>
          </p:cNvSpPr>
          <p:nvPr/>
        </p:nvSpPr>
        <p:spPr bwMode="auto">
          <a:xfrm>
            <a:off x="3188331" y="2214565"/>
            <a:ext cx="4940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736975" y="2290765"/>
            <a:ext cx="357188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36913" y="2266952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8" name="矩形 20"/>
          <p:cNvSpPr>
            <a:spLocks noChangeArrowheads="1"/>
          </p:cNvSpPr>
          <p:nvPr/>
        </p:nvSpPr>
        <p:spPr bwMode="auto">
          <a:xfrm>
            <a:off x="4594226" y="2233615"/>
            <a:ext cx="11144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9" name="矩形 25"/>
          <p:cNvSpPr>
            <a:spLocks noChangeArrowheads="1"/>
          </p:cNvSpPr>
          <p:nvPr/>
        </p:nvSpPr>
        <p:spPr bwMode="auto">
          <a:xfrm>
            <a:off x="4895851" y="2214565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0" name="TextBox 14"/>
          <p:cNvSpPr txBox="1">
            <a:spLocks noChangeArrowheads="1"/>
          </p:cNvSpPr>
          <p:nvPr/>
        </p:nvSpPr>
        <p:spPr bwMode="auto">
          <a:xfrm>
            <a:off x="571500" y="2717800"/>
            <a:ext cx="7500938" cy="579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）一个计算器比一台收音机便宜多少元？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18"/>
          <p:cNvGrpSpPr/>
          <p:nvPr/>
        </p:nvGrpSpPr>
        <p:grpSpPr bwMode="auto">
          <a:xfrm>
            <a:off x="2801941" y="3357559"/>
            <a:ext cx="2084387" cy="461665"/>
            <a:chOff x="5928507" y="3521818"/>
            <a:chExt cx="2083265" cy="461664"/>
          </a:xfrm>
        </p:grpSpPr>
        <p:grpSp>
          <p:nvGrpSpPr>
            <p:cNvPr id="7" name="组合 17"/>
            <p:cNvGrpSpPr/>
            <p:nvPr/>
          </p:nvGrpSpPr>
          <p:grpSpPr bwMode="auto">
            <a:xfrm>
              <a:off x="6011545" y="3521818"/>
              <a:ext cx="2000227" cy="461664"/>
              <a:chOff x="3143170" y="3337450"/>
              <a:chExt cx="2000264" cy="461369"/>
            </a:xfrm>
          </p:grpSpPr>
          <p:sp>
            <p:nvSpPr>
              <p:cNvPr id="8222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705512" y="3408841"/>
                <a:ext cx="357002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 bwMode="auto">
            <a:xfrm>
              <a:off x="5928507" y="3593254"/>
              <a:ext cx="356995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720979" y="3371852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654429" y="3376615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373567" y="3367090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194681" y="3367090"/>
            <a:ext cx="4940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3743325" y="3433765"/>
            <a:ext cx="357188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243263" y="3409952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18" name="矩形 20"/>
          <p:cNvSpPr>
            <a:spLocks noChangeArrowheads="1"/>
          </p:cNvSpPr>
          <p:nvPr/>
        </p:nvSpPr>
        <p:spPr bwMode="auto">
          <a:xfrm>
            <a:off x="4600576" y="3376614"/>
            <a:ext cx="11144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>
              <a:solidFill>
                <a:srgbClr val="FF3399"/>
              </a:solidFill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902201" y="3324227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539555" y="483520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9075" y="842418"/>
            <a:ext cx="5011738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6300196" y="1117900"/>
            <a:ext cx="2500327" cy="461665"/>
            <a:chOff x="6468072" y="-1772455"/>
            <a:chExt cx="3320118" cy="615131"/>
          </a:xfrm>
          <a:noFill/>
          <a:effectLst/>
        </p:grpSpPr>
        <p:sp>
          <p:nvSpPr>
            <p:cNvPr id="7" name="圆角矩形标注 6"/>
            <p:cNvSpPr/>
            <p:nvPr/>
          </p:nvSpPr>
          <p:spPr>
            <a:xfrm>
              <a:off x="6468072" y="-1752233"/>
              <a:ext cx="3246604" cy="574334"/>
            </a:xfrm>
            <a:prstGeom prst="wedgeRoundRectCallout">
              <a:avLst>
                <a:gd name="adj1" fmla="val 11114"/>
                <a:gd name="adj2" fmla="val 101545"/>
                <a:gd name="adj3" fmla="val 16667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6541584" y="-1772455"/>
              <a:ext cx="3246606" cy="61513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一个足球多少元？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3500438" y="699545"/>
            <a:ext cx="2119312" cy="523220"/>
            <a:chOff x="6201981" y="720809"/>
            <a:chExt cx="1928813" cy="697142"/>
          </a:xfrm>
          <a:noFill/>
        </p:grpSpPr>
        <p:sp>
          <p:nvSpPr>
            <p:cNvPr id="13" name="圆角矩形标注 12"/>
            <p:cNvSpPr/>
            <p:nvPr/>
          </p:nvSpPr>
          <p:spPr>
            <a:xfrm>
              <a:off x="6428993" y="720809"/>
              <a:ext cx="1344614" cy="666287"/>
            </a:xfrm>
            <a:prstGeom prst="wedgeRoundRectCallout">
              <a:avLst>
                <a:gd name="adj1" fmla="val -59750"/>
                <a:gd name="adj2" fmla="val 46066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42" name="TextBox 14"/>
            <p:cNvSpPr txBox="1">
              <a:spLocks noChangeArrowheads="1"/>
            </p:cNvSpPr>
            <p:nvPr/>
          </p:nvSpPr>
          <p:spPr bwMode="auto">
            <a:xfrm>
              <a:off x="6201981" y="720809"/>
              <a:ext cx="1928813" cy="69714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找你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5"/>
          <p:cNvGrpSpPr/>
          <p:nvPr/>
        </p:nvGrpSpPr>
        <p:grpSpPr bwMode="auto">
          <a:xfrm>
            <a:off x="285752" y="1666330"/>
            <a:ext cx="1928813" cy="523220"/>
            <a:chOff x="6357962" y="696572"/>
            <a:chExt cx="1928813" cy="697177"/>
          </a:xfrm>
          <a:noFill/>
        </p:grpSpPr>
        <p:sp>
          <p:nvSpPr>
            <p:cNvPr id="17" name="圆角矩形标注 16"/>
            <p:cNvSpPr/>
            <p:nvPr/>
          </p:nvSpPr>
          <p:spPr>
            <a:xfrm>
              <a:off x="6429400" y="719840"/>
              <a:ext cx="1571625" cy="592284"/>
            </a:xfrm>
            <a:prstGeom prst="wedgeRoundRectCallout">
              <a:avLst>
                <a:gd name="adj1" fmla="val 36555"/>
                <a:gd name="adj2" fmla="val 85532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40" name="TextBox 14"/>
            <p:cNvSpPr txBox="1">
              <a:spLocks noChangeArrowheads="1"/>
            </p:cNvSpPr>
            <p:nvPr/>
          </p:nvSpPr>
          <p:spPr bwMode="auto">
            <a:xfrm>
              <a:off x="6357962" y="696572"/>
              <a:ext cx="1928813" cy="69717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付了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04252" y="1765972"/>
            <a:ext cx="143985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8"/>
          <p:cNvGrpSpPr/>
          <p:nvPr/>
        </p:nvGrpSpPr>
        <p:grpSpPr bwMode="auto">
          <a:xfrm>
            <a:off x="3428826" y="3814932"/>
            <a:ext cx="2084388" cy="461665"/>
            <a:chOff x="5928507" y="3521818"/>
            <a:chExt cx="2083265" cy="461664"/>
          </a:xfrm>
        </p:grpSpPr>
        <p:grpSp>
          <p:nvGrpSpPr>
            <p:cNvPr id="6" name="组合 17"/>
            <p:cNvGrpSpPr/>
            <p:nvPr/>
          </p:nvGrpSpPr>
          <p:grpSpPr bwMode="auto">
            <a:xfrm>
              <a:off x="6011545" y="3521818"/>
              <a:ext cx="2000227" cy="461664"/>
              <a:chOff x="3143170" y="3337450"/>
              <a:chExt cx="2000264" cy="461369"/>
            </a:xfrm>
          </p:grpSpPr>
          <p:sp>
            <p:nvSpPr>
              <p:cNvPr id="9237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347868" y="3829225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55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381326" y="3833988"/>
            <a:ext cx="34015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000455" y="3824463"/>
            <a:ext cx="4956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821569" y="3824463"/>
            <a:ext cx="4940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4370218" y="3891138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70151" y="3867323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33" name="矩形 20"/>
          <p:cNvSpPr>
            <a:spLocks noChangeArrowheads="1"/>
          </p:cNvSpPr>
          <p:nvPr/>
        </p:nvSpPr>
        <p:spPr bwMode="auto">
          <a:xfrm>
            <a:off x="5227465" y="3833988"/>
            <a:ext cx="11144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>
              <a:solidFill>
                <a:srgbClr val="FF3399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529089" y="3795888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3" grpId="0"/>
    </p:bldLst>
  </p:timing>
</p:sld>
</file>

<file path=ppt/tags/tag1.xml><?xml version="1.0" encoding="utf-8"?>
<p:tagLst xmlns:p="http://schemas.openxmlformats.org/presentationml/2006/main">
  <p:tag name="KSO_WPP_MARK_KEY" val="f2a4162c-a944-4cc1-b4dd-469a74df491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WPS 演示</Application>
  <PresentationFormat>全屏显示(16:9)</PresentationFormat>
  <Paragraphs>304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Verdana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6BD28E74577C4569BD23439ED17239CE</vt:lpwstr>
  </property>
</Properties>
</file>