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5"/>
  </p:notesMasterIdLst>
  <p:sldIdLst>
    <p:sldId id="594" r:id="rId3"/>
    <p:sldId id="585" r:id="rId4"/>
    <p:sldId id="586" r:id="rId5"/>
    <p:sldId id="587" r:id="rId6"/>
    <p:sldId id="588" r:id="rId7"/>
    <p:sldId id="589" r:id="rId8"/>
    <p:sldId id="590" r:id="rId9"/>
    <p:sldId id="591" r:id="rId10"/>
    <p:sldId id="592" r:id="rId11"/>
    <p:sldId id="593" r:id="rId12"/>
    <p:sldId id="507" r:id="rId13"/>
    <p:sldId id="501" r:id="rId14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9"/>
    </p:embeddedFont>
    <p:embeddedFont>
      <p:font typeface="微软雅黑" panose="020B0503020204020204" pitchFamily="34" charset="-122"/>
      <p:regular r:id="rId20"/>
    </p:embeddedFont>
    <p:embeddedFont>
      <p:font typeface="楷体" panose="02010609060101010101" pitchFamily="49" charset="-122"/>
      <p:regular r:id="rId21"/>
    </p:embeddedFont>
    <p:embeddedFont>
      <p:font typeface="楷体_GB2312" panose="02010609030101010101" charset="-122"/>
      <p:regular r:id="rId22"/>
    </p:embeddedFont>
    <p:embeddedFont>
      <p:font typeface="幼圆" panose="02010509060101010101" pitchFamily="49" charset="-122"/>
      <p:regular r:id="rId23"/>
    </p:embeddedFont>
    <p:embeddedFont>
      <p:font typeface="Calibri" panose="020F0502020204030204" charset="0"/>
      <p:regular r:id="rId24"/>
      <p:bold r:id="rId25"/>
      <p:italic r:id="rId26"/>
      <p:boldItalic r:id="rId27"/>
    </p:embeddedFont>
  </p:embeddedFontLst>
  <p:custDataLst>
    <p:tags r:id="rId2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EE6E2"/>
    <a:srgbClr val="009900"/>
    <a:srgbClr val="FF0000"/>
    <a:srgbClr val="FF9933"/>
    <a:srgbClr val="AFF22A"/>
    <a:srgbClr val="FFFFFF"/>
    <a:srgbClr val="CC9900"/>
    <a:srgbClr val="FF66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3695" autoAdjust="0"/>
  </p:normalViewPr>
  <p:slideViewPr>
    <p:cSldViewPr>
      <p:cViewPr varScale="1">
        <p:scale>
          <a:sx n="144" d="100"/>
          <a:sy n="144" d="100"/>
        </p:scale>
        <p:origin x="-684" y="-102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font" Target="fonts/font9.fntdata"/><Relationship Id="rId26" Type="http://schemas.openxmlformats.org/officeDocument/2006/relationships/font" Target="fonts/font8.fntdata"/><Relationship Id="rId25" Type="http://schemas.openxmlformats.org/officeDocument/2006/relationships/font" Target="fonts/font7.fntdata"/><Relationship Id="rId24" Type="http://schemas.openxmlformats.org/officeDocument/2006/relationships/font" Target="fonts/font6.fntdata"/><Relationship Id="rId23" Type="http://schemas.openxmlformats.org/officeDocument/2006/relationships/font" Target="fonts/font5.fntdata"/><Relationship Id="rId22" Type="http://schemas.openxmlformats.org/officeDocument/2006/relationships/font" Target="fonts/font4.fntdata"/><Relationship Id="rId21" Type="http://schemas.openxmlformats.org/officeDocument/2006/relationships/font" Target="fonts/font3.fntdata"/><Relationship Id="rId20" Type="http://schemas.openxmlformats.org/officeDocument/2006/relationships/font" Target="fonts/font2.fntdata"/><Relationship Id="rId2" Type="http://schemas.openxmlformats.org/officeDocument/2006/relationships/theme" Target="theme/theme1.xml"/><Relationship Id="rId19" Type="http://schemas.openxmlformats.org/officeDocument/2006/relationships/font" Target="fonts/font1.fntdata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42119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35811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以内的加法和减法</a:t>
            </a:r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 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两位数减一位数（退位）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7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3" Type="http://schemas.openxmlformats.org/officeDocument/2006/relationships/image" Target="../media/image2.emf"/><Relationship Id="rId2" Type="http://schemas.openxmlformats.org/officeDocument/2006/relationships/slide" Target="slide2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16.png"/><Relationship Id="rId1" Type="http://schemas.openxmlformats.org/officeDocument/2006/relationships/image" Target="../media/image15.emf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6.png"/><Relationship Id="rId4" Type="http://schemas.openxmlformats.org/officeDocument/2006/relationships/slide" Target="slide2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一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rId1" action="ppaction://hlinksldjump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" action="ppaction://noaction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1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2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523456"/>
            <a:ext cx="9144000" cy="80791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两位数减一位</a:t>
            </a:r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数</a:t>
            </a:r>
            <a:endParaRPr lang="zh-CN" altLang="en-US" sz="48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1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83309" y="660235"/>
            <a:ext cx="4008149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b="1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以内的加法和减法（</a:t>
            </a:r>
            <a:r>
              <a:rPr lang="zh-CN" altLang="en-US" sz="2400" b="1" dirty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zh-CN" altLang="en-US" sz="2400" b="1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矩形 12"/>
          <p:cNvSpPr>
            <a:spLocks noChangeArrowheads="1"/>
          </p:cNvSpPr>
          <p:nvPr/>
        </p:nvSpPr>
        <p:spPr bwMode="auto">
          <a:xfrm>
            <a:off x="392559" y="555526"/>
            <a:ext cx="8643937" cy="12840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兰兰有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本连环画，借给同学一些后，还剩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本。借给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同学多少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本？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8"/>
          <p:cNvGrpSpPr/>
          <p:nvPr/>
        </p:nvGrpSpPr>
        <p:grpSpPr bwMode="auto">
          <a:xfrm>
            <a:off x="3127375" y="2578100"/>
            <a:ext cx="2116138" cy="473075"/>
            <a:chOff x="5896696" y="3521819"/>
            <a:chExt cx="2115077" cy="472483"/>
          </a:xfrm>
        </p:grpSpPr>
        <p:grpSp>
          <p:nvGrpSpPr>
            <p:cNvPr id="3" name="组合 17"/>
            <p:cNvGrpSpPr/>
            <p:nvPr/>
          </p:nvGrpSpPr>
          <p:grpSpPr bwMode="auto">
            <a:xfrm>
              <a:off x="6011545" y="3521819"/>
              <a:ext cx="2000228" cy="472483"/>
              <a:chOff x="3143170" y="3337450"/>
              <a:chExt cx="2000265" cy="472181"/>
            </a:xfrm>
          </p:grpSpPr>
          <p:sp>
            <p:nvSpPr>
              <p:cNvPr id="10256" name="TextBox 11"/>
              <p:cNvSpPr txBox="1">
                <a:spLocks noChangeArrowheads="1"/>
              </p:cNvSpPr>
              <p:nvPr/>
            </p:nvSpPr>
            <p:spPr bwMode="auto">
              <a:xfrm>
                <a:off x="3143170" y="3337450"/>
                <a:ext cx="2000264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>
                <a:spAutoFit/>
              </a:bodyPr>
              <a:lstStyle/>
              <a:p>
                <a:pPr algn="ctr"/>
                <a:r>
                  <a:rPr lang="en-US" altLang="zh-CN" sz="2400" b="1" dirty="0">
                    <a:cs typeface="Arial" panose="020B0604020202020204" pitchFamily="34" charset="0"/>
                  </a:rPr>
                  <a:t>           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=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4745164" y="3408753"/>
                <a:ext cx="398271" cy="400878"/>
              </a:xfrm>
              <a:prstGeom prst="rect">
                <a:avLst/>
              </a:prstGeom>
              <a:noFill/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b="1"/>
              </a:p>
            </p:txBody>
          </p:sp>
        </p:grpSp>
        <p:sp>
          <p:nvSpPr>
            <p:cNvPr id="9" name="矩形 8"/>
            <p:cNvSpPr/>
            <p:nvPr/>
          </p:nvSpPr>
          <p:spPr bwMode="auto">
            <a:xfrm>
              <a:off x="5896696" y="3593168"/>
              <a:ext cx="388743" cy="39003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/>
            </a:p>
          </p:txBody>
        </p:sp>
      </p:grp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063875" y="2611586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22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102100" y="2616349"/>
            <a:ext cx="33855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787900" y="2606824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13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557588" y="2571750"/>
            <a:ext cx="4921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－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4062413" y="2654151"/>
            <a:ext cx="395287" cy="396875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17" name="椭圆 16"/>
          <p:cNvSpPr/>
          <p:nvPr/>
        </p:nvSpPr>
        <p:spPr>
          <a:xfrm>
            <a:off x="3600450" y="2630339"/>
            <a:ext cx="387350" cy="398462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sp>
        <p:nvSpPr>
          <p:cNvPr id="10252" name="矩形 17"/>
          <p:cNvSpPr>
            <a:spLocks noChangeArrowheads="1"/>
          </p:cNvSpPr>
          <p:nvPr/>
        </p:nvSpPr>
        <p:spPr bwMode="auto">
          <a:xfrm>
            <a:off x="5100638" y="2616051"/>
            <a:ext cx="11144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sz="2400" b="1">
                <a:solidFill>
                  <a:srgbClr val="FF3399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（  ）</a:t>
            </a:r>
            <a:endParaRPr lang="zh-CN" altLang="en-US" b="1">
              <a:solidFill>
                <a:srgbClr val="FF3399"/>
              </a:solidFill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5381625" y="2578100"/>
            <a:ext cx="49371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本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1039608" y="1962222"/>
            <a:ext cx="6556728" cy="931024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计算两位数减一位数（退位）要注意些什么？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1039608" y="2795124"/>
            <a:ext cx="6700744" cy="931024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先把个位上的数相减，当个位不够的时候从十位退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作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再减，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971600" y="3651870"/>
            <a:ext cx="5832648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将个位相减的差和十位上的数相加。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3" grpId="0"/>
      <p:bldP spid="15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419872" y="1716653"/>
            <a:ext cx="2016224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44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1" descr="d_p79_2-1.pn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70931" y="168130"/>
            <a:ext cx="4861726" cy="3468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17"/>
          <p:cNvGrpSpPr/>
          <p:nvPr/>
        </p:nvGrpSpPr>
        <p:grpSpPr bwMode="auto">
          <a:xfrm>
            <a:off x="6000750" y="928688"/>
            <a:ext cx="1714500" cy="830262"/>
            <a:chOff x="6428994" y="676360"/>
            <a:chExt cx="1714513" cy="1107281"/>
          </a:xfrm>
        </p:grpSpPr>
        <p:sp>
          <p:nvSpPr>
            <p:cNvPr id="31" name="圆角矩形标注 30"/>
            <p:cNvSpPr/>
            <p:nvPr/>
          </p:nvSpPr>
          <p:spPr>
            <a:xfrm>
              <a:off x="6428994" y="720820"/>
              <a:ext cx="1500199" cy="1003540"/>
            </a:xfrm>
            <a:prstGeom prst="wedgeRoundRectCallout">
              <a:avLst>
                <a:gd name="adj1" fmla="val -68179"/>
                <a:gd name="adj2" fmla="val 41657"/>
                <a:gd name="adj3" fmla="val 16667"/>
              </a:avLst>
            </a:prstGeom>
            <a:solidFill>
              <a:srgbClr val="B3D9FF"/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88" name="TextBox 14"/>
            <p:cNvSpPr txBox="1">
              <a:spLocks noChangeArrowheads="1"/>
            </p:cNvSpPr>
            <p:nvPr/>
          </p:nvSpPr>
          <p:spPr bwMode="auto">
            <a:xfrm>
              <a:off x="6487732" y="676360"/>
              <a:ext cx="1655775" cy="110728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我有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34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张画片。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</p:grpSp>
      <p:sp>
        <p:nvSpPr>
          <p:cNvPr id="3081" name="矩形 24"/>
          <p:cNvSpPr>
            <a:spLocks noChangeArrowheads="1"/>
          </p:cNvSpPr>
          <p:nvPr/>
        </p:nvSpPr>
        <p:spPr bwMode="auto">
          <a:xfrm>
            <a:off x="2901950" y="1844675"/>
            <a:ext cx="598488" cy="339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小华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3082" name="矩形 25"/>
          <p:cNvSpPr>
            <a:spLocks noChangeArrowheads="1"/>
          </p:cNvSpPr>
          <p:nvPr/>
        </p:nvSpPr>
        <p:spPr bwMode="auto">
          <a:xfrm>
            <a:off x="4000500" y="1733550"/>
            <a:ext cx="598488" cy="338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小丽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3083" name="矩形 26"/>
          <p:cNvSpPr>
            <a:spLocks noChangeArrowheads="1"/>
          </p:cNvSpPr>
          <p:nvPr/>
        </p:nvSpPr>
        <p:spPr bwMode="auto">
          <a:xfrm>
            <a:off x="5500688" y="1857375"/>
            <a:ext cx="598487" cy="338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小军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grpSp>
        <p:nvGrpSpPr>
          <p:cNvPr id="5" name="组合 13"/>
          <p:cNvGrpSpPr/>
          <p:nvPr/>
        </p:nvGrpSpPr>
        <p:grpSpPr bwMode="auto">
          <a:xfrm>
            <a:off x="1285852" y="1000114"/>
            <a:ext cx="2071702" cy="500068"/>
            <a:chOff x="6631833" y="-1814070"/>
            <a:chExt cx="2133974" cy="581164"/>
          </a:xfrm>
          <a:solidFill>
            <a:srgbClr val="FFFFCC"/>
          </a:solidFill>
          <a:effectLst/>
        </p:grpSpPr>
        <p:sp>
          <p:nvSpPr>
            <p:cNvPr id="30" name="圆角矩形标注 29"/>
            <p:cNvSpPr/>
            <p:nvPr/>
          </p:nvSpPr>
          <p:spPr>
            <a:xfrm>
              <a:off x="6674657" y="-1814068"/>
              <a:ext cx="2091149" cy="581162"/>
            </a:xfrm>
            <a:prstGeom prst="wedgeRoundRectCallout">
              <a:avLst>
                <a:gd name="adj1" fmla="val 58752"/>
                <a:gd name="adj2" fmla="val 36151"/>
                <a:gd name="adj3" fmla="val 16667"/>
              </a:avLst>
            </a:prstGeom>
            <a:solidFill>
              <a:srgbClr val="FFF0D1"/>
            </a:solidFill>
            <a:ln w="12700">
              <a:solidFill>
                <a:schemeClr val="accent6">
                  <a:lumMod val="75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TextBox 14"/>
            <p:cNvSpPr txBox="1">
              <a:spLocks noChangeArrowheads="1"/>
            </p:cNvSpPr>
            <p:nvPr/>
          </p:nvSpPr>
          <p:spPr bwMode="auto">
            <a:xfrm>
              <a:off x="6631833" y="-1814070"/>
              <a:ext cx="2133974" cy="5365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我有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张画片。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13"/>
          <p:cNvGrpSpPr/>
          <p:nvPr/>
        </p:nvGrpSpPr>
        <p:grpSpPr bwMode="auto">
          <a:xfrm>
            <a:off x="3786182" y="642924"/>
            <a:ext cx="4286280" cy="519072"/>
            <a:chOff x="4334245" y="95893"/>
            <a:chExt cx="4546842" cy="603096"/>
          </a:xfrm>
          <a:solidFill>
            <a:srgbClr val="FFFFCC"/>
          </a:solidFill>
          <a:effectLst/>
        </p:grpSpPr>
        <p:sp>
          <p:nvSpPr>
            <p:cNvPr id="36" name="圆角矩形标注 35"/>
            <p:cNvSpPr/>
            <p:nvPr/>
          </p:nvSpPr>
          <p:spPr>
            <a:xfrm>
              <a:off x="4334246" y="95893"/>
              <a:ext cx="2197640" cy="603096"/>
            </a:xfrm>
            <a:prstGeom prst="wedgeRoundRectCallout">
              <a:avLst>
                <a:gd name="adj1" fmla="val -2350"/>
                <a:gd name="adj2" fmla="val 74116"/>
                <a:gd name="adj3" fmla="val 16667"/>
              </a:avLst>
            </a:prstGeom>
            <a:solidFill>
              <a:srgbClr val="E5F3D5"/>
            </a:solidFill>
            <a:ln w="12700">
              <a:solidFill>
                <a:srgbClr val="00B050"/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TextBox 14"/>
            <p:cNvSpPr txBox="1">
              <a:spLocks noChangeArrowheads="1"/>
            </p:cNvSpPr>
            <p:nvPr/>
          </p:nvSpPr>
          <p:spPr bwMode="auto">
            <a:xfrm>
              <a:off x="4334245" y="95893"/>
              <a:ext cx="4546842" cy="5363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我有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8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张画片。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9" name="圆角矩形标注 38"/>
          <p:cNvSpPr/>
          <p:nvPr/>
        </p:nvSpPr>
        <p:spPr bwMode="auto">
          <a:xfrm>
            <a:off x="2627784" y="3723878"/>
            <a:ext cx="4604873" cy="477970"/>
          </a:xfrm>
          <a:prstGeom prst="wedgeRoundRectCallout">
            <a:avLst>
              <a:gd name="adj1" fmla="val -56327"/>
              <a:gd name="adj2" fmla="val 758"/>
              <a:gd name="adj3" fmla="val 16667"/>
            </a:avLst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小朋友们在分享自己收集的画片！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1" descr="d_p79_2-1.pn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18982" y="97074"/>
            <a:ext cx="4898479" cy="3495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7"/>
          <p:cNvGrpSpPr/>
          <p:nvPr/>
        </p:nvGrpSpPr>
        <p:grpSpPr bwMode="auto">
          <a:xfrm>
            <a:off x="2987824" y="4011910"/>
            <a:ext cx="3000375" cy="482600"/>
            <a:chOff x="2729415" y="4177666"/>
            <a:chExt cx="3000421" cy="481213"/>
          </a:xfrm>
        </p:grpSpPr>
        <p:sp>
          <p:nvSpPr>
            <p:cNvPr id="3091" name="TextBox 11"/>
            <p:cNvSpPr txBox="1">
              <a:spLocks noChangeArrowheads="1"/>
            </p:cNvSpPr>
            <p:nvPr/>
          </p:nvSpPr>
          <p:spPr bwMode="auto">
            <a:xfrm>
              <a:off x="2729415" y="4197808"/>
              <a:ext cx="3000421" cy="4610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30-8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    </a:t>
              </a:r>
              <a:r>
                <a:rPr lang="en-US" altLang="zh-CN" sz="2400" b="1" dirty="0" smtClean="0">
                  <a:solidFill>
                    <a:srgbClr val="FF3399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(   </a:t>
              </a:r>
              <a:r>
                <a:rPr lang="en-US" altLang="zh-CN" sz="2400" b="1" dirty="0">
                  <a:solidFill>
                    <a:srgbClr val="FF3399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)</a:t>
              </a:r>
              <a:endParaRPr lang="zh-CN" altLang="en-US" sz="24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4145636" y="4177666"/>
              <a:ext cx="455620" cy="465384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13"/>
          <p:cNvGrpSpPr/>
          <p:nvPr/>
        </p:nvGrpSpPr>
        <p:grpSpPr bwMode="auto">
          <a:xfrm>
            <a:off x="1907704" y="3363838"/>
            <a:ext cx="3357563" cy="474663"/>
            <a:chOff x="2143122" y="693771"/>
            <a:chExt cx="3357610" cy="632075"/>
          </a:xfrm>
          <a:noFill/>
        </p:grpSpPr>
        <p:sp>
          <p:nvSpPr>
            <p:cNvPr id="28" name="圆角矩形标注 27"/>
            <p:cNvSpPr/>
            <p:nvPr/>
          </p:nvSpPr>
          <p:spPr>
            <a:xfrm>
              <a:off x="2214561" y="744506"/>
              <a:ext cx="3143294" cy="581340"/>
            </a:xfrm>
            <a:prstGeom prst="wedgeRoundRectCallout">
              <a:avLst>
                <a:gd name="adj1" fmla="val -56364"/>
                <a:gd name="adj2" fmla="val 21092"/>
                <a:gd name="adj3" fmla="val 16667"/>
              </a:avLst>
            </a:prstGeom>
            <a:grpFill/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90" name="TextBox 14"/>
            <p:cNvSpPr txBox="1">
              <a:spLocks noChangeArrowheads="1"/>
            </p:cNvSpPr>
            <p:nvPr/>
          </p:nvSpPr>
          <p:spPr bwMode="auto">
            <a:xfrm>
              <a:off x="2143122" y="693771"/>
              <a:ext cx="3357610" cy="614762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小华比小丽多多少张？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</p:grpSp>
      <p:grpSp>
        <p:nvGrpSpPr>
          <p:cNvPr id="4" name="组合 17"/>
          <p:cNvGrpSpPr/>
          <p:nvPr/>
        </p:nvGrpSpPr>
        <p:grpSpPr bwMode="auto">
          <a:xfrm>
            <a:off x="6097860" y="843558"/>
            <a:ext cx="1714500" cy="830262"/>
            <a:chOff x="6428994" y="676360"/>
            <a:chExt cx="1714513" cy="1107281"/>
          </a:xfrm>
        </p:grpSpPr>
        <p:sp>
          <p:nvSpPr>
            <p:cNvPr id="31" name="圆角矩形标注 30"/>
            <p:cNvSpPr/>
            <p:nvPr/>
          </p:nvSpPr>
          <p:spPr>
            <a:xfrm>
              <a:off x="6428994" y="720820"/>
              <a:ext cx="1500199" cy="1003540"/>
            </a:xfrm>
            <a:prstGeom prst="wedgeRoundRectCallout">
              <a:avLst>
                <a:gd name="adj1" fmla="val -56104"/>
                <a:gd name="adj2" fmla="val 33632"/>
                <a:gd name="adj3" fmla="val 16667"/>
              </a:avLst>
            </a:prstGeom>
            <a:solidFill>
              <a:srgbClr val="B3D9FF"/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88" name="TextBox 14"/>
            <p:cNvSpPr txBox="1">
              <a:spLocks noChangeArrowheads="1"/>
            </p:cNvSpPr>
            <p:nvPr/>
          </p:nvSpPr>
          <p:spPr bwMode="auto">
            <a:xfrm>
              <a:off x="6487732" y="676360"/>
              <a:ext cx="1655775" cy="110728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我有</a:t>
              </a:r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34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张画片。</a:t>
              </a:r>
              <a:endParaRPr lang="zh-CN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</p:grpSp>
      <p:sp>
        <p:nvSpPr>
          <p:cNvPr id="3081" name="矩形 24"/>
          <p:cNvSpPr>
            <a:spLocks noChangeArrowheads="1"/>
          </p:cNvSpPr>
          <p:nvPr/>
        </p:nvSpPr>
        <p:spPr bwMode="auto">
          <a:xfrm>
            <a:off x="2901950" y="1844675"/>
            <a:ext cx="598488" cy="339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小华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3082" name="矩形 25"/>
          <p:cNvSpPr>
            <a:spLocks noChangeArrowheads="1"/>
          </p:cNvSpPr>
          <p:nvPr/>
        </p:nvSpPr>
        <p:spPr bwMode="auto">
          <a:xfrm>
            <a:off x="4000500" y="1733550"/>
            <a:ext cx="598488" cy="338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小丽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3083" name="矩形 26"/>
          <p:cNvSpPr>
            <a:spLocks noChangeArrowheads="1"/>
          </p:cNvSpPr>
          <p:nvPr/>
        </p:nvSpPr>
        <p:spPr bwMode="auto">
          <a:xfrm>
            <a:off x="5500688" y="1857375"/>
            <a:ext cx="598487" cy="338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小军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grpSp>
        <p:nvGrpSpPr>
          <p:cNvPr id="5" name="组合 13"/>
          <p:cNvGrpSpPr/>
          <p:nvPr/>
        </p:nvGrpSpPr>
        <p:grpSpPr bwMode="auto">
          <a:xfrm>
            <a:off x="1043608" y="1000114"/>
            <a:ext cx="2071702" cy="500068"/>
            <a:chOff x="6631833" y="-1814070"/>
            <a:chExt cx="2133974" cy="581164"/>
          </a:xfrm>
          <a:solidFill>
            <a:srgbClr val="FFFFCC"/>
          </a:solidFill>
          <a:effectLst/>
        </p:grpSpPr>
        <p:sp>
          <p:nvSpPr>
            <p:cNvPr id="30" name="圆角矩形标注 29"/>
            <p:cNvSpPr/>
            <p:nvPr/>
          </p:nvSpPr>
          <p:spPr>
            <a:xfrm>
              <a:off x="6674657" y="-1814068"/>
              <a:ext cx="2091149" cy="581162"/>
            </a:xfrm>
            <a:prstGeom prst="wedgeRoundRectCallout">
              <a:avLst>
                <a:gd name="adj1" fmla="val 43455"/>
                <a:gd name="adj2" fmla="val 60302"/>
                <a:gd name="adj3" fmla="val 16667"/>
              </a:avLst>
            </a:prstGeom>
            <a:solidFill>
              <a:srgbClr val="FFF0D1"/>
            </a:solidFill>
            <a:ln w="12700">
              <a:solidFill>
                <a:schemeClr val="accent6">
                  <a:lumMod val="75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TextBox 14"/>
            <p:cNvSpPr txBox="1">
              <a:spLocks noChangeArrowheads="1"/>
            </p:cNvSpPr>
            <p:nvPr/>
          </p:nvSpPr>
          <p:spPr bwMode="auto">
            <a:xfrm>
              <a:off x="6631833" y="-1814070"/>
              <a:ext cx="2133974" cy="5365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我有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张画片。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13"/>
          <p:cNvGrpSpPr/>
          <p:nvPr/>
        </p:nvGrpSpPr>
        <p:grpSpPr bwMode="auto">
          <a:xfrm>
            <a:off x="3857610" y="585518"/>
            <a:ext cx="4286280" cy="546072"/>
            <a:chOff x="4334245" y="95893"/>
            <a:chExt cx="4546842" cy="634467"/>
          </a:xfrm>
          <a:solidFill>
            <a:srgbClr val="FFFFCC"/>
          </a:solidFill>
          <a:effectLst/>
        </p:grpSpPr>
        <p:sp>
          <p:nvSpPr>
            <p:cNvPr id="36" name="圆角矩形标注 35"/>
            <p:cNvSpPr/>
            <p:nvPr/>
          </p:nvSpPr>
          <p:spPr>
            <a:xfrm>
              <a:off x="4334246" y="95893"/>
              <a:ext cx="2197640" cy="603096"/>
            </a:xfrm>
            <a:prstGeom prst="wedgeRoundRectCallout">
              <a:avLst>
                <a:gd name="adj1" fmla="val -2350"/>
                <a:gd name="adj2" fmla="val 74116"/>
                <a:gd name="adj3" fmla="val 16667"/>
              </a:avLst>
            </a:prstGeom>
            <a:solidFill>
              <a:srgbClr val="E5F3D5"/>
            </a:solidFill>
            <a:ln w="12700">
              <a:solidFill>
                <a:srgbClr val="00B050"/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TextBox 14"/>
            <p:cNvSpPr txBox="1">
              <a:spLocks noChangeArrowheads="1"/>
            </p:cNvSpPr>
            <p:nvPr/>
          </p:nvSpPr>
          <p:spPr bwMode="auto">
            <a:xfrm>
              <a:off x="4334245" y="193964"/>
              <a:ext cx="4546842" cy="5363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我有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8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张画片。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771694" y="3363838"/>
            <a:ext cx="2472714" cy="1130672"/>
            <a:chOff x="5771694" y="3363838"/>
            <a:chExt cx="2472714" cy="1130672"/>
          </a:xfrm>
        </p:grpSpPr>
        <p:sp>
          <p:nvSpPr>
            <p:cNvPr id="69" name="TextBox 68"/>
            <p:cNvSpPr txBox="1">
              <a:spLocks noChangeArrowheads="1"/>
            </p:cNvSpPr>
            <p:nvPr/>
          </p:nvSpPr>
          <p:spPr bwMode="auto">
            <a:xfrm>
              <a:off x="5886583" y="3532725"/>
              <a:ext cx="2357825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你想怎样算？和同学说一说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。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" name="云形标注 6"/>
            <p:cNvSpPr/>
            <p:nvPr/>
          </p:nvSpPr>
          <p:spPr>
            <a:xfrm>
              <a:off x="5771694" y="3363838"/>
              <a:ext cx="2472714" cy="1130672"/>
            </a:xfrm>
            <a:prstGeom prst="cloudCallout">
              <a:avLst>
                <a:gd name="adj1" fmla="val -54548"/>
                <a:gd name="adj2" fmla="val 24251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0" name="图片 3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 bwMode="auto">
          <a:xfrm>
            <a:off x="2267744" y="342230"/>
            <a:ext cx="3910593" cy="1077218"/>
            <a:chOff x="3000346" y="4177652"/>
            <a:chExt cx="3000421" cy="1074154"/>
          </a:xfrm>
        </p:grpSpPr>
        <p:sp>
          <p:nvSpPr>
            <p:cNvPr id="4132" name="TextBox 11"/>
            <p:cNvSpPr txBox="1">
              <a:spLocks noChangeArrowheads="1"/>
            </p:cNvSpPr>
            <p:nvPr/>
          </p:nvSpPr>
          <p:spPr bwMode="auto">
            <a:xfrm>
              <a:off x="3000346" y="4177652"/>
              <a:ext cx="3000421" cy="10741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30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-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8 =     </a:t>
              </a:r>
              <a:r>
                <a:rPr lang="en-US" altLang="zh-CN" sz="3200" b="1" dirty="0">
                  <a:solidFill>
                    <a:srgbClr val="FF3399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(   )</a:t>
              </a:r>
              <a:endParaRPr lang="zh-CN" altLang="en-US" sz="32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4429118" y="4177652"/>
              <a:ext cx="455619" cy="465398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102" name="矩形 36"/>
          <p:cNvSpPr>
            <a:spLocks noChangeArrowheads="1"/>
          </p:cNvSpPr>
          <p:nvPr/>
        </p:nvSpPr>
        <p:spPr bwMode="auto">
          <a:xfrm>
            <a:off x="4086864" y="267494"/>
            <a:ext cx="82856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22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101" name="矩形 43"/>
          <p:cNvSpPr>
            <a:spLocks noChangeArrowheads="1"/>
          </p:cNvSpPr>
          <p:nvPr/>
        </p:nvSpPr>
        <p:spPr bwMode="auto">
          <a:xfrm>
            <a:off x="5053690" y="339502"/>
            <a:ext cx="59663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张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pic>
        <p:nvPicPr>
          <p:cNvPr id="4121" name="Picture 2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18678" y="1898328"/>
            <a:ext cx="1643063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17"/>
          <p:cNvGrpSpPr/>
          <p:nvPr/>
        </p:nvGrpSpPr>
        <p:grpSpPr bwMode="auto">
          <a:xfrm>
            <a:off x="4932040" y="843558"/>
            <a:ext cx="2500313" cy="982663"/>
            <a:chOff x="5193240" y="2071682"/>
            <a:chExt cx="2500349" cy="1309883"/>
          </a:xfrm>
          <a:noFill/>
        </p:grpSpPr>
        <p:sp>
          <p:nvSpPr>
            <p:cNvPr id="28" name="云形标注 27"/>
            <p:cNvSpPr/>
            <p:nvPr/>
          </p:nvSpPr>
          <p:spPr>
            <a:xfrm>
              <a:off x="5193240" y="2071682"/>
              <a:ext cx="2500349" cy="1309883"/>
            </a:xfrm>
            <a:prstGeom prst="cloudCallout">
              <a:avLst>
                <a:gd name="adj1" fmla="val 55607"/>
                <a:gd name="adj2" fmla="val 38536"/>
              </a:avLst>
            </a:prstGeom>
            <a:grpFill/>
            <a:ln>
              <a:solidFill>
                <a:srgbClr val="FF66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131" name="TextBox 14"/>
            <p:cNvSpPr txBox="1">
              <a:spLocks noChangeArrowheads="1"/>
            </p:cNvSpPr>
            <p:nvPr/>
          </p:nvSpPr>
          <p:spPr bwMode="auto">
            <a:xfrm>
              <a:off x="5337258" y="2204648"/>
              <a:ext cx="2210572" cy="110800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怎样从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捆小棒中拿走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8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根呢？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</p:grpSp>
      <p:pic>
        <p:nvPicPr>
          <p:cNvPr id="4122" name="Picture 2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47453" y="1903090"/>
            <a:ext cx="1517650" cy="102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3" name="Picture 2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42878" y="1898328"/>
            <a:ext cx="2573338" cy="102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43"/>
          <p:cNvGrpSpPr/>
          <p:nvPr/>
        </p:nvGrpSpPr>
        <p:grpSpPr bwMode="auto">
          <a:xfrm>
            <a:off x="4492153" y="2092003"/>
            <a:ext cx="1595438" cy="669925"/>
            <a:chOff x="671514" y="1500179"/>
            <a:chExt cx="1971661" cy="942986"/>
          </a:xfrm>
        </p:grpSpPr>
        <p:cxnSp>
          <p:nvCxnSpPr>
            <p:cNvPr id="38" name="直接连接符 37"/>
            <p:cNvCxnSpPr/>
            <p:nvPr/>
          </p:nvCxnSpPr>
          <p:spPr>
            <a:xfrm flipV="1">
              <a:off x="857890" y="1502413"/>
              <a:ext cx="1785285" cy="2235"/>
            </a:xfrm>
            <a:prstGeom prst="line">
              <a:avLst/>
            </a:prstGeom>
            <a:ln w="19050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681324" y="2429758"/>
              <a:ext cx="1818635" cy="4469"/>
            </a:xfrm>
            <a:prstGeom prst="line">
              <a:avLst/>
            </a:prstGeom>
            <a:ln w="19050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rot="5400000">
              <a:off x="293209" y="1878484"/>
              <a:ext cx="942986" cy="186376"/>
            </a:xfrm>
            <a:prstGeom prst="line">
              <a:avLst/>
            </a:prstGeom>
            <a:ln w="19050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rot="5400000">
              <a:off x="2088302" y="1888294"/>
              <a:ext cx="942986" cy="166758"/>
            </a:xfrm>
            <a:prstGeom prst="line">
              <a:avLst/>
            </a:prstGeom>
            <a:ln w="19050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TextBox 11"/>
          <p:cNvSpPr txBox="1">
            <a:spLocks noChangeArrowheads="1"/>
          </p:cNvSpPr>
          <p:nvPr/>
        </p:nvSpPr>
        <p:spPr bwMode="auto">
          <a:xfrm>
            <a:off x="1247081" y="2859782"/>
            <a:ext cx="164306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30 - 8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=</a:t>
            </a:r>
            <a:endParaRPr lang="zh-CN" altLang="en-US" sz="2800" b="1" dirty="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43" name="TextBox 24"/>
          <p:cNvSpPr txBox="1">
            <a:spLocks noChangeArrowheads="1"/>
          </p:cNvSpPr>
          <p:nvPr/>
        </p:nvSpPr>
        <p:spPr bwMode="auto">
          <a:xfrm>
            <a:off x="899592" y="3599110"/>
            <a:ext cx="5715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5" name="TextBox 24"/>
          <p:cNvSpPr txBox="1">
            <a:spLocks noChangeArrowheads="1"/>
          </p:cNvSpPr>
          <p:nvPr/>
        </p:nvSpPr>
        <p:spPr bwMode="auto">
          <a:xfrm>
            <a:off x="1475656" y="3599110"/>
            <a:ext cx="5715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5" name="组合 32"/>
          <p:cNvGrpSpPr/>
          <p:nvPr/>
        </p:nvGrpSpPr>
        <p:grpSpPr bwMode="auto">
          <a:xfrm>
            <a:off x="1187624" y="3360985"/>
            <a:ext cx="547687" cy="295275"/>
            <a:chOff x="1252538" y="3100388"/>
            <a:chExt cx="547707" cy="295275"/>
          </a:xfrm>
        </p:grpSpPr>
        <p:cxnSp>
          <p:nvCxnSpPr>
            <p:cNvPr id="47" name="直接连接符 46"/>
            <p:cNvCxnSpPr/>
            <p:nvPr/>
          </p:nvCxnSpPr>
          <p:spPr>
            <a:xfrm rot="5400000">
              <a:off x="1219204" y="3133722"/>
              <a:ext cx="295275" cy="228608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rot="16200000" flipH="1">
              <a:off x="1566880" y="3162297"/>
              <a:ext cx="285750" cy="180982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74"/>
          <p:cNvGrpSpPr/>
          <p:nvPr/>
        </p:nvGrpSpPr>
        <p:grpSpPr bwMode="auto">
          <a:xfrm flipH="1">
            <a:off x="1835690" y="3286125"/>
            <a:ext cx="529165" cy="869801"/>
            <a:chOff x="3961840" y="2253562"/>
            <a:chExt cx="215157" cy="681749"/>
          </a:xfrm>
        </p:grpSpPr>
        <p:cxnSp>
          <p:nvCxnSpPr>
            <p:cNvPr id="54" name="直接连接符 53"/>
            <p:cNvCxnSpPr/>
            <p:nvPr/>
          </p:nvCxnSpPr>
          <p:spPr>
            <a:xfrm rot="5400000">
              <a:off x="3626522" y="2588881"/>
              <a:ext cx="675392" cy="4755"/>
            </a:xfrm>
            <a:prstGeom prst="line">
              <a:avLst/>
            </a:prstGeom>
            <a:ln w="25400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rot="10800000" flipH="1" flipV="1">
              <a:off x="3966595" y="2921009"/>
              <a:ext cx="210402" cy="6357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rot="16200000" flipV="1">
              <a:off x="4122172" y="2880486"/>
              <a:ext cx="10965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TextBox 24"/>
          <p:cNvSpPr txBox="1">
            <a:spLocks noChangeArrowheads="1"/>
          </p:cNvSpPr>
          <p:nvPr/>
        </p:nvSpPr>
        <p:spPr bwMode="auto">
          <a:xfrm>
            <a:off x="1758554" y="4042023"/>
            <a:ext cx="64293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0" name="TextBox 24"/>
          <p:cNvSpPr txBox="1">
            <a:spLocks noChangeArrowheads="1"/>
          </p:cNvSpPr>
          <p:nvPr/>
        </p:nvSpPr>
        <p:spPr bwMode="auto">
          <a:xfrm>
            <a:off x="2776364" y="2859782"/>
            <a:ext cx="5715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22</a:t>
            </a:r>
            <a:endParaRPr lang="zh-CN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7" name="组合 45"/>
          <p:cNvGrpSpPr/>
          <p:nvPr/>
        </p:nvGrpSpPr>
        <p:grpSpPr bwMode="auto">
          <a:xfrm>
            <a:off x="4355976" y="3143250"/>
            <a:ext cx="2643188" cy="1071563"/>
            <a:chOff x="5429256" y="3143254"/>
            <a:chExt cx="2643206" cy="1071570"/>
          </a:xfrm>
          <a:noFill/>
        </p:grpSpPr>
        <p:sp>
          <p:nvSpPr>
            <p:cNvPr id="44" name="云形标注 43"/>
            <p:cNvSpPr/>
            <p:nvPr/>
          </p:nvSpPr>
          <p:spPr>
            <a:xfrm>
              <a:off x="5429256" y="3143254"/>
              <a:ext cx="2643206" cy="1071570"/>
            </a:xfrm>
            <a:prstGeom prst="cloudCallout">
              <a:avLst>
                <a:gd name="adj1" fmla="val 61585"/>
                <a:gd name="adj2" fmla="val 8039"/>
              </a:avLst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20" name="TextBox 14"/>
            <p:cNvSpPr txBox="1">
              <a:spLocks noChangeArrowheads="1"/>
            </p:cNvSpPr>
            <p:nvPr/>
          </p:nvSpPr>
          <p:spPr bwMode="auto">
            <a:xfrm>
              <a:off x="5572132" y="3286130"/>
              <a:ext cx="2428875" cy="46166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先算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－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8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=2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，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</p:grpSp>
      <p:sp>
        <p:nvSpPr>
          <p:cNvPr id="59" name="TextBox 14"/>
          <p:cNvSpPr txBox="1">
            <a:spLocks noChangeArrowheads="1"/>
          </p:cNvSpPr>
          <p:nvPr/>
        </p:nvSpPr>
        <p:spPr bwMode="auto">
          <a:xfrm>
            <a:off x="4570289" y="3643313"/>
            <a:ext cx="22860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再算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2=22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2" name="图片 6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3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4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4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/>
      <p:bldP spid="42" grpId="0"/>
      <p:bldP spid="43" grpId="0"/>
      <p:bldP spid="43" grpId="1"/>
      <p:bldP spid="45" grpId="0"/>
      <p:bldP spid="58" grpId="0"/>
      <p:bldP spid="58" grpId="1"/>
      <p:bldP spid="60" grpId="0"/>
      <p:bldP spid="5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 bwMode="auto">
          <a:xfrm>
            <a:off x="3419872" y="3961358"/>
            <a:ext cx="3000375" cy="482600"/>
            <a:chOff x="3000336" y="4177666"/>
            <a:chExt cx="3000421" cy="481213"/>
          </a:xfrm>
        </p:grpSpPr>
        <p:sp>
          <p:nvSpPr>
            <p:cNvPr id="5138" name="TextBox 11"/>
            <p:cNvSpPr txBox="1">
              <a:spLocks noChangeArrowheads="1"/>
            </p:cNvSpPr>
            <p:nvPr/>
          </p:nvSpPr>
          <p:spPr bwMode="auto">
            <a:xfrm>
              <a:off x="3000336" y="4197808"/>
              <a:ext cx="3000421" cy="4610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34-8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     </a:t>
              </a:r>
              <a:r>
                <a:rPr lang="en-US" altLang="zh-CN" sz="2400" b="1" dirty="0" smtClean="0">
                  <a:solidFill>
                    <a:srgbClr val="FF3399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(   </a:t>
              </a:r>
              <a:r>
                <a:rPr lang="en-US" altLang="zh-CN" sz="2400" b="1" dirty="0">
                  <a:solidFill>
                    <a:srgbClr val="FF3399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)</a:t>
              </a:r>
              <a:endParaRPr lang="zh-CN" altLang="en-US" sz="24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4361663" y="4177666"/>
              <a:ext cx="455620" cy="465384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17"/>
          <p:cNvGrpSpPr/>
          <p:nvPr/>
        </p:nvGrpSpPr>
        <p:grpSpPr bwMode="auto">
          <a:xfrm>
            <a:off x="1979712" y="3267249"/>
            <a:ext cx="3929063" cy="528637"/>
            <a:chOff x="6059089" y="1006361"/>
            <a:chExt cx="3929105" cy="704363"/>
          </a:xfrm>
          <a:noFill/>
        </p:grpSpPr>
        <p:sp>
          <p:nvSpPr>
            <p:cNvPr id="35" name="圆角矩形标注 34"/>
            <p:cNvSpPr/>
            <p:nvPr/>
          </p:nvSpPr>
          <p:spPr>
            <a:xfrm>
              <a:off x="6428981" y="1006361"/>
              <a:ext cx="3130583" cy="704363"/>
            </a:xfrm>
            <a:prstGeom prst="wedgeRoundRectCallout">
              <a:avLst>
                <a:gd name="adj1" fmla="val -56131"/>
                <a:gd name="adj2" fmla="val 328"/>
                <a:gd name="adj3" fmla="val 16667"/>
              </a:avLst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37" name="TextBox 14"/>
            <p:cNvSpPr txBox="1">
              <a:spLocks noChangeArrowheads="1"/>
            </p:cNvSpPr>
            <p:nvPr/>
          </p:nvSpPr>
          <p:spPr bwMode="auto">
            <a:xfrm>
              <a:off x="6059089" y="1057093"/>
              <a:ext cx="3929105" cy="615122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小军比小丽多多少张？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</p:grpSp>
      <p:pic>
        <p:nvPicPr>
          <p:cNvPr id="5126" name="图片 20" descr="d_p79_2-1.pn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1760" y="131042"/>
            <a:ext cx="4536504" cy="3236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17"/>
          <p:cNvGrpSpPr/>
          <p:nvPr/>
        </p:nvGrpSpPr>
        <p:grpSpPr bwMode="auto">
          <a:xfrm>
            <a:off x="6169868" y="699542"/>
            <a:ext cx="1714500" cy="830262"/>
            <a:chOff x="6428994" y="676360"/>
            <a:chExt cx="1714513" cy="1107281"/>
          </a:xfrm>
        </p:grpSpPr>
        <p:sp>
          <p:nvSpPr>
            <p:cNvPr id="24" name="圆角矩形标注 23"/>
            <p:cNvSpPr/>
            <p:nvPr/>
          </p:nvSpPr>
          <p:spPr>
            <a:xfrm>
              <a:off x="6428994" y="720820"/>
              <a:ext cx="1500199" cy="1003540"/>
            </a:xfrm>
            <a:prstGeom prst="wedgeRoundRectCallout">
              <a:avLst>
                <a:gd name="adj1" fmla="val -68179"/>
                <a:gd name="adj2" fmla="val 41657"/>
                <a:gd name="adj3" fmla="val 16667"/>
              </a:avLst>
            </a:prstGeom>
            <a:solidFill>
              <a:srgbClr val="B3D9FF"/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35" name="TextBox 14"/>
            <p:cNvSpPr txBox="1">
              <a:spLocks noChangeArrowheads="1"/>
            </p:cNvSpPr>
            <p:nvPr/>
          </p:nvSpPr>
          <p:spPr bwMode="auto">
            <a:xfrm>
              <a:off x="6487732" y="676360"/>
              <a:ext cx="1655775" cy="110728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我有</a:t>
              </a:r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34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张画片。</a:t>
              </a:r>
              <a:endParaRPr lang="zh-CN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</p:grpSp>
      <p:sp>
        <p:nvSpPr>
          <p:cNvPr id="5128" name="矩形 25"/>
          <p:cNvSpPr>
            <a:spLocks noChangeArrowheads="1"/>
          </p:cNvSpPr>
          <p:nvPr/>
        </p:nvSpPr>
        <p:spPr bwMode="auto">
          <a:xfrm>
            <a:off x="2267744" y="1851670"/>
            <a:ext cx="80342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小华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5129" name="矩形 26"/>
          <p:cNvSpPr>
            <a:spLocks noChangeArrowheads="1"/>
          </p:cNvSpPr>
          <p:nvPr/>
        </p:nvSpPr>
        <p:spPr bwMode="auto">
          <a:xfrm>
            <a:off x="3707904" y="1635646"/>
            <a:ext cx="80342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小丽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5130" name="矩形 28"/>
          <p:cNvSpPr>
            <a:spLocks noChangeArrowheads="1"/>
          </p:cNvSpPr>
          <p:nvPr/>
        </p:nvSpPr>
        <p:spPr bwMode="auto">
          <a:xfrm>
            <a:off x="5784799" y="1857375"/>
            <a:ext cx="80342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小军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grpSp>
        <p:nvGrpSpPr>
          <p:cNvPr id="5" name="组合 13"/>
          <p:cNvGrpSpPr/>
          <p:nvPr/>
        </p:nvGrpSpPr>
        <p:grpSpPr bwMode="auto">
          <a:xfrm>
            <a:off x="1115616" y="771550"/>
            <a:ext cx="2071702" cy="500068"/>
            <a:chOff x="6631833" y="-1814070"/>
            <a:chExt cx="2133974" cy="581164"/>
          </a:xfrm>
          <a:solidFill>
            <a:srgbClr val="FFFFCC"/>
          </a:solidFill>
          <a:effectLst/>
        </p:grpSpPr>
        <p:sp>
          <p:nvSpPr>
            <p:cNvPr id="32" name="圆角矩形标注 31"/>
            <p:cNvSpPr/>
            <p:nvPr/>
          </p:nvSpPr>
          <p:spPr>
            <a:xfrm>
              <a:off x="6674657" y="-1814068"/>
              <a:ext cx="2091149" cy="581162"/>
            </a:xfrm>
            <a:prstGeom prst="wedgeRoundRectCallout">
              <a:avLst>
                <a:gd name="adj1" fmla="val 58752"/>
                <a:gd name="adj2" fmla="val 36151"/>
                <a:gd name="adj3" fmla="val 16667"/>
              </a:avLst>
            </a:prstGeom>
            <a:solidFill>
              <a:srgbClr val="FFF0D1"/>
            </a:solidFill>
            <a:ln w="12700">
              <a:solidFill>
                <a:schemeClr val="accent6">
                  <a:lumMod val="75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TextBox 14"/>
            <p:cNvSpPr txBox="1">
              <a:spLocks noChangeArrowheads="1"/>
            </p:cNvSpPr>
            <p:nvPr/>
          </p:nvSpPr>
          <p:spPr bwMode="auto">
            <a:xfrm>
              <a:off x="6631833" y="-1814070"/>
              <a:ext cx="2133974" cy="5365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我有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张画片。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13"/>
          <p:cNvGrpSpPr/>
          <p:nvPr/>
        </p:nvGrpSpPr>
        <p:grpSpPr bwMode="auto">
          <a:xfrm>
            <a:off x="3786182" y="483518"/>
            <a:ext cx="4286280" cy="519072"/>
            <a:chOff x="4334245" y="95893"/>
            <a:chExt cx="4546842" cy="603096"/>
          </a:xfrm>
          <a:solidFill>
            <a:srgbClr val="FFFFCC"/>
          </a:solidFill>
          <a:effectLst/>
        </p:grpSpPr>
        <p:sp>
          <p:nvSpPr>
            <p:cNvPr id="36" name="圆角矩形标注 35"/>
            <p:cNvSpPr/>
            <p:nvPr/>
          </p:nvSpPr>
          <p:spPr>
            <a:xfrm>
              <a:off x="4334246" y="95893"/>
              <a:ext cx="2197640" cy="603096"/>
            </a:xfrm>
            <a:prstGeom prst="wedgeRoundRectCallout">
              <a:avLst>
                <a:gd name="adj1" fmla="val -2350"/>
                <a:gd name="adj2" fmla="val 74116"/>
                <a:gd name="adj3" fmla="val 16667"/>
              </a:avLst>
            </a:prstGeom>
            <a:solidFill>
              <a:srgbClr val="E5F3D5"/>
            </a:solidFill>
            <a:ln w="12700">
              <a:solidFill>
                <a:srgbClr val="00B050"/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TextBox 14"/>
            <p:cNvSpPr txBox="1">
              <a:spLocks noChangeArrowheads="1"/>
            </p:cNvSpPr>
            <p:nvPr/>
          </p:nvSpPr>
          <p:spPr bwMode="auto">
            <a:xfrm>
              <a:off x="4334245" y="95893"/>
              <a:ext cx="4546842" cy="5363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我有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8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张画片。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 bwMode="auto">
          <a:xfrm>
            <a:off x="2627784" y="416230"/>
            <a:ext cx="3732435" cy="1077218"/>
            <a:chOff x="2990422" y="4177652"/>
            <a:chExt cx="3000421" cy="1074154"/>
          </a:xfrm>
        </p:grpSpPr>
        <p:sp>
          <p:nvSpPr>
            <p:cNvPr id="6177" name="TextBox 11"/>
            <p:cNvSpPr txBox="1">
              <a:spLocks noChangeArrowheads="1"/>
            </p:cNvSpPr>
            <p:nvPr/>
          </p:nvSpPr>
          <p:spPr bwMode="auto">
            <a:xfrm>
              <a:off x="2990422" y="4177652"/>
              <a:ext cx="3000421" cy="10741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34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-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8 =     </a:t>
              </a:r>
              <a:r>
                <a:rPr lang="en-US" altLang="zh-CN" sz="3200" b="1" dirty="0">
                  <a:solidFill>
                    <a:srgbClr val="FF3399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(   )</a:t>
              </a:r>
              <a:endParaRPr lang="zh-CN" altLang="en-US" sz="32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4429118" y="4177652"/>
              <a:ext cx="455619" cy="465398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102" name="矩形 36"/>
          <p:cNvSpPr>
            <a:spLocks noChangeArrowheads="1"/>
          </p:cNvSpPr>
          <p:nvPr/>
        </p:nvSpPr>
        <p:spPr bwMode="auto">
          <a:xfrm>
            <a:off x="4389096" y="339502"/>
            <a:ext cx="83097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26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149" name="矩形 43"/>
          <p:cNvSpPr>
            <a:spLocks noChangeArrowheads="1"/>
          </p:cNvSpPr>
          <p:nvPr/>
        </p:nvSpPr>
        <p:spPr bwMode="auto">
          <a:xfrm>
            <a:off x="5292080" y="402799"/>
            <a:ext cx="59663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张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43" name="TextBox 24"/>
          <p:cNvSpPr txBox="1">
            <a:spLocks noChangeArrowheads="1"/>
          </p:cNvSpPr>
          <p:nvPr/>
        </p:nvSpPr>
        <p:spPr bwMode="auto">
          <a:xfrm>
            <a:off x="959049" y="3075806"/>
            <a:ext cx="73263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5" name="TextBox 24"/>
          <p:cNvSpPr txBox="1">
            <a:spLocks noChangeArrowheads="1"/>
          </p:cNvSpPr>
          <p:nvPr/>
        </p:nvSpPr>
        <p:spPr bwMode="auto">
          <a:xfrm>
            <a:off x="1619672" y="3075806"/>
            <a:ext cx="70008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14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" name="组合 32"/>
          <p:cNvGrpSpPr/>
          <p:nvPr/>
        </p:nvGrpSpPr>
        <p:grpSpPr bwMode="auto">
          <a:xfrm>
            <a:off x="1331639" y="2859783"/>
            <a:ext cx="648071" cy="303410"/>
            <a:chOff x="1252538" y="3092253"/>
            <a:chExt cx="648095" cy="303410"/>
          </a:xfrm>
        </p:grpSpPr>
        <p:cxnSp>
          <p:nvCxnSpPr>
            <p:cNvPr id="47" name="直接连接符 46"/>
            <p:cNvCxnSpPr/>
            <p:nvPr/>
          </p:nvCxnSpPr>
          <p:spPr>
            <a:xfrm rot="5400000">
              <a:off x="1219204" y="3133722"/>
              <a:ext cx="295275" cy="228608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rot="16200000" flipH="1">
              <a:off x="1667267" y="3144637"/>
              <a:ext cx="285750" cy="180982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74"/>
          <p:cNvGrpSpPr/>
          <p:nvPr/>
        </p:nvGrpSpPr>
        <p:grpSpPr bwMode="auto">
          <a:xfrm flipH="1">
            <a:off x="2124422" y="3003798"/>
            <a:ext cx="438199" cy="681037"/>
            <a:chOff x="3961840" y="2253562"/>
            <a:chExt cx="215157" cy="681749"/>
          </a:xfrm>
        </p:grpSpPr>
        <p:cxnSp>
          <p:nvCxnSpPr>
            <p:cNvPr id="54" name="直接连接符 53"/>
            <p:cNvCxnSpPr/>
            <p:nvPr/>
          </p:nvCxnSpPr>
          <p:spPr>
            <a:xfrm rot="5400000">
              <a:off x="3626522" y="2588881"/>
              <a:ext cx="675392" cy="4755"/>
            </a:xfrm>
            <a:prstGeom prst="line">
              <a:avLst/>
            </a:prstGeom>
            <a:ln w="25400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rot="10800000" flipH="1" flipV="1">
              <a:off x="3966595" y="2921009"/>
              <a:ext cx="210402" cy="6357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rot="16200000" flipV="1">
              <a:off x="4122172" y="2880486"/>
              <a:ext cx="10965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TextBox 24"/>
          <p:cNvSpPr txBox="1">
            <a:spLocks noChangeArrowheads="1"/>
          </p:cNvSpPr>
          <p:nvPr/>
        </p:nvSpPr>
        <p:spPr bwMode="auto">
          <a:xfrm>
            <a:off x="2056855" y="3715167"/>
            <a:ext cx="64293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</a:t>
            </a:r>
            <a:endParaRPr lang="zh-CN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0" name="TextBox 24"/>
          <p:cNvSpPr txBox="1">
            <a:spLocks noChangeArrowheads="1"/>
          </p:cNvSpPr>
          <p:nvPr/>
        </p:nvSpPr>
        <p:spPr bwMode="auto">
          <a:xfrm>
            <a:off x="2915816" y="2355726"/>
            <a:ext cx="85953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26</a:t>
            </a:r>
            <a:endParaRPr lang="zh-CN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85825" y="1131590"/>
            <a:ext cx="257175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57575" y="1145877"/>
            <a:ext cx="4829175" cy="102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43"/>
          <p:cNvGrpSpPr/>
          <p:nvPr/>
        </p:nvGrpSpPr>
        <p:grpSpPr bwMode="auto">
          <a:xfrm>
            <a:off x="6208713" y="1280815"/>
            <a:ext cx="1851025" cy="760412"/>
            <a:chOff x="671514" y="1500179"/>
            <a:chExt cx="1971661" cy="942986"/>
          </a:xfrm>
        </p:grpSpPr>
        <p:cxnSp>
          <p:nvCxnSpPr>
            <p:cNvPr id="38" name="直接连接符 37"/>
            <p:cNvCxnSpPr/>
            <p:nvPr/>
          </p:nvCxnSpPr>
          <p:spPr>
            <a:xfrm flipV="1">
              <a:off x="857520" y="1502147"/>
              <a:ext cx="1785655" cy="3937"/>
            </a:xfrm>
            <a:prstGeom prst="line">
              <a:avLst/>
            </a:prstGeom>
            <a:ln w="19050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679968" y="2429385"/>
              <a:ext cx="1819474" cy="5905"/>
            </a:xfrm>
            <a:prstGeom prst="line">
              <a:avLst/>
            </a:prstGeom>
            <a:ln w="19050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rot="5400000">
              <a:off x="293024" y="1878669"/>
              <a:ext cx="942986" cy="186006"/>
            </a:xfrm>
            <a:prstGeom prst="line">
              <a:avLst/>
            </a:prstGeom>
            <a:ln w="19050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rot="5400000">
              <a:off x="2087980" y="1887969"/>
              <a:ext cx="942986" cy="167406"/>
            </a:xfrm>
            <a:prstGeom prst="line">
              <a:avLst/>
            </a:prstGeom>
            <a:ln w="19050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矩形 45"/>
          <p:cNvSpPr/>
          <p:nvPr/>
        </p:nvSpPr>
        <p:spPr bwMode="auto">
          <a:xfrm>
            <a:off x="2172172" y="3761209"/>
            <a:ext cx="455612" cy="466725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b="1"/>
          </a:p>
        </p:txBody>
      </p:sp>
      <p:grpSp>
        <p:nvGrpSpPr>
          <p:cNvPr id="6" name="组合 51"/>
          <p:cNvGrpSpPr/>
          <p:nvPr/>
        </p:nvGrpSpPr>
        <p:grpSpPr bwMode="auto">
          <a:xfrm>
            <a:off x="1348180" y="2347015"/>
            <a:ext cx="2239273" cy="584775"/>
            <a:chOff x="3071813" y="3100404"/>
            <a:chExt cx="2239977" cy="584775"/>
          </a:xfrm>
        </p:grpSpPr>
        <p:sp>
          <p:nvSpPr>
            <p:cNvPr id="6166" name="TextBox 11"/>
            <p:cNvSpPr txBox="1">
              <a:spLocks noChangeArrowheads="1"/>
            </p:cNvSpPr>
            <p:nvPr/>
          </p:nvSpPr>
          <p:spPr bwMode="auto">
            <a:xfrm>
              <a:off x="3071813" y="3100404"/>
              <a:ext cx="1856247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34 - 8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32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  <p:sp>
          <p:nvSpPr>
            <p:cNvPr id="49" name="矩形 48"/>
            <p:cNvSpPr/>
            <p:nvPr/>
          </p:nvSpPr>
          <p:spPr bwMode="auto">
            <a:xfrm>
              <a:off x="4856034" y="3146446"/>
              <a:ext cx="455756" cy="466725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13"/>
          <p:cNvGrpSpPr/>
          <p:nvPr/>
        </p:nvGrpSpPr>
        <p:grpSpPr bwMode="auto">
          <a:xfrm>
            <a:off x="4427984" y="2928938"/>
            <a:ext cx="2646040" cy="1384995"/>
            <a:chOff x="2214545" y="730539"/>
            <a:chExt cx="2286017" cy="1845489"/>
          </a:xfrm>
          <a:noFill/>
        </p:grpSpPr>
        <p:sp>
          <p:nvSpPr>
            <p:cNvPr id="63" name="圆角矩形标注 62"/>
            <p:cNvSpPr/>
            <p:nvPr/>
          </p:nvSpPr>
          <p:spPr>
            <a:xfrm>
              <a:off x="2214545" y="745346"/>
              <a:ext cx="2143141" cy="1127468"/>
            </a:xfrm>
            <a:prstGeom prst="wedgeRoundRectCallout">
              <a:avLst>
                <a:gd name="adj1" fmla="val 61052"/>
                <a:gd name="adj2" fmla="val 41923"/>
                <a:gd name="adj3" fmla="val 16667"/>
              </a:avLst>
            </a:prstGeom>
            <a:grpFill/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65" name="TextBox 14"/>
            <p:cNvSpPr txBox="1">
              <a:spLocks noChangeArrowheads="1"/>
            </p:cNvSpPr>
            <p:nvPr/>
          </p:nvSpPr>
          <p:spPr bwMode="auto">
            <a:xfrm>
              <a:off x="2214546" y="730539"/>
              <a:ext cx="2286016" cy="1845489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说说先算什么，再算什么。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1" name="图片 5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/>
      <p:bldP spid="43" grpId="0"/>
      <p:bldP spid="43" grpId="1"/>
      <p:bldP spid="45" grpId="0"/>
      <p:bldP spid="58" grpId="0"/>
      <p:bldP spid="58" grpId="1"/>
      <p:bldP spid="60" grpId="0"/>
      <p:bldP spid="4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矩形 12"/>
          <p:cNvSpPr>
            <a:spLocks noChangeArrowheads="1"/>
          </p:cNvSpPr>
          <p:nvPr/>
        </p:nvSpPr>
        <p:spPr bwMode="auto">
          <a:xfrm>
            <a:off x="683568" y="987574"/>
            <a:ext cx="718978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填一填，说说先算什么，再算什么。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7"/>
          <p:cNvGrpSpPr/>
          <p:nvPr/>
        </p:nvGrpSpPr>
        <p:grpSpPr bwMode="auto">
          <a:xfrm>
            <a:off x="635521" y="2084502"/>
            <a:ext cx="3000375" cy="523222"/>
            <a:chOff x="2445188" y="4177653"/>
            <a:chExt cx="3000421" cy="521719"/>
          </a:xfrm>
        </p:grpSpPr>
        <p:sp>
          <p:nvSpPr>
            <p:cNvPr id="7195" name="TextBox 11"/>
            <p:cNvSpPr txBox="1">
              <a:spLocks noChangeArrowheads="1"/>
            </p:cNvSpPr>
            <p:nvPr/>
          </p:nvSpPr>
          <p:spPr bwMode="auto">
            <a:xfrm>
              <a:off x="2445188" y="4177655"/>
              <a:ext cx="3000421" cy="5217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40 -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  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       </a:t>
              </a:r>
              <a:endParaRPr lang="zh-CN" altLang="en-US" sz="28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773963" y="4177653"/>
              <a:ext cx="455619" cy="465384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矩形 36"/>
          <p:cNvSpPr>
            <a:spLocks noChangeArrowheads="1"/>
          </p:cNvSpPr>
          <p:nvPr/>
        </p:nvSpPr>
        <p:spPr bwMode="auto">
          <a:xfrm>
            <a:off x="2918792" y="2070214"/>
            <a:ext cx="57308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34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0" name="TextBox 24"/>
          <p:cNvSpPr txBox="1">
            <a:spLocks noChangeArrowheads="1"/>
          </p:cNvSpPr>
          <p:nvPr/>
        </p:nvSpPr>
        <p:spPr bwMode="auto">
          <a:xfrm>
            <a:off x="1019398" y="2912626"/>
            <a:ext cx="5715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30</a:t>
            </a:r>
            <a:endParaRPr lang="zh-CN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1" name="TextBox 24"/>
          <p:cNvSpPr txBox="1">
            <a:spLocks noChangeArrowheads="1"/>
          </p:cNvSpPr>
          <p:nvPr/>
        </p:nvSpPr>
        <p:spPr bwMode="auto">
          <a:xfrm>
            <a:off x="1559148" y="2888347"/>
            <a:ext cx="63658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ctr"/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</a:t>
            </a:r>
            <a:endParaRPr lang="zh-CN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" name="组合 32"/>
          <p:cNvGrpSpPr/>
          <p:nvPr/>
        </p:nvGrpSpPr>
        <p:grpSpPr bwMode="auto">
          <a:xfrm>
            <a:off x="1260525" y="2528307"/>
            <a:ext cx="547688" cy="295275"/>
            <a:chOff x="1252538" y="3100388"/>
            <a:chExt cx="547707" cy="295275"/>
          </a:xfrm>
        </p:grpSpPr>
        <p:cxnSp>
          <p:nvCxnSpPr>
            <p:cNvPr id="13" name="直接连接符 12"/>
            <p:cNvCxnSpPr/>
            <p:nvPr/>
          </p:nvCxnSpPr>
          <p:spPr>
            <a:xfrm rot="5400000">
              <a:off x="1219204" y="3133722"/>
              <a:ext cx="295275" cy="228608"/>
            </a:xfrm>
            <a:prstGeom prst="line">
              <a:avLst/>
            </a:prstGeom>
            <a:ln w="254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rot="16200000" flipH="1">
              <a:off x="1566880" y="3162297"/>
              <a:ext cx="285750" cy="180981"/>
            </a:xfrm>
            <a:prstGeom prst="line">
              <a:avLst/>
            </a:prstGeom>
            <a:ln w="254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78" name="矩形 14"/>
          <p:cNvSpPr>
            <a:spLocks noChangeArrowheads="1"/>
          </p:cNvSpPr>
          <p:nvPr/>
        </p:nvSpPr>
        <p:spPr bwMode="auto">
          <a:xfrm>
            <a:off x="2263582" y="2084502"/>
            <a:ext cx="36420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1101279" y="2925678"/>
            <a:ext cx="455612" cy="466725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18" name="矩形 17"/>
          <p:cNvSpPr/>
          <p:nvPr/>
        </p:nvSpPr>
        <p:spPr bwMode="auto">
          <a:xfrm>
            <a:off x="1663254" y="2919328"/>
            <a:ext cx="455612" cy="466725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grpSp>
        <p:nvGrpSpPr>
          <p:cNvPr id="4" name="组合 17"/>
          <p:cNvGrpSpPr/>
          <p:nvPr/>
        </p:nvGrpSpPr>
        <p:grpSpPr bwMode="auto">
          <a:xfrm>
            <a:off x="4667969" y="2079736"/>
            <a:ext cx="3000375" cy="523222"/>
            <a:chOff x="2310893" y="4177650"/>
            <a:chExt cx="3000421" cy="521719"/>
          </a:xfrm>
        </p:grpSpPr>
        <p:sp>
          <p:nvSpPr>
            <p:cNvPr id="7191" name="TextBox 11"/>
            <p:cNvSpPr txBox="1">
              <a:spLocks noChangeArrowheads="1"/>
            </p:cNvSpPr>
            <p:nvPr/>
          </p:nvSpPr>
          <p:spPr bwMode="auto">
            <a:xfrm>
              <a:off x="2310893" y="4177652"/>
              <a:ext cx="3000421" cy="5217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25 -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  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       </a:t>
              </a:r>
              <a:endParaRPr lang="zh-CN" altLang="en-US" sz="28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591620" y="4177650"/>
              <a:ext cx="455619" cy="465384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" name="矩形 36"/>
          <p:cNvSpPr>
            <a:spLocks noChangeArrowheads="1"/>
          </p:cNvSpPr>
          <p:nvPr/>
        </p:nvSpPr>
        <p:spPr bwMode="auto">
          <a:xfrm>
            <a:off x="6879232" y="2065452"/>
            <a:ext cx="57308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16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4" name="TextBox 24"/>
          <p:cNvSpPr txBox="1">
            <a:spLocks noChangeArrowheads="1"/>
          </p:cNvSpPr>
          <p:nvPr/>
        </p:nvSpPr>
        <p:spPr bwMode="auto">
          <a:xfrm>
            <a:off x="5110162" y="2888347"/>
            <a:ext cx="5715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</a:t>
            </a:r>
            <a:endParaRPr lang="zh-CN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5643562" y="2894697"/>
            <a:ext cx="56515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15</a:t>
            </a:r>
            <a:endParaRPr lang="zh-CN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5" name="组合 32"/>
          <p:cNvGrpSpPr/>
          <p:nvPr/>
        </p:nvGrpSpPr>
        <p:grpSpPr bwMode="auto">
          <a:xfrm>
            <a:off x="5320456" y="2521064"/>
            <a:ext cx="547688" cy="295275"/>
            <a:chOff x="1252538" y="3100388"/>
            <a:chExt cx="547707" cy="295275"/>
          </a:xfrm>
        </p:grpSpPr>
        <p:cxnSp>
          <p:nvCxnSpPr>
            <p:cNvPr id="27" name="直接连接符 26"/>
            <p:cNvCxnSpPr/>
            <p:nvPr/>
          </p:nvCxnSpPr>
          <p:spPr>
            <a:xfrm rot="5400000">
              <a:off x="1219204" y="3133722"/>
              <a:ext cx="295275" cy="228608"/>
            </a:xfrm>
            <a:prstGeom prst="line">
              <a:avLst/>
            </a:prstGeom>
            <a:ln w="254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rot="16200000" flipH="1">
              <a:off x="1566880" y="3162297"/>
              <a:ext cx="285750" cy="180981"/>
            </a:xfrm>
            <a:prstGeom prst="line">
              <a:avLst/>
            </a:prstGeom>
            <a:ln w="254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86" name="矩形 28"/>
          <p:cNvSpPr>
            <a:spLocks noChangeArrowheads="1"/>
          </p:cNvSpPr>
          <p:nvPr/>
        </p:nvSpPr>
        <p:spPr bwMode="auto">
          <a:xfrm>
            <a:off x="6260509" y="2079739"/>
            <a:ext cx="54373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 bwMode="auto">
          <a:xfrm>
            <a:off x="5148064" y="2924091"/>
            <a:ext cx="455612" cy="466725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31" name="矩形 30"/>
          <p:cNvSpPr/>
          <p:nvPr/>
        </p:nvSpPr>
        <p:spPr bwMode="auto">
          <a:xfrm>
            <a:off x="5719564" y="2925678"/>
            <a:ext cx="455612" cy="466725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23" grpId="0"/>
      <p:bldP spid="24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3568" y="1648767"/>
            <a:ext cx="2143125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7"/>
          <p:cNvGrpSpPr/>
          <p:nvPr/>
        </p:nvGrpSpPr>
        <p:grpSpPr bwMode="auto">
          <a:xfrm>
            <a:off x="826443" y="1757735"/>
            <a:ext cx="2000250" cy="461962"/>
            <a:chOff x="3357532" y="3467407"/>
            <a:chExt cx="2000265" cy="461665"/>
          </a:xfrm>
        </p:grpSpPr>
        <p:sp>
          <p:nvSpPr>
            <p:cNvPr id="8234" name="TextBox 11"/>
            <p:cNvSpPr txBox="1">
              <a:spLocks noChangeArrowheads="1"/>
            </p:cNvSpPr>
            <p:nvPr/>
          </p:nvSpPr>
          <p:spPr bwMode="auto">
            <a:xfrm>
              <a:off x="3357532" y="3467407"/>
              <a:ext cx="200026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10-3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4571978" y="3500723"/>
              <a:ext cx="371478" cy="37599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2042468" y="1757735"/>
            <a:ext cx="33855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8198" name="矩形 12"/>
          <p:cNvSpPr>
            <a:spLocks noChangeArrowheads="1"/>
          </p:cNvSpPr>
          <p:nvPr/>
        </p:nvSpPr>
        <p:spPr bwMode="auto">
          <a:xfrm>
            <a:off x="539552" y="627534"/>
            <a:ext cx="378390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算一算，比一比。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17"/>
          <p:cNvGrpSpPr/>
          <p:nvPr/>
        </p:nvGrpSpPr>
        <p:grpSpPr bwMode="auto">
          <a:xfrm>
            <a:off x="826443" y="2257797"/>
            <a:ext cx="2357437" cy="461963"/>
            <a:chOff x="3357534" y="3467405"/>
            <a:chExt cx="2357472" cy="461367"/>
          </a:xfrm>
        </p:grpSpPr>
        <p:sp>
          <p:nvSpPr>
            <p:cNvPr id="8232" name="TextBox 11"/>
            <p:cNvSpPr txBox="1">
              <a:spLocks noChangeArrowheads="1"/>
            </p:cNvSpPr>
            <p:nvPr/>
          </p:nvSpPr>
          <p:spPr bwMode="auto">
            <a:xfrm>
              <a:off x="3357534" y="3467405"/>
              <a:ext cx="2357472" cy="4613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40-3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4571989" y="3500700"/>
              <a:ext cx="371481" cy="375752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1969443" y="2257797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37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4" name="组合 17"/>
          <p:cNvGrpSpPr/>
          <p:nvPr/>
        </p:nvGrpSpPr>
        <p:grpSpPr bwMode="auto">
          <a:xfrm>
            <a:off x="826443" y="2757860"/>
            <a:ext cx="2000250" cy="461962"/>
            <a:chOff x="3286118" y="3505487"/>
            <a:chExt cx="2000265" cy="461665"/>
          </a:xfrm>
        </p:grpSpPr>
        <p:sp>
          <p:nvSpPr>
            <p:cNvPr id="8230" name="TextBox 11"/>
            <p:cNvSpPr txBox="1">
              <a:spLocks noChangeArrowheads="1"/>
            </p:cNvSpPr>
            <p:nvPr/>
          </p:nvSpPr>
          <p:spPr bwMode="auto">
            <a:xfrm>
              <a:off x="3286118" y="3505487"/>
              <a:ext cx="200026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60-3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4486277" y="3538803"/>
              <a:ext cx="371478" cy="37599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1942455" y="2757860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57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8204" name="Picture 3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398193" y="1648767"/>
            <a:ext cx="2143125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17"/>
          <p:cNvGrpSpPr/>
          <p:nvPr/>
        </p:nvGrpSpPr>
        <p:grpSpPr bwMode="auto">
          <a:xfrm>
            <a:off x="3541068" y="1757735"/>
            <a:ext cx="2000250" cy="461962"/>
            <a:chOff x="3357532" y="3467407"/>
            <a:chExt cx="2000265" cy="461665"/>
          </a:xfrm>
        </p:grpSpPr>
        <p:sp>
          <p:nvSpPr>
            <p:cNvPr id="8228" name="TextBox 11"/>
            <p:cNvSpPr txBox="1">
              <a:spLocks noChangeArrowheads="1"/>
            </p:cNvSpPr>
            <p:nvPr/>
          </p:nvSpPr>
          <p:spPr bwMode="auto">
            <a:xfrm>
              <a:off x="3357532" y="3467407"/>
              <a:ext cx="200026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15-7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4571978" y="3500723"/>
              <a:ext cx="371478" cy="37599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4757093" y="1757735"/>
            <a:ext cx="33855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6" name="组合 17"/>
          <p:cNvGrpSpPr/>
          <p:nvPr/>
        </p:nvGrpSpPr>
        <p:grpSpPr bwMode="auto">
          <a:xfrm>
            <a:off x="3541068" y="2257797"/>
            <a:ext cx="2357437" cy="461963"/>
            <a:chOff x="3357534" y="3467405"/>
            <a:chExt cx="2357472" cy="461367"/>
          </a:xfrm>
        </p:grpSpPr>
        <p:sp>
          <p:nvSpPr>
            <p:cNvPr id="8226" name="TextBox 11"/>
            <p:cNvSpPr txBox="1">
              <a:spLocks noChangeArrowheads="1"/>
            </p:cNvSpPr>
            <p:nvPr/>
          </p:nvSpPr>
          <p:spPr bwMode="auto">
            <a:xfrm>
              <a:off x="3357534" y="3467405"/>
              <a:ext cx="2357472" cy="4613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35-7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4571989" y="3500700"/>
              <a:ext cx="371481" cy="375752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1" name="矩形 60"/>
          <p:cNvSpPr>
            <a:spLocks noChangeArrowheads="1"/>
          </p:cNvSpPr>
          <p:nvPr/>
        </p:nvSpPr>
        <p:spPr bwMode="auto">
          <a:xfrm>
            <a:off x="4684068" y="2257797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28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7" name="组合 17"/>
          <p:cNvGrpSpPr/>
          <p:nvPr/>
        </p:nvGrpSpPr>
        <p:grpSpPr bwMode="auto">
          <a:xfrm>
            <a:off x="3541068" y="2757860"/>
            <a:ext cx="2000250" cy="461962"/>
            <a:chOff x="3286118" y="3505487"/>
            <a:chExt cx="2000265" cy="461665"/>
          </a:xfrm>
        </p:grpSpPr>
        <p:sp>
          <p:nvSpPr>
            <p:cNvPr id="8224" name="TextBox 11"/>
            <p:cNvSpPr txBox="1">
              <a:spLocks noChangeArrowheads="1"/>
            </p:cNvSpPr>
            <p:nvPr/>
          </p:nvSpPr>
          <p:spPr bwMode="auto">
            <a:xfrm>
              <a:off x="3286118" y="3505487"/>
              <a:ext cx="200026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75-7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4486277" y="3538803"/>
              <a:ext cx="371478" cy="37599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7" name="矩形 66"/>
          <p:cNvSpPr>
            <a:spLocks noChangeArrowheads="1"/>
          </p:cNvSpPr>
          <p:nvPr/>
        </p:nvSpPr>
        <p:spPr bwMode="auto">
          <a:xfrm>
            <a:off x="4657080" y="2757860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68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8211" name="Picture 3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12818" y="1648767"/>
            <a:ext cx="2143125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组合 17"/>
          <p:cNvGrpSpPr/>
          <p:nvPr/>
        </p:nvGrpSpPr>
        <p:grpSpPr bwMode="auto">
          <a:xfrm>
            <a:off x="6255693" y="1757735"/>
            <a:ext cx="2000250" cy="461962"/>
            <a:chOff x="3357532" y="3467407"/>
            <a:chExt cx="2000265" cy="461665"/>
          </a:xfrm>
        </p:grpSpPr>
        <p:sp>
          <p:nvSpPr>
            <p:cNvPr id="8222" name="TextBox 11"/>
            <p:cNvSpPr txBox="1">
              <a:spLocks noChangeArrowheads="1"/>
            </p:cNvSpPr>
            <p:nvPr/>
          </p:nvSpPr>
          <p:spPr bwMode="auto">
            <a:xfrm>
              <a:off x="3357532" y="3467407"/>
              <a:ext cx="200026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18-9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4571978" y="3500723"/>
              <a:ext cx="371478" cy="37599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8" name="矩形 77"/>
          <p:cNvSpPr>
            <a:spLocks noChangeArrowheads="1"/>
          </p:cNvSpPr>
          <p:nvPr/>
        </p:nvSpPr>
        <p:spPr bwMode="auto">
          <a:xfrm>
            <a:off x="7471718" y="1757735"/>
            <a:ext cx="33855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9" name="组合 17"/>
          <p:cNvGrpSpPr/>
          <p:nvPr/>
        </p:nvGrpSpPr>
        <p:grpSpPr bwMode="auto">
          <a:xfrm>
            <a:off x="6255693" y="2257797"/>
            <a:ext cx="2357437" cy="461963"/>
            <a:chOff x="3357534" y="3467405"/>
            <a:chExt cx="2357472" cy="461367"/>
          </a:xfrm>
        </p:grpSpPr>
        <p:sp>
          <p:nvSpPr>
            <p:cNvPr id="8220" name="TextBox 11"/>
            <p:cNvSpPr txBox="1">
              <a:spLocks noChangeArrowheads="1"/>
            </p:cNvSpPr>
            <p:nvPr/>
          </p:nvSpPr>
          <p:spPr bwMode="auto">
            <a:xfrm>
              <a:off x="3357534" y="3467405"/>
              <a:ext cx="2357472" cy="4613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38-9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4571989" y="3500700"/>
              <a:ext cx="371481" cy="375752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2" name="矩形 81"/>
          <p:cNvSpPr>
            <a:spLocks noChangeArrowheads="1"/>
          </p:cNvSpPr>
          <p:nvPr/>
        </p:nvSpPr>
        <p:spPr bwMode="auto">
          <a:xfrm>
            <a:off x="7398693" y="2257797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29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10" name="组合 17"/>
          <p:cNvGrpSpPr/>
          <p:nvPr/>
        </p:nvGrpSpPr>
        <p:grpSpPr bwMode="auto">
          <a:xfrm>
            <a:off x="6255693" y="2757860"/>
            <a:ext cx="2000250" cy="461962"/>
            <a:chOff x="3286118" y="3505487"/>
            <a:chExt cx="2000265" cy="461665"/>
          </a:xfrm>
        </p:grpSpPr>
        <p:sp>
          <p:nvSpPr>
            <p:cNvPr id="8218" name="TextBox 11"/>
            <p:cNvSpPr txBox="1">
              <a:spLocks noChangeArrowheads="1"/>
            </p:cNvSpPr>
            <p:nvPr/>
          </p:nvSpPr>
          <p:spPr bwMode="auto">
            <a:xfrm>
              <a:off x="3286118" y="3505487"/>
              <a:ext cx="200026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68-9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4486277" y="3538803"/>
              <a:ext cx="371478" cy="37599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6" name="矩形 85"/>
          <p:cNvSpPr>
            <a:spLocks noChangeArrowheads="1"/>
          </p:cNvSpPr>
          <p:nvPr/>
        </p:nvSpPr>
        <p:spPr bwMode="auto">
          <a:xfrm>
            <a:off x="7371705" y="2757860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59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6" name="图片 5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3" grpId="0"/>
      <p:bldP spid="51" grpId="0"/>
      <p:bldP spid="53" grpId="0"/>
      <p:bldP spid="61" grpId="0"/>
      <p:bldP spid="67" grpId="0"/>
      <p:bldP spid="78" grpId="0"/>
      <p:bldP spid="82" grpId="0"/>
      <p:bldP spid="8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 bwMode="auto">
          <a:xfrm>
            <a:off x="755571" y="2538338"/>
            <a:ext cx="2304262" cy="584775"/>
            <a:chOff x="3071788" y="3467407"/>
            <a:chExt cx="2304282" cy="584022"/>
          </a:xfrm>
        </p:grpSpPr>
        <p:sp>
          <p:nvSpPr>
            <p:cNvPr id="9243" name="TextBox 11"/>
            <p:cNvSpPr txBox="1">
              <a:spLocks noChangeArrowheads="1"/>
            </p:cNvSpPr>
            <p:nvPr/>
          </p:nvSpPr>
          <p:spPr bwMode="auto">
            <a:xfrm>
              <a:off x="3071788" y="3467407"/>
              <a:ext cx="2000266" cy="5840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30 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-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 =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4944015" y="3566027"/>
              <a:ext cx="432055" cy="366241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2544686" y="2499742"/>
            <a:ext cx="5982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26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" name="组合 17"/>
          <p:cNvGrpSpPr/>
          <p:nvPr/>
        </p:nvGrpSpPr>
        <p:grpSpPr bwMode="auto">
          <a:xfrm>
            <a:off x="755571" y="1496392"/>
            <a:ext cx="2376268" cy="584775"/>
            <a:chOff x="3071788" y="3467407"/>
            <a:chExt cx="2376288" cy="584022"/>
          </a:xfrm>
        </p:grpSpPr>
        <p:sp>
          <p:nvSpPr>
            <p:cNvPr id="9241" name="TextBox 11"/>
            <p:cNvSpPr txBox="1">
              <a:spLocks noChangeArrowheads="1"/>
            </p:cNvSpPr>
            <p:nvPr/>
          </p:nvSpPr>
          <p:spPr bwMode="auto">
            <a:xfrm>
              <a:off x="3071788" y="3467407"/>
              <a:ext cx="2000266" cy="5840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44 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-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8 =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5009350" y="3585549"/>
              <a:ext cx="438726" cy="380509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2605607" y="1501155"/>
            <a:ext cx="5982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36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4" name="组合 17"/>
          <p:cNvGrpSpPr/>
          <p:nvPr/>
        </p:nvGrpSpPr>
        <p:grpSpPr bwMode="auto">
          <a:xfrm>
            <a:off x="3541638" y="2538338"/>
            <a:ext cx="2254497" cy="584775"/>
            <a:chOff x="3071788" y="3467407"/>
            <a:chExt cx="2254515" cy="584022"/>
          </a:xfrm>
        </p:grpSpPr>
        <p:sp>
          <p:nvSpPr>
            <p:cNvPr id="9239" name="TextBox 11"/>
            <p:cNvSpPr txBox="1">
              <a:spLocks noChangeArrowheads="1"/>
            </p:cNvSpPr>
            <p:nvPr/>
          </p:nvSpPr>
          <p:spPr bwMode="auto">
            <a:xfrm>
              <a:off x="3071788" y="3467407"/>
              <a:ext cx="2000266" cy="5840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73 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-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7 =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919800" y="3575539"/>
              <a:ext cx="406503" cy="356729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5292080" y="2499742"/>
            <a:ext cx="5982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66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5" name="组合 17"/>
          <p:cNvGrpSpPr/>
          <p:nvPr/>
        </p:nvGrpSpPr>
        <p:grpSpPr bwMode="auto">
          <a:xfrm>
            <a:off x="3541635" y="1496392"/>
            <a:ext cx="2254500" cy="584775"/>
            <a:chOff x="3071788" y="3467407"/>
            <a:chExt cx="2254519" cy="584022"/>
          </a:xfrm>
        </p:grpSpPr>
        <p:sp>
          <p:nvSpPr>
            <p:cNvPr id="9237" name="TextBox 11"/>
            <p:cNvSpPr txBox="1">
              <a:spLocks noChangeArrowheads="1"/>
            </p:cNvSpPr>
            <p:nvPr/>
          </p:nvSpPr>
          <p:spPr bwMode="auto">
            <a:xfrm>
              <a:off x="3071788" y="3467407"/>
              <a:ext cx="2000266" cy="5840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62 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-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 =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4894256" y="3609329"/>
              <a:ext cx="432051" cy="437344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5292080" y="1554927"/>
            <a:ext cx="5982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57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6" name="组合 17"/>
          <p:cNvGrpSpPr/>
          <p:nvPr/>
        </p:nvGrpSpPr>
        <p:grpSpPr bwMode="auto">
          <a:xfrm>
            <a:off x="6327702" y="2538338"/>
            <a:ext cx="2308651" cy="584775"/>
            <a:chOff x="3071788" y="3467407"/>
            <a:chExt cx="2308669" cy="584022"/>
          </a:xfrm>
        </p:grpSpPr>
        <p:sp>
          <p:nvSpPr>
            <p:cNvPr id="9235" name="TextBox 11"/>
            <p:cNvSpPr txBox="1">
              <a:spLocks noChangeArrowheads="1"/>
            </p:cNvSpPr>
            <p:nvPr/>
          </p:nvSpPr>
          <p:spPr bwMode="auto">
            <a:xfrm>
              <a:off x="3071788" y="3467407"/>
              <a:ext cx="2000266" cy="5840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21 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-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6 =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4963202" y="3558414"/>
              <a:ext cx="417255" cy="373854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7" name="矩形 56"/>
          <p:cNvSpPr>
            <a:spLocks noChangeArrowheads="1"/>
          </p:cNvSpPr>
          <p:nvPr/>
        </p:nvSpPr>
        <p:spPr bwMode="auto">
          <a:xfrm>
            <a:off x="8132280" y="2499742"/>
            <a:ext cx="5982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15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7" name="组合 17"/>
          <p:cNvGrpSpPr/>
          <p:nvPr/>
        </p:nvGrpSpPr>
        <p:grpSpPr bwMode="auto">
          <a:xfrm>
            <a:off x="6327700" y="1496392"/>
            <a:ext cx="2308652" cy="584775"/>
            <a:chOff x="3071788" y="3467407"/>
            <a:chExt cx="2308671" cy="584022"/>
          </a:xfrm>
        </p:grpSpPr>
        <p:sp>
          <p:nvSpPr>
            <p:cNvPr id="9233" name="TextBox 11"/>
            <p:cNvSpPr txBox="1">
              <a:spLocks noChangeArrowheads="1"/>
            </p:cNvSpPr>
            <p:nvPr/>
          </p:nvSpPr>
          <p:spPr bwMode="auto">
            <a:xfrm>
              <a:off x="3071788" y="3467407"/>
              <a:ext cx="2000266" cy="5840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50 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-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 =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4930892" y="3572616"/>
              <a:ext cx="449567" cy="393442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1" name="矩形 60"/>
          <p:cNvSpPr>
            <a:spLocks noChangeArrowheads="1"/>
          </p:cNvSpPr>
          <p:nvPr/>
        </p:nvSpPr>
        <p:spPr bwMode="auto">
          <a:xfrm>
            <a:off x="8100392" y="1491630"/>
            <a:ext cx="5982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48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9231" name="矩形 12"/>
          <p:cNvSpPr>
            <a:spLocks noChangeArrowheads="1"/>
          </p:cNvSpPr>
          <p:nvPr/>
        </p:nvSpPr>
        <p:spPr bwMode="auto">
          <a:xfrm>
            <a:off x="539552" y="546815"/>
            <a:ext cx="50006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39" grpId="0"/>
      <p:bldP spid="49" grpId="0"/>
      <p:bldP spid="53" grpId="0"/>
      <p:bldP spid="57" grpId="0"/>
      <p:bldP spid="61" grpId="0"/>
    </p:bldLst>
  </p:timing>
</p:sld>
</file>

<file path=ppt/tags/tag1.xml><?xml version="1.0" encoding="utf-8"?>
<p:tagLst xmlns:p="http://schemas.openxmlformats.org/presentationml/2006/main">
  <p:tag name="KSO_WPP_MARK_KEY" val="6ba72d35-499b-4656-b607-364ba4ce1e4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728</Words>
  <Application>WPS 演示</Application>
  <PresentationFormat>全屏显示(16:9)</PresentationFormat>
  <Paragraphs>251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黑体</vt:lpstr>
      <vt:lpstr>微软雅黑</vt:lpstr>
      <vt:lpstr>楷体</vt:lpstr>
      <vt:lpstr>楷体_GB2312</vt:lpstr>
      <vt:lpstr>幼圆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>第一PPT模板网-WWW.1PPT.COM</dc:creator>
  <cp:lastModifiedBy>小树</cp:lastModifiedBy>
  <cp:revision>4</cp:revision>
  <dcterms:created xsi:type="dcterms:W3CDTF">2017-03-17T02:28:00Z</dcterms:created>
  <dcterms:modified xsi:type="dcterms:W3CDTF">2023-01-28T05:01:19Z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EDDF9F9D010C49009C000BFF406DFB92</vt:lpwstr>
  </property>
</Properties>
</file>