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5"/>
  </p:notesMasterIdLst>
  <p:sldIdLst>
    <p:sldId id="604" r:id="rId3"/>
    <p:sldId id="594" r:id="rId4"/>
    <p:sldId id="596" r:id="rId5"/>
    <p:sldId id="597" r:id="rId6"/>
    <p:sldId id="598" r:id="rId7"/>
    <p:sldId id="599" r:id="rId8"/>
    <p:sldId id="600" r:id="rId9"/>
    <p:sldId id="601" r:id="rId10"/>
    <p:sldId id="602" r:id="rId11"/>
    <p:sldId id="603" r:id="rId12"/>
    <p:sldId id="507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楷体_GB2312" panose="0201060903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E6E2"/>
    <a:srgbClr val="009900"/>
    <a:srgbClr val="FF00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5096" autoAdjust="0"/>
  </p:normalViewPr>
  <p:slideViewPr>
    <p:cSldViewPr>
      <p:cViewPr varScale="1">
        <p:scale>
          <a:sx n="147" d="100"/>
          <a:sy n="147" d="100"/>
        </p:scale>
        <p:origin x="-594" y="-90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4999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8691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以内的加法和减法（二）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两位数加两位数（进位）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6" Type="http://schemas.openxmlformats.org/officeDocument/2006/relationships/slideLayout" Target="../slideLayouts/slideLayout2.xml"/><Relationship Id="rId15" Type="http://schemas.openxmlformats.org/officeDocument/2006/relationships/slide" Target="slide1.xml"/><Relationship Id="rId14" Type="http://schemas.openxmlformats.org/officeDocument/2006/relationships/image" Target="../media/image6.png"/><Relationship Id="rId13" Type="http://schemas.openxmlformats.org/officeDocument/2006/relationships/slide" Target="slide2.xml"/><Relationship Id="rId12" Type="http://schemas.openxmlformats.org/officeDocument/2006/relationships/image" Target="../media/image19.png"/><Relationship Id="rId11" Type="http://schemas.openxmlformats.org/officeDocument/2006/relationships/image" Target="../media/image18.png"/><Relationship Id="rId10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608379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两位数加两位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数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3309" y="660235"/>
            <a:ext cx="400814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以内的加法和减法（二）</a:t>
            </a:r>
            <a:endParaRPr lang="zh-CN" altLang="en-US" sz="24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500" y="1119188"/>
            <a:ext cx="876300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7188" y="2051050"/>
            <a:ext cx="8501062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dirty="0">
                <a:ea typeface="楷体_GB2312" panose="02010609030101010101" pitchFamily="49" charset="-122"/>
                <a:cs typeface="Arial" panose="020B0604020202020204" pitchFamily="34" charset="0"/>
              </a:rPr>
              <a:t> 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多年前，一位德国数学家首先提出用“＋”表示相加，用“－”表示相减。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" name="图片 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043608" y="1923678"/>
            <a:ext cx="6408712" cy="931024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计算两位数加两位数（进位）要注意些什么？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115616" y="2787774"/>
            <a:ext cx="5832648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相同数位对齐。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115616" y="3291830"/>
            <a:ext cx="5832648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从个位算起。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106990" y="3795886"/>
            <a:ext cx="5832648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个位相加满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，向十位进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/>
      <p:bldP spid="15" grpId="0"/>
      <p:bldP spid="16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635896" y="1779662"/>
            <a:ext cx="216024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48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1" descr="d_p84_3.pn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57059" y="439395"/>
            <a:ext cx="4663213" cy="332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6590555" y="1059582"/>
            <a:ext cx="1293813" cy="830263"/>
            <a:chOff x="6344856" y="809619"/>
            <a:chExt cx="1755667" cy="1110160"/>
          </a:xfrm>
        </p:grpSpPr>
        <p:sp>
          <p:nvSpPr>
            <p:cNvPr id="6" name="圆角矩形标注 5"/>
            <p:cNvSpPr/>
            <p:nvPr/>
          </p:nvSpPr>
          <p:spPr>
            <a:xfrm>
              <a:off x="6344856" y="815988"/>
              <a:ext cx="1755667" cy="1065583"/>
            </a:xfrm>
            <a:prstGeom prst="wedgeRoundRectCallout">
              <a:avLst>
                <a:gd name="adj1" fmla="val -63199"/>
                <a:gd name="adj2" fmla="val 3663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93" name="TextBox 14"/>
            <p:cNvSpPr txBox="1">
              <a:spLocks noChangeArrowheads="1"/>
            </p:cNvSpPr>
            <p:nvPr/>
          </p:nvSpPr>
          <p:spPr bwMode="auto">
            <a:xfrm>
              <a:off x="6416295" y="809619"/>
              <a:ext cx="1549440" cy="1110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枚邮票。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13"/>
          <p:cNvGrpSpPr/>
          <p:nvPr/>
        </p:nvGrpSpPr>
        <p:grpSpPr bwMode="auto">
          <a:xfrm>
            <a:off x="1417340" y="1122630"/>
            <a:ext cx="1714500" cy="801048"/>
            <a:chOff x="910907" y="744506"/>
            <a:chExt cx="1955077" cy="1116306"/>
          </a:xfrm>
        </p:grpSpPr>
        <p:sp>
          <p:nvSpPr>
            <p:cNvPr id="28" name="圆角矩形标注 27"/>
            <p:cNvSpPr/>
            <p:nvPr/>
          </p:nvSpPr>
          <p:spPr>
            <a:xfrm>
              <a:off x="910907" y="744506"/>
              <a:ext cx="1710693" cy="1116306"/>
            </a:xfrm>
            <a:prstGeom prst="wedgeRoundRectCallout">
              <a:avLst>
                <a:gd name="adj1" fmla="val 68571"/>
                <a:gd name="adj2" fmla="val -1028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086" name="TextBox 42"/>
            <p:cNvSpPr txBox="1">
              <a:spLocks noChangeArrowheads="1"/>
            </p:cNvSpPr>
            <p:nvPr/>
          </p:nvSpPr>
          <p:spPr bwMode="auto">
            <a:xfrm>
              <a:off x="910907" y="753200"/>
              <a:ext cx="1955077" cy="11067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枚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邮票。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30" name="圆角矩形标注 29"/>
          <p:cNvSpPr/>
          <p:nvPr/>
        </p:nvSpPr>
        <p:spPr bwMode="auto">
          <a:xfrm>
            <a:off x="3419872" y="3723878"/>
            <a:ext cx="3240360" cy="792088"/>
          </a:xfrm>
          <a:prstGeom prst="wedgeRoundRectCallout">
            <a:avLst>
              <a:gd name="adj1" fmla="val -53945"/>
              <a:gd name="adj2" fmla="val 5707"/>
              <a:gd name="adj3" fmla="val 16667"/>
            </a:avLst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小朋友们在分享自己收集的邮票！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1763688" y="3936478"/>
            <a:ext cx="5256584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先用小棒摆一摆或用计数器拨一拨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想想用竖式怎样计算。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5" name="图片 21" descr="d_p84_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059" y="395946"/>
            <a:ext cx="4663213" cy="332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6" name="组合 17"/>
          <p:cNvGrpSpPr/>
          <p:nvPr/>
        </p:nvGrpSpPr>
        <p:grpSpPr bwMode="auto">
          <a:xfrm>
            <a:off x="6590555" y="1059582"/>
            <a:ext cx="1293813" cy="830263"/>
            <a:chOff x="6344856" y="809619"/>
            <a:chExt cx="1755667" cy="1110160"/>
          </a:xfrm>
        </p:grpSpPr>
        <p:sp>
          <p:nvSpPr>
            <p:cNvPr id="47" name="圆角矩形标注 46"/>
            <p:cNvSpPr/>
            <p:nvPr/>
          </p:nvSpPr>
          <p:spPr>
            <a:xfrm>
              <a:off x="6344856" y="815988"/>
              <a:ext cx="1755667" cy="1065583"/>
            </a:xfrm>
            <a:prstGeom prst="wedgeRoundRectCallout">
              <a:avLst>
                <a:gd name="adj1" fmla="val -63199"/>
                <a:gd name="adj2" fmla="val 3663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8" name="TextBox 14"/>
            <p:cNvSpPr txBox="1">
              <a:spLocks noChangeArrowheads="1"/>
            </p:cNvSpPr>
            <p:nvPr/>
          </p:nvSpPr>
          <p:spPr bwMode="auto">
            <a:xfrm>
              <a:off x="6416295" y="809619"/>
              <a:ext cx="1549440" cy="1110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枚邮票。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13"/>
          <p:cNvGrpSpPr/>
          <p:nvPr/>
        </p:nvGrpSpPr>
        <p:grpSpPr bwMode="auto">
          <a:xfrm>
            <a:off x="1417340" y="1122630"/>
            <a:ext cx="1714500" cy="801048"/>
            <a:chOff x="910907" y="744506"/>
            <a:chExt cx="1955077" cy="1116306"/>
          </a:xfrm>
        </p:grpSpPr>
        <p:sp>
          <p:nvSpPr>
            <p:cNvPr id="50" name="圆角矩形标注 49"/>
            <p:cNvSpPr/>
            <p:nvPr/>
          </p:nvSpPr>
          <p:spPr>
            <a:xfrm>
              <a:off x="910907" y="744506"/>
              <a:ext cx="1710693" cy="1116306"/>
            </a:xfrm>
            <a:prstGeom prst="wedgeRoundRectCallout">
              <a:avLst>
                <a:gd name="adj1" fmla="val 68571"/>
                <a:gd name="adj2" fmla="val -1028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51" name="TextBox 42"/>
            <p:cNvSpPr txBox="1">
              <a:spLocks noChangeArrowheads="1"/>
            </p:cNvSpPr>
            <p:nvPr/>
          </p:nvSpPr>
          <p:spPr bwMode="auto">
            <a:xfrm>
              <a:off x="910907" y="753200"/>
              <a:ext cx="1955077" cy="11067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枚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邮票。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29"/>
          <p:cNvGrpSpPr/>
          <p:nvPr/>
        </p:nvGrpSpPr>
        <p:grpSpPr bwMode="auto">
          <a:xfrm>
            <a:off x="1049235" y="2672335"/>
            <a:ext cx="2178844" cy="954108"/>
            <a:chOff x="6429387" y="680384"/>
            <a:chExt cx="2857520" cy="683240"/>
          </a:xfrm>
        </p:grpSpPr>
        <p:sp>
          <p:nvSpPr>
            <p:cNvPr id="36" name="圆角矩形标注 35"/>
            <p:cNvSpPr/>
            <p:nvPr/>
          </p:nvSpPr>
          <p:spPr>
            <a:xfrm>
              <a:off x="6429387" y="720568"/>
              <a:ext cx="2786081" cy="609087"/>
            </a:xfrm>
            <a:prstGeom prst="wedgeRoundRectCallout">
              <a:avLst>
                <a:gd name="adj1" fmla="val -38717"/>
                <a:gd name="adj2" fmla="val 61284"/>
                <a:gd name="adj3" fmla="val 16667"/>
              </a:avLst>
            </a:prstGeom>
            <a:solidFill>
              <a:srgbClr val="FFD1E8"/>
            </a:solidFill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/>
            </a:p>
          </p:txBody>
        </p:sp>
        <p:sp>
          <p:nvSpPr>
            <p:cNvPr id="37" name="TextBox 14"/>
            <p:cNvSpPr txBox="1">
              <a:spLocks noChangeArrowheads="1"/>
            </p:cNvSpPr>
            <p:nvPr/>
          </p:nvSpPr>
          <p:spPr bwMode="auto">
            <a:xfrm>
              <a:off x="6429387" y="680384"/>
              <a:ext cx="2857520" cy="6832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两人一共有多少枚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9"/>
          <p:cNvGrpSpPr/>
          <p:nvPr/>
        </p:nvGrpSpPr>
        <p:grpSpPr bwMode="auto">
          <a:xfrm>
            <a:off x="3707904" y="3435846"/>
            <a:ext cx="2908300" cy="481012"/>
            <a:chOff x="3164409" y="3019432"/>
            <a:chExt cx="2907789" cy="481012"/>
          </a:xfrm>
        </p:grpSpPr>
        <p:grpSp>
          <p:nvGrpSpPr>
            <p:cNvPr id="22" name="组合 17"/>
            <p:cNvGrpSpPr/>
            <p:nvPr/>
          </p:nvGrpSpPr>
          <p:grpSpPr bwMode="auto">
            <a:xfrm>
              <a:off x="3164409" y="3019432"/>
              <a:ext cx="2001305" cy="461962"/>
              <a:chOff x="3143170" y="3337450"/>
              <a:chExt cx="2000264" cy="461665"/>
            </a:xfrm>
          </p:grpSpPr>
          <p:sp>
            <p:nvSpPr>
              <p:cNvPr id="32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>
                    <a:cs typeface="Arial" panose="020B0604020202020204" pitchFamily="34" charset="0"/>
                  </a:rPr>
                  <a:t>           </a:t>
                </a:r>
                <a:endParaRPr lang="zh-CN" altLang="en-US" sz="2400">
                  <a:cs typeface="Arial" panose="020B0604020202020204" pitchFamily="34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4705769" y="3408841"/>
                <a:ext cx="356939" cy="35695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7" name="矩形 20"/>
            <p:cNvSpPr>
              <a:spLocks noChangeArrowheads="1"/>
            </p:cNvSpPr>
            <p:nvPr/>
          </p:nvSpPr>
          <p:spPr bwMode="auto">
            <a:xfrm>
              <a:off x="4957790" y="3038482"/>
              <a:ext cx="1114408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3399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  ）</a:t>
              </a:r>
              <a:endParaRPr lang="zh-CN" altLang="en-US" dirty="0">
                <a:solidFill>
                  <a:srgbClr val="FF3399"/>
                </a:solidFill>
              </a:endParaRPr>
            </a:p>
          </p:txBody>
        </p:sp>
        <p:sp>
          <p:nvSpPr>
            <p:cNvPr id="31" name="矩形 28"/>
            <p:cNvSpPr>
              <a:spLocks noChangeArrowheads="1"/>
            </p:cNvSpPr>
            <p:nvPr/>
          </p:nvSpPr>
          <p:spPr bwMode="auto">
            <a:xfrm>
              <a:off x="3343290" y="3038779"/>
              <a:ext cx="144277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16 =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821" y="993924"/>
            <a:ext cx="15621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3067050" y="393141"/>
            <a:ext cx="3521174" cy="1077218"/>
            <a:chOff x="2415136" y="4571401"/>
            <a:chExt cx="3000421" cy="1074128"/>
          </a:xfrm>
        </p:grpSpPr>
        <p:sp>
          <p:nvSpPr>
            <p:cNvPr id="4171" name="TextBox 11"/>
            <p:cNvSpPr txBox="1">
              <a:spLocks noChangeArrowheads="1"/>
            </p:cNvSpPr>
            <p:nvPr/>
          </p:nvSpPr>
          <p:spPr bwMode="auto">
            <a:xfrm>
              <a:off x="2415136" y="4571401"/>
              <a:ext cx="3000421" cy="10741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16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   </a:t>
              </a:r>
              <a:r>
                <a:rPr lang="en-US" altLang="zh-CN" sz="3200" b="1" dirty="0" smtClean="0">
                  <a:solidFill>
                    <a:srgbClr val="FF3399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   </a:t>
              </a:r>
              <a:r>
                <a:rPr lang="en-US" altLang="zh-CN" sz="3200" b="1" dirty="0">
                  <a:solidFill>
                    <a:srgbClr val="FF3399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zh-CN" altLang="en-US" sz="3200" b="1" dirty="0">
                <a:solidFill>
                  <a:srgbClr val="FF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950891" y="4626940"/>
              <a:ext cx="455619" cy="46538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</p:grpSp>
      <p:grpSp>
        <p:nvGrpSpPr>
          <p:cNvPr id="3" name="组合 18"/>
          <p:cNvGrpSpPr/>
          <p:nvPr/>
        </p:nvGrpSpPr>
        <p:grpSpPr bwMode="auto">
          <a:xfrm>
            <a:off x="4720208" y="1598762"/>
            <a:ext cx="1243013" cy="1643062"/>
            <a:chOff x="2762258" y="1071546"/>
            <a:chExt cx="2952750" cy="3819525"/>
          </a:xfrm>
        </p:grpSpPr>
        <p:pic>
          <p:nvPicPr>
            <p:cNvPr id="4167" name="Picture 18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68" name="Picture 15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69" name="Picture 15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70" name="Picture 15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02808" y="2698899"/>
            <a:ext cx="266700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98046" y="2570312"/>
            <a:ext cx="266700" cy="17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94871" y="2441724"/>
            <a:ext cx="266700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9521" y="2700487"/>
            <a:ext cx="290512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5871" y="2570312"/>
            <a:ext cx="279400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2221" y="2443312"/>
            <a:ext cx="27305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6983" y="2321074"/>
            <a:ext cx="2730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863629" y="402799"/>
            <a:ext cx="78849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5783263" y="469789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2446" y="1065362"/>
            <a:ext cx="288925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24846" y="1065362"/>
            <a:ext cx="288925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77246" y="1065362"/>
            <a:ext cx="288925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4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29646" y="1065362"/>
            <a:ext cx="288925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矩形 49"/>
          <p:cNvSpPr/>
          <p:nvPr/>
        </p:nvSpPr>
        <p:spPr>
          <a:xfrm>
            <a:off x="1857946" y="993924"/>
            <a:ext cx="2643187" cy="3500438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9508" y="1636862"/>
            <a:ext cx="5619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69258" y="1708299"/>
            <a:ext cx="28892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21658" y="1708299"/>
            <a:ext cx="28892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4058" y="1708299"/>
            <a:ext cx="28892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4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6458" y="1708299"/>
            <a:ext cx="28892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4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2508" y="1708299"/>
            <a:ext cx="28892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4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24908" y="1708299"/>
            <a:ext cx="28892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矩形 65"/>
          <p:cNvSpPr/>
          <p:nvPr/>
        </p:nvSpPr>
        <p:spPr>
          <a:xfrm>
            <a:off x="3429571" y="1063774"/>
            <a:ext cx="1000125" cy="1317625"/>
          </a:xfrm>
          <a:prstGeom prst="rect">
            <a:avLst/>
          </a:prstGeom>
          <a:noFill/>
          <a:ln>
            <a:solidFill>
              <a:srgbClr val="FF339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70" name="直接连接符 69"/>
          <p:cNvCxnSpPr>
            <a:stCxn id="66" idx="2"/>
          </p:cNvCxnSpPr>
          <p:nvPr/>
        </p:nvCxnSpPr>
        <p:spPr>
          <a:xfrm rot="5400000">
            <a:off x="3729609" y="2581424"/>
            <a:ext cx="398462" cy="1587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/>
          <p:nvPr/>
        </p:nvCxnSpPr>
        <p:spPr>
          <a:xfrm rot="10800000">
            <a:off x="3429571" y="2778274"/>
            <a:ext cx="500062" cy="1588"/>
          </a:xfrm>
          <a:prstGeom prst="straightConnector1">
            <a:avLst/>
          </a:prstGeom>
          <a:ln w="19050">
            <a:solidFill>
              <a:srgbClr val="FF3399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8071" y="2279799"/>
            <a:ext cx="5619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3"/>
          <p:cNvGrpSpPr/>
          <p:nvPr/>
        </p:nvGrpSpPr>
        <p:grpSpPr bwMode="auto">
          <a:xfrm>
            <a:off x="2572306" y="3163313"/>
            <a:ext cx="1785952" cy="902435"/>
            <a:chOff x="6304543" y="-2145159"/>
            <a:chExt cx="1894520" cy="1048515"/>
          </a:xfrm>
          <a:noFill/>
          <a:effectLst/>
        </p:grpSpPr>
        <p:sp>
          <p:nvSpPr>
            <p:cNvPr id="84" name="圆角矩形标注 83"/>
            <p:cNvSpPr/>
            <p:nvPr/>
          </p:nvSpPr>
          <p:spPr>
            <a:xfrm>
              <a:off x="6304545" y="-2145159"/>
              <a:ext cx="1894518" cy="996023"/>
            </a:xfrm>
            <a:prstGeom prst="wedgeRoundRectCallout">
              <a:avLst>
                <a:gd name="adj1" fmla="val -55777"/>
                <a:gd name="adj2" fmla="val 37704"/>
                <a:gd name="adj3" fmla="val 16667"/>
              </a:avLst>
            </a:prstGeom>
            <a:grpFill/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86" name="TextBox 14"/>
            <p:cNvSpPr txBox="1">
              <a:spLocks noChangeArrowheads="1"/>
            </p:cNvSpPr>
            <p:nvPr/>
          </p:nvSpPr>
          <p:spPr bwMode="auto">
            <a:xfrm>
              <a:off x="6304543" y="-2062157"/>
              <a:ext cx="1894517" cy="9655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根小棒捆成一捆。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4501133" y="987574"/>
            <a:ext cx="3357563" cy="3500438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89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5198046" y="2313137"/>
            <a:ext cx="266700" cy="17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5588571" y="2192487"/>
            <a:ext cx="2730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5588571" y="2067074"/>
            <a:ext cx="2730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5590158" y="1940074"/>
            <a:ext cx="2730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5590158" y="1825774"/>
            <a:ext cx="2730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5591746" y="1705124"/>
            <a:ext cx="2730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5591746" y="1581299"/>
            <a:ext cx="2730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3"/>
          <p:cNvGrpSpPr/>
          <p:nvPr/>
        </p:nvGrpSpPr>
        <p:grpSpPr bwMode="auto">
          <a:xfrm>
            <a:off x="5001196" y="3422799"/>
            <a:ext cx="1500187" cy="846138"/>
            <a:chOff x="2071667" y="744507"/>
            <a:chExt cx="1500194" cy="1128305"/>
          </a:xfrm>
          <a:noFill/>
        </p:grpSpPr>
        <p:sp>
          <p:nvSpPr>
            <p:cNvPr id="97" name="圆角矩形标注 96"/>
            <p:cNvSpPr/>
            <p:nvPr/>
          </p:nvSpPr>
          <p:spPr>
            <a:xfrm>
              <a:off x="2143104" y="744507"/>
              <a:ext cx="1357319" cy="1128305"/>
            </a:xfrm>
            <a:prstGeom prst="wedgeRoundRectCallout">
              <a:avLst>
                <a:gd name="adj1" fmla="val 71182"/>
                <a:gd name="adj2" fmla="val -770"/>
                <a:gd name="adj3" fmla="val 16667"/>
              </a:avLst>
            </a:prstGeom>
            <a:grp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4166" name="TextBox 14"/>
            <p:cNvSpPr txBox="1">
              <a:spLocks noChangeArrowheads="1"/>
            </p:cNvSpPr>
            <p:nvPr/>
          </p:nvSpPr>
          <p:spPr bwMode="auto">
            <a:xfrm>
              <a:off x="2071667" y="765528"/>
              <a:ext cx="1500194" cy="11072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个一是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个十。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141" name="Picture 45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8446" y="2136924"/>
            <a:ext cx="6762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108"/>
          <p:cNvGrpSpPr/>
          <p:nvPr/>
        </p:nvGrpSpPr>
        <p:grpSpPr bwMode="auto">
          <a:xfrm>
            <a:off x="6544246" y="1598762"/>
            <a:ext cx="1243012" cy="1643062"/>
            <a:chOff x="6472260" y="1747833"/>
            <a:chExt cx="1243012" cy="1643068"/>
          </a:xfrm>
        </p:grpSpPr>
        <p:grpSp>
          <p:nvGrpSpPr>
            <p:cNvPr id="7" name="组合 18"/>
            <p:cNvGrpSpPr/>
            <p:nvPr/>
          </p:nvGrpSpPr>
          <p:grpSpPr bwMode="auto">
            <a:xfrm>
              <a:off x="6472260" y="1747833"/>
              <a:ext cx="1243012" cy="1643068"/>
              <a:chOff x="2762258" y="1071546"/>
              <a:chExt cx="2952750" cy="3819525"/>
            </a:xfrm>
          </p:grpSpPr>
          <p:pic>
            <p:nvPicPr>
              <p:cNvPr id="4161" name="Picture 18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762258" y="1071546"/>
                <a:ext cx="2952750" cy="38195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62" name="Picture 15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779964" y="4048573"/>
                <a:ext cx="769257" cy="7547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63" name="Picture 15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40376" y="3981660"/>
                <a:ext cx="810071" cy="7892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64" name="Picture 15"/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827115" y="4084197"/>
                <a:ext cx="780543" cy="702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4157" name="Picture 2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48471" y="2840830"/>
              <a:ext cx="266700" cy="176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8" name="Picture 2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42932" y="2719388"/>
              <a:ext cx="266700" cy="176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9" name="Picture 2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44502" y="2593182"/>
              <a:ext cx="266700" cy="176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60" name="Picture 2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42117" y="2464588"/>
              <a:ext cx="266700" cy="176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0" name="矩形 109"/>
          <p:cNvSpPr/>
          <p:nvPr/>
        </p:nvSpPr>
        <p:spPr>
          <a:xfrm>
            <a:off x="7396733" y="1560662"/>
            <a:ext cx="285750" cy="1276350"/>
          </a:xfrm>
          <a:prstGeom prst="rect">
            <a:avLst/>
          </a:prstGeom>
          <a:noFill/>
          <a:ln>
            <a:solidFill>
              <a:srgbClr val="FF339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11" name="直接箭头连接符 110"/>
          <p:cNvCxnSpPr/>
          <p:nvPr/>
        </p:nvCxnSpPr>
        <p:spPr>
          <a:xfrm rot="10800000" flipV="1">
            <a:off x="7260208" y="2252812"/>
            <a:ext cx="130175" cy="1587"/>
          </a:xfrm>
          <a:prstGeom prst="straightConnector1">
            <a:avLst/>
          </a:prstGeom>
          <a:ln w="19050">
            <a:solidFill>
              <a:srgbClr val="FF3399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43" name="Picture 47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7796" y="2203599"/>
            <a:ext cx="273050" cy="15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82"/>
          <p:cNvGrpSpPr/>
          <p:nvPr/>
        </p:nvGrpSpPr>
        <p:grpSpPr bwMode="auto">
          <a:xfrm>
            <a:off x="7393558" y="1570187"/>
            <a:ext cx="295275" cy="1281112"/>
            <a:chOff x="6062675" y="1882775"/>
            <a:chExt cx="295275" cy="1281113"/>
          </a:xfrm>
        </p:grpSpPr>
        <p:pic>
          <p:nvPicPr>
            <p:cNvPr id="4146" name="Picture 2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6062675" y="3001963"/>
              <a:ext cx="290512" cy="161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47" name="Picture 2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6069025" y="2871788"/>
              <a:ext cx="279400" cy="157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48" name="Picture 2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6075375" y="2744788"/>
              <a:ext cx="273050" cy="153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49" name="Picture 2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6080137" y="2622550"/>
              <a:ext cx="273050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0" name="Picture 2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6081725" y="2493963"/>
              <a:ext cx="273050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1" name="Picture 2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6081725" y="2368550"/>
              <a:ext cx="273050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2" name="Picture 2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6083312" y="2241550"/>
              <a:ext cx="273050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3" name="Picture 2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6083312" y="2127250"/>
              <a:ext cx="273050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4" name="Picture 2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6084900" y="2006600"/>
              <a:ext cx="273050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5" name="Picture 2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6084900" y="1882775"/>
              <a:ext cx="273050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6" name="组合 9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8" name="图片 97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0" name="文本框 26">
              <a:hlinkClick r:id="rId1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mp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8" dur="50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0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500"/>
                            </p:stCondLst>
                            <p:childTnLst>
                              <p:par>
                                <p:cTn id="151" presetID="35" presetClass="emp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500"/>
                            </p:stCondLst>
                            <p:childTnLst>
                              <p:par>
                                <p:cTn id="1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000"/>
                            </p:stCondLst>
                            <p:childTnLst>
                              <p:par>
                                <p:cTn id="15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65" grpId="0"/>
      <p:bldP spid="50" grpId="0" animBg="1"/>
      <p:bldP spid="66" grpId="0" animBg="1"/>
      <p:bldP spid="66" grpId="1" animBg="1"/>
      <p:bldP spid="88" grpId="0" animBg="1"/>
      <p:bldP spid="110" grpId="0" animBg="1"/>
      <p:bldP spid="1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4"/>
          <p:cNvSpPr txBox="1">
            <a:spLocks noChangeArrowheads="1"/>
          </p:cNvSpPr>
          <p:nvPr/>
        </p:nvSpPr>
        <p:spPr bwMode="auto">
          <a:xfrm>
            <a:off x="3786188" y="1128737"/>
            <a:ext cx="1000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3  4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TextBox 24"/>
          <p:cNvSpPr txBox="1">
            <a:spLocks noChangeArrowheads="1"/>
          </p:cNvSpPr>
          <p:nvPr/>
        </p:nvSpPr>
        <p:spPr bwMode="auto">
          <a:xfrm>
            <a:off x="4358828" y="1843112"/>
            <a:ext cx="3571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0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3779912" y="771550"/>
            <a:ext cx="5715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zh-CN" sz="24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4"/>
          <p:cNvSpPr txBox="1">
            <a:spLocks noChangeArrowheads="1"/>
          </p:cNvSpPr>
          <p:nvPr/>
        </p:nvSpPr>
        <p:spPr bwMode="auto">
          <a:xfrm>
            <a:off x="4288532" y="771550"/>
            <a:ext cx="5715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zh-CN" sz="24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8"/>
          <p:cNvGrpSpPr/>
          <p:nvPr/>
        </p:nvGrpSpPr>
        <p:grpSpPr bwMode="auto">
          <a:xfrm>
            <a:off x="3571875" y="1485925"/>
            <a:ext cx="1214438" cy="461962"/>
            <a:chOff x="3571868" y="3929072"/>
            <a:chExt cx="1214446" cy="461962"/>
          </a:xfrm>
        </p:grpSpPr>
        <p:sp>
          <p:nvSpPr>
            <p:cNvPr id="5133" name="矩形 9"/>
            <p:cNvSpPr>
              <a:spLocks noChangeArrowheads="1"/>
            </p:cNvSpPr>
            <p:nvPr/>
          </p:nvSpPr>
          <p:spPr bwMode="auto">
            <a:xfrm>
              <a:off x="3571868" y="3929072"/>
              <a:ext cx="573088" cy="4619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134" name="TextBox 24"/>
            <p:cNvSpPr txBox="1">
              <a:spLocks noChangeArrowheads="1"/>
            </p:cNvSpPr>
            <p:nvPr/>
          </p:nvSpPr>
          <p:spPr bwMode="auto">
            <a:xfrm>
              <a:off x="3786182" y="3929072"/>
              <a:ext cx="100013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1  6</a:t>
              </a: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3633210" y="4318009"/>
              <a:ext cx="1082806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24"/>
          <p:cNvSpPr txBox="1">
            <a:spLocks noChangeArrowheads="1"/>
          </p:cNvSpPr>
          <p:nvPr/>
        </p:nvSpPr>
        <p:spPr bwMode="auto">
          <a:xfrm>
            <a:off x="3926781" y="1843112"/>
            <a:ext cx="357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3"/>
          <p:cNvGrpSpPr/>
          <p:nvPr/>
        </p:nvGrpSpPr>
        <p:grpSpPr bwMode="auto">
          <a:xfrm>
            <a:off x="1954252" y="2985795"/>
            <a:ext cx="4201924" cy="954107"/>
            <a:chOff x="5516772" y="-2531068"/>
            <a:chExt cx="4977386" cy="1271267"/>
          </a:xfrm>
          <a:noFill/>
          <a:effectLst/>
        </p:grpSpPr>
        <p:sp>
          <p:nvSpPr>
            <p:cNvPr id="21" name="圆角矩形标注 20"/>
            <p:cNvSpPr/>
            <p:nvPr/>
          </p:nvSpPr>
          <p:spPr>
            <a:xfrm>
              <a:off x="5615788" y="-2510492"/>
              <a:ext cx="4762914" cy="1237406"/>
            </a:xfrm>
            <a:prstGeom prst="wedgeRoundRectCallout">
              <a:avLst>
                <a:gd name="adj1" fmla="val 55103"/>
                <a:gd name="adj2" fmla="val 13637"/>
                <a:gd name="adj3" fmla="val 16667"/>
              </a:avLst>
            </a:prstGeom>
            <a:grp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2" name="TextBox 14"/>
            <p:cNvSpPr txBox="1">
              <a:spLocks noChangeArrowheads="1"/>
            </p:cNvSpPr>
            <p:nvPr/>
          </p:nvSpPr>
          <p:spPr bwMode="auto">
            <a:xfrm>
              <a:off x="5516772" y="-2531068"/>
              <a:ext cx="4977386" cy="127126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个位上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10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8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向十位进</a:t>
              </a:r>
              <a:r>
                <a:rPr lang="en-US" altLang="zh-CN" sz="28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，个位写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0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4071938" y="1694532"/>
            <a:ext cx="357187" cy="261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100" b="1" dirty="0">
                <a:solidFill>
                  <a:srgbClr val="FF0000"/>
                </a:solidFill>
                <a:ea typeface="楷体_GB2312" panose="02010609030101010101" pitchFamily="49" charset="-122"/>
                <a:cs typeface="Arial" panose="020B0604020202020204" pitchFamily="34" charset="0"/>
              </a:rPr>
              <a:t>1</a:t>
            </a:r>
            <a:endParaRPr lang="zh-CN" altLang="zh-CN" sz="1100" b="1" dirty="0">
              <a:solidFill>
                <a:srgbClr val="FF0000"/>
              </a:solidFill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Box 24"/>
          <p:cNvSpPr txBox="1">
            <a:spLocks noChangeArrowheads="1"/>
          </p:cNvSpPr>
          <p:nvPr/>
        </p:nvSpPr>
        <p:spPr bwMode="auto">
          <a:xfrm>
            <a:off x="2482057" y="555526"/>
            <a:ext cx="1000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6  5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" name="TextBox 24"/>
          <p:cNvSpPr txBox="1">
            <a:spLocks noChangeArrowheads="1"/>
          </p:cNvSpPr>
          <p:nvPr/>
        </p:nvSpPr>
        <p:spPr bwMode="auto">
          <a:xfrm>
            <a:off x="3052415" y="1231999"/>
            <a:ext cx="3571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8"/>
          <p:cNvGrpSpPr/>
          <p:nvPr/>
        </p:nvGrpSpPr>
        <p:grpSpPr bwMode="auto">
          <a:xfrm>
            <a:off x="2267744" y="912714"/>
            <a:ext cx="1214438" cy="461962"/>
            <a:chOff x="3571868" y="3929072"/>
            <a:chExt cx="1214446" cy="461962"/>
          </a:xfrm>
        </p:grpSpPr>
        <p:sp>
          <p:nvSpPr>
            <p:cNvPr id="6166" name="矩形 9"/>
            <p:cNvSpPr>
              <a:spLocks noChangeArrowheads="1"/>
            </p:cNvSpPr>
            <p:nvPr/>
          </p:nvSpPr>
          <p:spPr bwMode="auto">
            <a:xfrm>
              <a:off x="3571868" y="3929072"/>
              <a:ext cx="573088" cy="4619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67" name="TextBox 24"/>
            <p:cNvSpPr txBox="1">
              <a:spLocks noChangeArrowheads="1"/>
            </p:cNvSpPr>
            <p:nvPr/>
          </p:nvSpPr>
          <p:spPr bwMode="auto">
            <a:xfrm>
              <a:off x="3786182" y="3929072"/>
              <a:ext cx="100013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2  8</a:t>
              </a: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rot="10800000" flipH="1">
              <a:off x="3705219" y="4316422"/>
              <a:ext cx="928694" cy="15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2545507" y="1269901"/>
            <a:ext cx="357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TextBox 24"/>
          <p:cNvSpPr txBox="1">
            <a:spLocks noChangeArrowheads="1"/>
          </p:cNvSpPr>
          <p:nvPr/>
        </p:nvSpPr>
        <p:spPr bwMode="auto">
          <a:xfrm>
            <a:off x="2767807" y="1079401"/>
            <a:ext cx="357187" cy="261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lang="zh-CN" altLang="zh-CN" sz="1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4"/>
          <p:cNvGrpSpPr/>
          <p:nvPr/>
        </p:nvGrpSpPr>
        <p:grpSpPr bwMode="auto">
          <a:xfrm>
            <a:off x="4071938" y="715070"/>
            <a:ext cx="2286000" cy="857250"/>
            <a:chOff x="5929307" y="662903"/>
            <a:chExt cx="2286017" cy="1143005"/>
          </a:xfrm>
          <a:noFill/>
        </p:grpSpPr>
        <p:sp>
          <p:nvSpPr>
            <p:cNvPr id="16" name="圆角矩形标注 15"/>
            <p:cNvSpPr/>
            <p:nvPr/>
          </p:nvSpPr>
          <p:spPr>
            <a:xfrm>
              <a:off x="5929307" y="720054"/>
              <a:ext cx="2143141" cy="1085854"/>
            </a:xfrm>
            <a:prstGeom prst="wedgeRoundRectCallout">
              <a:avLst>
                <a:gd name="adj1" fmla="val 64722"/>
                <a:gd name="adj2" fmla="val 4404"/>
                <a:gd name="adj3" fmla="val 16667"/>
              </a:avLst>
            </a:prstGeom>
            <a:grp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165" name="TextBox 14"/>
            <p:cNvSpPr txBox="1">
              <a:spLocks noChangeArrowheads="1"/>
            </p:cNvSpPr>
            <p:nvPr/>
          </p:nvSpPr>
          <p:spPr bwMode="auto">
            <a:xfrm>
              <a:off x="5929307" y="662903"/>
              <a:ext cx="2286017" cy="110799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个位上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，怎么写？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619672" y="1779662"/>
            <a:ext cx="568247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和同学说说笔算加法要注意些什么。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8688" y="2601317"/>
            <a:ext cx="3571875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3"/>
          <p:cNvGrpSpPr/>
          <p:nvPr/>
        </p:nvGrpSpPr>
        <p:grpSpPr bwMode="auto">
          <a:xfrm>
            <a:off x="1714480" y="2744193"/>
            <a:ext cx="2500331" cy="1200329"/>
            <a:chOff x="5709182" y="-2299544"/>
            <a:chExt cx="3320122" cy="1599336"/>
          </a:xfrm>
          <a:solidFill>
            <a:srgbClr val="FFFFCC"/>
          </a:solidFill>
          <a:effectLst/>
        </p:grpSpPr>
        <p:sp>
          <p:nvSpPr>
            <p:cNvPr id="23" name="圆角矩形标注 22"/>
            <p:cNvSpPr/>
            <p:nvPr/>
          </p:nvSpPr>
          <p:spPr>
            <a:xfrm>
              <a:off x="5709182" y="-2299544"/>
              <a:ext cx="3320119" cy="1522959"/>
            </a:xfrm>
            <a:prstGeom prst="wedgeRoundRectCallout">
              <a:avLst>
                <a:gd name="adj1" fmla="val -46390"/>
                <a:gd name="adj2" fmla="val 59206"/>
                <a:gd name="adj3" fmla="val 16667"/>
              </a:avLst>
            </a:prstGeom>
            <a:solidFill>
              <a:srgbClr val="FFF0D1"/>
            </a:solidFill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" name="TextBox 14"/>
            <p:cNvSpPr txBox="1">
              <a:spLocks noChangeArrowheads="1"/>
            </p:cNvSpPr>
            <p:nvPr/>
          </p:nvSpPr>
          <p:spPr bwMode="auto">
            <a:xfrm>
              <a:off x="5782699" y="-2299544"/>
              <a:ext cx="3246605" cy="15993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个位和个位对齐，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十位和十位对齐，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从个位加起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。</a:t>
              </a:r>
              <a:endParaRPr lang="zh-CN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1038" y="2601317"/>
            <a:ext cx="3552825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13"/>
          <p:cNvGrpSpPr/>
          <p:nvPr/>
        </p:nvGrpSpPr>
        <p:grpSpPr bwMode="auto">
          <a:xfrm>
            <a:off x="5214938" y="2815630"/>
            <a:ext cx="2000250" cy="1200150"/>
            <a:chOff x="2214544" y="554131"/>
            <a:chExt cx="2000262" cy="1599411"/>
          </a:xfrm>
        </p:grpSpPr>
        <p:sp>
          <p:nvSpPr>
            <p:cNvPr id="28" name="圆角矩形标注 27"/>
            <p:cNvSpPr/>
            <p:nvPr/>
          </p:nvSpPr>
          <p:spPr>
            <a:xfrm>
              <a:off x="2214544" y="554131"/>
              <a:ext cx="1785948" cy="1523249"/>
            </a:xfrm>
            <a:prstGeom prst="wedgeRoundRectCallout">
              <a:avLst>
                <a:gd name="adj1" fmla="val 65517"/>
                <a:gd name="adj2" fmla="val 2816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6163" name="TextBox 14"/>
            <p:cNvSpPr txBox="1">
              <a:spLocks noChangeArrowheads="1"/>
            </p:cNvSpPr>
            <p:nvPr/>
          </p:nvSpPr>
          <p:spPr bwMode="auto">
            <a:xfrm>
              <a:off x="2214544" y="554131"/>
              <a:ext cx="2000262" cy="15994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个位相加满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，要向十位进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12"/>
          <p:cNvSpPr>
            <a:spLocks noChangeArrowheads="1"/>
          </p:cNvSpPr>
          <p:nvPr/>
        </p:nvSpPr>
        <p:spPr bwMode="auto">
          <a:xfrm>
            <a:off x="677069" y="915566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73" name="TextBox 24"/>
          <p:cNvSpPr txBox="1">
            <a:spLocks noChangeArrowheads="1"/>
          </p:cNvSpPr>
          <p:nvPr/>
        </p:nvSpPr>
        <p:spPr bwMode="auto">
          <a:xfrm>
            <a:off x="1143000" y="1502470"/>
            <a:ext cx="1000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4  5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1694533" y="2216845"/>
            <a:ext cx="357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998538" y="1859657"/>
            <a:ext cx="1144587" cy="461963"/>
            <a:chOff x="3641722" y="3929072"/>
            <a:chExt cx="1144592" cy="461962"/>
          </a:xfrm>
        </p:grpSpPr>
        <p:sp>
          <p:nvSpPr>
            <p:cNvPr id="7202" name="矩形 8"/>
            <p:cNvSpPr>
              <a:spLocks noChangeArrowheads="1"/>
            </p:cNvSpPr>
            <p:nvPr/>
          </p:nvSpPr>
          <p:spPr bwMode="auto">
            <a:xfrm>
              <a:off x="3641722" y="3929072"/>
              <a:ext cx="573088" cy="4619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cs typeface="Arial" panose="020B0604020202020204" pitchFamily="34" charset="0"/>
                </a:rPr>
                <a:t>+</a:t>
              </a:r>
              <a:endParaRPr lang="zh-CN" altLang="en-US" sz="2400">
                <a:cs typeface="Arial" panose="020B0604020202020204" pitchFamily="34" charset="0"/>
              </a:endParaRPr>
            </a:p>
          </p:txBody>
        </p:sp>
        <p:sp>
          <p:nvSpPr>
            <p:cNvPr id="7203" name="TextBox 24"/>
            <p:cNvSpPr txBox="1">
              <a:spLocks noChangeArrowheads="1"/>
            </p:cNvSpPr>
            <p:nvPr/>
          </p:nvSpPr>
          <p:spPr bwMode="auto">
            <a:xfrm>
              <a:off x="3786182" y="3929072"/>
              <a:ext cx="100013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2  9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rot="10800000" flipH="1">
              <a:off x="3705222" y="4316421"/>
              <a:ext cx="928691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1259632" y="2216845"/>
            <a:ext cx="357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77" name="TextBox 24"/>
          <p:cNvSpPr txBox="1">
            <a:spLocks noChangeArrowheads="1"/>
          </p:cNvSpPr>
          <p:nvPr/>
        </p:nvSpPr>
        <p:spPr bwMode="auto">
          <a:xfrm>
            <a:off x="3216275" y="1502470"/>
            <a:ext cx="1000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5  3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Box 24"/>
          <p:cNvSpPr txBox="1">
            <a:spLocks noChangeArrowheads="1"/>
          </p:cNvSpPr>
          <p:nvPr/>
        </p:nvSpPr>
        <p:spPr bwMode="auto">
          <a:xfrm>
            <a:off x="3782765" y="2216845"/>
            <a:ext cx="357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0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4"/>
          <p:cNvGrpSpPr/>
          <p:nvPr/>
        </p:nvGrpSpPr>
        <p:grpSpPr bwMode="auto">
          <a:xfrm>
            <a:off x="3071813" y="1859657"/>
            <a:ext cx="1144587" cy="461963"/>
            <a:chOff x="3641722" y="3929072"/>
            <a:chExt cx="1144592" cy="461962"/>
          </a:xfrm>
        </p:grpSpPr>
        <p:sp>
          <p:nvSpPr>
            <p:cNvPr id="7199" name="矩形 15"/>
            <p:cNvSpPr>
              <a:spLocks noChangeArrowheads="1"/>
            </p:cNvSpPr>
            <p:nvPr/>
          </p:nvSpPr>
          <p:spPr bwMode="auto">
            <a:xfrm>
              <a:off x="3641722" y="3929072"/>
              <a:ext cx="573088" cy="4619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200" name="TextBox 24"/>
            <p:cNvSpPr txBox="1">
              <a:spLocks noChangeArrowheads="1"/>
            </p:cNvSpPr>
            <p:nvPr/>
          </p:nvSpPr>
          <p:spPr bwMode="auto">
            <a:xfrm>
              <a:off x="3786182" y="3929072"/>
              <a:ext cx="100013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2  7</a:t>
              </a: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rot="10800000" flipH="1">
              <a:off x="3705222" y="4316421"/>
              <a:ext cx="928691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24"/>
          <p:cNvSpPr txBox="1">
            <a:spLocks noChangeArrowheads="1"/>
          </p:cNvSpPr>
          <p:nvPr/>
        </p:nvSpPr>
        <p:spPr bwMode="auto">
          <a:xfrm>
            <a:off x="3347864" y="2216845"/>
            <a:ext cx="357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81" name="TextBox 24"/>
          <p:cNvSpPr txBox="1">
            <a:spLocks noChangeArrowheads="1"/>
          </p:cNvSpPr>
          <p:nvPr/>
        </p:nvSpPr>
        <p:spPr bwMode="auto">
          <a:xfrm>
            <a:off x="5287963" y="1502470"/>
            <a:ext cx="1000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4  9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5788025" y="2216845"/>
            <a:ext cx="357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21"/>
          <p:cNvGrpSpPr/>
          <p:nvPr/>
        </p:nvGrpSpPr>
        <p:grpSpPr bwMode="auto">
          <a:xfrm>
            <a:off x="5143499" y="1854895"/>
            <a:ext cx="1372715" cy="466725"/>
            <a:chOff x="3641726" y="3924317"/>
            <a:chExt cx="1372709" cy="466717"/>
          </a:xfrm>
        </p:grpSpPr>
        <p:sp>
          <p:nvSpPr>
            <p:cNvPr id="7196" name="矩形 22"/>
            <p:cNvSpPr>
              <a:spLocks noChangeArrowheads="1"/>
            </p:cNvSpPr>
            <p:nvPr/>
          </p:nvSpPr>
          <p:spPr bwMode="auto">
            <a:xfrm>
              <a:off x="3641726" y="3929072"/>
              <a:ext cx="573088" cy="4619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97" name="TextBox 24"/>
            <p:cNvSpPr txBox="1">
              <a:spLocks noChangeArrowheads="1"/>
            </p:cNvSpPr>
            <p:nvPr/>
          </p:nvSpPr>
          <p:spPr bwMode="auto">
            <a:xfrm>
              <a:off x="4014304" y="3924317"/>
              <a:ext cx="1000131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rot="10800000" flipH="1">
              <a:off x="3705226" y="4316422"/>
              <a:ext cx="928684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4"/>
          <p:cNvSpPr txBox="1">
            <a:spLocks noChangeArrowheads="1"/>
          </p:cNvSpPr>
          <p:nvPr/>
        </p:nvSpPr>
        <p:spPr bwMode="auto">
          <a:xfrm>
            <a:off x="5430838" y="2216845"/>
            <a:ext cx="357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85" name="TextBox 24"/>
          <p:cNvSpPr txBox="1">
            <a:spLocks noChangeArrowheads="1"/>
          </p:cNvSpPr>
          <p:nvPr/>
        </p:nvSpPr>
        <p:spPr bwMode="auto">
          <a:xfrm>
            <a:off x="7604323" y="1488182"/>
            <a:ext cx="1000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TextBox 24"/>
          <p:cNvSpPr txBox="1">
            <a:spLocks noChangeArrowheads="1"/>
          </p:cNvSpPr>
          <p:nvPr/>
        </p:nvSpPr>
        <p:spPr bwMode="auto">
          <a:xfrm>
            <a:off x="7887221" y="2216845"/>
            <a:ext cx="357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0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29"/>
          <p:cNvGrpSpPr/>
          <p:nvPr/>
        </p:nvGrpSpPr>
        <p:grpSpPr bwMode="auto">
          <a:xfrm>
            <a:off x="7215188" y="1859657"/>
            <a:ext cx="1144587" cy="461963"/>
            <a:chOff x="3641737" y="3929072"/>
            <a:chExt cx="1144577" cy="461962"/>
          </a:xfrm>
        </p:grpSpPr>
        <p:sp>
          <p:nvSpPr>
            <p:cNvPr id="7193" name="矩形 30"/>
            <p:cNvSpPr>
              <a:spLocks noChangeArrowheads="1"/>
            </p:cNvSpPr>
            <p:nvPr/>
          </p:nvSpPr>
          <p:spPr bwMode="auto">
            <a:xfrm>
              <a:off x="3641737" y="3929072"/>
              <a:ext cx="573088" cy="4619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94" name="TextBox 24"/>
            <p:cNvSpPr txBox="1">
              <a:spLocks noChangeArrowheads="1"/>
            </p:cNvSpPr>
            <p:nvPr/>
          </p:nvSpPr>
          <p:spPr bwMode="auto">
            <a:xfrm>
              <a:off x="3786182" y="3929072"/>
              <a:ext cx="100013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6  1</a:t>
              </a: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 rot="10800000" flipH="1">
              <a:off x="3705236" y="4316421"/>
              <a:ext cx="928679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24"/>
          <p:cNvSpPr txBox="1">
            <a:spLocks noChangeArrowheads="1"/>
          </p:cNvSpPr>
          <p:nvPr/>
        </p:nvSpPr>
        <p:spPr bwMode="auto">
          <a:xfrm>
            <a:off x="7502525" y="2216845"/>
            <a:ext cx="357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5" name="TextBox 24"/>
          <p:cNvSpPr txBox="1">
            <a:spLocks noChangeArrowheads="1"/>
          </p:cNvSpPr>
          <p:nvPr/>
        </p:nvSpPr>
        <p:spPr bwMode="auto">
          <a:xfrm>
            <a:off x="1428750" y="2026345"/>
            <a:ext cx="357188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lang="zh-CN" altLang="zh-CN" sz="12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6" name="TextBox 24"/>
          <p:cNvSpPr txBox="1">
            <a:spLocks noChangeArrowheads="1"/>
          </p:cNvSpPr>
          <p:nvPr/>
        </p:nvSpPr>
        <p:spPr bwMode="auto">
          <a:xfrm>
            <a:off x="3500438" y="2031107"/>
            <a:ext cx="357187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lang="zh-CN" altLang="zh-CN" sz="12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" name="TextBox 24"/>
          <p:cNvSpPr txBox="1">
            <a:spLocks noChangeArrowheads="1"/>
          </p:cNvSpPr>
          <p:nvPr/>
        </p:nvSpPr>
        <p:spPr bwMode="auto">
          <a:xfrm>
            <a:off x="5582965" y="2026345"/>
            <a:ext cx="357187" cy="261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lang="zh-CN" altLang="zh-CN" sz="11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8" name="TextBox 24"/>
          <p:cNvSpPr txBox="1">
            <a:spLocks noChangeArrowheads="1"/>
          </p:cNvSpPr>
          <p:nvPr/>
        </p:nvSpPr>
        <p:spPr bwMode="auto">
          <a:xfrm>
            <a:off x="7643813" y="2026345"/>
            <a:ext cx="357187" cy="261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lang="zh-CN" altLang="zh-CN" sz="11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4" name="矩形标注 43"/>
          <p:cNvSpPr/>
          <p:nvPr/>
        </p:nvSpPr>
        <p:spPr>
          <a:xfrm>
            <a:off x="533847" y="2787774"/>
            <a:ext cx="3462089" cy="792088"/>
          </a:xfrm>
          <a:prstGeom prst="wedgeRectCallout">
            <a:avLst>
              <a:gd name="adj1" fmla="val -13570"/>
              <a:gd name="adj2" fmla="val -74796"/>
            </a:avLst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先算个位上的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5+9=14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，向十位进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，个位上写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标注 44"/>
          <p:cNvSpPr/>
          <p:nvPr/>
        </p:nvSpPr>
        <p:spPr>
          <a:xfrm>
            <a:off x="539552" y="2787774"/>
            <a:ext cx="2808312" cy="504056"/>
          </a:xfrm>
          <a:prstGeom prst="wedgeRectCallout">
            <a:avLst>
              <a:gd name="adj1" fmla="val -18178"/>
              <a:gd name="adj2" fmla="val -86776"/>
            </a:avLst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再算十位上的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4+2+1=7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标注 45"/>
          <p:cNvSpPr/>
          <p:nvPr/>
        </p:nvSpPr>
        <p:spPr>
          <a:xfrm>
            <a:off x="5430045" y="2931790"/>
            <a:ext cx="3246412" cy="720080"/>
          </a:xfrm>
          <a:prstGeom prst="wedgeRectCallout">
            <a:avLst>
              <a:gd name="adj1" fmla="val 29809"/>
              <a:gd name="adj2" fmla="val -95162"/>
            </a:avLst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个一，所以要和个位上的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0" name="图片 4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4" grpId="0"/>
      <p:bldP spid="19" grpId="0"/>
      <p:bldP spid="21" grpId="0"/>
      <p:bldP spid="26" grpId="0"/>
      <p:bldP spid="29" grpId="0"/>
      <p:bldP spid="34" grpId="0"/>
      <p:bldP spid="35" grpId="0"/>
      <p:bldP spid="36" grpId="0"/>
      <p:bldP spid="37" grpId="0"/>
      <p:bldP spid="38" grpId="0"/>
      <p:bldP spid="44" grpId="0" animBg="1"/>
      <p:bldP spid="45" grpId="0" animBg="1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2"/>
          <p:cNvSpPr>
            <a:spLocks noChangeArrowheads="1"/>
          </p:cNvSpPr>
          <p:nvPr/>
        </p:nvSpPr>
        <p:spPr bwMode="auto">
          <a:xfrm>
            <a:off x="395536" y="546815"/>
            <a:ext cx="27146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用竖式计算。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85155" y="1298426"/>
            <a:ext cx="14430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47 =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813993" y="1298426"/>
            <a:ext cx="14430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14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56 =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099993" y="1298426"/>
            <a:ext cx="14430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74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19 =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171680" y="1298426"/>
            <a:ext cx="12715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35 =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5155" y="2711301"/>
            <a:ext cx="14430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42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38 =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813993" y="2711301"/>
            <a:ext cx="14430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26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15 =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099993" y="2711301"/>
            <a:ext cx="14430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54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38 =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171680" y="2711301"/>
            <a:ext cx="12715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43 =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02"/>
          <p:cNvGrpSpPr/>
          <p:nvPr/>
        </p:nvGrpSpPr>
        <p:grpSpPr bwMode="auto">
          <a:xfrm>
            <a:off x="683568" y="1298426"/>
            <a:ext cx="1858962" cy="1428750"/>
            <a:chOff x="855663" y="1571625"/>
            <a:chExt cx="1858962" cy="1428750"/>
          </a:xfrm>
        </p:grpSpPr>
        <p:grpSp>
          <p:nvGrpSpPr>
            <p:cNvPr id="3" name="组合 22"/>
            <p:cNvGrpSpPr/>
            <p:nvPr/>
          </p:nvGrpSpPr>
          <p:grpSpPr bwMode="auto">
            <a:xfrm>
              <a:off x="855663" y="1571625"/>
              <a:ext cx="1858962" cy="1428750"/>
              <a:chOff x="855640" y="1571618"/>
              <a:chExt cx="1858972" cy="1428760"/>
            </a:xfrm>
          </p:grpSpPr>
          <p:grpSp>
            <p:nvGrpSpPr>
              <p:cNvPr id="4" name="组合 20"/>
              <p:cNvGrpSpPr/>
              <p:nvPr/>
            </p:nvGrpSpPr>
            <p:grpSpPr bwMode="auto">
              <a:xfrm>
                <a:off x="855640" y="1857370"/>
                <a:ext cx="1144592" cy="1143008"/>
                <a:chOff x="855640" y="1857370"/>
                <a:chExt cx="1144592" cy="1143008"/>
              </a:xfrm>
            </p:grpSpPr>
            <p:sp>
              <p:nvSpPr>
                <p:cNvPr id="8294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000100" y="1857370"/>
                  <a:ext cx="1000132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3  5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295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550499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2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" name="组合 15"/>
                <p:cNvGrpSpPr/>
                <p:nvPr/>
              </p:nvGrpSpPr>
              <p:grpSpPr bwMode="auto">
                <a:xfrm>
                  <a:off x="855640" y="2181225"/>
                  <a:ext cx="1144592" cy="461962"/>
                  <a:chOff x="3641722" y="3929072"/>
                  <a:chExt cx="1144592" cy="461962"/>
                </a:xfrm>
              </p:grpSpPr>
              <p:sp>
                <p:nvSpPr>
                  <p:cNvPr id="8298" name="矩形 16"/>
                  <p:cNvSpPr>
                    <a:spLocks noChangeArrowheads="1"/>
                  </p:cNvSpPr>
                  <p:nvPr/>
                </p:nvSpPr>
                <p:spPr bwMode="auto">
                  <a:xfrm>
                    <a:off x="3641722" y="3929072"/>
                    <a:ext cx="573088" cy="46196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+</a:t>
                    </a: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8299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6182" y="3929072"/>
                    <a:ext cx="1000132" cy="4616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4  7</a:t>
                    </a:r>
                    <a:endPara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19" name="直接连接符 18"/>
                  <p:cNvCxnSpPr/>
                  <p:nvPr/>
                </p:nvCxnSpPr>
                <p:spPr>
                  <a:xfrm rot="10800000" flipH="1">
                    <a:off x="3705222" y="4316422"/>
                    <a:ext cx="928692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297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115594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8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293" name="矩形 21"/>
              <p:cNvSpPr>
                <a:spLocks noChangeArrowheads="1"/>
              </p:cNvSpPr>
              <p:nvPr/>
            </p:nvSpPr>
            <p:spPr bwMode="auto">
              <a:xfrm>
                <a:off x="2141525" y="1571618"/>
                <a:ext cx="573087" cy="4603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82</a:t>
                </a:r>
                <a:endPara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291" name="TextBox 24"/>
            <p:cNvSpPr txBox="1">
              <a:spLocks noChangeArrowheads="1"/>
            </p:cNvSpPr>
            <p:nvPr/>
          </p:nvSpPr>
          <p:spPr bwMode="auto">
            <a:xfrm>
              <a:off x="1285852" y="2357436"/>
              <a:ext cx="357187" cy="261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100" b="1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endParaRPr lang="zh-CN" altLang="zh-CN" sz="11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03"/>
          <p:cNvGrpSpPr/>
          <p:nvPr/>
        </p:nvGrpSpPr>
        <p:grpSpPr bwMode="auto">
          <a:xfrm>
            <a:off x="2826693" y="1298426"/>
            <a:ext cx="1858962" cy="1428750"/>
            <a:chOff x="2998788" y="1571625"/>
            <a:chExt cx="1858962" cy="1428750"/>
          </a:xfrm>
        </p:grpSpPr>
        <p:grpSp>
          <p:nvGrpSpPr>
            <p:cNvPr id="15" name="组合 23"/>
            <p:cNvGrpSpPr/>
            <p:nvPr/>
          </p:nvGrpSpPr>
          <p:grpSpPr bwMode="auto">
            <a:xfrm>
              <a:off x="2998788" y="1571625"/>
              <a:ext cx="1858962" cy="1428750"/>
              <a:chOff x="855640" y="1571618"/>
              <a:chExt cx="1858972" cy="1428760"/>
            </a:xfrm>
          </p:grpSpPr>
          <p:grpSp>
            <p:nvGrpSpPr>
              <p:cNvPr id="16" name="组合 20"/>
              <p:cNvGrpSpPr/>
              <p:nvPr/>
            </p:nvGrpSpPr>
            <p:grpSpPr bwMode="auto">
              <a:xfrm>
                <a:off x="855640" y="1857370"/>
                <a:ext cx="1144592" cy="1143008"/>
                <a:chOff x="855640" y="1857370"/>
                <a:chExt cx="1144592" cy="1143008"/>
              </a:xfrm>
            </p:grpSpPr>
            <p:sp>
              <p:nvSpPr>
                <p:cNvPr id="8283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000100" y="1857370"/>
                  <a:ext cx="1000132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1  4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284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567614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0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7" name="组合 15"/>
                <p:cNvGrpSpPr/>
                <p:nvPr/>
              </p:nvGrpSpPr>
              <p:grpSpPr bwMode="auto">
                <a:xfrm>
                  <a:off x="855640" y="2181225"/>
                  <a:ext cx="1144592" cy="461962"/>
                  <a:chOff x="3641722" y="3929072"/>
                  <a:chExt cx="1144592" cy="461962"/>
                </a:xfrm>
              </p:grpSpPr>
              <p:sp>
                <p:nvSpPr>
                  <p:cNvPr id="8287" name="矩形 30"/>
                  <p:cNvSpPr>
                    <a:spLocks noChangeArrowheads="1"/>
                  </p:cNvSpPr>
                  <p:nvPr/>
                </p:nvSpPr>
                <p:spPr bwMode="auto">
                  <a:xfrm>
                    <a:off x="3641722" y="3929072"/>
                    <a:ext cx="573088" cy="46196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+</a:t>
                    </a: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8288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6182" y="3929072"/>
                    <a:ext cx="1000132" cy="4616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5  6</a:t>
                    </a:r>
                    <a:endPara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33" name="直接连接符 32"/>
                  <p:cNvCxnSpPr/>
                  <p:nvPr/>
                </p:nvCxnSpPr>
                <p:spPr>
                  <a:xfrm rot="10800000" flipH="1">
                    <a:off x="3705222" y="4316422"/>
                    <a:ext cx="928692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286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132709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7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282" name="矩形 25"/>
              <p:cNvSpPr>
                <a:spLocks noChangeArrowheads="1"/>
              </p:cNvSpPr>
              <p:nvPr/>
            </p:nvSpPr>
            <p:spPr bwMode="auto">
              <a:xfrm>
                <a:off x="2141525" y="1571618"/>
                <a:ext cx="573087" cy="4603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70</a:t>
                </a:r>
                <a:endPara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280" name="TextBox 24"/>
            <p:cNvSpPr txBox="1">
              <a:spLocks noChangeArrowheads="1"/>
            </p:cNvSpPr>
            <p:nvPr/>
          </p:nvSpPr>
          <p:spPr bwMode="auto">
            <a:xfrm>
              <a:off x="3428992" y="2357436"/>
              <a:ext cx="357187" cy="261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100" b="1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endParaRPr lang="zh-CN" altLang="zh-CN" sz="11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04"/>
          <p:cNvGrpSpPr/>
          <p:nvPr/>
        </p:nvGrpSpPr>
        <p:grpSpPr bwMode="auto">
          <a:xfrm>
            <a:off x="5114280" y="1298426"/>
            <a:ext cx="1857375" cy="1428750"/>
            <a:chOff x="5286375" y="1571618"/>
            <a:chExt cx="1857393" cy="1428757"/>
          </a:xfrm>
        </p:grpSpPr>
        <p:grpSp>
          <p:nvGrpSpPr>
            <p:cNvPr id="20" name="组合 33"/>
            <p:cNvGrpSpPr/>
            <p:nvPr/>
          </p:nvGrpSpPr>
          <p:grpSpPr bwMode="auto">
            <a:xfrm>
              <a:off x="5286375" y="1571618"/>
              <a:ext cx="1857393" cy="1428757"/>
              <a:chOff x="855640" y="1571611"/>
              <a:chExt cx="1857402" cy="1428767"/>
            </a:xfrm>
          </p:grpSpPr>
          <p:grpSp>
            <p:nvGrpSpPr>
              <p:cNvPr id="21" name="组合 20"/>
              <p:cNvGrpSpPr/>
              <p:nvPr/>
            </p:nvGrpSpPr>
            <p:grpSpPr bwMode="auto">
              <a:xfrm>
                <a:off x="855640" y="1857370"/>
                <a:ext cx="1144592" cy="1143008"/>
                <a:chOff x="855640" y="1857370"/>
                <a:chExt cx="1144592" cy="1143008"/>
              </a:xfrm>
            </p:grpSpPr>
            <p:sp>
              <p:nvSpPr>
                <p:cNvPr id="8272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000100" y="1857370"/>
                  <a:ext cx="1000132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7  4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273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512284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3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22" name="组合 15"/>
                <p:cNvGrpSpPr/>
                <p:nvPr/>
              </p:nvGrpSpPr>
              <p:grpSpPr bwMode="auto">
                <a:xfrm>
                  <a:off x="855640" y="2181225"/>
                  <a:ext cx="1144592" cy="461962"/>
                  <a:chOff x="3641722" y="3929072"/>
                  <a:chExt cx="1144592" cy="461962"/>
                </a:xfrm>
              </p:grpSpPr>
              <p:sp>
                <p:nvSpPr>
                  <p:cNvPr id="8276" name="矩形 40"/>
                  <p:cNvSpPr>
                    <a:spLocks noChangeArrowheads="1"/>
                  </p:cNvSpPr>
                  <p:nvPr/>
                </p:nvSpPr>
                <p:spPr bwMode="auto">
                  <a:xfrm>
                    <a:off x="3641722" y="3929072"/>
                    <a:ext cx="573088" cy="46196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+</a:t>
                    </a: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8277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6182" y="3929072"/>
                    <a:ext cx="1000132" cy="4616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1  9</a:t>
                    </a:r>
                    <a:endPara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43" name="直接连接符 42"/>
                  <p:cNvCxnSpPr/>
                  <p:nvPr/>
                </p:nvCxnSpPr>
                <p:spPr>
                  <a:xfrm rot="10800000" flipH="1">
                    <a:off x="3705223" y="4316420"/>
                    <a:ext cx="928702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275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149381" y="2533650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9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271" name="矩形 35"/>
              <p:cNvSpPr>
                <a:spLocks noChangeArrowheads="1"/>
              </p:cNvSpPr>
              <p:nvPr/>
            </p:nvSpPr>
            <p:spPr bwMode="auto">
              <a:xfrm>
                <a:off x="2139955" y="1571611"/>
                <a:ext cx="573087" cy="4603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93</a:t>
                </a:r>
                <a:endPara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269" name="TextBox 24"/>
            <p:cNvSpPr txBox="1">
              <a:spLocks noChangeArrowheads="1"/>
            </p:cNvSpPr>
            <p:nvPr/>
          </p:nvSpPr>
          <p:spPr bwMode="auto">
            <a:xfrm>
              <a:off x="5715011" y="2357436"/>
              <a:ext cx="357187" cy="261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100" b="1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endParaRPr lang="zh-CN" altLang="zh-CN" sz="11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105"/>
          <p:cNvGrpSpPr/>
          <p:nvPr/>
        </p:nvGrpSpPr>
        <p:grpSpPr bwMode="auto">
          <a:xfrm>
            <a:off x="7257405" y="1298426"/>
            <a:ext cx="1573213" cy="1428750"/>
            <a:chOff x="7429500" y="1571625"/>
            <a:chExt cx="1573213" cy="1428750"/>
          </a:xfrm>
        </p:grpSpPr>
        <p:grpSp>
          <p:nvGrpSpPr>
            <p:cNvPr id="24" name="组合 43"/>
            <p:cNvGrpSpPr/>
            <p:nvPr/>
          </p:nvGrpSpPr>
          <p:grpSpPr bwMode="auto">
            <a:xfrm>
              <a:off x="7429500" y="1571625"/>
              <a:ext cx="1573213" cy="1428750"/>
              <a:chOff x="1141392" y="1571618"/>
              <a:chExt cx="1573220" cy="1428760"/>
            </a:xfrm>
          </p:grpSpPr>
          <p:grpSp>
            <p:nvGrpSpPr>
              <p:cNvPr id="25" name="组合 20"/>
              <p:cNvGrpSpPr/>
              <p:nvPr/>
            </p:nvGrpSpPr>
            <p:grpSpPr bwMode="auto">
              <a:xfrm>
                <a:off x="1141392" y="1852608"/>
                <a:ext cx="1318971" cy="1147770"/>
                <a:chOff x="1141392" y="1852608"/>
                <a:chExt cx="1318971" cy="1147770"/>
              </a:xfrm>
            </p:grpSpPr>
            <p:sp>
              <p:nvSpPr>
                <p:cNvPr id="8261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460230" y="1852608"/>
                  <a:ext cx="1000133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5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262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308229" y="2538415"/>
                  <a:ext cx="357189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4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26" name="组合 15"/>
                <p:cNvGrpSpPr/>
                <p:nvPr/>
              </p:nvGrpSpPr>
              <p:grpSpPr bwMode="auto">
                <a:xfrm>
                  <a:off x="1141392" y="2181225"/>
                  <a:ext cx="1071570" cy="461962"/>
                  <a:chOff x="3927474" y="3929072"/>
                  <a:chExt cx="1071570" cy="461962"/>
                </a:xfrm>
              </p:grpSpPr>
              <p:sp>
                <p:nvSpPr>
                  <p:cNvPr id="8265" name="矩形 50"/>
                  <p:cNvSpPr>
                    <a:spLocks noChangeArrowheads="1"/>
                  </p:cNvSpPr>
                  <p:nvPr/>
                </p:nvSpPr>
                <p:spPr bwMode="auto">
                  <a:xfrm>
                    <a:off x="3927476" y="3929072"/>
                    <a:ext cx="573088" cy="46196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+</a:t>
                    </a: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8266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98912" y="3929072"/>
                    <a:ext cx="1000132" cy="4616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3  5</a:t>
                    </a:r>
                    <a:endPara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53" name="直接连接符 52"/>
                  <p:cNvCxnSpPr/>
                  <p:nvPr/>
                </p:nvCxnSpPr>
                <p:spPr>
                  <a:xfrm rot="10800000" flipH="1">
                    <a:off x="3927474" y="4316422"/>
                    <a:ext cx="928691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264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712898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0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260" name="矩形 45"/>
              <p:cNvSpPr>
                <a:spLocks noChangeArrowheads="1"/>
              </p:cNvSpPr>
              <p:nvPr/>
            </p:nvSpPr>
            <p:spPr bwMode="auto">
              <a:xfrm>
                <a:off x="2141525" y="1571618"/>
                <a:ext cx="573087" cy="4603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40</a:t>
                </a:r>
                <a:endPara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258" name="TextBox 24"/>
            <p:cNvSpPr txBox="1">
              <a:spLocks noChangeArrowheads="1"/>
            </p:cNvSpPr>
            <p:nvPr/>
          </p:nvSpPr>
          <p:spPr bwMode="auto">
            <a:xfrm>
              <a:off x="7786710" y="2357436"/>
              <a:ext cx="357187" cy="261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100" b="1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endParaRPr lang="zh-CN" altLang="zh-CN" sz="11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7" name="组合 106"/>
          <p:cNvGrpSpPr/>
          <p:nvPr/>
        </p:nvGrpSpPr>
        <p:grpSpPr bwMode="auto">
          <a:xfrm>
            <a:off x="696268" y="2695426"/>
            <a:ext cx="1858962" cy="1428750"/>
            <a:chOff x="868363" y="2968625"/>
            <a:chExt cx="1858962" cy="1428750"/>
          </a:xfrm>
        </p:grpSpPr>
        <p:grpSp>
          <p:nvGrpSpPr>
            <p:cNvPr id="28" name="组合 53"/>
            <p:cNvGrpSpPr/>
            <p:nvPr/>
          </p:nvGrpSpPr>
          <p:grpSpPr bwMode="auto">
            <a:xfrm>
              <a:off x="868363" y="2968625"/>
              <a:ext cx="1858962" cy="1428750"/>
              <a:chOff x="855640" y="1571618"/>
              <a:chExt cx="1858972" cy="1428760"/>
            </a:xfrm>
          </p:grpSpPr>
          <p:grpSp>
            <p:nvGrpSpPr>
              <p:cNvPr id="29" name="组合 20"/>
              <p:cNvGrpSpPr/>
              <p:nvPr/>
            </p:nvGrpSpPr>
            <p:grpSpPr bwMode="auto">
              <a:xfrm>
                <a:off x="855640" y="1857370"/>
                <a:ext cx="1144592" cy="1143008"/>
                <a:chOff x="855640" y="1857370"/>
                <a:chExt cx="1144592" cy="1143008"/>
              </a:xfrm>
            </p:grpSpPr>
            <p:sp>
              <p:nvSpPr>
                <p:cNvPr id="8250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000100" y="1857370"/>
                  <a:ext cx="1000132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4  2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251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537799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0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30" name="组合 15"/>
                <p:cNvGrpSpPr/>
                <p:nvPr/>
              </p:nvGrpSpPr>
              <p:grpSpPr bwMode="auto">
                <a:xfrm>
                  <a:off x="855640" y="2181225"/>
                  <a:ext cx="1144592" cy="461962"/>
                  <a:chOff x="3641722" y="3929072"/>
                  <a:chExt cx="1144592" cy="461962"/>
                </a:xfrm>
              </p:grpSpPr>
              <p:sp>
                <p:nvSpPr>
                  <p:cNvPr id="8254" name="矩形 60"/>
                  <p:cNvSpPr>
                    <a:spLocks noChangeArrowheads="1"/>
                  </p:cNvSpPr>
                  <p:nvPr/>
                </p:nvSpPr>
                <p:spPr bwMode="auto">
                  <a:xfrm>
                    <a:off x="3641722" y="3929072"/>
                    <a:ext cx="573088" cy="46196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+</a:t>
                    </a: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8255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6182" y="3929072"/>
                    <a:ext cx="1000132" cy="4616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3  8</a:t>
                    </a:r>
                    <a:endParaRPr lang="zh-CN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63" name="直接连接符 62"/>
                  <p:cNvCxnSpPr/>
                  <p:nvPr/>
                </p:nvCxnSpPr>
                <p:spPr>
                  <a:xfrm rot="10800000" flipH="1">
                    <a:off x="3705222" y="4316422"/>
                    <a:ext cx="928692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253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102894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8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249" name="矩形 55"/>
              <p:cNvSpPr>
                <a:spLocks noChangeArrowheads="1"/>
              </p:cNvSpPr>
              <p:nvPr/>
            </p:nvSpPr>
            <p:spPr bwMode="auto">
              <a:xfrm>
                <a:off x="2141525" y="1571618"/>
                <a:ext cx="573087" cy="4603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80</a:t>
                </a:r>
                <a:endPara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247" name="TextBox 24"/>
            <p:cNvSpPr txBox="1">
              <a:spLocks noChangeArrowheads="1"/>
            </p:cNvSpPr>
            <p:nvPr/>
          </p:nvSpPr>
          <p:spPr bwMode="auto">
            <a:xfrm>
              <a:off x="1285852" y="3738572"/>
              <a:ext cx="357187" cy="261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100" b="1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endParaRPr lang="zh-CN" altLang="zh-CN" sz="11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" name="组合 107"/>
          <p:cNvGrpSpPr/>
          <p:nvPr/>
        </p:nvGrpSpPr>
        <p:grpSpPr bwMode="auto">
          <a:xfrm>
            <a:off x="2818755" y="2712889"/>
            <a:ext cx="1858963" cy="1428750"/>
            <a:chOff x="2990850" y="2986088"/>
            <a:chExt cx="1858963" cy="1428750"/>
          </a:xfrm>
        </p:grpSpPr>
        <p:grpSp>
          <p:nvGrpSpPr>
            <p:cNvPr id="8289" name="组合 63"/>
            <p:cNvGrpSpPr/>
            <p:nvPr/>
          </p:nvGrpSpPr>
          <p:grpSpPr bwMode="auto">
            <a:xfrm>
              <a:off x="2990850" y="2986088"/>
              <a:ext cx="1858963" cy="1428750"/>
              <a:chOff x="855640" y="1571618"/>
              <a:chExt cx="1858972" cy="1428760"/>
            </a:xfrm>
          </p:grpSpPr>
          <p:grpSp>
            <p:nvGrpSpPr>
              <p:cNvPr id="8290" name="组合 20"/>
              <p:cNvGrpSpPr/>
              <p:nvPr/>
            </p:nvGrpSpPr>
            <p:grpSpPr bwMode="auto">
              <a:xfrm>
                <a:off x="855640" y="1857370"/>
                <a:ext cx="1144592" cy="1143008"/>
                <a:chOff x="855640" y="1857370"/>
                <a:chExt cx="1144592" cy="1143008"/>
              </a:xfrm>
            </p:grpSpPr>
            <p:sp>
              <p:nvSpPr>
                <p:cNvPr id="8239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000100" y="1857370"/>
                  <a:ext cx="1000132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2  6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240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575552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1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8292" name="组合 15"/>
                <p:cNvGrpSpPr/>
                <p:nvPr/>
              </p:nvGrpSpPr>
              <p:grpSpPr bwMode="auto">
                <a:xfrm>
                  <a:off x="855640" y="2181225"/>
                  <a:ext cx="1144592" cy="461962"/>
                  <a:chOff x="3641722" y="3929072"/>
                  <a:chExt cx="1144592" cy="461962"/>
                </a:xfrm>
              </p:grpSpPr>
              <p:sp>
                <p:nvSpPr>
                  <p:cNvPr id="8243" name="矩形 70"/>
                  <p:cNvSpPr>
                    <a:spLocks noChangeArrowheads="1"/>
                  </p:cNvSpPr>
                  <p:nvPr/>
                </p:nvSpPr>
                <p:spPr bwMode="auto">
                  <a:xfrm>
                    <a:off x="3641722" y="3929072"/>
                    <a:ext cx="573088" cy="46196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+</a:t>
                    </a: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8244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6182" y="3929072"/>
                    <a:ext cx="1000132" cy="4616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1  5</a:t>
                    </a:r>
                    <a:endPara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73" name="直接连接符 72"/>
                  <p:cNvCxnSpPr/>
                  <p:nvPr/>
                </p:nvCxnSpPr>
                <p:spPr>
                  <a:xfrm rot="10800000" flipH="1">
                    <a:off x="3705222" y="4316422"/>
                    <a:ext cx="928693" cy="158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242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140647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4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238" name="矩形 65"/>
              <p:cNvSpPr>
                <a:spLocks noChangeArrowheads="1"/>
              </p:cNvSpPr>
              <p:nvPr/>
            </p:nvSpPr>
            <p:spPr bwMode="auto">
              <a:xfrm>
                <a:off x="2141525" y="1571618"/>
                <a:ext cx="573087" cy="4603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41</a:t>
                </a:r>
                <a:endPara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236" name="TextBox 24"/>
            <p:cNvSpPr txBox="1">
              <a:spLocks noChangeArrowheads="1"/>
            </p:cNvSpPr>
            <p:nvPr/>
          </p:nvSpPr>
          <p:spPr bwMode="auto">
            <a:xfrm>
              <a:off x="3428995" y="3786196"/>
              <a:ext cx="357187" cy="261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100" b="1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endParaRPr lang="zh-CN" altLang="zh-CN" sz="11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296" name="组合 108"/>
          <p:cNvGrpSpPr/>
          <p:nvPr/>
        </p:nvGrpSpPr>
        <p:grpSpPr bwMode="auto">
          <a:xfrm>
            <a:off x="5096818" y="2712889"/>
            <a:ext cx="1858962" cy="1428750"/>
            <a:chOff x="5268913" y="2986088"/>
            <a:chExt cx="1858962" cy="1428750"/>
          </a:xfrm>
        </p:grpSpPr>
        <p:grpSp>
          <p:nvGrpSpPr>
            <p:cNvPr id="8300" name="组合 73"/>
            <p:cNvGrpSpPr/>
            <p:nvPr/>
          </p:nvGrpSpPr>
          <p:grpSpPr bwMode="auto">
            <a:xfrm>
              <a:off x="5268913" y="2986088"/>
              <a:ext cx="1858962" cy="1428750"/>
              <a:chOff x="855640" y="1571618"/>
              <a:chExt cx="1858972" cy="1428760"/>
            </a:xfrm>
          </p:grpSpPr>
          <p:grpSp>
            <p:nvGrpSpPr>
              <p:cNvPr id="8301" name="组合 20"/>
              <p:cNvGrpSpPr/>
              <p:nvPr/>
            </p:nvGrpSpPr>
            <p:grpSpPr bwMode="auto">
              <a:xfrm>
                <a:off x="855640" y="1857370"/>
                <a:ext cx="1144592" cy="1143008"/>
                <a:chOff x="855640" y="1857370"/>
                <a:chExt cx="1144592" cy="1143008"/>
              </a:xfrm>
            </p:grpSpPr>
            <p:sp>
              <p:nvSpPr>
                <p:cNvPr id="8228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000100" y="1857370"/>
                  <a:ext cx="1000132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5  4</a:t>
                  </a:r>
                  <a:endParaRPr lang="zh-CN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229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529737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2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8302" name="组合 15"/>
                <p:cNvGrpSpPr/>
                <p:nvPr/>
              </p:nvGrpSpPr>
              <p:grpSpPr bwMode="auto">
                <a:xfrm>
                  <a:off x="855640" y="2181225"/>
                  <a:ext cx="1144592" cy="461962"/>
                  <a:chOff x="3641722" y="3929072"/>
                  <a:chExt cx="1144592" cy="461962"/>
                </a:xfrm>
              </p:grpSpPr>
              <p:sp>
                <p:nvSpPr>
                  <p:cNvPr id="8232" name="矩形 80"/>
                  <p:cNvSpPr>
                    <a:spLocks noChangeArrowheads="1"/>
                  </p:cNvSpPr>
                  <p:nvPr/>
                </p:nvSpPr>
                <p:spPr bwMode="auto">
                  <a:xfrm>
                    <a:off x="3641722" y="3929072"/>
                    <a:ext cx="573088" cy="46196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+</a:t>
                    </a: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8233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6182" y="3929072"/>
                    <a:ext cx="1000132" cy="4616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3  8</a:t>
                    </a:r>
                    <a:endPara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83" name="直接连接符 82"/>
                  <p:cNvCxnSpPr/>
                  <p:nvPr/>
                </p:nvCxnSpPr>
                <p:spPr>
                  <a:xfrm rot="10800000" flipH="1">
                    <a:off x="3705222" y="4316422"/>
                    <a:ext cx="928692" cy="158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231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094832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9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227" name="矩形 75"/>
              <p:cNvSpPr>
                <a:spLocks noChangeArrowheads="1"/>
              </p:cNvSpPr>
              <p:nvPr/>
            </p:nvSpPr>
            <p:spPr bwMode="auto">
              <a:xfrm>
                <a:off x="2141525" y="1571618"/>
                <a:ext cx="573087" cy="4603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92</a:t>
                </a:r>
                <a:endPara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225" name="TextBox 24"/>
            <p:cNvSpPr txBox="1">
              <a:spLocks noChangeArrowheads="1"/>
            </p:cNvSpPr>
            <p:nvPr/>
          </p:nvSpPr>
          <p:spPr bwMode="auto">
            <a:xfrm>
              <a:off x="5715011" y="3786196"/>
              <a:ext cx="357187" cy="261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100" b="1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endParaRPr lang="zh-CN" altLang="zh-CN" sz="11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303" name="组合 109"/>
          <p:cNvGrpSpPr/>
          <p:nvPr/>
        </p:nvGrpSpPr>
        <p:grpSpPr bwMode="auto">
          <a:xfrm>
            <a:off x="7217718" y="2711301"/>
            <a:ext cx="1612900" cy="1444625"/>
            <a:chOff x="7389813" y="2984500"/>
            <a:chExt cx="1612900" cy="1444625"/>
          </a:xfrm>
        </p:grpSpPr>
        <p:grpSp>
          <p:nvGrpSpPr>
            <p:cNvPr id="8304" name="组合 83"/>
            <p:cNvGrpSpPr/>
            <p:nvPr/>
          </p:nvGrpSpPr>
          <p:grpSpPr bwMode="auto">
            <a:xfrm>
              <a:off x="7389813" y="2984500"/>
              <a:ext cx="1612900" cy="1444625"/>
              <a:chOff x="855640" y="1556498"/>
              <a:chExt cx="1612712" cy="1443880"/>
            </a:xfrm>
          </p:grpSpPr>
          <p:grpSp>
            <p:nvGrpSpPr>
              <p:cNvPr id="8305" name="组合 20"/>
              <p:cNvGrpSpPr/>
              <p:nvPr/>
            </p:nvGrpSpPr>
            <p:grpSpPr bwMode="auto">
              <a:xfrm>
                <a:off x="855640" y="1857370"/>
                <a:ext cx="1358492" cy="1143008"/>
                <a:chOff x="855640" y="1857370"/>
                <a:chExt cx="1358492" cy="1143008"/>
              </a:xfrm>
            </p:grpSpPr>
            <p:sp>
              <p:nvSpPr>
                <p:cNvPr id="8217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214000" y="1857370"/>
                  <a:ext cx="1000132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9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218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568946" y="253841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2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8306" name="组合 15"/>
                <p:cNvGrpSpPr/>
                <p:nvPr/>
              </p:nvGrpSpPr>
              <p:grpSpPr bwMode="auto">
                <a:xfrm>
                  <a:off x="855640" y="2181217"/>
                  <a:ext cx="1163501" cy="461970"/>
                  <a:chOff x="3641722" y="3929064"/>
                  <a:chExt cx="1163501" cy="461970"/>
                </a:xfrm>
              </p:grpSpPr>
              <p:sp>
                <p:nvSpPr>
                  <p:cNvPr id="8221" name="矩形 90"/>
                  <p:cNvSpPr>
                    <a:spLocks noChangeArrowheads="1"/>
                  </p:cNvSpPr>
                  <p:nvPr/>
                </p:nvSpPr>
                <p:spPr bwMode="auto">
                  <a:xfrm>
                    <a:off x="3641722" y="3929072"/>
                    <a:ext cx="573088" cy="46196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+</a:t>
                    </a: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8222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05091" y="3929064"/>
                    <a:ext cx="1000132" cy="4616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en-US" altLang="zh-CN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rPr>
                      <a:t>4  3</a:t>
                    </a:r>
                    <a:endParaRPr lang="zh-CN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93" name="直接连接符 92"/>
                  <p:cNvCxnSpPr/>
                  <p:nvPr/>
                </p:nvCxnSpPr>
                <p:spPr>
                  <a:xfrm rot="10800000" flipH="1">
                    <a:off x="3705215" y="4316648"/>
                    <a:ext cx="928578" cy="158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220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134139" y="2519365"/>
                  <a:ext cx="357188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5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216" name="矩形 85"/>
              <p:cNvSpPr>
                <a:spLocks noChangeArrowheads="1"/>
              </p:cNvSpPr>
              <p:nvPr/>
            </p:nvSpPr>
            <p:spPr bwMode="auto">
              <a:xfrm>
                <a:off x="1895265" y="1556498"/>
                <a:ext cx="573087" cy="4603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52</a:t>
                </a:r>
                <a:endPara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214" name="TextBox 24"/>
            <p:cNvSpPr txBox="1">
              <a:spLocks noChangeArrowheads="1"/>
            </p:cNvSpPr>
            <p:nvPr/>
          </p:nvSpPr>
          <p:spPr bwMode="auto">
            <a:xfrm>
              <a:off x="7858151" y="3786196"/>
              <a:ext cx="357187" cy="261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100" b="1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endParaRPr lang="zh-CN" altLang="zh-CN" sz="11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5" name="图片 1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12"/>
          <p:cNvSpPr>
            <a:spLocks noChangeArrowheads="1"/>
          </p:cNvSpPr>
          <p:nvPr/>
        </p:nvSpPr>
        <p:spPr bwMode="auto">
          <a:xfrm>
            <a:off x="472679" y="483518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3243113" y="2067694"/>
            <a:ext cx="2084388" cy="461962"/>
            <a:chOff x="5928507" y="3521817"/>
            <a:chExt cx="2083265" cy="461960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7"/>
              <a:ext cx="2000227" cy="461960"/>
              <a:chOff x="3143170" y="3337450"/>
              <a:chExt cx="2000264" cy="461665"/>
            </a:xfrm>
          </p:grpSpPr>
          <p:sp>
            <p:nvSpPr>
              <p:cNvPr id="9233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en-US" altLang="zh-CN" sz="2400" b="1" dirty="0">
                    <a:cs typeface="Arial" panose="020B0604020202020204" pitchFamily="34" charset="0"/>
                  </a:rPr>
                  <a:t>         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705512" y="3408841"/>
                <a:ext cx="357001" cy="35695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</p:grpSp>
        <p:sp>
          <p:nvSpPr>
            <p:cNvPr id="12" name="矩形 11"/>
            <p:cNvSpPr/>
            <p:nvPr/>
          </p:nvSpPr>
          <p:spPr bwMode="auto">
            <a:xfrm>
              <a:off x="5928507" y="3593254"/>
              <a:ext cx="356996" cy="35718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162151" y="208213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095601" y="2086892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814738" y="207736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636813" y="2077219"/>
            <a:ext cx="492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4184501" y="2143894"/>
            <a:ext cx="357187" cy="357187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20" name="椭圆 19"/>
          <p:cNvSpPr/>
          <p:nvPr/>
        </p:nvSpPr>
        <p:spPr>
          <a:xfrm>
            <a:off x="3684438" y="2120081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9228" name="矩形 20"/>
          <p:cNvSpPr>
            <a:spLocks noChangeArrowheads="1"/>
          </p:cNvSpPr>
          <p:nvPr/>
        </p:nvSpPr>
        <p:spPr bwMode="auto">
          <a:xfrm>
            <a:off x="5041751" y="2086744"/>
            <a:ext cx="11144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b="1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9" name="矩形 28"/>
          <p:cNvSpPr>
            <a:spLocks noChangeArrowheads="1"/>
          </p:cNvSpPr>
          <p:nvPr/>
        </p:nvSpPr>
        <p:spPr bwMode="auto">
          <a:xfrm>
            <a:off x="5343376" y="2086744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ea typeface="楷体_GB2312" panose="02010609030101010101" pitchFamily="49" charset="-122"/>
                <a:cs typeface="Arial" panose="020B0604020202020204" pitchFamily="34" charset="0"/>
              </a:rPr>
              <a:t>棵</a:t>
            </a:r>
            <a:endParaRPr lang="zh-CN" altLang="en-US" sz="2400" b="1"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30" name="TextBox 26"/>
          <p:cNvSpPr txBox="1">
            <a:spLocks noChangeArrowheads="1"/>
          </p:cNvSpPr>
          <p:nvPr/>
        </p:nvSpPr>
        <p:spPr bwMode="auto">
          <a:xfrm>
            <a:off x="936311" y="555526"/>
            <a:ext cx="7380105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学校要在一条大路的两边各栽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棵树，一共需要多少棵树苗？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6" name="组合 106"/>
          <p:cNvGrpSpPr/>
          <p:nvPr/>
        </p:nvGrpSpPr>
        <p:grpSpPr bwMode="auto">
          <a:xfrm>
            <a:off x="3517106" y="2782639"/>
            <a:ext cx="1144586" cy="1143000"/>
            <a:chOff x="868363" y="3254375"/>
            <a:chExt cx="1144586" cy="1143000"/>
          </a:xfrm>
        </p:grpSpPr>
        <p:grpSp>
          <p:nvGrpSpPr>
            <p:cNvPr id="29" name="组合 20"/>
            <p:cNvGrpSpPr/>
            <p:nvPr/>
          </p:nvGrpSpPr>
          <p:grpSpPr bwMode="auto">
            <a:xfrm>
              <a:off x="868363" y="3254375"/>
              <a:ext cx="1144586" cy="1143000"/>
              <a:chOff x="855640" y="1857370"/>
              <a:chExt cx="1144592" cy="1143008"/>
            </a:xfrm>
          </p:grpSpPr>
          <p:sp>
            <p:nvSpPr>
              <p:cNvPr id="31" name="TextBox 24"/>
              <p:cNvSpPr txBox="1">
                <a:spLocks noChangeArrowheads="1"/>
              </p:cNvSpPr>
              <p:nvPr/>
            </p:nvSpPr>
            <p:spPr bwMode="auto">
              <a:xfrm>
                <a:off x="1000100" y="1857370"/>
                <a:ext cx="1000132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2  5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2" name="TextBox 24"/>
              <p:cNvSpPr txBox="1">
                <a:spLocks noChangeArrowheads="1"/>
              </p:cNvSpPr>
              <p:nvPr/>
            </p:nvSpPr>
            <p:spPr bwMode="auto">
              <a:xfrm>
                <a:off x="1537799" y="2538415"/>
                <a:ext cx="357188" cy="4619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0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33" name="组合 15"/>
              <p:cNvGrpSpPr/>
              <p:nvPr/>
            </p:nvGrpSpPr>
            <p:grpSpPr bwMode="auto">
              <a:xfrm>
                <a:off x="855640" y="2181225"/>
                <a:ext cx="1144592" cy="461962"/>
                <a:chOff x="3641722" y="3929072"/>
                <a:chExt cx="1144592" cy="461962"/>
              </a:xfrm>
            </p:grpSpPr>
            <p:sp>
              <p:nvSpPr>
                <p:cNvPr id="35" name="矩形 60"/>
                <p:cNvSpPr>
                  <a:spLocks noChangeArrowheads="1"/>
                </p:cNvSpPr>
                <p:nvPr/>
              </p:nvSpPr>
              <p:spPr bwMode="auto">
                <a:xfrm>
                  <a:off x="3641722" y="3929072"/>
                  <a:ext cx="573088" cy="4619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+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3786182" y="3929072"/>
                  <a:ext cx="1000132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2  5</a:t>
                  </a:r>
                  <a:endPara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37" name="直接连接符 36"/>
                <p:cNvCxnSpPr/>
                <p:nvPr/>
              </p:nvCxnSpPr>
              <p:spPr>
                <a:xfrm rot="10800000" flipH="1">
                  <a:off x="3705222" y="4316422"/>
                  <a:ext cx="928692" cy="158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" name="TextBox 24"/>
              <p:cNvSpPr txBox="1">
                <a:spLocks noChangeArrowheads="1"/>
              </p:cNvSpPr>
              <p:nvPr/>
            </p:nvSpPr>
            <p:spPr bwMode="auto">
              <a:xfrm>
                <a:off x="1102894" y="2538415"/>
                <a:ext cx="357188" cy="4619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5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TextBox 24"/>
            <p:cNvSpPr txBox="1">
              <a:spLocks noChangeArrowheads="1"/>
            </p:cNvSpPr>
            <p:nvPr/>
          </p:nvSpPr>
          <p:spPr bwMode="auto">
            <a:xfrm>
              <a:off x="1285852" y="3738572"/>
              <a:ext cx="357187" cy="261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100" b="1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endParaRPr lang="zh-CN" altLang="zh-CN" sz="11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9229" grpId="0"/>
    </p:bldLst>
  </p:timing>
</p:sld>
</file>

<file path=ppt/tags/tag1.xml><?xml version="1.0" encoding="utf-8"?>
<p:tagLst xmlns:p="http://schemas.openxmlformats.org/presentationml/2006/main">
  <p:tag name="KSO_WPP_MARK_KEY" val="348b8872-68aa-4e82-bc6a-1a2d738c839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815</Words>
  <Application>WPS 演示</Application>
  <PresentationFormat>全屏显示(16:9)</PresentationFormat>
  <Paragraphs>354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楷体</vt:lpstr>
      <vt:lpstr>楷体_GB2312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2023-01-28T05:02:18Z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E436C7FD010E418EB2B58388F1E12170</vt:lpwstr>
  </property>
</Properties>
</file>