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522" r:id="rId3"/>
    <p:sldId id="510" r:id="rId4"/>
    <p:sldId id="511" r:id="rId5"/>
    <p:sldId id="472" r:id="rId6"/>
    <p:sldId id="512" r:id="rId8"/>
    <p:sldId id="513" r:id="rId9"/>
    <p:sldId id="517" r:id="rId10"/>
    <p:sldId id="518" r:id="rId11"/>
    <p:sldId id="502" r:id="rId12"/>
    <p:sldId id="519" r:id="rId13"/>
    <p:sldId id="515" r:id="rId14"/>
    <p:sldId id="521" r:id="rId15"/>
    <p:sldId id="520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9933"/>
    <a:srgbClr val="006600"/>
    <a:srgbClr val="009900"/>
    <a:srgbClr val="FFCC66"/>
    <a:srgbClr val="FF0000"/>
    <a:srgbClr val="FF9933"/>
    <a:srgbClr val="AFF22A"/>
    <a:srgbClr val="FFFF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3" autoAdjust="0"/>
    <p:restoredTop sz="99556" autoAdjust="0"/>
  </p:normalViewPr>
  <p:slideViewPr>
    <p:cSldViewPr showGuides="1"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位置 左右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slide" Target="slide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hdphoto" Target="../media/image47.wdp"/><Relationship Id="rId8" Type="http://schemas.openxmlformats.org/officeDocument/2006/relationships/image" Target="../media/image46.png"/><Relationship Id="rId7" Type="http://schemas.microsoft.com/office/2007/relationships/hdphoto" Target="../media/image45.wdp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3.png"/><Relationship Id="rId10" Type="http://schemas.openxmlformats.org/officeDocument/2006/relationships/slide" Target="slide1.xml"/><Relationship Id="rId1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49.png"/><Relationship Id="rId1" Type="http://schemas.openxmlformats.org/officeDocument/2006/relationships/image" Target="../media/image48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1.png"/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3.png"/><Relationship Id="rId10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slide" Target="slide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slide" Target="slide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13.png"/><Relationship Id="rId5" Type="http://schemas.openxmlformats.org/officeDocument/2006/relationships/slide" Target="slide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0396" y="1423647"/>
            <a:ext cx="9154396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左 </a:t>
            </a:r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右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7496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位置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12160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788024" y="1923678"/>
            <a:ext cx="3497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上下楼梯时，我们都要靠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2355726"/>
            <a:ext cx="509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1091902"/>
            <a:ext cx="3528392" cy="2639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3687320" y="1563638"/>
            <a:ext cx="735984" cy="648072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561708" y="1563638"/>
            <a:ext cx="735984" cy="64807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436096" y="1563638"/>
            <a:ext cx="735984" cy="64807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6310486" y="1563638"/>
            <a:ext cx="735984" cy="648072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1938544" y="1563638"/>
            <a:ext cx="735984" cy="648072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2812932" y="1563638"/>
            <a:ext cx="735984" cy="64807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018664" y="2859782"/>
            <a:ext cx="3857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左面第二个涂上黄色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2699792" y="3060997"/>
            <a:ext cx="318872" cy="23083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018664" y="3435846"/>
            <a:ext cx="3857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面第三个涂上红色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2699791" y="3637061"/>
            <a:ext cx="360039" cy="23083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1938544" y="1563638"/>
            <a:ext cx="735984" cy="64807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6310486" y="1563638"/>
            <a:ext cx="735984" cy="64807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323528" y="402799"/>
            <a:ext cx="26166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要求涂色。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15616" y="843558"/>
            <a:ext cx="6776194" cy="1584176"/>
            <a:chOff x="1900262" y="1203598"/>
            <a:chExt cx="4725461" cy="1295400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900262" y="1203598"/>
              <a:ext cx="2886075" cy="129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 r="8517"/>
            <a:stretch>
              <a:fillRect/>
            </a:stretch>
          </p:blipFill>
          <p:spPr bwMode="auto">
            <a:xfrm>
              <a:off x="4786337" y="1203598"/>
              <a:ext cx="988128" cy="1094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5774465" y="1335227"/>
              <a:ext cx="851258" cy="963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1867537" y="2643758"/>
            <a:ext cx="53360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这里一共有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只小动物，从左面数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78114" y="2715766"/>
            <a:ext cx="514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149944" y="3435846"/>
            <a:ext cx="494064" cy="54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251394" y="2452448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❶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35379" y="2460685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645688" y="2460684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❸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48609" y="2470832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88267" y="2455380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78920" y="2455380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❻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://p0.so.qhmsg.com/bdr/_240_/t01b411855f78f7c80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91923" y="893890"/>
            <a:ext cx="1654289" cy="165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95736" y="3224212"/>
            <a:ext cx="4687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左手的号码是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4028" y="3920738"/>
            <a:ext cx="4896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手的号码是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://p0.so.qhimgs1.com/bdr/_240_/t0173bb5971b98a6b9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7517" y="1103346"/>
            <a:ext cx="1488318" cy="137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jianbihua.cc/uploads/allimg/150630/15-150630135H2642-lp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1241916"/>
            <a:ext cx="1235263" cy="123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0.so.qhmsg.com/bdr/_240_/t017fa657071a2c640f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88871" y="1275606"/>
            <a:ext cx="1492693" cy="137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1.so.qhmsg.com/bdr/_240_/t01644555770ebf67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1667" l="35938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32083" y="411510"/>
            <a:ext cx="24384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0.so.qhimgs1.com/bdr/_240_/t011c114b881d486bc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17" b="99583" l="14167" r="79167">
                        <a14:foregroundMark x1="66667" y1="42917" x2="65833" y2="13750"/>
                        <a14:foregroundMark x1="54583" y1="31250" x2="57917" y2="9583"/>
                        <a14:foregroundMark x1="43333" y1="32917" x2="68750" y2="64583"/>
                        <a14:foregroundMark x1="60833" y1="20417" x2="60417" y2="66667"/>
                        <a14:foregroundMark x1="47917" y1="46250" x2="32500" y2="66250"/>
                        <a14:foregroundMark x1="37500" y1="42083" x2="30000" y2="45833"/>
                        <a14:foregroundMark x1="31667" y1="49583" x2="20833" y2="58333"/>
                        <a14:foregroundMark x1="22917" y1="57500" x2="31667" y2="85833"/>
                        <a14:foregroundMark x1="30000" y1="78333" x2="32083" y2="95833"/>
                        <a14:foregroundMark x1="31250" y1="96250" x2="58750" y2="93333"/>
                        <a14:foregroundMark x1="72500" y1="68333" x2="57917" y2="94583"/>
                        <a14:foregroundMark x1="46667" y1="51667" x2="52500" y2="99583"/>
                        <a14:foregroundMark x1="46250" y1="48333" x2="50417" y2="65000"/>
                        <a14:foregroundMark x1="53750" y1="51667" x2="31250" y2="78750"/>
                        <a14:foregroundMark x1="35833" y1="62083" x2="43750" y2="7041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17178" y="763542"/>
            <a:ext cx="1581937" cy="158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251394" y="2456033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❶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2435379" y="2464270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❷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3645688" y="2464269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❸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4848609" y="2474417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❹</a:t>
            </a:r>
            <a:endParaRPr lang="zh-CN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6288267" y="2458965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❺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7478920" y="2458965"/>
            <a:ext cx="512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❻</a:t>
            </a:r>
            <a:endParaRPr lang="zh-CN" altLang="en-US" sz="240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41751E-6 L 0.39045 0.160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14" y="80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26 0.04687 L 0.24618 0.303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96" y="128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19981E-6 L 0.16007 0.158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3" y="79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33858E-6 L 0.01267 0.296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14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7 0.00586 L -0.09757 0.1655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1973 L -0.2434 0.305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6" y="14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8790" y="1845706"/>
            <a:ext cx="6613570" cy="231022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1447228" y="2283718"/>
            <a:ext cx="6149108" cy="621447"/>
          </a:xfrm>
          <a:prstGeom prst="round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的位置是由参照物决定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5656" y="3075806"/>
            <a:ext cx="6048672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身体上的左、右是不变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906104" cy="56169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3200" b="1" dirty="0">
                <a:latin typeface="+mn-ea"/>
              </a:rPr>
              <a:t>这节课你们都学会了哪些知识？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500118" y="2160432"/>
            <a:ext cx="338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课本：练一练第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131840" y="1601237"/>
            <a:ext cx="3384376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38000" y="2139702"/>
            <a:ext cx="2587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535166" y="1071391"/>
            <a:ext cx="6095139" cy="3444575"/>
            <a:chOff x="1979710" y="678029"/>
            <a:chExt cx="6318352" cy="4240205"/>
          </a:xfrm>
        </p:grpSpPr>
        <p:sp>
          <p:nvSpPr>
            <p:cNvPr id="17" name="矩形 16"/>
            <p:cNvSpPr/>
            <p:nvPr/>
          </p:nvSpPr>
          <p:spPr>
            <a:xfrm>
              <a:off x="2627784" y="699542"/>
              <a:ext cx="5256584" cy="2160240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Ascd2a23q `</a:t>
              </a:r>
              <a:r>
                <a:rPr lang="en-US" altLang="zh-CN" dirty="0" err="1" smtClean="0"/>
                <a:t>cwcbxvx</a:t>
              </a:r>
              <a:r>
                <a:rPr lang="en-US" altLang="zh-CN" dirty="0" smtClean="0"/>
                <a:t>	</a:t>
              </a:r>
              <a:r>
                <a:rPr lang="en-US" altLang="zh-CN" dirty="0" err="1" smtClean="0"/>
                <a:t>zxs</a:t>
              </a:r>
              <a:r>
                <a:rPr lang="en-US" altLang="zh-CN" dirty="0" smtClean="0"/>
                <a:t>	SW1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779912" y="1203598"/>
              <a:ext cx="3096344" cy="15841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88900" cmpd="sng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627784" y="2859782"/>
              <a:ext cx="5256584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627784" y="3291830"/>
              <a:ext cx="5256584" cy="1584177"/>
            </a:xfrm>
            <a:prstGeom prst="rect">
              <a:avLst/>
            </a:prstGeom>
            <a:solidFill>
              <a:srgbClr val="3399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Picture 3" descr="正文 (1)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3131840" y="771550"/>
              <a:ext cx="4248472" cy="360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 flipH="1">
              <a:off x="1979710" y="784809"/>
              <a:ext cx="6318352" cy="413342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7289950" y="1095586"/>
              <a:ext cx="1008111" cy="1080121"/>
            </a:xfrm>
            <a:prstGeom prst="rect">
              <a:avLst/>
            </a:prstGeom>
          </p:spPr>
        </p:pic>
        <p:pic>
          <p:nvPicPr>
            <p:cNvPr id="32" name="Picture 3" descr="正文 (1)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>
              <a:off x="7015667" y="1452827"/>
              <a:ext cx="728836" cy="86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2060896" y="1151469"/>
              <a:ext cx="1163505" cy="1080120"/>
            </a:xfrm>
            <a:prstGeom prst="rect">
              <a:avLst/>
            </a:prstGeom>
          </p:spPr>
        </p:pic>
        <p:pic>
          <p:nvPicPr>
            <p:cNvPr id="34" name="Picture 3" descr="正文 (1)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3304318" y="1372196"/>
              <a:ext cx="749796" cy="886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2000188" y="678029"/>
              <a:ext cx="6297873" cy="525568"/>
            </a:xfrm>
            <a:prstGeom prst="rect">
              <a:avLst/>
            </a:prstGeom>
          </p:spPr>
        </p:pic>
        <p:pic>
          <p:nvPicPr>
            <p:cNvPr id="36" name="Picture 3" descr="正文 (1)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/>
            <a:stretch>
              <a:fillRect/>
            </a:stretch>
          </p:blipFill>
          <p:spPr bwMode="auto">
            <a:xfrm>
              <a:off x="2654293" y="731322"/>
              <a:ext cx="4608512" cy="364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" name="Picture 3" descr="正文 (1)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375512" y="1112701"/>
            <a:ext cx="936104" cy="94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/>
          <p:nvPr/>
        </p:nvSpPr>
        <p:spPr>
          <a:xfrm>
            <a:off x="2532321" y="339502"/>
            <a:ext cx="5953118" cy="882483"/>
          </a:xfrm>
          <a:prstGeom prst="cloudCallout">
            <a:avLst>
              <a:gd name="adj1" fmla="val -73248"/>
              <a:gd name="adj2" fmla="val 81078"/>
            </a:avLst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1600" y="1583392"/>
            <a:ext cx="2952326" cy="1137392"/>
            <a:chOff x="4181683" y="2139702"/>
            <a:chExt cx="2029913" cy="654394"/>
          </a:xfrm>
        </p:grpSpPr>
        <p:sp>
          <p:nvSpPr>
            <p:cNvPr id="41" name="云形标注 40"/>
            <p:cNvSpPr/>
            <p:nvPr/>
          </p:nvSpPr>
          <p:spPr>
            <a:xfrm>
              <a:off x="4181683" y="2139702"/>
              <a:ext cx="1875474" cy="654394"/>
            </a:xfrm>
            <a:prstGeom prst="cloudCallout">
              <a:avLst>
                <a:gd name="adj1" fmla="val 45223"/>
                <a:gd name="adj2" fmla="val 12542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336122" y="2256235"/>
              <a:ext cx="1875474" cy="478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黑板的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右边有值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日表。对吗？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云形标注 42"/>
          <p:cNvSpPr/>
          <p:nvPr/>
        </p:nvSpPr>
        <p:spPr>
          <a:xfrm>
            <a:off x="107399" y="2935918"/>
            <a:ext cx="2160345" cy="1034228"/>
          </a:xfrm>
          <a:prstGeom prst="cloudCallout">
            <a:avLst>
              <a:gd name="adj1" fmla="val 47793"/>
              <a:gd name="adj2" fmla="val 39756"/>
            </a:avLst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9558" y="2935918"/>
            <a:ext cx="1928186" cy="1652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黑板的左边有课程表。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11760" y="2931790"/>
            <a:ext cx="2281481" cy="1498285"/>
            <a:chOff x="3017280" y="2966284"/>
            <a:chExt cx="1698736" cy="1237843"/>
          </a:xfrm>
        </p:grpSpPr>
        <p:sp>
          <p:nvSpPr>
            <p:cNvPr id="45" name="云形标注 44"/>
            <p:cNvSpPr/>
            <p:nvPr/>
          </p:nvSpPr>
          <p:spPr>
            <a:xfrm>
              <a:off x="3017280" y="2966284"/>
              <a:ext cx="1652091" cy="747332"/>
            </a:xfrm>
            <a:prstGeom prst="cloudCallout">
              <a:avLst>
                <a:gd name="adj1" fmla="val 42632"/>
                <a:gd name="adj2" fmla="val 65421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06729" y="3003798"/>
              <a:ext cx="16092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讲桌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的右边有一盆花。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云形标注 46"/>
          <p:cNvSpPr/>
          <p:nvPr/>
        </p:nvSpPr>
        <p:spPr>
          <a:xfrm>
            <a:off x="7380312" y="2774427"/>
            <a:ext cx="1703274" cy="919489"/>
          </a:xfrm>
          <a:prstGeom prst="cloudCallout">
            <a:avLst>
              <a:gd name="adj1" fmla="val -75986"/>
              <a:gd name="adj2" fmla="val 7272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592456" y="2818870"/>
            <a:ext cx="1635512" cy="1625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国旗的左边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20353" y="525909"/>
            <a:ext cx="6432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观察教室，用“左”或“右”说一句话。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/>
      <p:bldP spid="47" grpId="0" animBg="1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 descr="正文 (1)5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053156" y="2888725"/>
            <a:ext cx="2302820" cy="162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5232382" y="1939613"/>
            <a:ext cx="2734439" cy="826866"/>
          </a:xfrm>
          <a:prstGeom prst="cloudCallout">
            <a:avLst>
              <a:gd name="adj1" fmla="val -27202"/>
              <a:gd name="adj2" fmla="val 76982"/>
            </a:avLst>
          </a:prstGeom>
          <a:noFill/>
          <a:ln>
            <a:solidFill>
              <a:srgbClr val="00B0F0"/>
            </a:solidFill>
          </a:ln>
        </p:spPr>
        <p:txBody>
          <a:bodyPr wrap="none"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是我的左耳。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 flipH="1">
            <a:off x="1691680" y="1989850"/>
            <a:ext cx="2718162" cy="752148"/>
          </a:xfrm>
          <a:prstGeom prst="cloudCallout">
            <a:avLst>
              <a:gd name="adj1" fmla="val -4880"/>
              <a:gd name="adj2" fmla="val 96356"/>
            </a:avLst>
          </a:prstGeom>
          <a:noFill/>
          <a:ln>
            <a:solidFill>
              <a:srgbClr val="00B0F0"/>
            </a:solidFill>
          </a:ln>
        </p:spPr>
        <p:txBody>
          <a:bodyPr wrap="none"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这是我的右脚。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4" descr="正文 (1)5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355973" y="2888725"/>
            <a:ext cx="2302820" cy="1627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131590"/>
            <a:ext cx="597952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指出自己身上的“左”和“右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正文 (1)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6729" y="2427734"/>
            <a:ext cx="350837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正文 (1)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2120" y="2067694"/>
            <a:ext cx="3579812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11"/>
          <p:cNvGrpSpPr/>
          <p:nvPr/>
        </p:nvGrpSpPr>
        <p:grpSpPr bwMode="auto">
          <a:xfrm>
            <a:off x="467544" y="1059420"/>
            <a:ext cx="3600400" cy="3384540"/>
            <a:chOff x="-31750" y="1599106"/>
            <a:chExt cx="3600400" cy="3385227"/>
          </a:xfrm>
        </p:grpSpPr>
        <p:pic>
          <p:nvPicPr>
            <p:cNvPr id="27" name="Picture 4" descr="正文 (1)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31750" y="3138070"/>
              <a:ext cx="1081088" cy="1846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AutoShape 5"/>
            <p:cNvSpPr>
              <a:spLocks noChangeArrowheads="1"/>
            </p:cNvSpPr>
            <p:nvPr/>
          </p:nvSpPr>
          <p:spPr bwMode="auto">
            <a:xfrm>
              <a:off x="328563" y="1599106"/>
              <a:ext cx="3240087" cy="1152525"/>
            </a:xfrm>
            <a:prstGeom prst="cloudCallout">
              <a:avLst>
                <a:gd name="adj1" fmla="val -24716"/>
                <a:gd name="adj2" fmla="val 112733"/>
              </a:avLst>
            </a:prstGeom>
            <a:noFill/>
            <a:ln w="9525">
              <a:solidFill>
                <a:srgbClr val="00B0F0"/>
              </a:solidFill>
              <a:round/>
            </a:ln>
          </p:spPr>
          <p:txBody>
            <a:bodyPr wrap="none"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把数学课本放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在自己前面。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2"/>
          <p:cNvGrpSpPr/>
          <p:nvPr/>
        </p:nvGrpSpPr>
        <p:grpSpPr bwMode="auto">
          <a:xfrm>
            <a:off x="4283968" y="987714"/>
            <a:ext cx="4752528" cy="3312227"/>
            <a:chOff x="4272546" y="622560"/>
            <a:chExt cx="4752195" cy="3312529"/>
          </a:xfrm>
        </p:grpSpPr>
        <p:pic>
          <p:nvPicPr>
            <p:cNvPr id="30" name="Picture 6" descr="正文 (1)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394378" y="2063427"/>
              <a:ext cx="1630363" cy="187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AutoShape 7"/>
            <p:cNvSpPr>
              <a:spLocks noChangeArrowheads="1"/>
            </p:cNvSpPr>
            <p:nvPr/>
          </p:nvSpPr>
          <p:spPr bwMode="auto">
            <a:xfrm flipH="1">
              <a:off x="4272546" y="622560"/>
              <a:ext cx="3816350" cy="1800225"/>
            </a:xfrm>
            <a:prstGeom prst="cloudCallout">
              <a:avLst>
                <a:gd name="adj1" fmla="val -36120"/>
                <a:gd name="adj2" fmla="val 60418"/>
              </a:avLst>
            </a:prstGeom>
            <a:noFill/>
            <a:ln w="9525">
              <a:solidFill>
                <a:srgbClr val="00B0F0"/>
              </a:solidFill>
              <a:round/>
            </a:ln>
          </p:spPr>
          <p:txBody>
            <a:bodyPr wrap="none"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把练习本放在课本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右边，把铅笔盒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放在课本左边。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正文 (2)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31640" y="2072213"/>
            <a:ext cx="3257505" cy="28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AutoShape 3"/>
          <p:cNvSpPr>
            <a:spLocks noChangeArrowheads="1"/>
          </p:cNvSpPr>
          <p:nvPr/>
        </p:nvSpPr>
        <p:spPr bwMode="auto">
          <a:xfrm flipH="1">
            <a:off x="1043608" y="1347614"/>
            <a:ext cx="3392288" cy="1080641"/>
          </a:xfrm>
          <a:prstGeom prst="cloudCallout">
            <a:avLst>
              <a:gd name="adj1" fmla="val -15806"/>
              <a:gd name="adj2" fmla="val 74122"/>
            </a:avLst>
          </a:prstGeom>
          <a:noFill/>
          <a:ln>
            <a:solidFill>
              <a:srgbClr val="00B0F0"/>
            </a:solidFill>
          </a:ln>
        </p:spPr>
        <p:txBody>
          <a:bodyPr wrap="none"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你右手拿的是书。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AutoShape 4"/>
          <p:cNvSpPr>
            <a:spLocks noChangeArrowheads="1"/>
          </p:cNvSpPr>
          <p:nvPr/>
        </p:nvSpPr>
        <p:spPr bwMode="auto">
          <a:xfrm>
            <a:off x="4589144" y="1347614"/>
            <a:ext cx="3583255" cy="1044921"/>
          </a:xfrm>
          <a:prstGeom prst="cloudCallout">
            <a:avLst/>
          </a:prstGeom>
          <a:noFill/>
          <a:ln>
            <a:solidFill>
              <a:srgbClr val="00B0F0"/>
            </a:solidFill>
          </a:ln>
        </p:spPr>
        <p:txBody>
          <a:bodyPr wrap="none" lIns="90170" tIns="46990" rIns="90170" bIns="469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右手拿的是铅笔。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2" descr="正文 (2)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589144" y="2072213"/>
            <a:ext cx="2829972" cy="28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9552" y="62753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照样子说一说。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 Box 2"/>
          <p:cNvSpPr txBox="1">
            <a:spLocks noChangeArrowheads="1"/>
          </p:cNvSpPr>
          <p:nvPr/>
        </p:nvSpPr>
        <p:spPr bwMode="auto">
          <a:xfrm>
            <a:off x="1475656" y="555526"/>
            <a:ext cx="6562481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请你跟我这样做，我就跟你这样做。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1760" y="1419622"/>
            <a:ext cx="3960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摸摸右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444206" y="2035984"/>
            <a:ext cx="1488623" cy="2133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31641" y="1055680"/>
            <a:ext cx="2664295" cy="2596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611895" y="1317609"/>
            <a:ext cx="2687807" cy="24782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544" y="710528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说一说：下面的路标是什么意思？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90147" y="3499143"/>
            <a:ext cx="2062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向左转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77779" y="3499143"/>
            <a:ext cx="1774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向右转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195736" y="1059582"/>
            <a:ext cx="6552728" cy="173664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、物品的位置是由参照物决定的。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、人身体上的左、右是不变的。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2057797"/>
            <a:ext cx="1464079" cy="20981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3522352"/>
            <a:ext cx="357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的右面是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______,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1499290"/>
            <a:ext cx="3538920" cy="164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4496" y="1224732"/>
            <a:ext cx="3795935" cy="192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86015" y="3498616"/>
            <a:ext cx="529601" cy="60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3131840" y="3363838"/>
            <a:ext cx="624776" cy="633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3404259" y="492072"/>
            <a:ext cx="21914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图填空。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51433" y="3556254"/>
            <a:ext cx="3430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的左面是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4499992" y="3522352"/>
            <a:ext cx="680123" cy="63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7164288" y="3458014"/>
            <a:ext cx="624776" cy="558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2f97a44d-5431-4007-82ac-fe3dd5e1154b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</Words>
  <Application>WPS 演示</Application>
  <PresentationFormat>全屏显示(16:9)</PresentationFormat>
  <Paragraphs>165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2023-01-29T09:10:53Z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2DB97940B8E94823B855216C414CA05E</vt:lpwstr>
  </property>
</Properties>
</file>