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57" r:id="rId4"/>
    <p:sldId id="285" r:id="rId5"/>
    <p:sldId id="272" r:id="rId7"/>
    <p:sldId id="257" r:id="rId8"/>
    <p:sldId id="258" r:id="rId9"/>
    <p:sldId id="260" r:id="rId10"/>
    <p:sldId id="318" r:id="rId11"/>
    <p:sldId id="300" r:id="rId12"/>
    <p:sldId id="356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79F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45" autoAdjust="0"/>
    <p:restoredTop sz="94660" autoAdjust="0"/>
  </p:normalViewPr>
  <p:slideViewPr>
    <p:cSldViewPr>
      <p:cViewPr>
        <p:scale>
          <a:sx n="100" d="100"/>
          <a:sy n="100" d="100"/>
        </p:scale>
        <p:origin x="-354" y="-264"/>
      </p:cViewPr>
      <p:guideLst>
        <p:guide orient="horz" pos="2157"/>
        <p:guide pos="28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C049F83-104E-46BF-8DBA-05AB272FC57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240D7EEC-85DF-4531-9FB6-5F309F3A99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95853C00-1234-472D-99EA-929F84CA26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F1C3B38D-3BCB-4D59-9913-EF0DB55756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2DBED19D-54B7-44E7-A1CA-BFF949571F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B916CEB8-2AD1-4DD1-A5D8-E3FE19A7B1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55933881-CCC9-4B1C-9739-4D1E985EAB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FFA9DC0C-D42E-42D8-A5CD-22EF5CA558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14F20-A27D-4D38-B645-6CF4889865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1B9FB3-939B-4D50-B553-984FDFE60AB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E5D980-4049-4258-9D34-021B57D9594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14F20-A27D-4D38-B645-6CF48898658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3D35A1-D184-406F-A15F-5A3AA839AFC8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D16910-F99F-4DD5-B2FE-AA4597A29F5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4BC76-69C7-4439-894D-4AE22DEE5746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2F2DEB-AF62-4616-9853-E112887CD73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C2496-E07F-4FB8-A00B-1FE39C08D17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C7CE2-5DFC-434D-BD4A-B35F0F4B048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6D704-A8C1-4507-9F13-BB92A154834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3D35A1-D184-406F-A15F-5A3AA839AFC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CFCA-EE38-43EC-8F4A-F53C4FC1168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1B9FB3-939B-4D50-B553-984FDFE60AB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E5D980-4049-4258-9D34-021B57D9594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D16910-F99F-4DD5-B2FE-AA4597A29F5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4BC76-69C7-4439-894D-4AE22DEE574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2F2DEB-AF62-4616-9853-E112887CD73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C2496-E07F-4FB8-A00B-1FE39C08D17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C7CE2-5DFC-434D-BD4A-B35F0F4B048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6D704-A8C1-4507-9F13-BB92A154834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CFCA-EE38-43EC-8F4A-F53C4FC1168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9BE8656-0FCC-4176-A304-2348328CC3F8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9BE8656-0FCC-4176-A304-2348328CC3F8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556792"/>
            <a:ext cx="3468688" cy="1008063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3143250" y="2517230"/>
            <a:ext cx="5027613" cy="26987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-6350" y="1663155"/>
            <a:ext cx="6588125" cy="908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二 单元   </a:t>
            </a:r>
            <a:r>
              <a:rPr lang="zh-CN" altLang="en-US" sz="5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认识钟表</a:t>
            </a:r>
            <a:endParaRPr lang="zh-CN" altLang="en-US" sz="5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946400" y="3025800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27000" y="3032150"/>
            <a:ext cx="875823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课时   认识整时</a:t>
            </a:r>
            <a:endParaRPr lang="zh-CN" altLang="en-US" sz="3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lock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1538" y="915988"/>
            <a:ext cx="5202237" cy="527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/>
          <p:nvPr/>
        </p:nvGrpSpPr>
        <p:grpSpPr bwMode="auto">
          <a:xfrm>
            <a:off x="4102100" y="2870200"/>
            <a:ext cx="3635375" cy="1311275"/>
            <a:chOff x="0" y="0"/>
            <a:chExt cx="2976" cy="1143"/>
          </a:xfrm>
        </p:grpSpPr>
        <p:sp>
          <p:nvSpPr>
            <p:cNvPr id="4100" name="Line 4"/>
            <p:cNvSpPr>
              <a:spLocks noChangeShapeType="1"/>
            </p:cNvSpPr>
            <p:nvPr/>
          </p:nvSpPr>
          <p:spPr bwMode="auto">
            <a:xfrm>
              <a:off x="0" y="240"/>
              <a:ext cx="2112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Text Box 5"/>
            <p:cNvSpPr txBox="1">
              <a:spLocks noChangeArrowheads="1"/>
            </p:cNvSpPr>
            <p:nvPr/>
          </p:nvSpPr>
          <p:spPr bwMode="auto">
            <a:xfrm>
              <a:off x="2064" y="0"/>
              <a:ext cx="912" cy="1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000" b="1"/>
                <a:t>分针</a:t>
              </a:r>
              <a:endParaRPr lang="zh-CN" altLang="en-US" sz="4000" b="1"/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2940050" y="1431925"/>
            <a:ext cx="4868863" cy="1760538"/>
            <a:chOff x="0" y="0"/>
            <a:chExt cx="3984" cy="1536"/>
          </a:xfrm>
        </p:grpSpPr>
        <p:grpSp>
          <p:nvGrpSpPr>
            <p:cNvPr id="4103" name="Group 7"/>
            <p:cNvGrpSpPr/>
            <p:nvPr/>
          </p:nvGrpSpPr>
          <p:grpSpPr bwMode="auto">
            <a:xfrm>
              <a:off x="0" y="192"/>
              <a:ext cx="3024" cy="1344"/>
              <a:chOff x="0" y="0"/>
              <a:chExt cx="3024" cy="1008"/>
            </a:xfrm>
          </p:grpSpPr>
          <p:sp>
            <p:nvSpPr>
              <p:cNvPr id="4104" name="Line 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1008" cy="1008"/>
              </a:xfrm>
              <a:prstGeom prst="line">
                <a:avLst/>
              </a:prstGeom>
              <a:noFill/>
              <a:ln w="76200">
                <a:solidFill>
                  <a:srgbClr val="FF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5" name="Line 9"/>
              <p:cNvSpPr>
                <a:spLocks noChangeShapeType="1"/>
              </p:cNvSpPr>
              <p:nvPr/>
            </p:nvSpPr>
            <p:spPr bwMode="auto">
              <a:xfrm>
                <a:off x="1008" y="0"/>
                <a:ext cx="2016" cy="0"/>
              </a:xfrm>
              <a:prstGeom prst="line">
                <a:avLst/>
              </a:prstGeom>
              <a:noFill/>
              <a:ln w="76200">
                <a:solidFill>
                  <a:srgbClr val="FF0066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06" name="Text Box 10"/>
            <p:cNvSpPr txBox="1">
              <a:spLocks noChangeArrowheads="1"/>
            </p:cNvSpPr>
            <p:nvPr/>
          </p:nvSpPr>
          <p:spPr bwMode="auto">
            <a:xfrm>
              <a:off x="3024" y="0"/>
              <a:ext cx="960" cy="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000" b="1"/>
                <a:t>时针</a:t>
              </a:r>
              <a:endParaRPr lang="zh-CN" altLang="en-US" sz="40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时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分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1600200" y="903288"/>
            <a:ext cx="5438775" cy="865187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 b="1" dirty="0"/>
              <a:t>指出哪个是时针哪个是分针。</a:t>
            </a:r>
            <a:endParaRPr lang="zh-CN" altLang="en-US" sz="3200" b="1" dirty="0"/>
          </a:p>
        </p:txBody>
      </p:sp>
      <p:pic>
        <p:nvPicPr>
          <p:cNvPr id="5124" name="Picture 14" descr="15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16200" y="2227263"/>
            <a:ext cx="3789363" cy="370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11960" y="270892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194" name="Picture 2" descr="正文 (7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52650" y="965200"/>
            <a:ext cx="4706938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/>
          <p:nvPr/>
        </p:nvGrpSpPr>
        <p:grpSpPr bwMode="auto">
          <a:xfrm>
            <a:off x="457200" y="4364038"/>
            <a:ext cx="8407400" cy="1993900"/>
            <a:chOff x="-244" y="792"/>
            <a:chExt cx="13238" cy="3139"/>
          </a:xfrm>
        </p:grpSpPr>
        <p:pic>
          <p:nvPicPr>
            <p:cNvPr id="8196" name="Picture 4" descr="正文 (1)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244" y="792"/>
              <a:ext cx="2917" cy="3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1542" y="1061"/>
              <a:ext cx="11452" cy="1363"/>
            </a:xfrm>
            <a:prstGeom prst="cloudCallout">
              <a:avLst>
                <a:gd name="adj1" fmla="val -45120"/>
                <a:gd name="adj2" fmla="val 62380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/>
                <a:t>你还记得春节联欢晚会开始的时间吗？</a:t>
              </a:r>
              <a:endParaRPr lang="zh-CN" altLang="en-US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正文 (7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73450" y="673100"/>
            <a:ext cx="43497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正文 (7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5450" y="641350"/>
            <a:ext cx="2087563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/>
          <p:nvPr/>
        </p:nvGrpSpPr>
        <p:grpSpPr bwMode="auto">
          <a:xfrm>
            <a:off x="184150" y="3233738"/>
            <a:ext cx="4441825" cy="2106612"/>
            <a:chOff x="121" y="712"/>
            <a:chExt cx="6996" cy="3318"/>
          </a:xfrm>
        </p:grpSpPr>
        <p:pic>
          <p:nvPicPr>
            <p:cNvPr id="10245" name="Picture 5" descr="正文 7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1" y="712"/>
              <a:ext cx="3059" cy="3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6" name="AutoShape 6"/>
            <p:cNvSpPr>
              <a:spLocks noChangeArrowheads="1"/>
            </p:cNvSpPr>
            <p:nvPr/>
          </p:nvSpPr>
          <p:spPr bwMode="auto">
            <a:xfrm>
              <a:off x="2922" y="2017"/>
              <a:ext cx="4195" cy="1360"/>
            </a:xfrm>
            <a:prstGeom prst="wedgeRoundRectCallout">
              <a:avLst>
                <a:gd name="adj1" fmla="val -59907"/>
                <a:gd name="adj2" fmla="val 7329"/>
                <a:gd name="adj3" fmla="val 16667"/>
              </a:avLst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just"/>
              <a:r>
                <a:rPr lang="zh-CN" altLang="en-US" sz="2800" b="1" dirty="0">
                  <a:latin typeface="宋体" panose="02010600030101010101" pitchFamily="2" charset="-122"/>
                </a:rPr>
                <a:t>春节联欢晚会</a:t>
              </a:r>
              <a:endParaRPr lang="zh-CN" altLang="en-US" sz="2800" b="1" dirty="0">
                <a:latin typeface="宋体" panose="02010600030101010101" pitchFamily="2" charset="-122"/>
              </a:endParaRPr>
            </a:p>
            <a:p>
              <a:pPr algn="just"/>
              <a:r>
                <a:rPr lang="zh-CN" altLang="en-US" sz="2800" b="1" dirty="0">
                  <a:latin typeface="宋体" panose="02010600030101010101" pitchFamily="2" charset="-122"/>
                </a:rPr>
                <a:t>晚上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8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点开始。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>
            <a:off x="5894388" y="4059238"/>
            <a:ext cx="2592387" cy="2570162"/>
            <a:chOff x="518" y="435"/>
            <a:chExt cx="4082" cy="4048"/>
          </a:xfrm>
        </p:grpSpPr>
        <p:pic>
          <p:nvPicPr>
            <p:cNvPr id="10248" name="Picture 8" descr="正文4 (5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365" y="1281"/>
              <a:ext cx="2170" cy="3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9" name="AutoShape 9"/>
            <p:cNvSpPr>
              <a:spLocks noChangeArrowheads="1"/>
            </p:cNvSpPr>
            <p:nvPr/>
          </p:nvSpPr>
          <p:spPr bwMode="auto">
            <a:xfrm>
              <a:off x="518" y="435"/>
              <a:ext cx="4082" cy="905"/>
            </a:xfrm>
            <a:prstGeom prst="wedgeRoundRectCallout">
              <a:avLst>
                <a:gd name="adj1" fmla="val -5407"/>
                <a:gd name="adj2" fmla="val 87255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</a:rPr>
                <a:t>8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点也叫做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8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时。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7178" name="AutoShape 10"/>
          <p:cNvSpPr>
            <a:spLocks noChangeArrowheads="1"/>
          </p:cNvSpPr>
          <p:nvPr/>
        </p:nvSpPr>
        <p:spPr bwMode="auto">
          <a:xfrm>
            <a:off x="1054100" y="5400675"/>
            <a:ext cx="5400675" cy="719138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时针指向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，分针指向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，是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时。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正文 (8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3125" y="1338263"/>
            <a:ext cx="3294063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正文 (8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65713" y="3967163"/>
            <a:ext cx="3190875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正文 (8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3750" y="3924300"/>
            <a:ext cx="3384550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正文 (8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53013" y="1368425"/>
            <a:ext cx="33115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8" name="AutoShape 6"/>
          <p:cNvCxnSpPr>
            <a:cxnSpLocks noChangeShapeType="1"/>
          </p:cNvCxnSpPr>
          <p:nvPr/>
        </p:nvCxnSpPr>
        <p:spPr bwMode="auto">
          <a:xfrm>
            <a:off x="3851275" y="3284538"/>
            <a:ext cx="1657350" cy="108108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99" name="AutoShape 7"/>
          <p:cNvCxnSpPr>
            <a:cxnSpLocks noChangeShapeType="1"/>
          </p:cNvCxnSpPr>
          <p:nvPr/>
        </p:nvCxnSpPr>
        <p:spPr bwMode="auto">
          <a:xfrm flipH="1">
            <a:off x="3924300" y="3284538"/>
            <a:ext cx="1584325" cy="1008062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296" name="Group 8"/>
          <p:cNvGrpSpPr/>
          <p:nvPr/>
        </p:nvGrpSpPr>
        <p:grpSpPr bwMode="auto">
          <a:xfrm>
            <a:off x="587375" y="569913"/>
            <a:ext cx="4178300" cy="608012"/>
            <a:chOff x="0" y="0"/>
            <a:chExt cx="6578" cy="958"/>
          </a:xfrm>
        </p:grpSpPr>
        <p:sp>
          <p:nvSpPr>
            <p:cNvPr id="12297" name="TextBox 14"/>
            <p:cNvSpPr txBox="1">
              <a:spLocks noChangeArrowheads="1"/>
            </p:cNvSpPr>
            <p:nvPr/>
          </p:nvSpPr>
          <p:spPr bwMode="auto">
            <a:xfrm>
              <a:off x="1104" y="42"/>
              <a:ext cx="547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/>
                <a:t>谁在和谁通电话。</a:t>
              </a:r>
              <a:endParaRPr lang="zh-CN" altLang="en-US" sz="2800" b="1" dirty="0"/>
            </a:p>
          </p:txBody>
        </p:sp>
        <p:pic>
          <p:nvPicPr>
            <p:cNvPr id="12298" name="图片 15" descr="2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1322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"/>
          <p:cNvGrpSpPr/>
          <p:nvPr/>
        </p:nvGrpSpPr>
        <p:grpSpPr bwMode="auto">
          <a:xfrm>
            <a:off x="827088" y="2997200"/>
            <a:ext cx="3190875" cy="2444750"/>
            <a:chOff x="738" y="4382"/>
            <a:chExt cx="5024" cy="3850"/>
          </a:xfrm>
        </p:grpSpPr>
        <p:sp>
          <p:nvSpPr>
            <p:cNvPr id="14339" name="Oval 2"/>
            <p:cNvSpPr>
              <a:spLocks noChangeArrowheads="1"/>
            </p:cNvSpPr>
            <p:nvPr/>
          </p:nvSpPr>
          <p:spPr bwMode="auto">
            <a:xfrm>
              <a:off x="737" y="4381"/>
              <a:ext cx="5025" cy="3812"/>
            </a:xfrm>
            <a:prstGeom prst="ellipse">
              <a:avLst/>
            </a:prstGeom>
            <a:solidFill>
              <a:srgbClr val="FFCC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0" name="Line 3"/>
            <p:cNvSpPr>
              <a:spLocks noChangeShapeType="1"/>
            </p:cNvSpPr>
            <p:nvPr/>
          </p:nvSpPr>
          <p:spPr bwMode="auto">
            <a:xfrm>
              <a:off x="3205" y="4381"/>
              <a:ext cx="0" cy="305"/>
            </a:xfrm>
            <a:prstGeom prst="line">
              <a:avLst/>
            </a:prstGeom>
            <a:noFill/>
            <a:ln w="476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1" name="Line 4"/>
            <p:cNvSpPr>
              <a:spLocks noChangeShapeType="1"/>
            </p:cNvSpPr>
            <p:nvPr/>
          </p:nvSpPr>
          <p:spPr bwMode="auto">
            <a:xfrm>
              <a:off x="3205" y="7889"/>
              <a:ext cx="0" cy="30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Line 5"/>
            <p:cNvSpPr>
              <a:spLocks noChangeShapeType="1"/>
            </p:cNvSpPr>
            <p:nvPr/>
          </p:nvSpPr>
          <p:spPr bwMode="auto">
            <a:xfrm>
              <a:off x="737" y="6289"/>
              <a:ext cx="26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Line 6"/>
            <p:cNvSpPr>
              <a:spLocks noChangeShapeType="1"/>
            </p:cNvSpPr>
            <p:nvPr/>
          </p:nvSpPr>
          <p:spPr bwMode="auto">
            <a:xfrm>
              <a:off x="5497" y="6289"/>
              <a:ext cx="26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Line 7"/>
            <p:cNvSpPr>
              <a:spLocks noChangeShapeType="1"/>
            </p:cNvSpPr>
            <p:nvPr/>
          </p:nvSpPr>
          <p:spPr bwMode="auto">
            <a:xfrm flipH="1">
              <a:off x="4265" y="4611"/>
              <a:ext cx="87" cy="1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5" name="Line 8"/>
            <p:cNvSpPr>
              <a:spLocks noChangeShapeType="1"/>
            </p:cNvSpPr>
            <p:nvPr/>
          </p:nvSpPr>
          <p:spPr bwMode="auto">
            <a:xfrm flipH="1">
              <a:off x="5235" y="5296"/>
              <a:ext cx="175" cy="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Line 9"/>
            <p:cNvSpPr>
              <a:spLocks noChangeShapeType="1"/>
            </p:cNvSpPr>
            <p:nvPr/>
          </p:nvSpPr>
          <p:spPr bwMode="auto">
            <a:xfrm>
              <a:off x="5235" y="7126"/>
              <a:ext cx="175" cy="1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Line 10"/>
            <p:cNvSpPr>
              <a:spLocks noChangeShapeType="1"/>
            </p:cNvSpPr>
            <p:nvPr/>
          </p:nvSpPr>
          <p:spPr bwMode="auto">
            <a:xfrm>
              <a:off x="4352" y="7814"/>
              <a:ext cx="175" cy="1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Line 11"/>
            <p:cNvSpPr>
              <a:spLocks noChangeShapeType="1"/>
            </p:cNvSpPr>
            <p:nvPr/>
          </p:nvSpPr>
          <p:spPr bwMode="auto">
            <a:xfrm flipH="1">
              <a:off x="1972" y="7736"/>
              <a:ext cx="87" cy="1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Line 12"/>
            <p:cNvSpPr>
              <a:spLocks noChangeShapeType="1"/>
            </p:cNvSpPr>
            <p:nvPr/>
          </p:nvSpPr>
          <p:spPr bwMode="auto">
            <a:xfrm flipV="1">
              <a:off x="1002" y="7126"/>
              <a:ext cx="175" cy="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Line 13"/>
            <p:cNvSpPr>
              <a:spLocks noChangeShapeType="1"/>
            </p:cNvSpPr>
            <p:nvPr/>
          </p:nvSpPr>
          <p:spPr bwMode="auto">
            <a:xfrm>
              <a:off x="1090" y="5374"/>
              <a:ext cx="265" cy="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Line 14"/>
            <p:cNvSpPr>
              <a:spLocks noChangeShapeType="1"/>
            </p:cNvSpPr>
            <p:nvPr/>
          </p:nvSpPr>
          <p:spPr bwMode="auto">
            <a:xfrm>
              <a:off x="1972" y="4611"/>
              <a:ext cx="175" cy="1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Line 15"/>
            <p:cNvSpPr>
              <a:spLocks noChangeShapeType="1"/>
            </p:cNvSpPr>
            <p:nvPr/>
          </p:nvSpPr>
          <p:spPr bwMode="auto">
            <a:xfrm flipV="1">
              <a:off x="3205" y="5069"/>
              <a:ext cx="0" cy="1220"/>
            </a:xfrm>
            <a:prstGeom prst="line">
              <a:avLst/>
            </a:prstGeom>
            <a:noFill/>
            <a:ln w="539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Line 16"/>
            <p:cNvSpPr>
              <a:spLocks noChangeShapeType="1"/>
            </p:cNvSpPr>
            <p:nvPr/>
          </p:nvSpPr>
          <p:spPr bwMode="auto">
            <a:xfrm>
              <a:off x="3205" y="6289"/>
              <a:ext cx="1060" cy="0"/>
            </a:xfrm>
            <a:prstGeom prst="line">
              <a:avLst/>
            </a:prstGeom>
            <a:noFill/>
            <a:ln w="1016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Text Box 17"/>
            <p:cNvSpPr txBox="1">
              <a:spLocks noChangeArrowheads="1"/>
            </p:cNvSpPr>
            <p:nvPr/>
          </p:nvSpPr>
          <p:spPr bwMode="auto">
            <a:xfrm>
              <a:off x="2762" y="4536"/>
              <a:ext cx="1412" cy="1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endParaRPr lang="zh-CN" altLang="zh-CN" sz="3600" b="1">
                <a:latin typeface="Comic Sans MS" panose="030F0702030302020204" pitchFamily="66" charset="0"/>
              </a:endParaRPr>
            </a:p>
          </p:txBody>
        </p:sp>
        <p:sp>
          <p:nvSpPr>
            <p:cNvPr id="14355" name="Text Box 18"/>
            <p:cNvSpPr txBox="1">
              <a:spLocks noChangeArrowheads="1"/>
            </p:cNvSpPr>
            <p:nvPr/>
          </p:nvSpPr>
          <p:spPr bwMode="auto">
            <a:xfrm>
              <a:off x="3290" y="6826"/>
              <a:ext cx="1502" cy="1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endParaRPr lang="zh-CN" altLang="zh-CN" sz="3600" b="1">
                <a:latin typeface="Comic Sans MS" panose="030F0702030302020204" pitchFamily="66" charset="0"/>
              </a:endParaRPr>
            </a:p>
          </p:txBody>
        </p:sp>
        <p:sp>
          <p:nvSpPr>
            <p:cNvPr id="14356" name="Text Box 19"/>
            <p:cNvSpPr txBox="1">
              <a:spLocks noChangeArrowheads="1"/>
            </p:cNvSpPr>
            <p:nvPr/>
          </p:nvSpPr>
          <p:spPr bwMode="auto">
            <a:xfrm>
              <a:off x="2942" y="4606"/>
              <a:ext cx="97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12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57" name="Text Box 20"/>
            <p:cNvSpPr txBox="1">
              <a:spLocks noChangeArrowheads="1"/>
            </p:cNvSpPr>
            <p:nvPr/>
          </p:nvSpPr>
          <p:spPr bwMode="auto">
            <a:xfrm>
              <a:off x="4002" y="4761"/>
              <a:ext cx="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58" name="Text Box 21"/>
            <p:cNvSpPr txBox="1">
              <a:spLocks noChangeArrowheads="1"/>
            </p:cNvSpPr>
            <p:nvPr/>
          </p:nvSpPr>
          <p:spPr bwMode="auto">
            <a:xfrm>
              <a:off x="4887" y="5294"/>
              <a:ext cx="430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000">
                  <a:latin typeface="Arial Black" panose="020B0A04020102020204" pitchFamily="34" charset="0"/>
                </a:rPr>
                <a:t>2</a:t>
              </a:r>
              <a:endParaRPr lang="zh-CN" altLang="zh-CN" sz="2000">
                <a:latin typeface="Arial Black" panose="020B0A04020102020204" pitchFamily="34" charset="0"/>
              </a:endParaRPr>
            </a:p>
          </p:txBody>
        </p:sp>
        <p:sp>
          <p:nvSpPr>
            <p:cNvPr id="14359" name="Text Box 22"/>
            <p:cNvSpPr txBox="1">
              <a:spLocks noChangeArrowheads="1"/>
            </p:cNvSpPr>
            <p:nvPr/>
          </p:nvSpPr>
          <p:spPr bwMode="auto">
            <a:xfrm>
              <a:off x="5062" y="6061"/>
              <a:ext cx="62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3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60" name="Text Box 23"/>
            <p:cNvSpPr txBox="1">
              <a:spLocks noChangeArrowheads="1"/>
            </p:cNvSpPr>
            <p:nvPr/>
          </p:nvSpPr>
          <p:spPr bwMode="auto">
            <a:xfrm>
              <a:off x="4875" y="6826"/>
              <a:ext cx="36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4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61" name="Text Box 24"/>
            <p:cNvSpPr txBox="1">
              <a:spLocks noChangeArrowheads="1"/>
            </p:cNvSpPr>
            <p:nvPr/>
          </p:nvSpPr>
          <p:spPr bwMode="auto">
            <a:xfrm>
              <a:off x="4095" y="7431"/>
              <a:ext cx="43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5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62" name="Text Box 25"/>
            <p:cNvSpPr txBox="1">
              <a:spLocks noChangeArrowheads="1"/>
            </p:cNvSpPr>
            <p:nvPr/>
          </p:nvSpPr>
          <p:spPr bwMode="auto">
            <a:xfrm>
              <a:off x="3022" y="7511"/>
              <a:ext cx="53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6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63" name="Text Box 26"/>
            <p:cNvSpPr txBox="1">
              <a:spLocks noChangeArrowheads="1"/>
            </p:cNvSpPr>
            <p:nvPr/>
          </p:nvSpPr>
          <p:spPr bwMode="auto">
            <a:xfrm>
              <a:off x="1967" y="7359"/>
              <a:ext cx="6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7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64" name="Text Box 27"/>
            <p:cNvSpPr txBox="1">
              <a:spLocks noChangeArrowheads="1"/>
            </p:cNvSpPr>
            <p:nvPr/>
          </p:nvSpPr>
          <p:spPr bwMode="auto">
            <a:xfrm>
              <a:off x="1182" y="6744"/>
              <a:ext cx="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8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65" name="Text Box 28"/>
            <p:cNvSpPr txBox="1">
              <a:spLocks noChangeArrowheads="1"/>
            </p:cNvSpPr>
            <p:nvPr/>
          </p:nvSpPr>
          <p:spPr bwMode="auto">
            <a:xfrm>
              <a:off x="1004" y="6136"/>
              <a:ext cx="60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9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66" name="Text Box 29"/>
            <p:cNvSpPr txBox="1">
              <a:spLocks noChangeArrowheads="1"/>
            </p:cNvSpPr>
            <p:nvPr/>
          </p:nvSpPr>
          <p:spPr bwMode="auto">
            <a:xfrm>
              <a:off x="1267" y="5369"/>
              <a:ext cx="97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10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67" name="Text Box 30"/>
            <p:cNvSpPr txBox="1">
              <a:spLocks noChangeArrowheads="1"/>
            </p:cNvSpPr>
            <p:nvPr/>
          </p:nvSpPr>
          <p:spPr bwMode="auto">
            <a:xfrm>
              <a:off x="1967" y="4761"/>
              <a:ext cx="97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11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pic>
          <p:nvPicPr>
            <p:cNvPr id="14368" name="Picture 31" descr="logo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82" y="5816"/>
              <a:ext cx="1122" cy="1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69" name="组合 1"/>
          <p:cNvGrpSpPr/>
          <p:nvPr/>
        </p:nvGrpSpPr>
        <p:grpSpPr bwMode="auto">
          <a:xfrm>
            <a:off x="2986088" y="620713"/>
            <a:ext cx="3190875" cy="2619375"/>
            <a:chOff x="4590" y="865"/>
            <a:chExt cx="5024" cy="4125"/>
          </a:xfrm>
        </p:grpSpPr>
        <p:sp>
          <p:nvSpPr>
            <p:cNvPr id="14370" name="Oval 32"/>
            <p:cNvSpPr>
              <a:spLocks noChangeArrowheads="1"/>
            </p:cNvSpPr>
            <p:nvPr/>
          </p:nvSpPr>
          <p:spPr bwMode="auto">
            <a:xfrm>
              <a:off x="4589" y="865"/>
              <a:ext cx="5025" cy="4125"/>
            </a:xfrm>
            <a:prstGeom prst="ellipse">
              <a:avLst/>
            </a:prstGeom>
            <a:solidFill>
              <a:srgbClr val="FFCC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1" name="Line 33"/>
            <p:cNvSpPr>
              <a:spLocks noChangeShapeType="1"/>
            </p:cNvSpPr>
            <p:nvPr/>
          </p:nvSpPr>
          <p:spPr bwMode="auto">
            <a:xfrm>
              <a:off x="7059" y="865"/>
              <a:ext cx="0" cy="330"/>
            </a:xfrm>
            <a:prstGeom prst="line">
              <a:avLst/>
            </a:prstGeom>
            <a:noFill/>
            <a:ln w="476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Line 34"/>
            <p:cNvSpPr>
              <a:spLocks noChangeShapeType="1"/>
            </p:cNvSpPr>
            <p:nvPr/>
          </p:nvSpPr>
          <p:spPr bwMode="auto">
            <a:xfrm>
              <a:off x="7059" y="4660"/>
              <a:ext cx="0" cy="33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Line 35"/>
            <p:cNvSpPr>
              <a:spLocks noChangeShapeType="1"/>
            </p:cNvSpPr>
            <p:nvPr/>
          </p:nvSpPr>
          <p:spPr bwMode="auto">
            <a:xfrm>
              <a:off x="4589" y="2927"/>
              <a:ext cx="26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Line 36"/>
            <p:cNvSpPr>
              <a:spLocks noChangeShapeType="1"/>
            </p:cNvSpPr>
            <p:nvPr/>
          </p:nvSpPr>
          <p:spPr bwMode="auto">
            <a:xfrm>
              <a:off x="9349" y="2927"/>
              <a:ext cx="26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Line 37"/>
            <p:cNvSpPr>
              <a:spLocks noChangeShapeType="1"/>
            </p:cNvSpPr>
            <p:nvPr/>
          </p:nvSpPr>
          <p:spPr bwMode="auto">
            <a:xfrm flipH="1">
              <a:off x="8117" y="1112"/>
              <a:ext cx="87" cy="16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Line 38"/>
            <p:cNvSpPr>
              <a:spLocks noChangeShapeType="1"/>
            </p:cNvSpPr>
            <p:nvPr/>
          </p:nvSpPr>
          <p:spPr bwMode="auto">
            <a:xfrm flipH="1">
              <a:off x="9087" y="1855"/>
              <a:ext cx="175" cy="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Line 39"/>
            <p:cNvSpPr>
              <a:spLocks noChangeShapeType="1"/>
            </p:cNvSpPr>
            <p:nvPr/>
          </p:nvSpPr>
          <p:spPr bwMode="auto">
            <a:xfrm>
              <a:off x="9087" y="3835"/>
              <a:ext cx="175" cy="16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Line 40"/>
            <p:cNvSpPr>
              <a:spLocks noChangeShapeType="1"/>
            </p:cNvSpPr>
            <p:nvPr/>
          </p:nvSpPr>
          <p:spPr bwMode="auto">
            <a:xfrm>
              <a:off x="8204" y="4577"/>
              <a:ext cx="177" cy="16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Line 41"/>
            <p:cNvSpPr>
              <a:spLocks noChangeShapeType="1"/>
            </p:cNvSpPr>
            <p:nvPr/>
          </p:nvSpPr>
          <p:spPr bwMode="auto">
            <a:xfrm flipH="1">
              <a:off x="5822" y="4495"/>
              <a:ext cx="90" cy="16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Line 42"/>
            <p:cNvSpPr>
              <a:spLocks noChangeShapeType="1"/>
            </p:cNvSpPr>
            <p:nvPr/>
          </p:nvSpPr>
          <p:spPr bwMode="auto">
            <a:xfrm flipV="1">
              <a:off x="4854" y="3835"/>
              <a:ext cx="175" cy="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1" name="Line 43"/>
            <p:cNvSpPr>
              <a:spLocks noChangeShapeType="1"/>
            </p:cNvSpPr>
            <p:nvPr/>
          </p:nvSpPr>
          <p:spPr bwMode="auto">
            <a:xfrm>
              <a:off x="4942" y="1937"/>
              <a:ext cx="265" cy="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Line 44"/>
            <p:cNvSpPr>
              <a:spLocks noChangeShapeType="1"/>
            </p:cNvSpPr>
            <p:nvPr/>
          </p:nvSpPr>
          <p:spPr bwMode="auto">
            <a:xfrm>
              <a:off x="5822" y="1112"/>
              <a:ext cx="177" cy="16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Line 45"/>
            <p:cNvSpPr>
              <a:spLocks noChangeShapeType="1"/>
            </p:cNvSpPr>
            <p:nvPr/>
          </p:nvSpPr>
          <p:spPr bwMode="auto">
            <a:xfrm flipV="1">
              <a:off x="7059" y="1607"/>
              <a:ext cx="0" cy="1320"/>
            </a:xfrm>
            <a:prstGeom prst="line">
              <a:avLst/>
            </a:prstGeom>
            <a:noFill/>
            <a:ln w="539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Line 46"/>
            <p:cNvSpPr>
              <a:spLocks noChangeShapeType="1"/>
            </p:cNvSpPr>
            <p:nvPr/>
          </p:nvSpPr>
          <p:spPr bwMode="auto">
            <a:xfrm flipV="1">
              <a:off x="7059" y="2097"/>
              <a:ext cx="510" cy="830"/>
            </a:xfrm>
            <a:prstGeom prst="line">
              <a:avLst/>
            </a:prstGeom>
            <a:noFill/>
            <a:ln w="1016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Text Box 47"/>
            <p:cNvSpPr txBox="1">
              <a:spLocks noChangeArrowheads="1"/>
            </p:cNvSpPr>
            <p:nvPr/>
          </p:nvSpPr>
          <p:spPr bwMode="auto">
            <a:xfrm>
              <a:off x="6614" y="1030"/>
              <a:ext cx="1412" cy="1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endParaRPr lang="zh-CN" altLang="zh-CN" sz="3600" b="1">
                <a:latin typeface="Comic Sans MS" panose="030F0702030302020204" pitchFamily="66" charset="0"/>
              </a:endParaRPr>
            </a:p>
          </p:txBody>
        </p:sp>
        <p:sp>
          <p:nvSpPr>
            <p:cNvPr id="14386" name="Text Box 49"/>
            <p:cNvSpPr txBox="1">
              <a:spLocks noChangeArrowheads="1"/>
            </p:cNvSpPr>
            <p:nvPr/>
          </p:nvSpPr>
          <p:spPr bwMode="auto">
            <a:xfrm>
              <a:off x="6794" y="1112"/>
              <a:ext cx="97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12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87" name="Text Box 50"/>
            <p:cNvSpPr txBox="1">
              <a:spLocks noChangeArrowheads="1"/>
            </p:cNvSpPr>
            <p:nvPr/>
          </p:nvSpPr>
          <p:spPr bwMode="auto">
            <a:xfrm>
              <a:off x="7854" y="1275"/>
              <a:ext cx="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88" name="Text Box 51"/>
            <p:cNvSpPr txBox="1">
              <a:spLocks noChangeArrowheads="1"/>
            </p:cNvSpPr>
            <p:nvPr/>
          </p:nvSpPr>
          <p:spPr bwMode="auto">
            <a:xfrm>
              <a:off x="8739" y="1852"/>
              <a:ext cx="430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000" b="1">
                  <a:latin typeface="Comic Sans MS" panose="030F0702030302020204" pitchFamily="66" charset="0"/>
                </a:rPr>
                <a:t>2</a:t>
              </a:r>
              <a:endParaRPr lang="zh-CN" altLang="zh-CN" sz="2000" b="1">
                <a:latin typeface="Comic Sans MS" panose="030F0702030302020204" pitchFamily="66" charset="0"/>
              </a:endParaRPr>
            </a:p>
          </p:txBody>
        </p:sp>
        <p:sp>
          <p:nvSpPr>
            <p:cNvPr id="14389" name="Text Box 52"/>
            <p:cNvSpPr txBox="1">
              <a:spLocks noChangeArrowheads="1"/>
            </p:cNvSpPr>
            <p:nvPr/>
          </p:nvSpPr>
          <p:spPr bwMode="auto">
            <a:xfrm>
              <a:off x="8912" y="2680"/>
              <a:ext cx="62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3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90" name="Text Box 53"/>
            <p:cNvSpPr txBox="1">
              <a:spLocks noChangeArrowheads="1"/>
            </p:cNvSpPr>
            <p:nvPr/>
          </p:nvSpPr>
          <p:spPr bwMode="auto">
            <a:xfrm>
              <a:off x="8727" y="3510"/>
              <a:ext cx="36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4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91" name="Text Box 54"/>
            <p:cNvSpPr txBox="1">
              <a:spLocks noChangeArrowheads="1"/>
            </p:cNvSpPr>
            <p:nvPr/>
          </p:nvSpPr>
          <p:spPr bwMode="auto">
            <a:xfrm>
              <a:off x="7947" y="4165"/>
              <a:ext cx="43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5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92" name="Text Box 55"/>
            <p:cNvSpPr txBox="1">
              <a:spLocks noChangeArrowheads="1"/>
            </p:cNvSpPr>
            <p:nvPr/>
          </p:nvSpPr>
          <p:spPr bwMode="auto">
            <a:xfrm>
              <a:off x="6874" y="4247"/>
              <a:ext cx="53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6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93" name="Text Box 56"/>
            <p:cNvSpPr txBox="1">
              <a:spLocks noChangeArrowheads="1"/>
            </p:cNvSpPr>
            <p:nvPr/>
          </p:nvSpPr>
          <p:spPr bwMode="auto">
            <a:xfrm>
              <a:off x="5819" y="4085"/>
              <a:ext cx="6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7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94" name="Text Box 57"/>
            <p:cNvSpPr txBox="1">
              <a:spLocks noChangeArrowheads="1"/>
            </p:cNvSpPr>
            <p:nvPr/>
          </p:nvSpPr>
          <p:spPr bwMode="auto">
            <a:xfrm>
              <a:off x="5034" y="3422"/>
              <a:ext cx="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8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95" name="Text Box 58"/>
            <p:cNvSpPr txBox="1">
              <a:spLocks noChangeArrowheads="1"/>
            </p:cNvSpPr>
            <p:nvPr/>
          </p:nvSpPr>
          <p:spPr bwMode="auto">
            <a:xfrm>
              <a:off x="4857" y="2760"/>
              <a:ext cx="60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9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96" name="Text Box 59"/>
            <p:cNvSpPr txBox="1">
              <a:spLocks noChangeArrowheads="1"/>
            </p:cNvSpPr>
            <p:nvPr/>
          </p:nvSpPr>
          <p:spPr bwMode="auto">
            <a:xfrm>
              <a:off x="5119" y="1935"/>
              <a:ext cx="97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10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397" name="Text Box 60"/>
            <p:cNvSpPr txBox="1">
              <a:spLocks noChangeArrowheads="1"/>
            </p:cNvSpPr>
            <p:nvPr/>
          </p:nvSpPr>
          <p:spPr bwMode="auto">
            <a:xfrm>
              <a:off x="5819" y="1275"/>
              <a:ext cx="97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11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pic>
          <p:nvPicPr>
            <p:cNvPr id="14398" name="Picture 61" descr="1102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07" y="2542"/>
              <a:ext cx="1787" cy="1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99" name="Freeform 62"/>
            <p:cNvSpPr>
              <a:spLocks noChangeArrowheads="1"/>
            </p:cNvSpPr>
            <p:nvPr/>
          </p:nvSpPr>
          <p:spPr bwMode="auto">
            <a:xfrm rot="11109756" flipV="1">
              <a:off x="6479" y="2720"/>
              <a:ext cx="340" cy="110"/>
            </a:xfrm>
            <a:custGeom>
              <a:avLst/>
              <a:gdLst>
                <a:gd name="T0" fmla="*/ 0 w 136"/>
                <a:gd name="T1" fmla="*/ 0 h 7"/>
                <a:gd name="T2" fmla="*/ 136 w 136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6" h="7">
                  <a:moveTo>
                    <a:pt x="0" y="0"/>
                  </a:moveTo>
                  <a:cubicBezTo>
                    <a:pt x="56" y="3"/>
                    <a:pt x="113" y="7"/>
                    <a:pt x="13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400" name="组合 3"/>
          <p:cNvGrpSpPr/>
          <p:nvPr/>
        </p:nvGrpSpPr>
        <p:grpSpPr bwMode="auto">
          <a:xfrm>
            <a:off x="5219700" y="3068638"/>
            <a:ext cx="3224213" cy="2466975"/>
            <a:chOff x="8220" y="4833"/>
            <a:chExt cx="5077" cy="3885"/>
          </a:xfrm>
        </p:grpSpPr>
        <p:sp>
          <p:nvSpPr>
            <p:cNvPr id="14401" name="Oval 64"/>
            <p:cNvSpPr>
              <a:spLocks noChangeArrowheads="1"/>
            </p:cNvSpPr>
            <p:nvPr/>
          </p:nvSpPr>
          <p:spPr bwMode="auto">
            <a:xfrm>
              <a:off x="8220" y="4832"/>
              <a:ext cx="5025" cy="3812"/>
            </a:xfrm>
            <a:prstGeom prst="ellipse">
              <a:avLst/>
            </a:prstGeom>
            <a:solidFill>
              <a:srgbClr val="FFCC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2" name="Line 65"/>
            <p:cNvSpPr>
              <a:spLocks noChangeShapeType="1"/>
            </p:cNvSpPr>
            <p:nvPr/>
          </p:nvSpPr>
          <p:spPr bwMode="auto">
            <a:xfrm>
              <a:off x="10742" y="4870"/>
              <a:ext cx="0" cy="305"/>
            </a:xfrm>
            <a:prstGeom prst="line">
              <a:avLst/>
            </a:prstGeom>
            <a:noFill/>
            <a:ln w="476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3" name="Line 66"/>
            <p:cNvSpPr>
              <a:spLocks noChangeShapeType="1"/>
            </p:cNvSpPr>
            <p:nvPr/>
          </p:nvSpPr>
          <p:spPr bwMode="auto">
            <a:xfrm>
              <a:off x="10742" y="8380"/>
              <a:ext cx="0" cy="30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4" name="Line 67"/>
            <p:cNvSpPr>
              <a:spLocks noChangeShapeType="1"/>
            </p:cNvSpPr>
            <p:nvPr/>
          </p:nvSpPr>
          <p:spPr bwMode="auto">
            <a:xfrm>
              <a:off x="8272" y="6777"/>
              <a:ext cx="2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5" name="Line 68"/>
            <p:cNvSpPr>
              <a:spLocks noChangeShapeType="1"/>
            </p:cNvSpPr>
            <p:nvPr/>
          </p:nvSpPr>
          <p:spPr bwMode="auto">
            <a:xfrm>
              <a:off x="13032" y="6777"/>
              <a:ext cx="26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6" name="Line 69"/>
            <p:cNvSpPr>
              <a:spLocks noChangeShapeType="1"/>
            </p:cNvSpPr>
            <p:nvPr/>
          </p:nvSpPr>
          <p:spPr bwMode="auto">
            <a:xfrm flipH="1">
              <a:off x="11800" y="5097"/>
              <a:ext cx="87" cy="1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7" name="Line 70"/>
            <p:cNvSpPr>
              <a:spLocks noChangeShapeType="1"/>
            </p:cNvSpPr>
            <p:nvPr/>
          </p:nvSpPr>
          <p:spPr bwMode="auto">
            <a:xfrm flipH="1">
              <a:off x="12770" y="5785"/>
              <a:ext cx="175" cy="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8" name="Line 71"/>
            <p:cNvSpPr>
              <a:spLocks noChangeShapeType="1"/>
            </p:cNvSpPr>
            <p:nvPr/>
          </p:nvSpPr>
          <p:spPr bwMode="auto">
            <a:xfrm>
              <a:off x="12770" y="7615"/>
              <a:ext cx="175" cy="15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9" name="Line 72"/>
            <p:cNvSpPr>
              <a:spLocks noChangeShapeType="1"/>
            </p:cNvSpPr>
            <p:nvPr/>
          </p:nvSpPr>
          <p:spPr bwMode="auto">
            <a:xfrm>
              <a:off x="11887" y="8302"/>
              <a:ext cx="177" cy="1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0" name="Line 73"/>
            <p:cNvSpPr>
              <a:spLocks noChangeShapeType="1"/>
            </p:cNvSpPr>
            <p:nvPr/>
          </p:nvSpPr>
          <p:spPr bwMode="auto">
            <a:xfrm flipH="1">
              <a:off x="9505" y="8225"/>
              <a:ext cx="90" cy="15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1" name="Line 74"/>
            <p:cNvSpPr>
              <a:spLocks noChangeShapeType="1"/>
            </p:cNvSpPr>
            <p:nvPr/>
          </p:nvSpPr>
          <p:spPr bwMode="auto">
            <a:xfrm flipV="1">
              <a:off x="8535" y="7615"/>
              <a:ext cx="177" cy="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2" name="Line 75"/>
            <p:cNvSpPr>
              <a:spLocks noChangeShapeType="1"/>
            </p:cNvSpPr>
            <p:nvPr/>
          </p:nvSpPr>
          <p:spPr bwMode="auto">
            <a:xfrm>
              <a:off x="8625" y="5860"/>
              <a:ext cx="265" cy="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3" name="Line 76"/>
            <p:cNvSpPr>
              <a:spLocks noChangeShapeType="1"/>
            </p:cNvSpPr>
            <p:nvPr/>
          </p:nvSpPr>
          <p:spPr bwMode="auto">
            <a:xfrm>
              <a:off x="9505" y="5097"/>
              <a:ext cx="177" cy="1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4" name="Line 77"/>
            <p:cNvSpPr>
              <a:spLocks noChangeShapeType="1"/>
            </p:cNvSpPr>
            <p:nvPr/>
          </p:nvSpPr>
          <p:spPr bwMode="auto">
            <a:xfrm flipV="1">
              <a:off x="10742" y="5557"/>
              <a:ext cx="0" cy="1220"/>
            </a:xfrm>
            <a:prstGeom prst="line">
              <a:avLst/>
            </a:prstGeom>
            <a:noFill/>
            <a:ln w="539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5" name="Line 78"/>
            <p:cNvSpPr>
              <a:spLocks noChangeShapeType="1"/>
            </p:cNvSpPr>
            <p:nvPr/>
          </p:nvSpPr>
          <p:spPr bwMode="auto">
            <a:xfrm flipH="1">
              <a:off x="9680" y="6777"/>
              <a:ext cx="1062" cy="402"/>
            </a:xfrm>
            <a:prstGeom prst="line">
              <a:avLst/>
            </a:prstGeom>
            <a:noFill/>
            <a:ln w="1016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6" name="Text Box 79"/>
            <p:cNvSpPr txBox="1">
              <a:spLocks noChangeArrowheads="1"/>
            </p:cNvSpPr>
            <p:nvPr/>
          </p:nvSpPr>
          <p:spPr bwMode="auto">
            <a:xfrm>
              <a:off x="10297" y="5022"/>
              <a:ext cx="1412" cy="1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endParaRPr lang="zh-CN" altLang="zh-CN" sz="3600" b="1">
                <a:latin typeface="Comic Sans MS" panose="030F0702030302020204" pitchFamily="66" charset="0"/>
              </a:endParaRPr>
            </a:p>
          </p:txBody>
        </p:sp>
        <p:sp>
          <p:nvSpPr>
            <p:cNvPr id="14417" name="Text Box 80"/>
            <p:cNvSpPr txBox="1">
              <a:spLocks noChangeArrowheads="1"/>
            </p:cNvSpPr>
            <p:nvPr/>
          </p:nvSpPr>
          <p:spPr bwMode="auto">
            <a:xfrm>
              <a:off x="10825" y="7315"/>
              <a:ext cx="1502" cy="1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endParaRPr lang="zh-CN" altLang="zh-CN" sz="3600" b="1">
                <a:latin typeface="Comic Sans MS" panose="030F0702030302020204" pitchFamily="66" charset="0"/>
              </a:endParaRPr>
            </a:p>
          </p:txBody>
        </p:sp>
        <p:sp>
          <p:nvSpPr>
            <p:cNvPr id="14418" name="Text Box 81"/>
            <p:cNvSpPr txBox="1">
              <a:spLocks noChangeArrowheads="1"/>
            </p:cNvSpPr>
            <p:nvPr/>
          </p:nvSpPr>
          <p:spPr bwMode="auto">
            <a:xfrm>
              <a:off x="10477" y="5097"/>
              <a:ext cx="96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12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419" name="Text Box 82"/>
            <p:cNvSpPr txBox="1">
              <a:spLocks noChangeArrowheads="1"/>
            </p:cNvSpPr>
            <p:nvPr/>
          </p:nvSpPr>
          <p:spPr bwMode="auto">
            <a:xfrm>
              <a:off x="11537" y="5250"/>
              <a:ext cx="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420" name="Text Box 83"/>
            <p:cNvSpPr txBox="1">
              <a:spLocks noChangeArrowheads="1"/>
            </p:cNvSpPr>
            <p:nvPr/>
          </p:nvSpPr>
          <p:spPr bwMode="auto">
            <a:xfrm>
              <a:off x="12422" y="5782"/>
              <a:ext cx="430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000" b="1">
                  <a:latin typeface="Comic Sans MS" panose="030F0702030302020204" pitchFamily="66" charset="0"/>
                </a:rPr>
                <a:t>2</a:t>
              </a:r>
              <a:endParaRPr lang="zh-CN" altLang="zh-CN" sz="2000" b="1">
                <a:latin typeface="Comic Sans MS" panose="030F0702030302020204" pitchFamily="66" charset="0"/>
              </a:endParaRPr>
            </a:p>
          </p:txBody>
        </p:sp>
        <p:sp>
          <p:nvSpPr>
            <p:cNvPr id="14421" name="Text Box 84"/>
            <p:cNvSpPr txBox="1">
              <a:spLocks noChangeArrowheads="1"/>
            </p:cNvSpPr>
            <p:nvPr/>
          </p:nvSpPr>
          <p:spPr bwMode="auto">
            <a:xfrm>
              <a:off x="12595" y="6550"/>
              <a:ext cx="62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3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422" name="Text Box 85"/>
            <p:cNvSpPr txBox="1">
              <a:spLocks noChangeArrowheads="1"/>
            </p:cNvSpPr>
            <p:nvPr/>
          </p:nvSpPr>
          <p:spPr bwMode="auto">
            <a:xfrm>
              <a:off x="12410" y="7315"/>
              <a:ext cx="36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4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423" name="Text Box 86"/>
            <p:cNvSpPr txBox="1">
              <a:spLocks noChangeArrowheads="1"/>
            </p:cNvSpPr>
            <p:nvPr/>
          </p:nvSpPr>
          <p:spPr bwMode="auto">
            <a:xfrm>
              <a:off x="11630" y="7920"/>
              <a:ext cx="43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5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424" name="Text Box 87"/>
            <p:cNvSpPr txBox="1">
              <a:spLocks noChangeArrowheads="1"/>
            </p:cNvSpPr>
            <p:nvPr/>
          </p:nvSpPr>
          <p:spPr bwMode="auto">
            <a:xfrm>
              <a:off x="10557" y="7997"/>
              <a:ext cx="53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6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425" name="Text Box 88"/>
            <p:cNvSpPr txBox="1">
              <a:spLocks noChangeArrowheads="1"/>
            </p:cNvSpPr>
            <p:nvPr/>
          </p:nvSpPr>
          <p:spPr bwMode="auto">
            <a:xfrm>
              <a:off x="8717" y="7235"/>
              <a:ext cx="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8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426" name="Text Box 89"/>
            <p:cNvSpPr txBox="1">
              <a:spLocks noChangeArrowheads="1"/>
            </p:cNvSpPr>
            <p:nvPr/>
          </p:nvSpPr>
          <p:spPr bwMode="auto">
            <a:xfrm>
              <a:off x="8540" y="6622"/>
              <a:ext cx="60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9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427" name="Text Box 90"/>
            <p:cNvSpPr txBox="1">
              <a:spLocks noChangeArrowheads="1"/>
            </p:cNvSpPr>
            <p:nvPr/>
          </p:nvSpPr>
          <p:spPr bwMode="auto">
            <a:xfrm>
              <a:off x="8802" y="5860"/>
              <a:ext cx="97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10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sp>
          <p:nvSpPr>
            <p:cNvPr id="14428" name="Text Box 91"/>
            <p:cNvSpPr txBox="1">
              <a:spLocks noChangeArrowheads="1"/>
            </p:cNvSpPr>
            <p:nvPr/>
          </p:nvSpPr>
          <p:spPr bwMode="auto">
            <a:xfrm>
              <a:off x="9502" y="5250"/>
              <a:ext cx="975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11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  <p:pic>
          <p:nvPicPr>
            <p:cNvPr id="14429" name="Picture 92" descr="22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E4EAF8"/>
                </a:clrFrom>
                <a:clrTo>
                  <a:srgbClr val="E4EA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830" y="6535"/>
              <a:ext cx="1445" cy="1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430" name="Text Box 93"/>
            <p:cNvSpPr txBox="1">
              <a:spLocks noChangeArrowheads="1"/>
            </p:cNvSpPr>
            <p:nvPr/>
          </p:nvSpPr>
          <p:spPr bwMode="auto">
            <a:xfrm>
              <a:off x="9580" y="7780"/>
              <a:ext cx="70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Comic Sans MS" panose="030F0702030302020204" pitchFamily="66" charset="0"/>
                </a:rPr>
                <a:t>7</a:t>
              </a:r>
              <a:endParaRPr lang="zh-CN" altLang="zh-CN" sz="2400" b="1">
                <a:latin typeface="Comic Sans MS" panose="030F0702030302020204" pitchFamily="66" charset="0"/>
              </a:endParaRPr>
            </a:p>
          </p:txBody>
        </p:sp>
      </p:grpSp>
      <p:sp>
        <p:nvSpPr>
          <p:cNvPr id="9310" name="Rectangle 94"/>
          <p:cNvSpPr>
            <a:spLocks noChangeArrowheads="1"/>
          </p:cNvSpPr>
          <p:nvPr/>
        </p:nvSpPr>
        <p:spPr bwMode="auto">
          <a:xfrm>
            <a:off x="1281113" y="5157788"/>
            <a:ext cx="75596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</a:rPr>
              <a:t>分针指向</a:t>
            </a:r>
            <a:r>
              <a:rPr lang="zh-CN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chemeClr val="tx2"/>
                </a:solidFill>
              </a:rPr>
              <a:t>，时针指向数字几，就是几时</a:t>
            </a:r>
            <a:r>
              <a:rPr lang="zh-CN" altLang="en-US" sz="7200" dirty="0">
                <a:solidFill>
                  <a:srgbClr val="0066FF"/>
                </a:solidFill>
              </a:rPr>
              <a:t> </a:t>
            </a:r>
            <a:endParaRPr lang="zh-CN" altLang="en-US" sz="72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早、晚9点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6013" y="1628775"/>
            <a:ext cx="6330950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044575" y="763588"/>
            <a:ext cx="56149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3300"/>
                </a:solidFill>
              </a:rPr>
              <a:t>看看小美什么时间分别在干什么？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0d16fdf6-35e2-4c0f-9863-66030a4f9e0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1021</Words>
  <Application>WPS 演示</Application>
  <PresentationFormat>全屏显示(4:3)</PresentationFormat>
  <Paragraphs>109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微软雅黑</vt:lpstr>
      <vt:lpstr>黑体</vt:lpstr>
      <vt:lpstr>Times New Roman</vt:lpstr>
      <vt:lpstr>Comic Sans MS</vt:lpstr>
      <vt:lpstr>Arial Black</vt:lpstr>
      <vt:lpstr>Arial</vt:lpstr>
      <vt:lpstr>Arial Unicode MS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7</cp:revision>
  <dcterms:created xsi:type="dcterms:W3CDTF">2015-01-08T00:58:00Z</dcterms:created>
  <dcterms:modified xsi:type="dcterms:W3CDTF">2023-01-29T09:13:38Z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0EC5C1A9D61B4754BD6856F66EF22769</vt:lpwstr>
  </property>
</Properties>
</file>