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7" r:id="rId4"/>
    <p:sldId id="258" r:id="rId6"/>
    <p:sldId id="259" r:id="rId7"/>
    <p:sldId id="260" r:id="rId8"/>
    <p:sldId id="261" r:id="rId9"/>
    <p:sldId id="262" r:id="rId10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75EF62-6933-49A3-86AC-F9B5190880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494F9D-E3B0-4CD4-9BC9-D240BDBD88B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D-E3B0-4CD4-9BC9-D240BDBD88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fld id="{EA620057-CA48-4994-B691-ED76E17C5A16}" type="slidenum">
              <a:rPr lang="zh-CN" altLang="en-US">
                <a:solidFill>
                  <a:prstClr val="black"/>
                </a:solidFill>
              </a:rPr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fld id="{A2C4F689-9865-43FB-84A0-35A7657102A9}" type="slidenum">
              <a:rPr lang="zh-CN" altLang="en-US">
                <a:solidFill>
                  <a:prstClr val="black"/>
                </a:solidFill>
              </a:rPr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fld id="{5CA754E4-D543-4251-8944-172C0A59F684}" type="slidenum">
              <a:rPr lang="zh-CN" altLang="en-US">
                <a:solidFill>
                  <a:prstClr val="black"/>
                </a:solidFill>
              </a:rPr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fld id="{6BB04379-F7EE-491F-902C-FCFDDAD887E1}" type="slidenum">
              <a:rPr lang="zh-CN" altLang="en-US">
                <a:solidFill>
                  <a:prstClr val="black"/>
                </a:solidFill>
              </a:rPr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fld id="{F4D60D54-FC26-4854-9636-5E7170E3268F}" type="slidenum">
              <a:rPr lang="zh-CN" altLang="en-US">
                <a:solidFill>
                  <a:prstClr val="black"/>
                </a:solidFill>
              </a:rPr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414F20-A27D-4D38-B645-6CF488986583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1B9FB3-939B-4D50-B553-984FDFE60ABA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E5D980-4049-4258-9D34-021B57D95940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D6F6D4-1279-4B5F-A202-B9CD4B60F417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9D3185-CAC9-422C-9947-86F1A9B88CC2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DFE250-12DA-4CCE-8724-58567F2C01BF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1C2B18-2B23-41C1-9765-42B0A0755ED0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685B93-D6C3-4799-84CC-B46DB79E7407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E6CA22-4C25-454D-B9FE-7BEB8D1499D2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2B98A2-8ED6-479F-96D7-C6D7ADA191D5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D1F475-21E0-481E-98DB-6D2178DBD86A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C979BE-D144-4B6A-9D10-D5C97B78B06B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E65E7A-F2F7-42C0-A8A5-643761211027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623223-4390-433B-A6D5-7778670B5815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6326BE-E8CE-46E0-90AE-8C9C0A7B5F53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C523B3-EC9B-461C-A7ED-9C2032BEBA0D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AFE726-D892-4444-AA04-3E3EA1969E9E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5D1846-0D8F-4DA3-AF98-B91C015623E2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B522CB-8D78-4288-9DFF-1BA257AB8AAD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3D35A1-D184-406F-A15F-5A3AA839AFC8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A4E296C-97BF-44ED-BA88-5CC606B0ECBD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B05B7C-FA34-4056-AF29-D796FA3A5DB1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33C84F-CF7B-474F-BB2F-6FAB4B117865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328884-B74E-44D3-925D-2E1D14089B83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274638"/>
            <a:ext cx="2058988" cy="58801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29325" cy="58801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AD3D0B-3810-4789-92F4-5459FA32E5D6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D7CE76-5D73-412C-A79F-6403F57D8209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D16910-F99F-4DD5-B2FE-AA4597A29F53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F4BC76-69C7-4439-894D-4AE22DEE5746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2F2DEB-AF62-4616-9853-E112887CD739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9C2496-E07F-4FB8-A00B-1FE39C08D17A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AC7CE2-5DFC-434D-BD4A-B35F0F4B048A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86D704-A8C1-4507-9F13-BB92A1548344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CFCA-EE38-43EC-8F4A-F53C4FC1168A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79BE8656-0FCC-4176-A304-2348328CC3F8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A99254B-9EE4-4CD8-8FF3-A25F50A3F62A}" type="datetimeFigureOut"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E63E44D-E6AA-4F79-B31C-15F6C27B5B96}" type="slidenum"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  <a:cs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  <a:cs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  <a:cs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  <a:cs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  <a:cs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  <a:cs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  <a:cs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  <a:cs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1"/>
          <p:cNvSpPr/>
          <p:nvPr/>
        </p:nvSpPr>
        <p:spPr>
          <a:xfrm>
            <a:off x="0" y="1556792"/>
            <a:ext cx="3468688" cy="1008063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3075" name="Line 10"/>
          <p:cNvSpPr>
            <a:spLocks noChangeShapeType="1"/>
          </p:cNvSpPr>
          <p:nvPr/>
        </p:nvSpPr>
        <p:spPr bwMode="auto">
          <a:xfrm flipV="1">
            <a:off x="3143250" y="2517230"/>
            <a:ext cx="5027613" cy="26987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-6350" y="1663155"/>
            <a:ext cx="6588125" cy="908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50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50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第 二 单元   </a:t>
            </a:r>
            <a:r>
              <a:rPr lang="zh-CN" altLang="en-US" sz="5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 认识钟表</a:t>
            </a:r>
            <a:endParaRPr lang="zh-CN" altLang="en-US" sz="50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9" name="Oval 5"/>
          <p:cNvSpPr>
            <a:spLocks noChangeArrowheads="1"/>
          </p:cNvSpPr>
          <p:nvPr/>
        </p:nvSpPr>
        <p:spPr bwMode="auto">
          <a:xfrm>
            <a:off x="2946400" y="3336925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27000" y="3343275"/>
            <a:ext cx="8758238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  </a:t>
            </a:r>
            <a:r>
              <a:rPr lang="en-US" altLang="zh-CN" sz="3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课时   大约几时</a:t>
            </a:r>
            <a:endParaRPr lang="zh-CN" altLang="en-US" sz="3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3492500" y="2205038"/>
            <a:ext cx="1727200" cy="865187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 wrap="none"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快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点了。</a:t>
            </a:r>
            <a:endParaRPr lang="zh-CN" altLang="en-US" sz="2800" b="1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099" name="Group 3"/>
          <p:cNvGrpSpPr/>
          <p:nvPr/>
        </p:nvGrpSpPr>
        <p:grpSpPr bwMode="auto">
          <a:xfrm>
            <a:off x="827088" y="981075"/>
            <a:ext cx="7707312" cy="4968875"/>
            <a:chOff x="113" y="0"/>
            <a:chExt cx="12135" cy="7826"/>
          </a:xfrm>
        </p:grpSpPr>
        <p:pic>
          <p:nvPicPr>
            <p:cNvPr id="4100" name="Picture 4" descr="正文 (9)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3" y="0"/>
              <a:ext cx="12135" cy="7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1" name="AutoShape 5"/>
            <p:cNvSpPr>
              <a:spLocks noChangeArrowheads="1"/>
            </p:cNvSpPr>
            <p:nvPr/>
          </p:nvSpPr>
          <p:spPr bwMode="auto">
            <a:xfrm>
              <a:off x="4310" y="3062"/>
              <a:ext cx="2815" cy="1134"/>
            </a:xfrm>
            <a:prstGeom prst="wedgeRoundRectCallout">
              <a:avLst>
                <a:gd name="adj1" fmla="val -58556"/>
                <a:gd name="adj2" fmla="val 68167"/>
                <a:gd name="adj3" fmla="val 16667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快</a:t>
              </a:r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点了。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正文 (9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35600" y="2492375"/>
            <a:ext cx="2378075" cy="296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正文 (9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87450" y="3429000"/>
            <a:ext cx="3690938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/>
          <p:nvPr/>
        </p:nvGrpSpPr>
        <p:grpSpPr bwMode="auto">
          <a:xfrm>
            <a:off x="604838" y="869950"/>
            <a:ext cx="5905500" cy="2089150"/>
            <a:chOff x="0" y="0"/>
            <a:chExt cx="9300" cy="3290"/>
          </a:xfrm>
        </p:grpSpPr>
        <p:pic>
          <p:nvPicPr>
            <p:cNvPr id="6149" name="Picture 5" descr="正文 (9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112"/>
              <a:ext cx="3008" cy="3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0" name="AutoShape 6"/>
            <p:cNvSpPr>
              <a:spLocks noChangeArrowheads="1"/>
            </p:cNvSpPr>
            <p:nvPr/>
          </p:nvSpPr>
          <p:spPr bwMode="auto">
            <a:xfrm>
              <a:off x="2950" y="0"/>
              <a:ext cx="6350" cy="1247"/>
            </a:xfrm>
            <a:prstGeom prst="wedgeRoundRectCallout">
              <a:avLst>
                <a:gd name="adj1" fmla="val -54245"/>
                <a:gd name="adj2" fmla="val 81676"/>
                <a:gd name="adj3" fmla="val 16667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快</a:t>
              </a:r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点了可以说大约</a:t>
              </a:r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时。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 noChangeAspect="1"/>
          </p:cNvGrpSpPr>
          <p:nvPr/>
        </p:nvGrpSpPr>
        <p:grpSpPr bwMode="auto">
          <a:xfrm>
            <a:off x="395288" y="1554163"/>
            <a:ext cx="8439150" cy="2490787"/>
            <a:chOff x="0" y="0"/>
            <a:chExt cx="13290" cy="3922"/>
          </a:xfrm>
        </p:grpSpPr>
        <p:pic>
          <p:nvPicPr>
            <p:cNvPr id="8195" name="Picture 3" descr="正文 (9)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60"/>
              <a:ext cx="4028" cy="3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6" name="Picture 4" descr="正文 (9)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960" y="60"/>
              <a:ext cx="4330" cy="3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7" name="Picture 5" descr="正文 (9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310" y="0"/>
              <a:ext cx="4490" cy="3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6"/>
          <p:cNvGrpSpPr/>
          <p:nvPr/>
        </p:nvGrpSpPr>
        <p:grpSpPr bwMode="auto">
          <a:xfrm>
            <a:off x="-38100" y="4510088"/>
            <a:ext cx="4105275" cy="1884362"/>
            <a:chOff x="0" y="682"/>
            <a:chExt cx="6464" cy="2968"/>
          </a:xfrm>
        </p:grpSpPr>
        <p:pic>
          <p:nvPicPr>
            <p:cNvPr id="8199" name="Picture 7" descr="正文 7)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0" y="682"/>
              <a:ext cx="3419" cy="2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0" name="AutoShape 8"/>
            <p:cNvSpPr>
              <a:spLocks noChangeArrowheads="1"/>
            </p:cNvSpPr>
            <p:nvPr/>
          </p:nvSpPr>
          <p:spPr bwMode="auto">
            <a:xfrm>
              <a:off x="2834" y="1017"/>
              <a:ext cx="3630" cy="1590"/>
            </a:xfrm>
            <a:prstGeom prst="wedgeRoundRectCallout">
              <a:avLst>
                <a:gd name="adj1" fmla="val -54653"/>
                <a:gd name="adj2" fmla="val 76542"/>
                <a:gd name="adj3" fmla="val 16667"/>
              </a:avLst>
            </a:prstGeom>
            <a:solidFill>
              <a:srgbClr val="79F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r>
                <a:rPr lang="zh-CN" altLang="en-US" sz="2800" b="1" dirty="0">
                  <a:solidFill>
                    <a:srgbClr val="000000"/>
                  </a:solidFill>
                  <a:ea typeface="宋体" panose="02010600030101010101" pitchFamily="2" charset="-122"/>
                </a:rPr>
                <a:t>时刚过，玲</a:t>
              </a:r>
              <a:endParaRPr lang="zh-CN" altLang="en-US" sz="2800" b="1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00"/>
                  </a:solidFill>
                  <a:ea typeface="宋体" panose="02010600030101010101" pitchFamily="2" charset="-122"/>
                </a:rPr>
                <a:t>玲上学去。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9"/>
          <p:cNvGrpSpPr/>
          <p:nvPr/>
        </p:nvGrpSpPr>
        <p:grpSpPr bwMode="auto">
          <a:xfrm>
            <a:off x="4646613" y="4862513"/>
            <a:ext cx="3960812" cy="1663700"/>
            <a:chOff x="-452" y="1804"/>
            <a:chExt cx="6239" cy="2619"/>
          </a:xfrm>
        </p:grpSpPr>
        <p:pic>
          <p:nvPicPr>
            <p:cNvPr id="8202" name="Picture 10" descr="正文(9)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835" y="1804"/>
              <a:ext cx="1952" cy="2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3" name="AutoShape 11"/>
            <p:cNvSpPr>
              <a:spLocks noChangeArrowheads="1"/>
            </p:cNvSpPr>
            <p:nvPr/>
          </p:nvSpPr>
          <p:spPr bwMode="auto">
            <a:xfrm flipH="1">
              <a:off x="-452" y="2200"/>
              <a:ext cx="4314" cy="1649"/>
            </a:xfrm>
            <a:prstGeom prst="wedgeRoundRectCallout">
              <a:avLst>
                <a:gd name="adj1" fmla="val -60426"/>
                <a:gd name="adj2" fmla="val -3394"/>
                <a:gd name="adj3" fmla="val 16667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r>
                <a:rPr lang="zh-CN" altLang="en-US" sz="2800" b="1" dirty="0">
                  <a:solidFill>
                    <a:srgbClr val="000000"/>
                  </a:solidFill>
                  <a:ea typeface="宋体" panose="02010600030101010101" pitchFamily="2" charset="-122"/>
                </a:rPr>
                <a:t>时刚过，也</a:t>
              </a:r>
              <a:endParaRPr lang="zh-CN" altLang="en-US" sz="2800" b="1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00"/>
                  </a:solidFill>
                  <a:ea typeface="宋体" panose="02010600030101010101" pitchFamily="2" charset="-122"/>
                </a:rPr>
                <a:t>可以说大约</a:t>
              </a:r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7时</a:t>
              </a:r>
              <a:r>
                <a:rPr lang="zh-CN" altLang="en-US" sz="2800" b="1" dirty="0">
                  <a:solidFill>
                    <a:srgbClr val="000000"/>
                  </a:solidFill>
                  <a:ea typeface="宋体" panose="02010600030101010101" pitchFamily="2" charset="-122"/>
                </a:rPr>
                <a:t>。</a:t>
              </a:r>
              <a:endParaRPr lang="zh-CN" altLang="en-US" sz="2800" b="1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8204" name="Group 12"/>
          <p:cNvGrpSpPr/>
          <p:nvPr/>
        </p:nvGrpSpPr>
        <p:grpSpPr bwMode="auto">
          <a:xfrm>
            <a:off x="465138" y="692150"/>
            <a:ext cx="4178300" cy="608013"/>
            <a:chOff x="0" y="0"/>
            <a:chExt cx="6578" cy="958"/>
          </a:xfrm>
        </p:grpSpPr>
        <p:sp>
          <p:nvSpPr>
            <p:cNvPr id="8205" name="TextBox 14"/>
            <p:cNvSpPr txBox="1">
              <a:spLocks noChangeArrowheads="1"/>
            </p:cNvSpPr>
            <p:nvPr/>
          </p:nvSpPr>
          <p:spPr bwMode="auto">
            <a:xfrm>
              <a:off x="1104" y="42"/>
              <a:ext cx="5474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00"/>
                  </a:solidFill>
                  <a:ea typeface="宋体" panose="02010600030101010101" pitchFamily="2" charset="-122"/>
                </a:rPr>
                <a:t>看图说话。</a:t>
              </a:r>
              <a:endParaRPr lang="zh-CN" altLang="en-US" sz="2800" b="1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8206" name="图片 15" descr="2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0"/>
              <a:ext cx="1322" cy="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矩形 179"/>
          <p:cNvSpPr/>
          <p:nvPr/>
        </p:nvSpPr>
        <p:spPr>
          <a:xfrm>
            <a:off x="3833367" y="239155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背景：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www.1ppt.com/shiti/           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      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论坛：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www.1ppt.cn                  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语文课件：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www.1ppt.com/kejian/yuwen/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数学课件：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www.1ppt.com/kejian/shuxue/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英语课件：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www.1ppt.com/kejian/yingyu/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美术课件：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www.1ppt.com/kejian/meishu/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科学课件：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www.1ppt.com/kejian/kexue/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物理课件：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www.1ppt.com/kejian/wuli/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化学课件：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www.1ppt.com/kejian/huaxue/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生物课件：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www.1ppt.com/kejian/shengwu/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地理课件：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www.1ppt.com/kejian/dili/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历史课件：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www.1ppt.com/kejian/lishi/       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10242" name="Group 2"/>
          <p:cNvGrpSpPr>
            <a:grpSpLocks noChangeAspect="1"/>
          </p:cNvGrpSpPr>
          <p:nvPr/>
        </p:nvGrpSpPr>
        <p:grpSpPr bwMode="auto">
          <a:xfrm>
            <a:off x="2554288" y="692150"/>
            <a:ext cx="3905250" cy="3892550"/>
            <a:chOff x="0" y="0"/>
            <a:chExt cx="2460" cy="2452"/>
          </a:xfrm>
        </p:grpSpPr>
        <p:grpSp>
          <p:nvGrpSpPr>
            <p:cNvPr id="10243" name="Group 3"/>
            <p:cNvGrpSpPr>
              <a:grpSpLocks noChangeAspect="1"/>
            </p:cNvGrpSpPr>
            <p:nvPr/>
          </p:nvGrpSpPr>
          <p:grpSpPr bwMode="auto">
            <a:xfrm>
              <a:off x="0" y="0"/>
              <a:ext cx="2460" cy="2452"/>
              <a:chOff x="0" y="0"/>
              <a:chExt cx="7682" cy="7657"/>
            </a:xfrm>
          </p:grpSpPr>
          <p:sp>
            <p:nvSpPr>
              <p:cNvPr id="10244" name="AutoShape 4"/>
              <p:cNvSpPr>
                <a:spLocks noChangeAspect="1" noChangeArrowheads="1"/>
              </p:cNvSpPr>
              <p:nvPr/>
            </p:nvSpPr>
            <p:spPr bwMode="auto">
              <a:xfrm>
                <a:off x="1321" y="374"/>
                <a:ext cx="2041" cy="2041"/>
              </a:xfrm>
              <a:prstGeom prst="flowChartConnector">
                <a:avLst/>
              </a:prstGeom>
              <a:solidFill>
                <a:srgbClr val="33CCCC"/>
              </a:solidFill>
              <a:ln w="952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45" name="AutoShape 5"/>
              <p:cNvSpPr>
                <a:spLocks noChangeAspect="1" noChangeArrowheads="1"/>
              </p:cNvSpPr>
              <p:nvPr/>
            </p:nvSpPr>
            <p:spPr bwMode="auto">
              <a:xfrm>
                <a:off x="4633" y="705"/>
                <a:ext cx="2041" cy="2041"/>
              </a:xfrm>
              <a:prstGeom prst="flowChartConnector">
                <a:avLst/>
              </a:prstGeom>
              <a:solidFill>
                <a:srgbClr val="33CCCC"/>
              </a:solidFill>
              <a:ln w="952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46" name="AutoShape 6"/>
              <p:cNvSpPr>
                <a:spLocks noChangeAspect="1" noChangeArrowheads="1"/>
              </p:cNvSpPr>
              <p:nvPr/>
            </p:nvSpPr>
            <p:spPr bwMode="auto">
              <a:xfrm>
                <a:off x="5497" y="3994"/>
                <a:ext cx="2041" cy="2041"/>
              </a:xfrm>
              <a:prstGeom prst="flowChartConnector">
                <a:avLst/>
              </a:prstGeom>
              <a:solidFill>
                <a:srgbClr val="33CCCC"/>
              </a:solidFill>
              <a:ln w="952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47" name="AutoShape 7"/>
              <p:cNvSpPr>
                <a:spLocks noChangeAspect="1" noChangeArrowheads="1"/>
              </p:cNvSpPr>
              <p:nvPr/>
            </p:nvSpPr>
            <p:spPr bwMode="auto">
              <a:xfrm>
                <a:off x="4320" y="5323"/>
                <a:ext cx="2041" cy="2040"/>
              </a:xfrm>
              <a:prstGeom prst="flowChartConnector">
                <a:avLst/>
              </a:prstGeom>
              <a:solidFill>
                <a:srgbClr val="33CCCC"/>
              </a:solidFill>
              <a:ln w="952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48" name="AutoShape 8"/>
              <p:cNvSpPr>
                <a:spLocks noChangeAspect="1" noChangeArrowheads="1"/>
              </p:cNvSpPr>
              <p:nvPr/>
            </p:nvSpPr>
            <p:spPr bwMode="auto">
              <a:xfrm>
                <a:off x="864" y="4867"/>
                <a:ext cx="2041" cy="2041"/>
              </a:xfrm>
              <a:prstGeom prst="flowChartConnector">
                <a:avLst/>
              </a:prstGeom>
              <a:solidFill>
                <a:srgbClr val="33CCCC"/>
              </a:solidFill>
              <a:ln w="952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49" name="AutoShape 9"/>
              <p:cNvSpPr>
                <a:spLocks noChangeAspect="1" noChangeArrowheads="1"/>
              </p:cNvSpPr>
              <p:nvPr/>
            </p:nvSpPr>
            <p:spPr bwMode="auto">
              <a:xfrm>
                <a:off x="0" y="3326"/>
                <a:ext cx="2041" cy="2041"/>
              </a:xfrm>
              <a:prstGeom prst="flowChartConnector">
                <a:avLst/>
              </a:prstGeom>
              <a:solidFill>
                <a:srgbClr val="33CCCC"/>
              </a:solidFill>
              <a:ln w="952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50" name="AutoShape 10"/>
              <p:cNvSpPr>
                <a:spLocks noChangeAspect="1" noChangeArrowheads="1"/>
              </p:cNvSpPr>
              <p:nvPr/>
            </p:nvSpPr>
            <p:spPr bwMode="auto">
              <a:xfrm>
                <a:off x="3024" y="0"/>
                <a:ext cx="2041" cy="2041"/>
              </a:xfrm>
              <a:prstGeom prst="flowChartConnector">
                <a:avLst/>
              </a:prstGeom>
              <a:solidFill>
                <a:srgbClr val="33CCCC"/>
              </a:solidFill>
              <a:ln w="952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51" name="AutoShape 11"/>
              <p:cNvSpPr>
                <a:spLocks noChangeAspect="1" noChangeArrowheads="1"/>
              </p:cNvSpPr>
              <p:nvPr/>
            </p:nvSpPr>
            <p:spPr bwMode="auto">
              <a:xfrm>
                <a:off x="2473" y="5616"/>
                <a:ext cx="2041" cy="2041"/>
              </a:xfrm>
              <a:prstGeom prst="flowChartConnector">
                <a:avLst/>
              </a:prstGeom>
              <a:solidFill>
                <a:srgbClr val="33CCCC"/>
              </a:solidFill>
              <a:ln w="952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52" name="AutoShape 12"/>
              <p:cNvSpPr>
                <a:spLocks noChangeAspect="1" noChangeArrowheads="1"/>
              </p:cNvSpPr>
              <p:nvPr/>
            </p:nvSpPr>
            <p:spPr bwMode="auto">
              <a:xfrm>
                <a:off x="5641" y="2202"/>
                <a:ext cx="2041" cy="2041"/>
              </a:xfrm>
              <a:prstGeom prst="flowChartConnector">
                <a:avLst/>
              </a:prstGeom>
              <a:solidFill>
                <a:srgbClr val="33CCCC"/>
              </a:solidFill>
              <a:ln w="952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53" name="AutoShape 13"/>
              <p:cNvSpPr>
                <a:spLocks noChangeAspect="1" noChangeArrowheads="1"/>
              </p:cNvSpPr>
              <p:nvPr/>
            </p:nvSpPr>
            <p:spPr bwMode="auto">
              <a:xfrm>
                <a:off x="169" y="1498"/>
                <a:ext cx="2041" cy="2040"/>
              </a:xfrm>
              <a:prstGeom prst="flowChartConnector">
                <a:avLst/>
              </a:prstGeom>
              <a:solidFill>
                <a:srgbClr val="33CCCC"/>
              </a:solidFill>
              <a:ln w="952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254" name="Group 14"/>
            <p:cNvGrpSpPr>
              <a:grpSpLocks noChangeAspect="1"/>
            </p:cNvGrpSpPr>
            <p:nvPr/>
          </p:nvGrpSpPr>
          <p:grpSpPr bwMode="auto">
            <a:xfrm>
              <a:off x="246" y="240"/>
              <a:ext cx="1975" cy="1975"/>
              <a:chOff x="0" y="0"/>
              <a:chExt cx="6168" cy="6168"/>
            </a:xfrm>
          </p:grpSpPr>
          <p:sp>
            <p:nvSpPr>
              <p:cNvPr id="10255" name="Oval 15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6168" cy="6168"/>
              </a:xfrm>
              <a:prstGeom prst="ellipse">
                <a:avLst/>
              </a:prstGeom>
              <a:solidFill>
                <a:srgbClr val="FFFFFF"/>
              </a:solidFill>
              <a:ln w="4635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56" name="Freeform 16"/>
              <p:cNvSpPr>
                <a:spLocks noChangeAspect="1" noChangeArrowheads="1"/>
              </p:cNvSpPr>
              <p:nvPr/>
            </p:nvSpPr>
            <p:spPr bwMode="auto">
              <a:xfrm>
                <a:off x="1447" y="736"/>
                <a:ext cx="239" cy="282"/>
              </a:xfrm>
              <a:custGeom>
                <a:avLst/>
                <a:gdLst>
                  <a:gd name="T0" fmla="*/ 82 w 241"/>
                  <a:gd name="T1" fmla="*/ 0 h 233"/>
                  <a:gd name="T2" fmla="*/ 0 w 241"/>
                  <a:gd name="T3" fmla="*/ 45 h 233"/>
                  <a:gd name="T4" fmla="*/ 160 w 241"/>
                  <a:gd name="T5" fmla="*/ 233 h 233"/>
                  <a:gd name="T6" fmla="*/ 241 w 241"/>
                  <a:gd name="T7" fmla="*/ 188 h 233"/>
                  <a:gd name="T8" fmla="*/ 82 w 241"/>
                  <a:gd name="T9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233">
                    <a:moveTo>
                      <a:pt x="82" y="0"/>
                    </a:moveTo>
                    <a:lnTo>
                      <a:pt x="0" y="45"/>
                    </a:lnTo>
                    <a:lnTo>
                      <a:pt x="160" y="233"/>
                    </a:lnTo>
                    <a:lnTo>
                      <a:pt x="241" y="188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57" name="Rectangle 17"/>
              <p:cNvSpPr>
                <a:spLocks noChangeAspect="1" noChangeArrowheads="1"/>
              </p:cNvSpPr>
              <p:nvPr/>
            </p:nvSpPr>
            <p:spPr bwMode="auto">
              <a:xfrm>
                <a:off x="3000" y="5633"/>
                <a:ext cx="98" cy="30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58" name="Rectangle 18"/>
              <p:cNvSpPr>
                <a:spLocks noChangeAspect="1" noChangeArrowheads="1"/>
              </p:cNvSpPr>
              <p:nvPr/>
            </p:nvSpPr>
            <p:spPr bwMode="auto">
              <a:xfrm>
                <a:off x="3012" y="227"/>
                <a:ext cx="74" cy="30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59" name="Line 19"/>
              <p:cNvSpPr>
                <a:spLocks noChangeAspect="1" noChangeShapeType="1"/>
              </p:cNvSpPr>
              <p:nvPr/>
            </p:nvSpPr>
            <p:spPr bwMode="auto">
              <a:xfrm>
                <a:off x="5312" y="1674"/>
                <a:ext cx="1" cy="1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60" name="Line 20"/>
              <p:cNvSpPr>
                <a:spLocks noChangeAspect="1" noChangeShapeType="1"/>
              </p:cNvSpPr>
              <p:nvPr/>
            </p:nvSpPr>
            <p:spPr bwMode="auto">
              <a:xfrm>
                <a:off x="5390" y="1442"/>
                <a:ext cx="0" cy="2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61" name="Line 21"/>
              <p:cNvSpPr>
                <a:spLocks noChangeAspect="1" noChangeShapeType="1"/>
              </p:cNvSpPr>
              <p:nvPr/>
            </p:nvSpPr>
            <p:spPr bwMode="auto">
              <a:xfrm>
                <a:off x="5390" y="1598"/>
                <a:ext cx="0" cy="1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62" name="Freeform 22"/>
              <p:cNvSpPr>
                <a:spLocks noChangeAspect="1" noChangeArrowheads="1"/>
              </p:cNvSpPr>
              <p:nvPr/>
            </p:nvSpPr>
            <p:spPr bwMode="auto">
              <a:xfrm>
                <a:off x="4331" y="588"/>
                <a:ext cx="243" cy="346"/>
              </a:xfrm>
              <a:custGeom>
                <a:avLst/>
                <a:gdLst>
                  <a:gd name="T0" fmla="*/ 245 w 245"/>
                  <a:gd name="T1" fmla="*/ 35 h 286"/>
                  <a:gd name="T2" fmla="*/ 159 w 245"/>
                  <a:gd name="T3" fmla="*/ 0 h 286"/>
                  <a:gd name="T4" fmla="*/ 0 w 245"/>
                  <a:gd name="T5" fmla="*/ 251 h 286"/>
                  <a:gd name="T6" fmla="*/ 86 w 245"/>
                  <a:gd name="T7" fmla="*/ 286 h 286"/>
                  <a:gd name="T8" fmla="*/ 245 w 245"/>
                  <a:gd name="T9" fmla="*/ 3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286">
                    <a:moveTo>
                      <a:pt x="245" y="35"/>
                    </a:moveTo>
                    <a:lnTo>
                      <a:pt x="159" y="0"/>
                    </a:lnTo>
                    <a:lnTo>
                      <a:pt x="0" y="251"/>
                    </a:lnTo>
                    <a:lnTo>
                      <a:pt x="86" y="286"/>
                    </a:lnTo>
                    <a:lnTo>
                      <a:pt x="245" y="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63" name="Freeform 23"/>
              <p:cNvSpPr>
                <a:spLocks noChangeAspect="1" noChangeArrowheads="1"/>
              </p:cNvSpPr>
              <p:nvPr/>
            </p:nvSpPr>
            <p:spPr bwMode="auto">
              <a:xfrm>
                <a:off x="4362" y="5203"/>
                <a:ext cx="264" cy="321"/>
              </a:xfrm>
              <a:custGeom>
                <a:avLst/>
                <a:gdLst>
                  <a:gd name="T0" fmla="*/ 82 w 267"/>
                  <a:gd name="T1" fmla="*/ 0 h 265"/>
                  <a:gd name="T2" fmla="*/ 0 w 267"/>
                  <a:gd name="T3" fmla="*/ 42 h 265"/>
                  <a:gd name="T4" fmla="*/ 185 w 267"/>
                  <a:gd name="T5" fmla="*/ 265 h 265"/>
                  <a:gd name="T6" fmla="*/ 267 w 267"/>
                  <a:gd name="T7" fmla="*/ 223 h 265"/>
                  <a:gd name="T8" fmla="*/ 82 w 267"/>
                  <a:gd name="T9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265">
                    <a:moveTo>
                      <a:pt x="82" y="0"/>
                    </a:moveTo>
                    <a:lnTo>
                      <a:pt x="0" y="42"/>
                    </a:lnTo>
                    <a:lnTo>
                      <a:pt x="185" y="265"/>
                    </a:lnTo>
                    <a:lnTo>
                      <a:pt x="267" y="223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64" name="Freeform 24"/>
              <p:cNvSpPr>
                <a:spLocks noChangeAspect="1" noChangeArrowheads="1"/>
              </p:cNvSpPr>
              <p:nvPr/>
            </p:nvSpPr>
            <p:spPr bwMode="auto">
              <a:xfrm>
                <a:off x="1622" y="5192"/>
                <a:ext cx="247" cy="323"/>
              </a:xfrm>
              <a:custGeom>
                <a:avLst/>
                <a:gdLst>
                  <a:gd name="T0" fmla="*/ 249 w 249"/>
                  <a:gd name="T1" fmla="*/ 41 h 268"/>
                  <a:gd name="T2" fmla="*/ 168 w 249"/>
                  <a:gd name="T3" fmla="*/ 0 h 268"/>
                  <a:gd name="T4" fmla="*/ 0 w 249"/>
                  <a:gd name="T5" fmla="*/ 226 h 268"/>
                  <a:gd name="T6" fmla="*/ 82 w 249"/>
                  <a:gd name="T7" fmla="*/ 268 h 268"/>
                  <a:gd name="T8" fmla="*/ 249 w 249"/>
                  <a:gd name="T9" fmla="*/ 4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9" h="268">
                    <a:moveTo>
                      <a:pt x="249" y="41"/>
                    </a:moveTo>
                    <a:lnTo>
                      <a:pt x="168" y="0"/>
                    </a:lnTo>
                    <a:lnTo>
                      <a:pt x="0" y="226"/>
                    </a:lnTo>
                    <a:lnTo>
                      <a:pt x="82" y="268"/>
                    </a:lnTo>
                    <a:lnTo>
                      <a:pt x="249" y="4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65" name="Rectangle 25"/>
              <p:cNvSpPr>
                <a:spLocks noChangeAspect="1" noChangeArrowheads="1"/>
              </p:cNvSpPr>
              <p:nvPr/>
            </p:nvSpPr>
            <p:spPr bwMode="auto">
              <a:xfrm>
                <a:off x="5623" y="3075"/>
                <a:ext cx="311" cy="9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66" name="Freeform 26"/>
              <p:cNvSpPr>
                <a:spLocks noChangeAspect="1" noChangeArrowheads="1"/>
              </p:cNvSpPr>
              <p:nvPr/>
            </p:nvSpPr>
            <p:spPr bwMode="auto">
              <a:xfrm>
                <a:off x="5265" y="1658"/>
                <a:ext cx="328" cy="264"/>
              </a:xfrm>
              <a:custGeom>
                <a:avLst/>
                <a:gdLst>
                  <a:gd name="T0" fmla="*/ 0 w 331"/>
                  <a:gd name="T1" fmla="*/ 153 h 219"/>
                  <a:gd name="T2" fmla="*/ 56 w 331"/>
                  <a:gd name="T3" fmla="*/ 219 h 219"/>
                  <a:gd name="T4" fmla="*/ 331 w 331"/>
                  <a:gd name="T5" fmla="*/ 66 h 219"/>
                  <a:gd name="T6" fmla="*/ 275 w 331"/>
                  <a:gd name="T7" fmla="*/ 0 h 219"/>
                  <a:gd name="T8" fmla="*/ 0 w 331"/>
                  <a:gd name="T9" fmla="*/ 153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219">
                    <a:moveTo>
                      <a:pt x="0" y="153"/>
                    </a:moveTo>
                    <a:lnTo>
                      <a:pt x="56" y="219"/>
                    </a:lnTo>
                    <a:lnTo>
                      <a:pt x="331" y="66"/>
                    </a:lnTo>
                    <a:lnTo>
                      <a:pt x="275" y="0"/>
                    </a:lnTo>
                    <a:lnTo>
                      <a:pt x="0" y="1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67" name="Freeform 27"/>
              <p:cNvSpPr>
                <a:spLocks noChangeAspect="1" noChangeArrowheads="1"/>
              </p:cNvSpPr>
              <p:nvPr/>
            </p:nvSpPr>
            <p:spPr bwMode="auto">
              <a:xfrm>
                <a:off x="5265" y="4250"/>
                <a:ext cx="337" cy="239"/>
              </a:xfrm>
              <a:custGeom>
                <a:avLst/>
                <a:gdLst>
                  <a:gd name="T0" fmla="*/ 47 w 340"/>
                  <a:gd name="T1" fmla="*/ 0 h 198"/>
                  <a:gd name="T2" fmla="*/ 0 w 340"/>
                  <a:gd name="T3" fmla="*/ 69 h 198"/>
                  <a:gd name="T4" fmla="*/ 292 w 340"/>
                  <a:gd name="T5" fmla="*/ 198 h 198"/>
                  <a:gd name="T6" fmla="*/ 340 w 340"/>
                  <a:gd name="T7" fmla="*/ 129 h 198"/>
                  <a:gd name="T8" fmla="*/ 47 w 340"/>
                  <a:gd name="T9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198">
                    <a:moveTo>
                      <a:pt x="47" y="0"/>
                    </a:moveTo>
                    <a:lnTo>
                      <a:pt x="0" y="69"/>
                    </a:lnTo>
                    <a:lnTo>
                      <a:pt x="292" y="198"/>
                    </a:lnTo>
                    <a:lnTo>
                      <a:pt x="340" y="129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68" name="Rectangle 28"/>
              <p:cNvSpPr>
                <a:spLocks noChangeAspect="1" noChangeArrowheads="1"/>
              </p:cNvSpPr>
              <p:nvPr/>
            </p:nvSpPr>
            <p:spPr bwMode="auto">
              <a:xfrm>
                <a:off x="236" y="3075"/>
                <a:ext cx="312" cy="9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69" name="Freeform 29"/>
              <p:cNvSpPr>
                <a:spLocks noChangeAspect="1" noChangeArrowheads="1"/>
              </p:cNvSpPr>
              <p:nvPr/>
            </p:nvSpPr>
            <p:spPr bwMode="auto">
              <a:xfrm>
                <a:off x="659" y="4321"/>
                <a:ext cx="328" cy="264"/>
              </a:xfrm>
              <a:custGeom>
                <a:avLst/>
                <a:gdLst>
                  <a:gd name="T0" fmla="*/ 331 w 331"/>
                  <a:gd name="T1" fmla="*/ 66 h 219"/>
                  <a:gd name="T2" fmla="*/ 275 w 331"/>
                  <a:gd name="T3" fmla="*/ 0 h 219"/>
                  <a:gd name="T4" fmla="*/ 0 w 331"/>
                  <a:gd name="T5" fmla="*/ 153 h 219"/>
                  <a:gd name="T6" fmla="*/ 55 w 331"/>
                  <a:gd name="T7" fmla="*/ 219 h 219"/>
                  <a:gd name="T8" fmla="*/ 331 w 331"/>
                  <a:gd name="T9" fmla="*/ 66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219">
                    <a:moveTo>
                      <a:pt x="331" y="66"/>
                    </a:moveTo>
                    <a:lnTo>
                      <a:pt x="275" y="0"/>
                    </a:lnTo>
                    <a:lnTo>
                      <a:pt x="0" y="153"/>
                    </a:lnTo>
                    <a:lnTo>
                      <a:pt x="55" y="219"/>
                    </a:lnTo>
                    <a:lnTo>
                      <a:pt x="331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70" name="Freeform 30"/>
              <p:cNvSpPr>
                <a:spLocks noChangeAspect="1" noChangeArrowheads="1"/>
              </p:cNvSpPr>
              <p:nvPr/>
            </p:nvSpPr>
            <p:spPr bwMode="auto">
              <a:xfrm>
                <a:off x="505" y="1817"/>
                <a:ext cx="337" cy="241"/>
              </a:xfrm>
              <a:custGeom>
                <a:avLst/>
                <a:gdLst>
                  <a:gd name="T0" fmla="*/ 292 w 340"/>
                  <a:gd name="T1" fmla="*/ 199 h 199"/>
                  <a:gd name="T2" fmla="*/ 340 w 340"/>
                  <a:gd name="T3" fmla="*/ 129 h 199"/>
                  <a:gd name="T4" fmla="*/ 47 w 340"/>
                  <a:gd name="T5" fmla="*/ 0 h 199"/>
                  <a:gd name="T6" fmla="*/ 0 w 340"/>
                  <a:gd name="T7" fmla="*/ 70 h 199"/>
                  <a:gd name="T8" fmla="*/ 292 w 340"/>
                  <a:gd name="T9" fmla="*/ 1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199">
                    <a:moveTo>
                      <a:pt x="292" y="199"/>
                    </a:moveTo>
                    <a:lnTo>
                      <a:pt x="340" y="129"/>
                    </a:lnTo>
                    <a:lnTo>
                      <a:pt x="47" y="0"/>
                    </a:lnTo>
                    <a:lnTo>
                      <a:pt x="0" y="70"/>
                    </a:lnTo>
                    <a:lnTo>
                      <a:pt x="292" y="19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71" name="Line 31"/>
              <p:cNvSpPr>
                <a:spLocks noChangeAspect="1" noChangeShapeType="1"/>
              </p:cNvSpPr>
              <p:nvPr/>
            </p:nvSpPr>
            <p:spPr bwMode="auto">
              <a:xfrm>
                <a:off x="3350" y="5785"/>
                <a:ext cx="16" cy="148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72" name="Line 32"/>
              <p:cNvSpPr>
                <a:spLocks noChangeAspect="1" noChangeShapeType="1"/>
              </p:cNvSpPr>
              <p:nvPr/>
            </p:nvSpPr>
            <p:spPr bwMode="auto">
              <a:xfrm>
                <a:off x="3654" y="5721"/>
                <a:ext cx="42" cy="122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73" name="Line 33"/>
              <p:cNvSpPr>
                <a:spLocks noChangeAspect="1" noChangeShapeType="1"/>
              </p:cNvSpPr>
              <p:nvPr/>
            </p:nvSpPr>
            <p:spPr bwMode="auto">
              <a:xfrm>
                <a:off x="3905" y="5633"/>
                <a:ext cx="80" cy="147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74" name="Line 34"/>
              <p:cNvSpPr>
                <a:spLocks noChangeAspect="1" noChangeShapeType="1"/>
              </p:cNvSpPr>
              <p:nvPr/>
            </p:nvSpPr>
            <p:spPr bwMode="auto">
              <a:xfrm>
                <a:off x="4182" y="5524"/>
                <a:ext cx="72" cy="122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75" name="Line 35"/>
              <p:cNvSpPr>
                <a:spLocks noChangeAspect="1" noChangeShapeType="1"/>
              </p:cNvSpPr>
              <p:nvPr/>
            </p:nvSpPr>
            <p:spPr bwMode="auto">
              <a:xfrm>
                <a:off x="4715" y="5266"/>
                <a:ext cx="98" cy="114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76" name="Line 3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4941" y="5066"/>
                <a:ext cx="76" cy="92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77" name="Line 37"/>
              <p:cNvSpPr>
                <a:spLocks noChangeAspect="1" noChangeShapeType="1"/>
              </p:cNvSpPr>
              <p:nvPr/>
            </p:nvSpPr>
            <p:spPr bwMode="auto">
              <a:xfrm>
                <a:off x="5116" y="4880"/>
                <a:ext cx="72" cy="68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78" name="Line 3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5235" y="4650"/>
                <a:ext cx="180" cy="65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79" name="Line 39"/>
              <p:cNvSpPr>
                <a:spLocks noChangeAspect="1" noChangeShapeType="1"/>
              </p:cNvSpPr>
              <p:nvPr/>
            </p:nvSpPr>
            <p:spPr bwMode="auto">
              <a:xfrm>
                <a:off x="5559" y="4224"/>
                <a:ext cx="141" cy="59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80" name="Line 40"/>
              <p:cNvSpPr>
                <a:spLocks noChangeAspect="1" noChangeShapeType="1"/>
              </p:cNvSpPr>
              <p:nvPr/>
            </p:nvSpPr>
            <p:spPr bwMode="auto">
              <a:xfrm>
                <a:off x="5632" y="3934"/>
                <a:ext cx="132" cy="24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81" name="Line 41"/>
              <p:cNvSpPr>
                <a:spLocks noChangeAspect="1" noChangeShapeType="1"/>
              </p:cNvSpPr>
              <p:nvPr/>
            </p:nvSpPr>
            <p:spPr bwMode="auto">
              <a:xfrm>
                <a:off x="5666" y="3673"/>
                <a:ext cx="175" cy="9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82" name="Line 42"/>
              <p:cNvSpPr>
                <a:spLocks noChangeAspect="1" noChangeShapeType="1"/>
              </p:cNvSpPr>
              <p:nvPr/>
            </p:nvSpPr>
            <p:spPr bwMode="auto">
              <a:xfrm>
                <a:off x="5700" y="3378"/>
                <a:ext cx="132" cy="2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83" name="Line 43"/>
              <p:cNvSpPr>
                <a:spLocks noChangeAspect="1" noChangeShapeType="1"/>
              </p:cNvSpPr>
              <p:nvPr/>
            </p:nvSpPr>
            <p:spPr bwMode="auto">
              <a:xfrm flipV="1">
                <a:off x="5750" y="2806"/>
                <a:ext cx="151" cy="8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84" name="Line 44"/>
              <p:cNvSpPr>
                <a:spLocks noChangeAspect="1" noChangeShapeType="1"/>
              </p:cNvSpPr>
              <p:nvPr/>
            </p:nvSpPr>
            <p:spPr bwMode="auto">
              <a:xfrm flipV="1">
                <a:off x="5700" y="2486"/>
                <a:ext cx="129" cy="34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85" name="Line 45"/>
              <p:cNvSpPr>
                <a:spLocks noChangeAspect="1" noChangeShapeType="1"/>
              </p:cNvSpPr>
              <p:nvPr/>
            </p:nvSpPr>
            <p:spPr bwMode="auto">
              <a:xfrm flipV="1">
                <a:off x="5623" y="2195"/>
                <a:ext cx="158" cy="73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86" name="Line 46"/>
              <p:cNvSpPr>
                <a:spLocks noChangeAspect="1" noChangeShapeType="1"/>
              </p:cNvSpPr>
              <p:nvPr/>
            </p:nvSpPr>
            <p:spPr bwMode="auto">
              <a:xfrm flipV="1">
                <a:off x="5525" y="1927"/>
                <a:ext cx="128" cy="67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87" name="Line 47"/>
              <p:cNvSpPr>
                <a:spLocks noChangeAspect="1" noChangeShapeType="1"/>
              </p:cNvSpPr>
              <p:nvPr/>
            </p:nvSpPr>
            <p:spPr bwMode="auto">
              <a:xfrm flipV="1">
                <a:off x="5243" y="1459"/>
                <a:ext cx="128" cy="76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88" name="Line 48"/>
              <p:cNvSpPr>
                <a:spLocks noChangeAspect="1" noChangeShapeType="1"/>
              </p:cNvSpPr>
              <p:nvPr/>
            </p:nvSpPr>
            <p:spPr bwMode="auto">
              <a:xfrm flipV="1">
                <a:off x="5073" y="1211"/>
                <a:ext cx="98" cy="89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89" name="Line 49"/>
              <p:cNvSpPr>
                <a:spLocks noChangeAspect="1" noChangeShapeType="1"/>
              </p:cNvSpPr>
              <p:nvPr/>
            </p:nvSpPr>
            <p:spPr bwMode="auto">
              <a:xfrm flipV="1">
                <a:off x="4894" y="980"/>
                <a:ext cx="111" cy="130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90" name="Line 50"/>
              <p:cNvSpPr>
                <a:spLocks noChangeAspect="1" noChangeShapeType="1"/>
              </p:cNvSpPr>
              <p:nvPr/>
            </p:nvSpPr>
            <p:spPr bwMode="auto">
              <a:xfrm flipV="1">
                <a:off x="4698" y="795"/>
                <a:ext cx="80" cy="117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91" name="Line 51"/>
              <p:cNvSpPr>
                <a:spLocks noChangeAspect="1" noChangeShapeType="1"/>
              </p:cNvSpPr>
              <p:nvPr/>
            </p:nvSpPr>
            <p:spPr bwMode="auto">
              <a:xfrm flipV="1">
                <a:off x="4161" y="501"/>
                <a:ext cx="64" cy="137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92" name="Line 52"/>
              <p:cNvSpPr>
                <a:spLocks noChangeAspect="1" noChangeShapeType="1"/>
              </p:cNvSpPr>
              <p:nvPr/>
            </p:nvSpPr>
            <p:spPr bwMode="auto">
              <a:xfrm flipV="1">
                <a:off x="3870" y="403"/>
                <a:ext cx="35" cy="127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93" name="Line 53"/>
              <p:cNvSpPr>
                <a:spLocks noChangeAspect="1" noChangeShapeType="1"/>
              </p:cNvSpPr>
              <p:nvPr/>
            </p:nvSpPr>
            <p:spPr bwMode="auto">
              <a:xfrm flipV="1">
                <a:off x="3610" y="294"/>
                <a:ext cx="8" cy="168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94" name="Line 5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320" y="257"/>
                <a:ext cx="9" cy="152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95" name="Line 5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706" y="282"/>
                <a:ext cx="25" cy="147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96" name="Line 5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386" y="387"/>
                <a:ext cx="43" cy="122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97" name="Line 5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095" y="462"/>
                <a:ext cx="86" cy="148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98" name="Line 5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832" y="610"/>
                <a:ext cx="80" cy="117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99" name="Line 5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294" y="904"/>
                <a:ext cx="93" cy="114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300" name="Line 6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076" y="1170"/>
                <a:ext cx="94" cy="80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301" name="Line 6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854" y="1388"/>
                <a:ext cx="150" cy="89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302" name="Line 6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696" y="1662"/>
                <a:ext cx="134" cy="59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303" name="Line 6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476" y="2104"/>
                <a:ext cx="140" cy="54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304" name="Line 6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98" y="2348"/>
                <a:ext cx="133" cy="26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305" name="Line 6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61" y="2553"/>
                <a:ext cx="222" cy="25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306" name="Line 6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28" y="2814"/>
                <a:ext cx="213" cy="34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307" name="Line 67"/>
              <p:cNvSpPr>
                <a:spLocks noChangeAspect="1" noChangeShapeType="1"/>
              </p:cNvSpPr>
              <p:nvPr/>
            </p:nvSpPr>
            <p:spPr bwMode="auto">
              <a:xfrm flipH="1">
                <a:off x="244" y="3450"/>
                <a:ext cx="150" cy="16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308" name="Line 68"/>
              <p:cNvSpPr>
                <a:spLocks noChangeAspect="1" noChangeShapeType="1"/>
              </p:cNvSpPr>
              <p:nvPr/>
            </p:nvSpPr>
            <p:spPr bwMode="auto">
              <a:xfrm flipH="1">
                <a:off x="326" y="3707"/>
                <a:ext cx="128" cy="41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309" name="Line 69"/>
              <p:cNvSpPr>
                <a:spLocks noChangeAspect="1" noChangeShapeType="1"/>
              </p:cNvSpPr>
              <p:nvPr/>
            </p:nvSpPr>
            <p:spPr bwMode="auto">
              <a:xfrm flipH="1">
                <a:off x="390" y="3954"/>
                <a:ext cx="152" cy="77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310" name="Line 70"/>
              <p:cNvSpPr>
                <a:spLocks noChangeAspect="1" noChangeShapeType="1"/>
              </p:cNvSpPr>
              <p:nvPr/>
            </p:nvSpPr>
            <p:spPr bwMode="auto">
              <a:xfrm flipH="1">
                <a:off x="531" y="4224"/>
                <a:ext cx="119" cy="71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311" name="Line 71"/>
              <p:cNvSpPr>
                <a:spLocks noChangeAspect="1" noChangeShapeType="1"/>
              </p:cNvSpPr>
              <p:nvPr/>
            </p:nvSpPr>
            <p:spPr bwMode="auto">
              <a:xfrm flipH="1">
                <a:off x="800" y="4674"/>
                <a:ext cx="122" cy="89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312" name="Line 72"/>
              <p:cNvSpPr>
                <a:spLocks noChangeAspect="1" noChangeShapeType="1"/>
              </p:cNvSpPr>
              <p:nvPr/>
            </p:nvSpPr>
            <p:spPr bwMode="auto">
              <a:xfrm flipH="1">
                <a:off x="983" y="4859"/>
                <a:ext cx="90" cy="98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313" name="Line 73"/>
              <p:cNvSpPr>
                <a:spLocks noChangeAspect="1" noChangeShapeType="1"/>
              </p:cNvSpPr>
              <p:nvPr/>
            </p:nvSpPr>
            <p:spPr bwMode="auto">
              <a:xfrm flipH="1">
                <a:off x="1174" y="5031"/>
                <a:ext cx="98" cy="144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314" name="Line 74"/>
              <p:cNvSpPr>
                <a:spLocks noChangeAspect="1" noChangeShapeType="1"/>
              </p:cNvSpPr>
              <p:nvPr/>
            </p:nvSpPr>
            <p:spPr bwMode="auto">
              <a:xfrm flipH="1">
                <a:off x="1426" y="5221"/>
                <a:ext cx="72" cy="121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315" name="Line 75"/>
              <p:cNvSpPr>
                <a:spLocks noChangeAspect="1" noChangeShapeType="1"/>
              </p:cNvSpPr>
              <p:nvPr/>
            </p:nvSpPr>
            <p:spPr bwMode="auto">
              <a:xfrm flipH="1">
                <a:off x="1865" y="5477"/>
                <a:ext cx="73" cy="131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316" name="Line 76"/>
              <p:cNvSpPr>
                <a:spLocks noChangeAspect="1" noChangeShapeType="1"/>
              </p:cNvSpPr>
              <p:nvPr/>
            </p:nvSpPr>
            <p:spPr bwMode="auto">
              <a:xfrm flipH="1">
                <a:off x="2177" y="5612"/>
                <a:ext cx="42" cy="126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317" name="Line 77"/>
              <p:cNvSpPr>
                <a:spLocks noChangeAspect="1" noChangeShapeType="1"/>
              </p:cNvSpPr>
              <p:nvPr/>
            </p:nvSpPr>
            <p:spPr bwMode="auto">
              <a:xfrm flipH="1">
                <a:off x="2450" y="5697"/>
                <a:ext cx="21" cy="171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318" name="Line 78"/>
              <p:cNvSpPr>
                <a:spLocks noChangeAspect="1" noChangeShapeType="1"/>
              </p:cNvSpPr>
              <p:nvPr/>
            </p:nvSpPr>
            <p:spPr bwMode="auto">
              <a:xfrm>
                <a:off x="2749" y="5780"/>
                <a:ext cx="1" cy="148"/>
              </a:xfrm>
              <a:prstGeom prst="lin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grpSp>
            <p:nvGrpSpPr>
              <p:cNvPr id="10319" name="Group 79"/>
              <p:cNvGrpSpPr>
                <a:grpSpLocks noChangeAspect="1"/>
              </p:cNvGrpSpPr>
              <p:nvPr/>
            </p:nvGrpSpPr>
            <p:grpSpPr bwMode="auto">
              <a:xfrm>
                <a:off x="2970" y="3122"/>
                <a:ext cx="163" cy="154"/>
                <a:chOff x="0" y="0"/>
                <a:chExt cx="164" cy="128"/>
              </a:xfrm>
            </p:grpSpPr>
            <p:grpSp>
              <p:nvGrpSpPr>
                <p:cNvPr id="10320" name="Group 80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164" cy="128"/>
                  <a:chOff x="0" y="0"/>
                  <a:chExt cx="164" cy="128"/>
                </a:xfrm>
              </p:grpSpPr>
              <p:sp>
                <p:nvSpPr>
                  <p:cNvPr id="10321" name="Rectangle 8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0"/>
                    <a:ext cx="164" cy="3"/>
                  </a:xfrm>
                  <a:prstGeom prst="rect">
                    <a:avLst/>
                  </a:prstGeom>
                  <a:solidFill>
                    <a:srgbClr val="FEFEF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22" name="Rectangle 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3"/>
                    <a:ext cx="164" cy="3"/>
                  </a:xfrm>
                  <a:prstGeom prst="rect">
                    <a:avLst/>
                  </a:prstGeom>
                  <a:solidFill>
                    <a:srgbClr val="FBFBF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23" name="Rectangle 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6"/>
                    <a:ext cx="164" cy="4"/>
                  </a:xfrm>
                  <a:prstGeom prst="rect">
                    <a:avLst/>
                  </a:prstGeom>
                  <a:solidFill>
                    <a:srgbClr val="F8F8F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24" name="Rectangle 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10"/>
                    <a:ext cx="164" cy="3"/>
                  </a:xfrm>
                  <a:prstGeom prst="rect">
                    <a:avLst/>
                  </a:prstGeom>
                  <a:solidFill>
                    <a:srgbClr val="F3F3F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25" name="Rectangle 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13"/>
                    <a:ext cx="164" cy="4"/>
                  </a:xfrm>
                  <a:prstGeom prst="rect">
                    <a:avLst/>
                  </a:prstGeom>
                  <a:solidFill>
                    <a:srgbClr val="EDED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26" name="Rectangle 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17"/>
                    <a:ext cx="164" cy="3"/>
                  </a:xfrm>
                  <a:prstGeom prst="rect">
                    <a:avLst/>
                  </a:prstGeom>
                  <a:solidFill>
                    <a:srgbClr val="E4E4E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27" name="Rectangle 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20"/>
                    <a:ext cx="164" cy="4"/>
                  </a:xfrm>
                  <a:prstGeom prst="rect">
                    <a:avLst/>
                  </a:prstGeom>
                  <a:solidFill>
                    <a:srgbClr val="DBDBD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28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24"/>
                    <a:ext cx="164" cy="3"/>
                  </a:xfrm>
                  <a:prstGeom prst="rect">
                    <a:avLst/>
                  </a:prstGeom>
                  <a:solidFill>
                    <a:srgbClr val="CECEC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29" name="Rectangle 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27"/>
                    <a:ext cx="164" cy="4"/>
                  </a:xfrm>
                  <a:prstGeom prst="rect">
                    <a:avLst/>
                  </a:prstGeom>
                  <a:solidFill>
                    <a:srgbClr val="C0C0C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30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31"/>
                    <a:ext cx="164" cy="3"/>
                  </a:xfrm>
                  <a:prstGeom prst="rect">
                    <a:avLst/>
                  </a:prstGeom>
                  <a:solidFill>
                    <a:srgbClr val="B0B0B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31" name="Rectangle 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34"/>
                    <a:ext cx="164" cy="4"/>
                  </a:xfrm>
                  <a:prstGeom prst="rect">
                    <a:avLst/>
                  </a:prstGeom>
                  <a:solidFill>
                    <a:srgbClr val="9E9E9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32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38"/>
                    <a:ext cx="164" cy="3"/>
                  </a:xfrm>
                  <a:prstGeom prst="rect">
                    <a:avLst/>
                  </a:prstGeom>
                  <a:solidFill>
                    <a:srgbClr val="8C8C8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33" name="Rectangle 9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41"/>
                    <a:ext cx="164" cy="4"/>
                  </a:xfrm>
                  <a:prstGeom prst="rect">
                    <a:avLst/>
                  </a:prstGeom>
                  <a:solidFill>
                    <a:srgbClr val="7A7A7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34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45"/>
                    <a:ext cx="164" cy="3"/>
                  </a:xfrm>
                  <a:prstGeom prst="rect">
                    <a:avLst/>
                  </a:prstGeom>
                  <a:solidFill>
                    <a:srgbClr val="67676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35" name="Rectangle 9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48"/>
                    <a:ext cx="164" cy="4"/>
                  </a:xfrm>
                  <a:prstGeom prst="rect">
                    <a:avLst/>
                  </a:prstGeom>
                  <a:solidFill>
                    <a:srgbClr val="5454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36" name="Rectangle 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52"/>
                    <a:ext cx="164" cy="3"/>
                  </a:xfrm>
                  <a:prstGeom prst="rect">
                    <a:avLst/>
                  </a:prstGeom>
                  <a:solidFill>
                    <a:srgbClr val="42424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37" name="Rectangle 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55"/>
                    <a:ext cx="164" cy="4"/>
                  </a:xfrm>
                  <a:prstGeom prst="rect">
                    <a:avLst/>
                  </a:prstGeom>
                  <a:solidFill>
                    <a:srgbClr val="30303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38" name="Rectangle 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59"/>
                    <a:ext cx="164" cy="3"/>
                  </a:xfrm>
                  <a:prstGeom prst="rect">
                    <a:avLst/>
                  </a:pr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39" name="Rectangle 9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62"/>
                    <a:ext cx="164" cy="4"/>
                  </a:xfrm>
                  <a:prstGeom prst="rect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40" name="Rectangle 10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66"/>
                    <a:ext cx="164" cy="3"/>
                  </a:xfrm>
                  <a:prstGeom prst="rect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41" name="Rectangle 10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69"/>
                    <a:ext cx="164" cy="4"/>
                  </a:xfrm>
                  <a:prstGeom prst="rect">
                    <a:avLst/>
                  </a:prstGeom>
                  <a:solidFill>
                    <a:srgbClr val="30303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42" name="Rectangle 10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73"/>
                    <a:ext cx="164" cy="3"/>
                  </a:xfrm>
                  <a:prstGeom prst="rect">
                    <a:avLst/>
                  </a:prstGeom>
                  <a:solidFill>
                    <a:srgbClr val="42424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43" name="Rectangle 10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76"/>
                    <a:ext cx="164" cy="4"/>
                  </a:xfrm>
                  <a:prstGeom prst="rect">
                    <a:avLst/>
                  </a:prstGeom>
                  <a:solidFill>
                    <a:srgbClr val="5454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44" name="Rectangle 10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80"/>
                    <a:ext cx="164" cy="3"/>
                  </a:xfrm>
                  <a:prstGeom prst="rect">
                    <a:avLst/>
                  </a:prstGeom>
                  <a:solidFill>
                    <a:srgbClr val="67676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45" name="Rectangle 10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83"/>
                    <a:ext cx="164" cy="4"/>
                  </a:xfrm>
                  <a:prstGeom prst="rect">
                    <a:avLst/>
                  </a:prstGeom>
                  <a:solidFill>
                    <a:srgbClr val="7A7A7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46" name="Rectangle 10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87"/>
                    <a:ext cx="164" cy="3"/>
                  </a:xfrm>
                  <a:prstGeom prst="rect">
                    <a:avLst/>
                  </a:prstGeom>
                  <a:solidFill>
                    <a:srgbClr val="8C8C8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47" name="Rectangle 10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90"/>
                    <a:ext cx="164" cy="4"/>
                  </a:xfrm>
                  <a:prstGeom prst="rect">
                    <a:avLst/>
                  </a:prstGeom>
                  <a:solidFill>
                    <a:srgbClr val="9E9E9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48" name="Rectangle 1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94"/>
                    <a:ext cx="164" cy="3"/>
                  </a:xfrm>
                  <a:prstGeom prst="rect">
                    <a:avLst/>
                  </a:prstGeom>
                  <a:solidFill>
                    <a:srgbClr val="B0B0B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49" name="Rectangle 1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97"/>
                    <a:ext cx="164" cy="3"/>
                  </a:xfrm>
                  <a:prstGeom prst="rect">
                    <a:avLst/>
                  </a:prstGeom>
                  <a:solidFill>
                    <a:srgbClr val="C0C0C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50" name="Rectangle 11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100"/>
                    <a:ext cx="164" cy="4"/>
                  </a:xfrm>
                  <a:prstGeom prst="rect">
                    <a:avLst/>
                  </a:prstGeom>
                  <a:solidFill>
                    <a:srgbClr val="CECEC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51" name="Rectangle 11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104"/>
                    <a:ext cx="164" cy="3"/>
                  </a:xfrm>
                  <a:prstGeom prst="rect">
                    <a:avLst/>
                  </a:prstGeom>
                  <a:solidFill>
                    <a:srgbClr val="DBDBD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52" name="Rectangle 11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107"/>
                    <a:ext cx="164" cy="4"/>
                  </a:xfrm>
                  <a:prstGeom prst="rect">
                    <a:avLst/>
                  </a:prstGeom>
                  <a:solidFill>
                    <a:srgbClr val="E4E4E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53" name="Rectangle 11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111"/>
                    <a:ext cx="164" cy="3"/>
                  </a:xfrm>
                  <a:prstGeom prst="rect">
                    <a:avLst/>
                  </a:prstGeom>
                  <a:solidFill>
                    <a:srgbClr val="EDED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54" name="Rectangle 11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114"/>
                    <a:ext cx="164" cy="4"/>
                  </a:xfrm>
                  <a:prstGeom prst="rect">
                    <a:avLst/>
                  </a:prstGeom>
                  <a:solidFill>
                    <a:srgbClr val="F3F3F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55" name="Rectangle 11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118"/>
                    <a:ext cx="164" cy="3"/>
                  </a:xfrm>
                  <a:prstGeom prst="rect">
                    <a:avLst/>
                  </a:prstGeom>
                  <a:solidFill>
                    <a:srgbClr val="F8F8F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56" name="Rectangle 1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121"/>
                    <a:ext cx="164" cy="4"/>
                  </a:xfrm>
                  <a:prstGeom prst="rect">
                    <a:avLst/>
                  </a:prstGeom>
                  <a:solidFill>
                    <a:srgbClr val="FBFBF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57" name="Rectangle 1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125"/>
                    <a:ext cx="164" cy="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58" name="Freeform 11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0"/>
                    <a:ext cx="155" cy="121"/>
                  </a:xfrm>
                  <a:custGeom>
                    <a:avLst/>
                    <a:gdLst>
                      <a:gd name="T0" fmla="*/ 78 w 155"/>
                      <a:gd name="T1" fmla="*/ 0 h 121"/>
                      <a:gd name="T2" fmla="*/ 48 w 155"/>
                      <a:gd name="T3" fmla="*/ 3 h 121"/>
                      <a:gd name="T4" fmla="*/ 22 w 155"/>
                      <a:gd name="T5" fmla="*/ 17 h 121"/>
                      <a:gd name="T6" fmla="*/ 5 w 155"/>
                      <a:gd name="T7" fmla="*/ 38 h 121"/>
                      <a:gd name="T8" fmla="*/ 0 w 155"/>
                      <a:gd name="T9" fmla="*/ 62 h 121"/>
                      <a:gd name="T10" fmla="*/ 5 w 155"/>
                      <a:gd name="T11" fmla="*/ 83 h 121"/>
                      <a:gd name="T12" fmla="*/ 22 w 155"/>
                      <a:gd name="T13" fmla="*/ 104 h 121"/>
                      <a:gd name="T14" fmla="*/ 48 w 155"/>
                      <a:gd name="T15" fmla="*/ 118 h 121"/>
                      <a:gd name="T16" fmla="*/ 78 w 155"/>
                      <a:gd name="T17" fmla="*/ 121 h 121"/>
                      <a:gd name="T18" fmla="*/ 108 w 155"/>
                      <a:gd name="T19" fmla="*/ 118 h 121"/>
                      <a:gd name="T20" fmla="*/ 134 w 155"/>
                      <a:gd name="T21" fmla="*/ 104 h 121"/>
                      <a:gd name="T22" fmla="*/ 151 w 155"/>
                      <a:gd name="T23" fmla="*/ 83 h 121"/>
                      <a:gd name="T24" fmla="*/ 155 w 155"/>
                      <a:gd name="T25" fmla="*/ 62 h 121"/>
                      <a:gd name="T26" fmla="*/ 151 w 155"/>
                      <a:gd name="T27" fmla="*/ 38 h 121"/>
                      <a:gd name="T28" fmla="*/ 134 w 155"/>
                      <a:gd name="T29" fmla="*/ 17 h 121"/>
                      <a:gd name="T30" fmla="*/ 108 w 155"/>
                      <a:gd name="T31" fmla="*/ 3 h 121"/>
                      <a:gd name="T32" fmla="*/ 78 w 155"/>
                      <a:gd name="T33" fmla="*/ 0 h 1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55" h="121">
                        <a:moveTo>
                          <a:pt x="78" y="0"/>
                        </a:moveTo>
                        <a:lnTo>
                          <a:pt x="48" y="3"/>
                        </a:lnTo>
                        <a:lnTo>
                          <a:pt x="22" y="17"/>
                        </a:lnTo>
                        <a:lnTo>
                          <a:pt x="5" y="38"/>
                        </a:lnTo>
                        <a:lnTo>
                          <a:pt x="0" y="62"/>
                        </a:lnTo>
                        <a:lnTo>
                          <a:pt x="5" y="83"/>
                        </a:lnTo>
                        <a:lnTo>
                          <a:pt x="22" y="104"/>
                        </a:lnTo>
                        <a:lnTo>
                          <a:pt x="48" y="118"/>
                        </a:lnTo>
                        <a:lnTo>
                          <a:pt x="78" y="121"/>
                        </a:lnTo>
                        <a:lnTo>
                          <a:pt x="108" y="118"/>
                        </a:lnTo>
                        <a:lnTo>
                          <a:pt x="134" y="104"/>
                        </a:lnTo>
                        <a:lnTo>
                          <a:pt x="151" y="83"/>
                        </a:lnTo>
                        <a:lnTo>
                          <a:pt x="155" y="62"/>
                        </a:lnTo>
                        <a:lnTo>
                          <a:pt x="151" y="38"/>
                        </a:lnTo>
                        <a:lnTo>
                          <a:pt x="134" y="17"/>
                        </a:lnTo>
                        <a:lnTo>
                          <a:pt x="108" y="3"/>
                        </a:lnTo>
                        <a:lnTo>
                          <a:pt x="78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0">
                    <a:solidFill>
                      <a:srgbClr val="FFFFFF"/>
                    </a:solidFill>
                    <a:rou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59" name="Oval 1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0"/>
                    <a:ext cx="160" cy="12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60" name="Rectangle 1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0"/>
                    <a:ext cx="164" cy="3"/>
                  </a:xfrm>
                  <a:prstGeom prst="rect">
                    <a:avLst/>
                  </a:prstGeom>
                  <a:solidFill>
                    <a:srgbClr val="FEFEF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61" name="Rectangle 12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3"/>
                    <a:ext cx="164" cy="3"/>
                  </a:xfrm>
                  <a:prstGeom prst="rect">
                    <a:avLst/>
                  </a:prstGeom>
                  <a:solidFill>
                    <a:srgbClr val="FBFBF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62" name="Rectangle 12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6"/>
                    <a:ext cx="164" cy="4"/>
                  </a:xfrm>
                  <a:prstGeom prst="rect">
                    <a:avLst/>
                  </a:prstGeom>
                  <a:solidFill>
                    <a:srgbClr val="F8F8F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63" name="Rectangle 12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10"/>
                    <a:ext cx="164" cy="3"/>
                  </a:xfrm>
                  <a:prstGeom prst="rect">
                    <a:avLst/>
                  </a:prstGeom>
                  <a:solidFill>
                    <a:srgbClr val="F3F3F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64" name="Rectangle 1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13"/>
                    <a:ext cx="164" cy="4"/>
                  </a:xfrm>
                  <a:prstGeom prst="rect">
                    <a:avLst/>
                  </a:prstGeom>
                  <a:solidFill>
                    <a:srgbClr val="EDED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65" name="Rectangle 1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17"/>
                    <a:ext cx="164" cy="3"/>
                  </a:xfrm>
                  <a:prstGeom prst="rect">
                    <a:avLst/>
                  </a:prstGeom>
                  <a:solidFill>
                    <a:srgbClr val="E4E4E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66" name="Rectangle 1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20"/>
                    <a:ext cx="164" cy="4"/>
                  </a:xfrm>
                  <a:prstGeom prst="rect">
                    <a:avLst/>
                  </a:prstGeom>
                  <a:solidFill>
                    <a:srgbClr val="DBDBD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67" name="Rectangle 12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24"/>
                    <a:ext cx="164" cy="3"/>
                  </a:xfrm>
                  <a:prstGeom prst="rect">
                    <a:avLst/>
                  </a:prstGeom>
                  <a:solidFill>
                    <a:srgbClr val="CECEC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68" name="Rectangle 12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27"/>
                    <a:ext cx="164" cy="4"/>
                  </a:xfrm>
                  <a:prstGeom prst="rect">
                    <a:avLst/>
                  </a:prstGeom>
                  <a:solidFill>
                    <a:srgbClr val="C0C0C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69" name="Rectangle 1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31"/>
                    <a:ext cx="164" cy="3"/>
                  </a:xfrm>
                  <a:prstGeom prst="rect">
                    <a:avLst/>
                  </a:prstGeom>
                  <a:solidFill>
                    <a:srgbClr val="B0B0B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70" name="Rectangle 1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34"/>
                    <a:ext cx="164" cy="4"/>
                  </a:xfrm>
                  <a:prstGeom prst="rect">
                    <a:avLst/>
                  </a:prstGeom>
                  <a:solidFill>
                    <a:srgbClr val="9E9E9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71" name="Rectangle 1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38"/>
                    <a:ext cx="164" cy="3"/>
                  </a:xfrm>
                  <a:prstGeom prst="rect">
                    <a:avLst/>
                  </a:prstGeom>
                  <a:solidFill>
                    <a:srgbClr val="8C8C8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72" name="Rectangle 1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41"/>
                    <a:ext cx="164" cy="4"/>
                  </a:xfrm>
                  <a:prstGeom prst="rect">
                    <a:avLst/>
                  </a:prstGeom>
                  <a:solidFill>
                    <a:srgbClr val="7A7A7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73" name="Rectangle 13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45"/>
                    <a:ext cx="164" cy="3"/>
                  </a:xfrm>
                  <a:prstGeom prst="rect">
                    <a:avLst/>
                  </a:prstGeom>
                  <a:solidFill>
                    <a:srgbClr val="67676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74" name="Rectangle 1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48"/>
                    <a:ext cx="164" cy="4"/>
                  </a:xfrm>
                  <a:prstGeom prst="rect">
                    <a:avLst/>
                  </a:prstGeom>
                  <a:solidFill>
                    <a:srgbClr val="5454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75" name="Rectangle 1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52"/>
                    <a:ext cx="164" cy="3"/>
                  </a:xfrm>
                  <a:prstGeom prst="rect">
                    <a:avLst/>
                  </a:prstGeom>
                  <a:solidFill>
                    <a:srgbClr val="42424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76" name="Rectangle 1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55"/>
                    <a:ext cx="164" cy="4"/>
                  </a:xfrm>
                  <a:prstGeom prst="rect">
                    <a:avLst/>
                  </a:prstGeom>
                  <a:solidFill>
                    <a:srgbClr val="30303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77" name="Rectangle 13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59"/>
                    <a:ext cx="164" cy="3"/>
                  </a:xfrm>
                  <a:prstGeom prst="rect">
                    <a:avLst/>
                  </a:pr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78" name="Rectangle 1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62"/>
                    <a:ext cx="164" cy="4"/>
                  </a:xfrm>
                  <a:prstGeom prst="rect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79" name="Rectangle 1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66"/>
                    <a:ext cx="164" cy="3"/>
                  </a:xfrm>
                  <a:prstGeom prst="rect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80" name="Rectangle 1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69"/>
                    <a:ext cx="164" cy="4"/>
                  </a:xfrm>
                  <a:prstGeom prst="rect">
                    <a:avLst/>
                  </a:prstGeom>
                  <a:solidFill>
                    <a:srgbClr val="30303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81" name="Rectangle 1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73"/>
                    <a:ext cx="164" cy="3"/>
                  </a:xfrm>
                  <a:prstGeom prst="rect">
                    <a:avLst/>
                  </a:prstGeom>
                  <a:solidFill>
                    <a:srgbClr val="42424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82" name="Rectangle 1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76"/>
                    <a:ext cx="164" cy="4"/>
                  </a:xfrm>
                  <a:prstGeom prst="rect">
                    <a:avLst/>
                  </a:prstGeom>
                  <a:solidFill>
                    <a:srgbClr val="5454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83" name="Rectangle 1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80"/>
                    <a:ext cx="164" cy="3"/>
                  </a:xfrm>
                  <a:prstGeom prst="rect">
                    <a:avLst/>
                  </a:prstGeom>
                  <a:solidFill>
                    <a:srgbClr val="67676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84" name="Rectangle 1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83"/>
                    <a:ext cx="164" cy="4"/>
                  </a:xfrm>
                  <a:prstGeom prst="rect">
                    <a:avLst/>
                  </a:prstGeom>
                  <a:solidFill>
                    <a:srgbClr val="7A7A7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85" name="Rectangle 1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87"/>
                    <a:ext cx="164" cy="3"/>
                  </a:xfrm>
                  <a:prstGeom prst="rect">
                    <a:avLst/>
                  </a:prstGeom>
                  <a:solidFill>
                    <a:srgbClr val="8C8C8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86" name="Rectangle 1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90"/>
                    <a:ext cx="164" cy="4"/>
                  </a:xfrm>
                  <a:prstGeom prst="rect">
                    <a:avLst/>
                  </a:prstGeom>
                  <a:solidFill>
                    <a:srgbClr val="9E9E9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87" name="Rectangle 1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94"/>
                    <a:ext cx="164" cy="3"/>
                  </a:xfrm>
                  <a:prstGeom prst="rect">
                    <a:avLst/>
                  </a:prstGeom>
                  <a:solidFill>
                    <a:srgbClr val="B0B0B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88" name="Rectangle 14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97"/>
                    <a:ext cx="164" cy="3"/>
                  </a:xfrm>
                  <a:prstGeom prst="rect">
                    <a:avLst/>
                  </a:prstGeom>
                  <a:solidFill>
                    <a:srgbClr val="C0C0C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89" name="Rectangle 1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100"/>
                    <a:ext cx="164" cy="4"/>
                  </a:xfrm>
                  <a:prstGeom prst="rect">
                    <a:avLst/>
                  </a:prstGeom>
                  <a:solidFill>
                    <a:srgbClr val="CECEC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90" name="Rectangle 15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104"/>
                    <a:ext cx="164" cy="3"/>
                  </a:xfrm>
                  <a:prstGeom prst="rect">
                    <a:avLst/>
                  </a:prstGeom>
                  <a:solidFill>
                    <a:srgbClr val="DBDBD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91" name="Rectangle 1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107"/>
                    <a:ext cx="164" cy="4"/>
                  </a:xfrm>
                  <a:prstGeom prst="rect">
                    <a:avLst/>
                  </a:prstGeom>
                  <a:solidFill>
                    <a:srgbClr val="E4E4E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92" name="Rectangle 1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111"/>
                    <a:ext cx="164" cy="3"/>
                  </a:xfrm>
                  <a:prstGeom prst="rect">
                    <a:avLst/>
                  </a:prstGeom>
                  <a:solidFill>
                    <a:srgbClr val="EDED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93" name="Rectangle 1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114"/>
                    <a:ext cx="164" cy="4"/>
                  </a:xfrm>
                  <a:prstGeom prst="rect">
                    <a:avLst/>
                  </a:prstGeom>
                  <a:solidFill>
                    <a:srgbClr val="F3F3F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94" name="Rectangle 1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118"/>
                    <a:ext cx="164" cy="3"/>
                  </a:xfrm>
                  <a:prstGeom prst="rect">
                    <a:avLst/>
                  </a:prstGeom>
                  <a:solidFill>
                    <a:srgbClr val="F8F8F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95" name="Rectangle 1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121"/>
                    <a:ext cx="164" cy="4"/>
                  </a:xfrm>
                  <a:prstGeom prst="rect">
                    <a:avLst/>
                  </a:prstGeom>
                  <a:solidFill>
                    <a:srgbClr val="FBFBF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396" name="Rectangle 1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125"/>
                    <a:ext cx="164" cy="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>
                      <a:solidFill>
                        <a:srgbClr val="000000"/>
                      </a:solidFill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0397" name="Oval 157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0"/>
                  <a:ext cx="160" cy="125"/>
                </a:xfrm>
                <a:prstGeom prst="ellips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0398" name="Text Box 158"/>
              <p:cNvSpPr txBox="1">
                <a:spLocks noChangeAspect="1" noChangeArrowheads="1"/>
              </p:cNvSpPr>
              <p:nvPr/>
            </p:nvSpPr>
            <p:spPr bwMode="auto">
              <a:xfrm>
                <a:off x="2658" y="431"/>
                <a:ext cx="700" cy="8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zh-CN" sz="2400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12</a:t>
                </a:r>
                <a:endPara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0399" name="Text Box 159"/>
              <p:cNvSpPr txBox="1">
                <a:spLocks noChangeAspect="1" noChangeArrowheads="1"/>
              </p:cNvSpPr>
              <p:nvPr/>
            </p:nvSpPr>
            <p:spPr bwMode="auto">
              <a:xfrm>
                <a:off x="1602" y="4555"/>
                <a:ext cx="700" cy="8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zh-CN" sz="2400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7</a:t>
                </a:r>
                <a:endPara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0400" name="Text Box 160"/>
              <p:cNvSpPr txBox="1">
                <a:spLocks noChangeAspect="1" noChangeArrowheads="1"/>
              </p:cNvSpPr>
              <p:nvPr/>
            </p:nvSpPr>
            <p:spPr bwMode="auto">
              <a:xfrm>
                <a:off x="903" y="3862"/>
                <a:ext cx="699" cy="8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zh-CN" sz="2400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8</a:t>
                </a:r>
                <a:endPara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0401" name="Text Box 161"/>
              <p:cNvSpPr txBox="1">
                <a:spLocks noChangeAspect="1" noChangeArrowheads="1"/>
              </p:cNvSpPr>
              <p:nvPr/>
            </p:nvSpPr>
            <p:spPr bwMode="auto">
              <a:xfrm>
                <a:off x="543" y="2683"/>
                <a:ext cx="699" cy="8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zh-CN" sz="2400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9</a:t>
                </a:r>
                <a:endPara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0402" name="Text Box 162"/>
              <p:cNvSpPr txBox="1">
                <a:spLocks noChangeAspect="1" noChangeArrowheads="1"/>
              </p:cNvSpPr>
              <p:nvPr/>
            </p:nvSpPr>
            <p:spPr bwMode="auto">
              <a:xfrm>
                <a:off x="902" y="1747"/>
                <a:ext cx="700" cy="8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zh-CN" sz="2400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10</a:t>
                </a:r>
                <a:endPara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0403" name="Text Box 163"/>
              <p:cNvSpPr txBox="1">
                <a:spLocks noChangeAspect="1" noChangeArrowheads="1"/>
              </p:cNvSpPr>
              <p:nvPr/>
            </p:nvSpPr>
            <p:spPr bwMode="auto">
              <a:xfrm>
                <a:off x="1623" y="898"/>
                <a:ext cx="699" cy="8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zh-CN" sz="2400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11</a:t>
                </a:r>
                <a:endPara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0404" name="Text Box 164"/>
              <p:cNvSpPr txBox="1">
                <a:spLocks noChangeAspect="1" noChangeArrowheads="1"/>
              </p:cNvSpPr>
              <p:nvPr/>
            </p:nvSpPr>
            <p:spPr bwMode="auto">
              <a:xfrm>
                <a:off x="3963" y="898"/>
                <a:ext cx="699" cy="8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zh-CN" sz="2400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1</a:t>
                </a:r>
                <a:endPara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0405" name="Text Box 165"/>
              <p:cNvSpPr txBox="1">
                <a:spLocks noChangeAspect="1" noChangeArrowheads="1"/>
              </p:cNvSpPr>
              <p:nvPr/>
            </p:nvSpPr>
            <p:spPr bwMode="auto">
              <a:xfrm>
                <a:off x="4662" y="1678"/>
                <a:ext cx="699" cy="8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zh-CN" sz="2400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2</a:t>
                </a:r>
                <a:endPara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0406" name="Text Box 166"/>
              <p:cNvSpPr txBox="1">
                <a:spLocks noChangeAspect="1" noChangeArrowheads="1"/>
              </p:cNvSpPr>
              <p:nvPr/>
            </p:nvSpPr>
            <p:spPr bwMode="auto">
              <a:xfrm>
                <a:off x="5036" y="2683"/>
                <a:ext cx="699" cy="8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zh-CN" sz="2400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3</a:t>
                </a:r>
                <a:endPara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0407" name="Text Box 167"/>
              <p:cNvSpPr txBox="1">
                <a:spLocks noChangeAspect="1" noChangeArrowheads="1"/>
              </p:cNvSpPr>
              <p:nvPr/>
            </p:nvSpPr>
            <p:spPr bwMode="auto">
              <a:xfrm>
                <a:off x="4662" y="3775"/>
                <a:ext cx="699" cy="8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zh-CN" sz="2400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4</a:t>
                </a:r>
                <a:endPara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0408" name="Text Box 168"/>
              <p:cNvSpPr txBox="1">
                <a:spLocks noChangeAspect="1" noChangeArrowheads="1"/>
              </p:cNvSpPr>
              <p:nvPr/>
            </p:nvSpPr>
            <p:spPr bwMode="auto">
              <a:xfrm>
                <a:off x="3963" y="4555"/>
                <a:ext cx="699" cy="8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zh-CN" sz="2400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5</a:t>
                </a:r>
                <a:endPara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0409" name="Text Box 169"/>
              <p:cNvSpPr txBox="1">
                <a:spLocks noChangeAspect="1" noChangeArrowheads="1"/>
              </p:cNvSpPr>
              <p:nvPr/>
            </p:nvSpPr>
            <p:spPr bwMode="auto">
              <a:xfrm>
                <a:off x="2702" y="4867"/>
                <a:ext cx="700" cy="8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zh-CN" sz="2400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6</a:t>
                </a:r>
                <a:endPara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6554" name="Text Box 170"/>
          <p:cNvSpPr txBox="1">
            <a:spLocks noChangeArrowheads="1"/>
          </p:cNvSpPr>
          <p:nvPr/>
        </p:nvSpPr>
        <p:spPr bwMode="auto">
          <a:xfrm>
            <a:off x="1403350" y="4867275"/>
            <a:ext cx="266541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4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</a:t>
            </a:r>
            <a:r>
              <a:rPr lang="zh-CN" altLang="zh-CN" sz="54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54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时了</a:t>
            </a:r>
            <a:endParaRPr lang="zh-CN" altLang="en-US" sz="5400" b="1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557" name="Text Box 173"/>
          <p:cNvSpPr txBox="1">
            <a:spLocks noChangeArrowheads="1"/>
          </p:cNvSpPr>
          <p:nvPr/>
        </p:nvSpPr>
        <p:spPr bwMode="auto">
          <a:xfrm>
            <a:off x="5122863" y="4891088"/>
            <a:ext cx="307968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大约</a:t>
            </a:r>
            <a:r>
              <a:rPr lang="zh-CN" altLang="zh-CN" sz="6000" b="1" dirty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6000" b="1" dirty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 </a:t>
            </a:r>
            <a:endParaRPr lang="zh-CN" altLang="en-US" sz="6000" b="1" dirty="0">
              <a:solidFill>
                <a:srgbClr val="0066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4067175" y="1916113"/>
            <a:ext cx="850900" cy="1565275"/>
            <a:chOff x="6405" y="3017"/>
            <a:chExt cx="1341" cy="2466"/>
          </a:xfrm>
        </p:grpSpPr>
        <p:sp>
          <p:nvSpPr>
            <p:cNvPr id="10413" name="Line 171"/>
            <p:cNvSpPr>
              <a:spLocks noChangeShapeType="1"/>
            </p:cNvSpPr>
            <p:nvPr/>
          </p:nvSpPr>
          <p:spPr bwMode="auto">
            <a:xfrm>
              <a:off x="6405" y="3017"/>
              <a:ext cx="680" cy="124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414" name="Line 171"/>
            <p:cNvSpPr>
              <a:spLocks noChangeShapeType="1"/>
            </p:cNvSpPr>
            <p:nvPr/>
          </p:nvSpPr>
          <p:spPr bwMode="auto">
            <a:xfrm>
              <a:off x="7066" y="4235"/>
              <a:ext cx="680" cy="1247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3792538" y="2644775"/>
            <a:ext cx="1423987" cy="119063"/>
            <a:chOff x="5973" y="4165"/>
            <a:chExt cx="2242" cy="187"/>
          </a:xfrm>
        </p:grpSpPr>
        <p:sp>
          <p:nvSpPr>
            <p:cNvPr id="10416" name="Line 172"/>
            <p:cNvSpPr>
              <a:spLocks noChangeShapeType="1"/>
            </p:cNvSpPr>
            <p:nvPr/>
          </p:nvSpPr>
          <p:spPr bwMode="auto">
            <a:xfrm flipV="1">
              <a:off x="5973" y="4251"/>
              <a:ext cx="1130" cy="1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417" name="Line 172"/>
            <p:cNvSpPr>
              <a:spLocks noChangeShapeType="1"/>
            </p:cNvSpPr>
            <p:nvPr/>
          </p:nvSpPr>
          <p:spPr bwMode="auto">
            <a:xfrm flipV="1">
              <a:off x="7085" y="4164"/>
              <a:ext cx="1130" cy="10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7577" name="Text Box 169"/>
          <p:cNvSpPr txBox="1">
            <a:spLocks noChangeArrowheads="1"/>
          </p:cNvSpPr>
          <p:nvPr/>
        </p:nvSpPr>
        <p:spPr bwMode="auto">
          <a:xfrm>
            <a:off x="1358900" y="4921250"/>
            <a:ext cx="266541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刚过</a:t>
            </a:r>
            <a:r>
              <a:rPr lang="zh-CN" altLang="zh-CN" sz="54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54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endParaRPr lang="zh-CN" altLang="en-US" sz="5400" b="1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5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65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65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54" grpId="0"/>
      <p:bldP spid="16554" grpId="1"/>
      <p:bldP spid="16557" grpId="0"/>
      <p:bldP spid="16557" grpId="1"/>
      <p:bldP spid="175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 noChangeAspect="1"/>
          </p:cNvGrpSpPr>
          <p:nvPr/>
        </p:nvGrpSpPr>
        <p:grpSpPr bwMode="auto">
          <a:xfrm>
            <a:off x="2770188" y="763588"/>
            <a:ext cx="3905250" cy="3892550"/>
            <a:chOff x="0" y="0"/>
            <a:chExt cx="7682" cy="7657"/>
          </a:xfrm>
        </p:grpSpPr>
        <p:sp>
          <p:nvSpPr>
            <p:cNvPr id="12291" name="AutoShape 3"/>
            <p:cNvSpPr>
              <a:spLocks noChangeAspect="1" noChangeArrowheads="1"/>
            </p:cNvSpPr>
            <p:nvPr/>
          </p:nvSpPr>
          <p:spPr bwMode="auto">
            <a:xfrm>
              <a:off x="1321" y="374"/>
              <a:ext cx="2041" cy="2041"/>
            </a:xfrm>
            <a:prstGeom prst="flowChartConnector">
              <a:avLst/>
            </a:prstGeom>
            <a:solidFill>
              <a:srgbClr val="FF9900"/>
            </a:solidFill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292" name="AutoShape 4"/>
            <p:cNvSpPr>
              <a:spLocks noChangeAspect="1" noChangeArrowheads="1"/>
            </p:cNvSpPr>
            <p:nvPr/>
          </p:nvSpPr>
          <p:spPr bwMode="auto">
            <a:xfrm>
              <a:off x="4633" y="705"/>
              <a:ext cx="2041" cy="2041"/>
            </a:xfrm>
            <a:prstGeom prst="flowChartConnector">
              <a:avLst/>
            </a:prstGeom>
            <a:solidFill>
              <a:srgbClr val="FF9900"/>
            </a:solidFill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293" name="AutoShape 5"/>
            <p:cNvSpPr>
              <a:spLocks noChangeAspect="1" noChangeArrowheads="1"/>
            </p:cNvSpPr>
            <p:nvPr/>
          </p:nvSpPr>
          <p:spPr bwMode="auto">
            <a:xfrm>
              <a:off x="5497" y="3994"/>
              <a:ext cx="2041" cy="2041"/>
            </a:xfrm>
            <a:prstGeom prst="flowChartConnector">
              <a:avLst/>
            </a:prstGeom>
            <a:solidFill>
              <a:srgbClr val="FF9900"/>
            </a:solidFill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294" name="AutoShape 6"/>
            <p:cNvSpPr>
              <a:spLocks noChangeAspect="1" noChangeArrowheads="1"/>
            </p:cNvSpPr>
            <p:nvPr/>
          </p:nvSpPr>
          <p:spPr bwMode="auto">
            <a:xfrm>
              <a:off x="4320" y="5323"/>
              <a:ext cx="2041" cy="2040"/>
            </a:xfrm>
            <a:prstGeom prst="flowChartConnector">
              <a:avLst/>
            </a:prstGeom>
            <a:solidFill>
              <a:srgbClr val="FF9900"/>
            </a:solidFill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295" name="AutoShape 7"/>
            <p:cNvSpPr>
              <a:spLocks noChangeAspect="1" noChangeArrowheads="1"/>
            </p:cNvSpPr>
            <p:nvPr/>
          </p:nvSpPr>
          <p:spPr bwMode="auto">
            <a:xfrm>
              <a:off x="864" y="4867"/>
              <a:ext cx="2041" cy="2041"/>
            </a:xfrm>
            <a:prstGeom prst="flowChartConnector">
              <a:avLst/>
            </a:prstGeom>
            <a:solidFill>
              <a:srgbClr val="FF9900"/>
            </a:solidFill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296" name="AutoShape 8"/>
            <p:cNvSpPr>
              <a:spLocks noChangeAspect="1" noChangeArrowheads="1"/>
            </p:cNvSpPr>
            <p:nvPr/>
          </p:nvSpPr>
          <p:spPr bwMode="auto">
            <a:xfrm>
              <a:off x="0" y="3326"/>
              <a:ext cx="2041" cy="2041"/>
            </a:xfrm>
            <a:prstGeom prst="flowChartConnector">
              <a:avLst/>
            </a:prstGeom>
            <a:solidFill>
              <a:srgbClr val="FF9900"/>
            </a:solidFill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297" name="AutoShape 9"/>
            <p:cNvSpPr>
              <a:spLocks noChangeAspect="1" noChangeArrowheads="1"/>
            </p:cNvSpPr>
            <p:nvPr/>
          </p:nvSpPr>
          <p:spPr bwMode="auto">
            <a:xfrm>
              <a:off x="3024" y="0"/>
              <a:ext cx="2041" cy="2041"/>
            </a:xfrm>
            <a:prstGeom prst="flowChartConnector">
              <a:avLst/>
            </a:prstGeom>
            <a:solidFill>
              <a:srgbClr val="FF9900"/>
            </a:solidFill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298" name="AutoShape 10"/>
            <p:cNvSpPr>
              <a:spLocks noChangeAspect="1" noChangeArrowheads="1"/>
            </p:cNvSpPr>
            <p:nvPr/>
          </p:nvSpPr>
          <p:spPr bwMode="auto">
            <a:xfrm>
              <a:off x="2473" y="5616"/>
              <a:ext cx="2041" cy="2041"/>
            </a:xfrm>
            <a:prstGeom prst="flowChartConnector">
              <a:avLst/>
            </a:prstGeom>
            <a:solidFill>
              <a:srgbClr val="FF9900"/>
            </a:solidFill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299" name="AutoShape 11"/>
            <p:cNvSpPr>
              <a:spLocks noChangeAspect="1" noChangeArrowheads="1"/>
            </p:cNvSpPr>
            <p:nvPr/>
          </p:nvSpPr>
          <p:spPr bwMode="auto">
            <a:xfrm>
              <a:off x="5641" y="2202"/>
              <a:ext cx="2041" cy="2041"/>
            </a:xfrm>
            <a:prstGeom prst="flowChartConnector">
              <a:avLst/>
            </a:prstGeom>
            <a:solidFill>
              <a:srgbClr val="FF9900"/>
            </a:solidFill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00" name="AutoShape 12"/>
            <p:cNvSpPr>
              <a:spLocks noChangeAspect="1" noChangeArrowheads="1"/>
            </p:cNvSpPr>
            <p:nvPr/>
          </p:nvSpPr>
          <p:spPr bwMode="auto">
            <a:xfrm>
              <a:off x="169" y="1498"/>
              <a:ext cx="2041" cy="2040"/>
            </a:xfrm>
            <a:prstGeom prst="flowChartConnector">
              <a:avLst/>
            </a:prstGeom>
            <a:solidFill>
              <a:srgbClr val="FF9900"/>
            </a:solidFill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2301" name="Group 13"/>
          <p:cNvGrpSpPr>
            <a:grpSpLocks noChangeAspect="1"/>
          </p:cNvGrpSpPr>
          <p:nvPr/>
        </p:nvGrpSpPr>
        <p:grpSpPr bwMode="auto">
          <a:xfrm>
            <a:off x="3160713" y="1144588"/>
            <a:ext cx="3135312" cy="3135312"/>
            <a:chOff x="0" y="0"/>
            <a:chExt cx="6168" cy="6168"/>
          </a:xfrm>
        </p:grpSpPr>
        <p:sp>
          <p:nvSpPr>
            <p:cNvPr id="12302" name="Oval 14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6168" cy="6168"/>
            </a:xfrm>
            <a:prstGeom prst="ellipse">
              <a:avLst/>
            </a:prstGeom>
            <a:solidFill>
              <a:srgbClr val="FFFFFF"/>
            </a:solidFill>
            <a:ln w="46355">
              <a:solidFill>
                <a:srgbClr val="000000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03" name="Freeform 15"/>
            <p:cNvSpPr>
              <a:spLocks noChangeAspect="1" noChangeArrowheads="1"/>
            </p:cNvSpPr>
            <p:nvPr/>
          </p:nvSpPr>
          <p:spPr bwMode="auto">
            <a:xfrm>
              <a:off x="1447" y="736"/>
              <a:ext cx="239" cy="282"/>
            </a:xfrm>
            <a:custGeom>
              <a:avLst/>
              <a:gdLst>
                <a:gd name="T0" fmla="*/ 82 w 241"/>
                <a:gd name="T1" fmla="*/ 0 h 233"/>
                <a:gd name="T2" fmla="*/ 0 w 241"/>
                <a:gd name="T3" fmla="*/ 45 h 233"/>
                <a:gd name="T4" fmla="*/ 160 w 241"/>
                <a:gd name="T5" fmla="*/ 233 h 233"/>
                <a:gd name="T6" fmla="*/ 241 w 241"/>
                <a:gd name="T7" fmla="*/ 188 h 233"/>
                <a:gd name="T8" fmla="*/ 82 w 241"/>
                <a:gd name="T9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233">
                  <a:moveTo>
                    <a:pt x="82" y="0"/>
                  </a:moveTo>
                  <a:lnTo>
                    <a:pt x="0" y="45"/>
                  </a:lnTo>
                  <a:lnTo>
                    <a:pt x="160" y="233"/>
                  </a:lnTo>
                  <a:lnTo>
                    <a:pt x="241" y="188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04" name="Rectangle 16"/>
            <p:cNvSpPr>
              <a:spLocks noChangeAspect="1" noChangeArrowheads="1"/>
            </p:cNvSpPr>
            <p:nvPr/>
          </p:nvSpPr>
          <p:spPr bwMode="auto">
            <a:xfrm>
              <a:off x="3000" y="5633"/>
              <a:ext cx="98" cy="30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05" name="Rectangle 17"/>
            <p:cNvSpPr>
              <a:spLocks noChangeAspect="1" noChangeArrowheads="1"/>
            </p:cNvSpPr>
            <p:nvPr/>
          </p:nvSpPr>
          <p:spPr bwMode="auto">
            <a:xfrm>
              <a:off x="3012" y="227"/>
              <a:ext cx="74" cy="30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06" name="Line 18"/>
            <p:cNvSpPr>
              <a:spLocks noChangeAspect="1" noChangeShapeType="1"/>
            </p:cNvSpPr>
            <p:nvPr/>
          </p:nvSpPr>
          <p:spPr bwMode="auto">
            <a:xfrm>
              <a:off x="5312" y="1674"/>
              <a:ext cx="1" cy="1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07" name="Line 19"/>
            <p:cNvSpPr>
              <a:spLocks noChangeAspect="1" noChangeShapeType="1"/>
            </p:cNvSpPr>
            <p:nvPr/>
          </p:nvSpPr>
          <p:spPr bwMode="auto">
            <a:xfrm>
              <a:off x="5390" y="1442"/>
              <a:ext cx="0" cy="2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08" name="Line 20"/>
            <p:cNvSpPr>
              <a:spLocks noChangeAspect="1" noChangeShapeType="1"/>
            </p:cNvSpPr>
            <p:nvPr/>
          </p:nvSpPr>
          <p:spPr bwMode="auto">
            <a:xfrm>
              <a:off x="5390" y="1598"/>
              <a:ext cx="0" cy="1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09" name="Freeform 21"/>
            <p:cNvSpPr>
              <a:spLocks noChangeAspect="1" noChangeArrowheads="1"/>
            </p:cNvSpPr>
            <p:nvPr/>
          </p:nvSpPr>
          <p:spPr bwMode="auto">
            <a:xfrm>
              <a:off x="4331" y="588"/>
              <a:ext cx="243" cy="346"/>
            </a:xfrm>
            <a:custGeom>
              <a:avLst/>
              <a:gdLst>
                <a:gd name="T0" fmla="*/ 245 w 245"/>
                <a:gd name="T1" fmla="*/ 35 h 286"/>
                <a:gd name="T2" fmla="*/ 159 w 245"/>
                <a:gd name="T3" fmla="*/ 0 h 286"/>
                <a:gd name="T4" fmla="*/ 0 w 245"/>
                <a:gd name="T5" fmla="*/ 251 h 286"/>
                <a:gd name="T6" fmla="*/ 86 w 245"/>
                <a:gd name="T7" fmla="*/ 286 h 286"/>
                <a:gd name="T8" fmla="*/ 245 w 245"/>
                <a:gd name="T9" fmla="*/ 35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286">
                  <a:moveTo>
                    <a:pt x="245" y="35"/>
                  </a:moveTo>
                  <a:lnTo>
                    <a:pt x="159" y="0"/>
                  </a:lnTo>
                  <a:lnTo>
                    <a:pt x="0" y="251"/>
                  </a:lnTo>
                  <a:lnTo>
                    <a:pt x="86" y="286"/>
                  </a:lnTo>
                  <a:lnTo>
                    <a:pt x="245" y="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10" name="Freeform 22"/>
            <p:cNvSpPr>
              <a:spLocks noChangeAspect="1" noChangeArrowheads="1"/>
            </p:cNvSpPr>
            <p:nvPr/>
          </p:nvSpPr>
          <p:spPr bwMode="auto">
            <a:xfrm>
              <a:off x="4362" y="5203"/>
              <a:ext cx="264" cy="321"/>
            </a:xfrm>
            <a:custGeom>
              <a:avLst/>
              <a:gdLst>
                <a:gd name="T0" fmla="*/ 82 w 267"/>
                <a:gd name="T1" fmla="*/ 0 h 265"/>
                <a:gd name="T2" fmla="*/ 0 w 267"/>
                <a:gd name="T3" fmla="*/ 42 h 265"/>
                <a:gd name="T4" fmla="*/ 185 w 267"/>
                <a:gd name="T5" fmla="*/ 265 h 265"/>
                <a:gd name="T6" fmla="*/ 267 w 267"/>
                <a:gd name="T7" fmla="*/ 223 h 265"/>
                <a:gd name="T8" fmla="*/ 82 w 267"/>
                <a:gd name="T9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265">
                  <a:moveTo>
                    <a:pt x="82" y="0"/>
                  </a:moveTo>
                  <a:lnTo>
                    <a:pt x="0" y="42"/>
                  </a:lnTo>
                  <a:lnTo>
                    <a:pt x="185" y="265"/>
                  </a:lnTo>
                  <a:lnTo>
                    <a:pt x="267" y="22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11" name="Freeform 23"/>
            <p:cNvSpPr>
              <a:spLocks noChangeAspect="1" noChangeArrowheads="1"/>
            </p:cNvSpPr>
            <p:nvPr/>
          </p:nvSpPr>
          <p:spPr bwMode="auto">
            <a:xfrm>
              <a:off x="1622" y="5192"/>
              <a:ext cx="247" cy="323"/>
            </a:xfrm>
            <a:custGeom>
              <a:avLst/>
              <a:gdLst>
                <a:gd name="T0" fmla="*/ 249 w 249"/>
                <a:gd name="T1" fmla="*/ 41 h 268"/>
                <a:gd name="T2" fmla="*/ 168 w 249"/>
                <a:gd name="T3" fmla="*/ 0 h 268"/>
                <a:gd name="T4" fmla="*/ 0 w 249"/>
                <a:gd name="T5" fmla="*/ 226 h 268"/>
                <a:gd name="T6" fmla="*/ 82 w 249"/>
                <a:gd name="T7" fmla="*/ 268 h 268"/>
                <a:gd name="T8" fmla="*/ 249 w 249"/>
                <a:gd name="T9" fmla="*/ 4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268">
                  <a:moveTo>
                    <a:pt x="249" y="41"/>
                  </a:moveTo>
                  <a:lnTo>
                    <a:pt x="168" y="0"/>
                  </a:lnTo>
                  <a:lnTo>
                    <a:pt x="0" y="226"/>
                  </a:lnTo>
                  <a:lnTo>
                    <a:pt x="82" y="268"/>
                  </a:lnTo>
                  <a:lnTo>
                    <a:pt x="249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12" name="Rectangle 24"/>
            <p:cNvSpPr>
              <a:spLocks noChangeAspect="1" noChangeArrowheads="1"/>
            </p:cNvSpPr>
            <p:nvPr/>
          </p:nvSpPr>
          <p:spPr bwMode="auto">
            <a:xfrm>
              <a:off x="5623" y="3075"/>
              <a:ext cx="311" cy="9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13" name="Freeform 25"/>
            <p:cNvSpPr>
              <a:spLocks noChangeAspect="1" noChangeArrowheads="1"/>
            </p:cNvSpPr>
            <p:nvPr/>
          </p:nvSpPr>
          <p:spPr bwMode="auto">
            <a:xfrm>
              <a:off x="5265" y="1658"/>
              <a:ext cx="328" cy="264"/>
            </a:xfrm>
            <a:custGeom>
              <a:avLst/>
              <a:gdLst>
                <a:gd name="T0" fmla="*/ 0 w 331"/>
                <a:gd name="T1" fmla="*/ 153 h 219"/>
                <a:gd name="T2" fmla="*/ 56 w 331"/>
                <a:gd name="T3" fmla="*/ 219 h 219"/>
                <a:gd name="T4" fmla="*/ 331 w 331"/>
                <a:gd name="T5" fmla="*/ 66 h 219"/>
                <a:gd name="T6" fmla="*/ 275 w 331"/>
                <a:gd name="T7" fmla="*/ 0 h 219"/>
                <a:gd name="T8" fmla="*/ 0 w 331"/>
                <a:gd name="T9" fmla="*/ 15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19">
                  <a:moveTo>
                    <a:pt x="0" y="153"/>
                  </a:moveTo>
                  <a:lnTo>
                    <a:pt x="56" y="219"/>
                  </a:lnTo>
                  <a:lnTo>
                    <a:pt x="331" y="66"/>
                  </a:lnTo>
                  <a:lnTo>
                    <a:pt x="275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14" name="Freeform 26"/>
            <p:cNvSpPr>
              <a:spLocks noChangeAspect="1" noChangeArrowheads="1"/>
            </p:cNvSpPr>
            <p:nvPr/>
          </p:nvSpPr>
          <p:spPr bwMode="auto">
            <a:xfrm>
              <a:off x="5265" y="4250"/>
              <a:ext cx="337" cy="239"/>
            </a:xfrm>
            <a:custGeom>
              <a:avLst/>
              <a:gdLst>
                <a:gd name="T0" fmla="*/ 47 w 340"/>
                <a:gd name="T1" fmla="*/ 0 h 198"/>
                <a:gd name="T2" fmla="*/ 0 w 340"/>
                <a:gd name="T3" fmla="*/ 69 h 198"/>
                <a:gd name="T4" fmla="*/ 292 w 340"/>
                <a:gd name="T5" fmla="*/ 198 h 198"/>
                <a:gd name="T6" fmla="*/ 340 w 340"/>
                <a:gd name="T7" fmla="*/ 129 h 198"/>
                <a:gd name="T8" fmla="*/ 47 w 340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8">
                  <a:moveTo>
                    <a:pt x="47" y="0"/>
                  </a:moveTo>
                  <a:lnTo>
                    <a:pt x="0" y="69"/>
                  </a:lnTo>
                  <a:lnTo>
                    <a:pt x="292" y="198"/>
                  </a:lnTo>
                  <a:lnTo>
                    <a:pt x="340" y="12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15" name="Rectangle 27"/>
            <p:cNvSpPr>
              <a:spLocks noChangeAspect="1" noChangeArrowheads="1"/>
            </p:cNvSpPr>
            <p:nvPr/>
          </p:nvSpPr>
          <p:spPr bwMode="auto">
            <a:xfrm>
              <a:off x="236" y="3075"/>
              <a:ext cx="312" cy="9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16" name="Freeform 28"/>
            <p:cNvSpPr>
              <a:spLocks noChangeAspect="1" noChangeArrowheads="1"/>
            </p:cNvSpPr>
            <p:nvPr/>
          </p:nvSpPr>
          <p:spPr bwMode="auto">
            <a:xfrm>
              <a:off x="659" y="4321"/>
              <a:ext cx="328" cy="264"/>
            </a:xfrm>
            <a:custGeom>
              <a:avLst/>
              <a:gdLst>
                <a:gd name="T0" fmla="*/ 331 w 331"/>
                <a:gd name="T1" fmla="*/ 66 h 219"/>
                <a:gd name="T2" fmla="*/ 275 w 331"/>
                <a:gd name="T3" fmla="*/ 0 h 219"/>
                <a:gd name="T4" fmla="*/ 0 w 331"/>
                <a:gd name="T5" fmla="*/ 153 h 219"/>
                <a:gd name="T6" fmla="*/ 55 w 331"/>
                <a:gd name="T7" fmla="*/ 219 h 219"/>
                <a:gd name="T8" fmla="*/ 331 w 331"/>
                <a:gd name="T9" fmla="*/ 6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19">
                  <a:moveTo>
                    <a:pt x="331" y="66"/>
                  </a:moveTo>
                  <a:lnTo>
                    <a:pt x="275" y="0"/>
                  </a:lnTo>
                  <a:lnTo>
                    <a:pt x="0" y="153"/>
                  </a:lnTo>
                  <a:lnTo>
                    <a:pt x="55" y="219"/>
                  </a:lnTo>
                  <a:lnTo>
                    <a:pt x="331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17" name="Freeform 29"/>
            <p:cNvSpPr>
              <a:spLocks noChangeAspect="1" noChangeArrowheads="1"/>
            </p:cNvSpPr>
            <p:nvPr/>
          </p:nvSpPr>
          <p:spPr bwMode="auto">
            <a:xfrm>
              <a:off x="505" y="1817"/>
              <a:ext cx="337" cy="241"/>
            </a:xfrm>
            <a:custGeom>
              <a:avLst/>
              <a:gdLst>
                <a:gd name="T0" fmla="*/ 292 w 340"/>
                <a:gd name="T1" fmla="*/ 199 h 199"/>
                <a:gd name="T2" fmla="*/ 340 w 340"/>
                <a:gd name="T3" fmla="*/ 129 h 199"/>
                <a:gd name="T4" fmla="*/ 47 w 340"/>
                <a:gd name="T5" fmla="*/ 0 h 199"/>
                <a:gd name="T6" fmla="*/ 0 w 340"/>
                <a:gd name="T7" fmla="*/ 70 h 199"/>
                <a:gd name="T8" fmla="*/ 292 w 340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9">
                  <a:moveTo>
                    <a:pt x="292" y="199"/>
                  </a:moveTo>
                  <a:lnTo>
                    <a:pt x="340" y="129"/>
                  </a:lnTo>
                  <a:lnTo>
                    <a:pt x="47" y="0"/>
                  </a:lnTo>
                  <a:lnTo>
                    <a:pt x="0" y="70"/>
                  </a:lnTo>
                  <a:lnTo>
                    <a:pt x="292" y="19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18" name="Line 30"/>
            <p:cNvSpPr>
              <a:spLocks noChangeAspect="1" noChangeShapeType="1"/>
            </p:cNvSpPr>
            <p:nvPr/>
          </p:nvSpPr>
          <p:spPr bwMode="auto">
            <a:xfrm>
              <a:off x="3350" y="5785"/>
              <a:ext cx="16" cy="148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19" name="Line 31"/>
            <p:cNvSpPr>
              <a:spLocks noChangeAspect="1" noChangeShapeType="1"/>
            </p:cNvSpPr>
            <p:nvPr/>
          </p:nvSpPr>
          <p:spPr bwMode="auto">
            <a:xfrm>
              <a:off x="3654" y="5721"/>
              <a:ext cx="42" cy="122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20" name="Line 32"/>
            <p:cNvSpPr>
              <a:spLocks noChangeAspect="1" noChangeShapeType="1"/>
            </p:cNvSpPr>
            <p:nvPr/>
          </p:nvSpPr>
          <p:spPr bwMode="auto">
            <a:xfrm>
              <a:off x="3905" y="5633"/>
              <a:ext cx="80" cy="147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21" name="Line 33"/>
            <p:cNvSpPr>
              <a:spLocks noChangeAspect="1" noChangeShapeType="1"/>
            </p:cNvSpPr>
            <p:nvPr/>
          </p:nvSpPr>
          <p:spPr bwMode="auto">
            <a:xfrm>
              <a:off x="4182" y="5524"/>
              <a:ext cx="72" cy="122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22" name="Line 34"/>
            <p:cNvSpPr>
              <a:spLocks noChangeAspect="1" noChangeShapeType="1"/>
            </p:cNvSpPr>
            <p:nvPr/>
          </p:nvSpPr>
          <p:spPr bwMode="auto">
            <a:xfrm>
              <a:off x="4715" y="5266"/>
              <a:ext cx="98" cy="114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23" name="Line 35"/>
            <p:cNvSpPr>
              <a:spLocks noChangeAspect="1" noChangeShapeType="1"/>
            </p:cNvSpPr>
            <p:nvPr/>
          </p:nvSpPr>
          <p:spPr bwMode="auto">
            <a:xfrm flipH="1" flipV="1">
              <a:off x="4941" y="5066"/>
              <a:ext cx="76" cy="92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24" name="Line 36"/>
            <p:cNvSpPr>
              <a:spLocks noChangeAspect="1" noChangeShapeType="1"/>
            </p:cNvSpPr>
            <p:nvPr/>
          </p:nvSpPr>
          <p:spPr bwMode="auto">
            <a:xfrm>
              <a:off x="5116" y="4880"/>
              <a:ext cx="72" cy="68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25" name="Line 37"/>
            <p:cNvSpPr>
              <a:spLocks noChangeAspect="1" noChangeShapeType="1"/>
            </p:cNvSpPr>
            <p:nvPr/>
          </p:nvSpPr>
          <p:spPr bwMode="auto">
            <a:xfrm flipH="1" flipV="1">
              <a:off x="5235" y="4650"/>
              <a:ext cx="180" cy="65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26" name="Line 38"/>
            <p:cNvSpPr>
              <a:spLocks noChangeAspect="1" noChangeShapeType="1"/>
            </p:cNvSpPr>
            <p:nvPr/>
          </p:nvSpPr>
          <p:spPr bwMode="auto">
            <a:xfrm>
              <a:off x="5559" y="4224"/>
              <a:ext cx="141" cy="59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27" name="Line 39"/>
            <p:cNvSpPr>
              <a:spLocks noChangeAspect="1" noChangeShapeType="1"/>
            </p:cNvSpPr>
            <p:nvPr/>
          </p:nvSpPr>
          <p:spPr bwMode="auto">
            <a:xfrm>
              <a:off x="5632" y="3934"/>
              <a:ext cx="132" cy="24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28" name="Line 40"/>
            <p:cNvSpPr>
              <a:spLocks noChangeAspect="1" noChangeShapeType="1"/>
            </p:cNvSpPr>
            <p:nvPr/>
          </p:nvSpPr>
          <p:spPr bwMode="auto">
            <a:xfrm>
              <a:off x="5666" y="3673"/>
              <a:ext cx="175" cy="9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29" name="Line 41"/>
            <p:cNvSpPr>
              <a:spLocks noChangeAspect="1" noChangeShapeType="1"/>
            </p:cNvSpPr>
            <p:nvPr/>
          </p:nvSpPr>
          <p:spPr bwMode="auto">
            <a:xfrm>
              <a:off x="5700" y="3378"/>
              <a:ext cx="132" cy="2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30" name="Line 42"/>
            <p:cNvSpPr>
              <a:spLocks noChangeAspect="1" noChangeShapeType="1"/>
            </p:cNvSpPr>
            <p:nvPr/>
          </p:nvSpPr>
          <p:spPr bwMode="auto">
            <a:xfrm flipV="1">
              <a:off x="5750" y="2806"/>
              <a:ext cx="151" cy="8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31" name="Line 43"/>
            <p:cNvSpPr>
              <a:spLocks noChangeAspect="1" noChangeShapeType="1"/>
            </p:cNvSpPr>
            <p:nvPr/>
          </p:nvSpPr>
          <p:spPr bwMode="auto">
            <a:xfrm flipV="1">
              <a:off x="5700" y="2486"/>
              <a:ext cx="129" cy="34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32" name="Line 44"/>
            <p:cNvSpPr>
              <a:spLocks noChangeAspect="1" noChangeShapeType="1"/>
            </p:cNvSpPr>
            <p:nvPr/>
          </p:nvSpPr>
          <p:spPr bwMode="auto">
            <a:xfrm flipV="1">
              <a:off x="5623" y="2195"/>
              <a:ext cx="158" cy="73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33" name="Line 45"/>
            <p:cNvSpPr>
              <a:spLocks noChangeAspect="1" noChangeShapeType="1"/>
            </p:cNvSpPr>
            <p:nvPr/>
          </p:nvSpPr>
          <p:spPr bwMode="auto">
            <a:xfrm flipV="1">
              <a:off x="5525" y="1927"/>
              <a:ext cx="128" cy="67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34" name="Line 46"/>
            <p:cNvSpPr>
              <a:spLocks noChangeAspect="1" noChangeShapeType="1"/>
            </p:cNvSpPr>
            <p:nvPr/>
          </p:nvSpPr>
          <p:spPr bwMode="auto">
            <a:xfrm flipV="1">
              <a:off x="5243" y="1459"/>
              <a:ext cx="128" cy="76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35" name="Line 47"/>
            <p:cNvSpPr>
              <a:spLocks noChangeAspect="1" noChangeShapeType="1"/>
            </p:cNvSpPr>
            <p:nvPr/>
          </p:nvSpPr>
          <p:spPr bwMode="auto">
            <a:xfrm flipV="1">
              <a:off x="5073" y="1211"/>
              <a:ext cx="98" cy="89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36" name="Line 48"/>
            <p:cNvSpPr>
              <a:spLocks noChangeAspect="1" noChangeShapeType="1"/>
            </p:cNvSpPr>
            <p:nvPr/>
          </p:nvSpPr>
          <p:spPr bwMode="auto">
            <a:xfrm flipV="1">
              <a:off x="4894" y="980"/>
              <a:ext cx="111" cy="130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37" name="Line 49"/>
            <p:cNvSpPr>
              <a:spLocks noChangeAspect="1" noChangeShapeType="1"/>
            </p:cNvSpPr>
            <p:nvPr/>
          </p:nvSpPr>
          <p:spPr bwMode="auto">
            <a:xfrm flipV="1">
              <a:off x="4698" y="795"/>
              <a:ext cx="80" cy="117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38" name="Line 50"/>
            <p:cNvSpPr>
              <a:spLocks noChangeAspect="1" noChangeShapeType="1"/>
            </p:cNvSpPr>
            <p:nvPr/>
          </p:nvSpPr>
          <p:spPr bwMode="auto">
            <a:xfrm flipV="1">
              <a:off x="4161" y="501"/>
              <a:ext cx="64" cy="137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39" name="Line 51"/>
            <p:cNvSpPr>
              <a:spLocks noChangeAspect="1" noChangeShapeType="1"/>
            </p:cNvSpPr>
            <p:nvPr/>
          </p:nvSpPr>
          <p:spPr bwMode="auto">
            <a:xfrm flipV="1">
              <a:off x="3870" y="403"/>
              <a:ext cx="35" cy="127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40" name="Line 52"/>
            <p:cNvSpPr>
              <a:spLocks noChangeAspect="1" noChangeShapeType="1"/>
            </p:cNvSpPr>
            <p:nvPr/>
          </p:nvSpPr>
          <p:spPr bwMode="auto">
            <a:xfrm flipV="1">
              <a:off x="3610" y="294"/>
              <a:ext cx="8" cy="168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41" name="Line 53"/>
            <p:cNvSpPr>
              <a:spLocks noChangeAspect="1" noChangeShapeType="1"/>
            </p:cNvSpPr>
            <p:nvPr/>
          </p:nvSpPr>
          <p:spPr bwMode="auto">
            <a:xfrm flipH="1" flipV="1">
              <a:off x="3320" y="257"/>
              <a:ext cx="9" cy="152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42" name="Line 54"/>
            <p:cNvSpPr>
              <a:spLocks noChangeAspect="1" noChangeShapeType="1"/>
            </p:cNvSpPr>
            <p:nvPr/>
          </p:nvSpPr>
          <p:spPr bwMode="auto">
            <a:xfrm flipH="1" flipV="1">
              <a:off x="2706" y="282"/>
              <a:ext cx="25" cy="147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43" name="Line 55"/>
            <p:cNvSpPr>
              <a:spLocks noChangeAspect="1" noChangeShapeType="1"/>
            </p:cNvSpPr>
            <p:nvPr/>
          </p:nvSpPr>
          <p:spPr bwMode="auto">
            <a:xfrm flipH="1" flipV="1">
              <a:off x="2386" y="387"/>
              <a:ext cx="43" cy="122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44" name="Line 56"/>
            <p:cNvSpPr>
              <a:spLocks noChangeAspect="1" noChangeShapeType="1"/>
            </p:cNvSpPr>
            <p:nvPr/>
          </p:nvSpPr>
          <p:spPr bwMode="auto">
            <a:xfrm flipH="1" flipV="1">
              <a:off x="2095" y="462"/>
              <a:ext cx="86" cy="148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45" name="Line 57"/>
            <p:cNvSpPr>
              <a:spLocks noChangeAspect="1" noChangeShapeType="1"/>
            </p:cNvSpPr>
            <p:nvPr/>
          </p:nvSpPr>
          <p:spPr bwMode="auto">
            <a:xfrm flipH="1" flipV="1">
              <a:off x="1832" y="610"/>
              <a:ext cx="80" cy="117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46" name="Line 58"/>
            <p:cNvSpPr>
              <a:spLocks noChangeAspect="1" noChangeShapeType="1"/>
            </p:cNvSpPr>
            <p:nvPr/>
          </p:nvSpPr>
          <p:spPr bwMode="auto">
            <a:xfrm flipH="1" flipV="1">
              <a:off x="1294" y="904"/>
              <a:ext cx="93" cy="114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47" name="Line 59"/>
            <p:cNvSpPr>
              <a:spLocks noChangeAspect="1" noChangeShapeType="1"/>
            </p:cNvSpPr>
            <p:nvPr/>
          </p:nvSpPr>
          <p:spPr bwMode="auto">
            <a:xfrm flipH="1" flipV="1">
              <a:off x="1076" y="1170"/>
              <a:ext cx="94" cy="80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48" name="Line 60"/>
            <p:cNvSpPr>
              <a:spLocks noChangeAspect="1" noChangeShapeType="1"/>
            </p:cNvSpPr>
            <p:nvPr/>
          </p:nvSpPr>
          <p:spPr bwMode="auto">
            <a:xfrm flipH="1" flipV="1">
              <a:off x="854" y="1388"/>
              <a:ext cx="150" cy="89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49" name="Line 61"/>
            <p:cNvSpPr>
              <a:spLocks noChangeAspect="1" noChangeShapeType="1"/>
            </p:cNvSpPr>
            <p:nvPr/>
          </p:nvSpPr>
          <p:spPr bwMode="auto">
            <a:xfrm flipH="1" flipV="1">
              <a:off x="696" y="1662"/>
              <a:ext cx="134" cy="59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50" name="Line 62"/>
            <p:cNvSpPr>
              <a:spLocks noChangeAspect="1" noChangeShapeType="1"/>
            </p:cNvSpPr>
            <p:nvPr/>
          </p:nvSpPr>
          <p:spPr bwMode="auto">
            <a:xfrm flipH="1" flipV="1">
              <a:off x="476" y="2104"/>
              <a:ext cx="140" cy="54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51" name="Line 63"/>
            <p:cNvSpPr>
              <a:spLocks noChangeAspect="1" noChangeShapeType="1"/>
            </p:cNvSpPr>
            <p:nvPr/>
          </p:nvSpPr>
          <p:spPr bwMode="auto">
            <a:xfrm flipH="1" flipV="1">
              <a:off x="398" y="2348"/>
              <a:ext cx="133" cy="26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52" name="Line 64"/>
            <p:cNvSpPr>
              <a:spLocks noChangeAspect="1" noChangeShapeType="1"/>
            </p:cNvSpPr>
            <p:nvPr/>
          </p:nvSpPr>
          <p:spPr bwMode="auto">
            <a:xfrm flipH="1" flipV="1">
              <a:off x="261" y="2553"/>
              <a:ext cx="222" cy="25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53" name="Line 65"/>
            <p:cNvSpPr>
              <a:spLocks noChangeAspect="1" noChangeShapeType="1"/>
            </p:cNvSpPr>
            <p:nvPr/>
          </p:nvSpPr>
          <p:spPr bwMode="auto">
            <a:xfrm flipH="1" flipV="1">
              <a:off x="228" y="2814"/>
              <a:ext cx="213" cy="34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54" name="Line 66"/>
            <p:cNvSpPr>
              <a:spLocks noChangeAspect="1" noChangeShapeType="1"/>
            </p:cNvSpPr>
            <p:nvPr/>
          </p:nvSpPr>
          <p:spPr bwMode="auto">
            <a:xfrm flipH="1">
              <a:off x="244" y="3450"/>
              <a:ext cx="150" cy="16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55" name="Line 67"/>
            <p:cNvSpPr>
              <a:spLocks noChangeAspect="1" noChangeShapeType="1"/>
            </p:cNvSpPr>
            <p:nvPr/>
          </p:nvSpPr>
          <p:spPr bwMode="auto">
            <a:xfrm flipH="1">
              <a:off x="326" y="3707"/>
              <a:ext cx="128" cy="41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56" name="Line 68"/>
            <p:cNvSpPr>
              <a:spLocks noChangeAspect="1" noChangeShapeType="1"/>
            </p:cNvSpPr>
            <p:nvPr/>
          </p:nvSpPr>
          <p:spPr bwMode="auto">
            <a:xfrm flipH="1">
              <a:off x="390" y="3954"/>
              <a:ext cx="152" cy="77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57" name="Line 69"/>
            <p:cNvSpPr>
              <a:spLocks noChangeAspect="1" noChangeShapeType="1"/>
            </p:cNvSpPr>
            <p:nvPr/>
          </p:nvSpPr>
          <p:spPr bwMode="auto">
            <a:xfrm flipH="1">
              <a:off x="531" y="4224"/>
              <a:ext cx="119" cy="71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58" name="Line 70"/>
            <p:cNvSpPr>
              <a:spLocks noChangeAspect="1" noChangeShapeType="1"/>
            </p:cNvSpPr>
            <p:nvPr/>
          </p:nvSpPr>
          <p:spPr bwMode="auto">
            <a:xfrm flipH="1">
              <a:off x="800" y="4674"/>
              <a:ext cx="122" cy="89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59" name="Line 71"/>
            <p:cNvSpPr>
              <a:spLocks noChangeAspect="1" noChangeShapeType="1"/>
            </p:cNvSpPr>
            <p:nvPr/>
          </p:nvSpPr>
          <p:spPr bwMode="auto">
            <a:xfrm flipH="1">
              <a:off x="983" y="4859"/>
              <a:ext cx="90" cy="98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60" name="Line 72"/>
            <p:cNvSpPr>
              <a:spLocks noChangeAspect="1" noChangeShapeType="1"/>
            </p:cNvSpPr>
            <p:nvPr/>
          </p:nvSpPr>
          <p:spPr bwMode="auto">
            <a:xfrm flipH="1">
              <a:off x="1174" y="5031"/>
              <a:ext cx="98" cy="144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61" name="Line 73"/>
            <p:cNvSpPr>
              <a:spLocks noChangeAspect="1" noChangeShapeType="1"/>
            </p:cNvSpPr>
            <p:nvPr/>
          </p:nvSpPr>
          <p:spPr bwMode="auto">
            <a:xfrm flipH="1">
              <a:off x="1426" y="5221"/>
              <a:ext cx="72" cy="121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62" name="Line 74"/>
            <p:cNvSpPr>
              <a:spLocks noChangeAspect="1" noChangeShapeType="1"/>
            </p:cNvSpPr>
            <p:nvPr/>
          </p:nvSpPr>
          <p:spPr bwMode="auto">
            <a:xfrm flipH="1">
              <a:off x="1865" y="5477"/>
              <a:ext cx="73" cy="131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63" name="Line 75"/>
            <p:cNvSpPr>
              <a:spLocks noChangeAspect="1" noChangeShapeType="1"/>
            </p:cNvSpPr>
            <p:nvPr/>
          </p:nvSpPr>
          <p:spPr bwMode="auto">
            <a:xfrm flipH="1">
              <a:off x="2177" y="5612"/>
              <a:ext cx="42" cy="126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64" name="Line 76"/>
            <p:cNvSpPr>
              <a:spLocks noChangeAspect="1" noChangeShapeType="1"/>
            </p:cNvSpPr>
            <p:nvPr/>
          </p:nvSpPr>
          <p:spPr bwMode="auto">
            <a:xfrm flipH="1">
              <a:off x="2450" y="5697"/>
              <a:ext cx="21" cy="171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65" name="Line 77"/>
            <p:cNvSpPr>
              <a:spLocks noChangeAspect="1" noChangeShapeType="1"/>
            </p:cNvSpPr>
            <p:nvPr/>
          </p:nvSpPr>
          <p:spPr bwMode="auto">
            <a:xfrm>
              <a:off x="2749" y="5780"/>
              <a:ext cx="1" cy="148"/>
            </a:xfrm>
            <a:prstGeom prst="line">
              <a:avLst/>
            </a:prstGeom>
            <a:noFill/>
            <a:ln w="825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12366" name="Group 78"/>
            <p:cNvGrpSpPr>
              <a:grpSpLocks noChangeAspect="1"/>
            </p:cNvGrpSpPr>
            <p:nvPr/>
          </p:nvGrpSpPr>
          <p:grpSpPr bwMode="auto">
            <a:xfrm>
              <a:off x="2970" y="3122"/>
              <a:ext cx="163" cy="154"/>
              <a:chOff x="0" y="0"/>
              <a:chExt cx="164" cy="128"/>
            </a:xfrm>
          </p:grpSpPr>
          <p:grpSp>
            <p:nvGrpSpPr>
              <p:cNvPr id="12367" name="Group 79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164" cy="128"/>
                <a:chOff x="0" y="0"/>
                <a:chExt cx="164" cy="128"/>
              </a:xfrm>
            </p:grpSpPr>
            <p:sp>
              <p:nvSpPr>
                <p:cNvPr id="12368" name="Rectangle 80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0"/>
                  <a:ext cx="164" cy="3"/>
                </a:xfrm>
                <a:prstGeom prst="rect">
                  <a:avLst/>
                </a:prstGeom>
                <a:solidFill>
                  <a:srgbClr val="FEFEF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69" name="Rectangle 81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3"/>
                  <a:ext cx="164" cy="3"/>
                </a:xfrm>
                <a:prstGeom prst="rect">
                  <a:avLst/>
                </a:prstGeom>
                <a:solidFill>
                  <a:srgbClr val="FBFB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0" name="Rectangle 82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6"/>
                  <a:ext cx="164" cy="4"/>
                </a:xfrm>
                <a:prstGeom prst="rect">
                  <a:avLst/>
                </a:prstGeom>
                <a:solidFill>
                  <a:srgbClr val="F8F8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1" name="Rectangle 83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10"/>
                  <a:ext cx="164" cy="3"/>
                </a:xfrm>
                <a:prstGeom prst="rect">
                  <a:avLst/>
                </a:prstGeom>
                <a:solidFill>
                  <a:srgbClr val="F3F3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2" name="Rectangle 84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13"/>
                  <a:ext cx="164" cy="4"/>
                </a:xfrm>
                <a:prstGeom prst="rect">
                  <a:avLst/>
                </a:prstGeom>
                <a:solidFill>
                  <a:srgbClr val="EDED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3" name="Rectangle 85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17"/>
                  <a:ext cx="164" cy="3"/>
                </a:xfrm>
                <a:prstGeom prst="rect">
                  <a:avLst/>
                </a:prstGeom>
                <a:solidFill>
                  <a:srgbClr val="E4E4E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4" name="Rectangle 86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20"/>
                  <a:ext cx="164" cy="4"/>
                </a:xfrm>
                <a:prstGeom prst="rect">
                  <a:avLst/>
                </a:pr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5" name="Rectangle 87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24"/>
                  <a:ext cx="164" cy="3"/>
                </a:xfrm>
                <a:prstGeom prst="rect">
                  <a:avLst/>
                </a:prstGeom>
                <a:solidFill>
                  <a:srgbClr val="CECE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6" name="Rectangle 88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27"/>
                  <a:ext cx="164" cy="4"/>
                </a:xfrm>
                <a:prstGeom prst="rect">
                  <a:avLst/>
                </a:pr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7" name="Rectangle 89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31"/>
                  <a:ext cx="164" cy="3"/>
                </a:xfrm>
                <a:prstGeom prst="rect">
                  <a:avLst/>
                </a:prstGeom>
                <a:solidFill>
                  <a:srgbClr val="B0B0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8" name="Rectangle 90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34"/>
                  <a:ext cx="164" cy="4"/>
                </a:xfrm>
                <a:prstGeom prst="rect">
                  <a:avLst/>
                </a:prstGeom>
                <a:solidFill>
                  <a:srgbClr val="9E9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9" name="Rectangle 91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38"/>
                  <a:ext cx="164" cy="3"/>
                </a:xfrm>
                <a:prstGeom prst="rect">
                  <a:avLst/>
                </a:prstGeom>
                <a:solidFill>
                  <a:srgbClr val="8C8C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80" name="Rectangle 92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41"/>
                  <a:ext cx="164" cy="4"/>
                </a:xfrm>
                <a:prstGeom prst="rect">
                  <a:avLst/>
                </a:prstGeom>
                <a:solidFill>
                  <a:srgbClr val="7A7A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81" name="Rectangle 93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45"/>
                  <a:ext cx="164" cy="3"/>
                </a:xfrm>
                <a:prstGeom prst="rect">
                  <a:avLst/>
                </a:prstGeom>
                <a:solidFill>
                  <a:srgbClr val="6767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82" name="Rectangle 94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48"/>
                  <a:ext cx="164" cy="4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83" name="Rectangle 95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52"/>
                  <a:ext cx="164" cy="3"/>
                </a:xfrm>
                <a:prstGeom prst="rect">
                  <a:avLst/>
                </a:prstGeom>
                <a:solidFill>
                  <a:srgbClr val="42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84" name="Rectangle 96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55"/>
                  <a:ext cx="164" cy="4"/>
                </a:xfrm>
                <a:prstGeom prst="rect">
                  <a:avLst/>
                </a:prstGeom>
                <a:solidFill>
                  <a:srgbClr val="3030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85" name="Rectangle 97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59"/>
                  <a:ext cx="164" cy="3"/>
                </a:xfrm>
                <a:prstGeom prst="rect">
                  <a:avLst/>
                </a:prstGeom>
                <a:solidFill>
                  <a:srgbClr val="1E1E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86" name="Rectangle 98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62"/>
                  <a:ext cx="164" cy="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87" name="Rectangle 99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66"/>
                  <a:ext cx="164" cy="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88" name="Rectangle 100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69"/>
                  <a:ext cx="164" cy="4"/>
                </a:xfrm>
                <a:prstGeom prst="rect">
                  <a:avLst/>
                </a:prstGeom>
                <a:solidFill>
                  <a:srgbClr val="3030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89" name="Rectangle 101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73"/>
                  <a:ext cx="164" cy="3"/>
                </a:xfrm>
                <a:prstGeom prst="rect">
                  <a:avLst/>
                </a:prstGeom>
                <a:solidFill>
                  <a:srgbClr val="42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90" name="Rectangle 102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76"/>
                  <a:ext cx="164" cy="4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91" name="Rectangle 103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80"/>
                  <a:ext cx="164" cy="3"/>
                </a:xfrm>
                <a:prstGeom prst="rect">
                  <a:avLst/>
                </a:prstGeom>
                <a:solidFill>
                  <a:srgbClr val="6767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92" name="Rectangle 104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83"/>
                  <a:ext cx="164" cy="4"/>
                </a:xfrm>
                <a:prstGeom prst="rect">
                  <a:avLst/>
                </a:prstGeom>
                <a:solidFill>
                  <a:srgbClr val="7A7A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93" name="Rectangle 105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87"/>
                  <a:ext cx="164" cy="3"/>
                </a:xfrm>
                <a:prstGeom prst="rect">
                  <a:avLst/>
                </a:prstGeom>
                <a:solidFill>
                  <a:srgbClr val="8C8C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94" name="Rectangle 106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90"/>
                  <a:ext cx="164" cy="4"/>
                </a:xfrm>
                <a:prstGeom prst="rect">
                  <a:avLst/>
                </a:prstGeom>
                <a:solidFill>
                  <a:srgbClr val="9E9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95" name="Rectangle 107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94"/>
                  <a:ext cx="164" cy="3"/>
                </a:xfrm>
                <a:prstGeom prst="rect">
                  <a:avLst/>
                </a:prstGeom>
                <a:solidFill>
                  <a:srgbClr val="B0B0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96" name="Rectangle 108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97"/>
                  <a:ext cx="164" cy="3"/>
                </a:xfrm>
                <a:prstGeom prst="rect">
                  <a:avLst/>
                </a:pr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97" name="Rectangle 109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100"/>
                  <a:ext cx="164" cy="4"/>
                </a:xfrm>
                <a:prstGeom prst="rect">
                  <a:avLst/>
                </a:prstGeom>
                <a:solidFill>
                  <a:srgbClr val="CECE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98" name="Rectangle 110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104"/>
                  <a:ext cx="164" cy="3"/>
                </a:xfrm>
                <a:prstGeom prst="rect">
                  <a:avLst/>
                </a:pr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99" name="Rectangle 111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107"/>
                  <a:ext cx="164" cy="4"/>
                </a:xfrm>
                <a:prstGeom prst="rect">
                  <a:avLst/>
                </a:prstGeom>
                <a:solidFill>
                  <a:srgbClr val="E4E4E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00" name="Rectangle 112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111"/>
                  <a:ext cx="164" cy="3"/>
                </a:xfrm>
                <a:prstGeom prst="rect">
                  <a:avLst/>
                </a:prstGeom>
                <a:solidFill>
                  <a:srgbClr val="EDED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01" name="Rectangle 113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114"/>
                  <a:ext cx="164" cy="4"/>
                </a:xfrm>
                <a:prstGeom prst="rect">
                  <a:avLst/>
                </a:prstGeom>
                <a:solidFill>
                  <a:srgbClr val="F3F3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02" name="Rectangle 114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118"/>
                  <a:ext cx="164" cy="3"/>
                </a:xfrm>
                <a:prstGeom prst="rect">
                  <a:avLst/>
                </a:prstGeom>
                <a:solidFill>
                  <a:srgbClr val="F8F8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03" name="Rectangle 115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121"/>
                  <a:ext cx="164" cy="4"/>
                </a:xfrm>
                <a:prstGeom prst="rect">
                  <a:avLst/>
                </a:prstGeom>
                <a:solidFill>
                  <a:srgbClr val="FBFB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04" name="Rectangle 116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125"/>
                  <a:ext cx="164" cy="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05" name="Freeform 117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0"/>
                  <a:ext cx="155" cy="121"/>
                </a:xfrm>
                <a:custGeom>
                  <a:avLst/>
                  <a:gdLst>
                    <a:gd name="T0" fmla="*/ 78 w 155"/>
                    <a:gd name="T1" fmla="*/ 0 h 121"/>
                    <a:gd name="T2" fmla="*/ 48 w 155"/>
                    <a:gd name="T3" fmla="*/ 3 h 121"/>
                    <a:gd name="T4" fmla="*/ 22 w 155"/>
                    <a:gd name="T5" fmla="*/ 17 h 121"/>
                    <a:gd name="T6" fmla="*/ 5 w 155"/>
                    <a:gd name="T7" fmla="*/ 38 h 121"/>
                    <a:gd name="T8" fmla="*/ 0 w 155"/>
                    <a:gd name="T9" fmla="*/ 62 h 121"/>
                    <a:gd name="T10" fmla="*/ 5 w 155"/>
                    <a:gd name="T11" fmla="*/ 83 h 121"/>
                    <a:gd name="T12" fmla="*/ 22 w 155"/>
                    <a:gd name="T13" fmla="*/ 104 h 121"/>
                    <a:gd name="T14" fmla="*/ 48 w 155"/>
                    <a:gd name="T15" fmla="*/ 118 h 121"/>
                    <a:gd name="T16" fmla="*/ 78 w 155"/>
                    <a:gd name="T17" fmla="*/ 121 h 121"/>
                    <a:gd name="T18" fmla="*/ 108 w 155"/>
                    <a:gd name="T19" fmla="*/ 118 h 121"/>
                    <a:gd name="T20" fmla="*/ 134 w 155"/>
                    <a:gd name="T21" fmla="*/ 104 h 121"/>
                    <a:gd name="T22" fmla="*/ 151 w 155"/>
                    <a:gd name="T23" fmla="*/ 83 h 121"/>
                    <a:gd name="T24" fmla="*/ 155 w 155"/>
                    <a:gd name="T25" fmla="*/ 62 h 121"/>
                    <a:gd name="T26" fmla="*/ 151 w 155"/>
                    <a:gd name="T27" fmla="*/ 38 h 121"/>
                    <a:gd name="T28" fmla="*/ 134 w 155"/>
                    <a:gd name="T29" fmla="*/ 17 h 121"/>
                    <a:gd name="T30" fmla="*/ 108 w 155"/>
                    <a:gd name="T31" fmla="*/ 3 h 121"/>
                    <a:gd name="T32" fmla="*/ 78 w 155"/>
                    <a:gd name="T33" fmla="*/ 0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5" h="121">
                      <a:moveTo>
                        <a:pt x="78" y="0"/>
                      </a:moveTo>
                      <a:lnTo>
                        <a:pt x="48" y="3"/>
                      </a:lnTo>
                      <a:lnTo>
                        <a:pt x="22" y="17"/>
                      </a:lnTo>
                      <a:lnTo>
                        <a:pt x="5" y="38"/>
                      </a:lnTo>
                      <a:lnTo>
                        <a:pt x="0" y="62"/>
                      </a:lnTo>
                      <a:lnTo>
                        <a:pt x="5" y="83"/>
                      </a:lnTo>
                      <a:lnTo>
                        <a:pt x="22" y="104"/>
                      </a:lnTo>
                      <a:lnTo>
                        <a:pt x="48" y="118"/>
                      </a:lnTo>
                      <a:lnTo>
                        <a:pt x="78" y="121"/>
                      </a:lnTo>
                      <a:lnTo>
                        <a:pt x="108" y="118"/>
                      </a:lnTo>
                      <a:lnTo>
                        <a:pt x="134" y="104"/>
                      </a:lnTo>
                      <a:lnTo>
                        <a:pt x="151" y="83"/>
                      </a:lnTo>
                      <a:lnTo>
                        <a:pt x="155" y="62"/>
                      </a:lnTo>
                      <a:lnTo>
                        <a:pt x="151" y="38"/>
                      </a:lnTo>
                      <a:lnTo>
                        <a:pt x="134" y="17"/>
                      </a:lnTo>
                      <a:lnTo>
                        <a:pt x="108" y="3"/>
                      </a:lnTo>
                      <a:lnTo>
                        <a:pt x="7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rou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06" name="Oval 118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0"/>
                  <a:ext cx="160" cy="1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07" name="Rectangle 119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0"/>
                  <a:ext cx="164" cy="3"/>
                </a:xfrm>
                <a:prstGeom prst="rect">
                  <a:avLst/>
                </a:prstGeom>
                <a:solidFill>
                  <a:srgbClr val="FEFEF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08" name="Rectangle 120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3"/>
                  <a:ext cx="164" cy="3"/>
                </a:xfrm>
                <a:prstGeom prst="rect">
                  <a:avLst/>
                </a:prstGeom>
                <a:solidFill>
                  <a:srgbClr val="FBFB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09" name="Rectangle 121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6"/>
                  <a:ext cx="164" cy="4"/>
                </a:xfrm>
                <a:prstGeom prst="rect">
                  <a:avLst/>
                </a:prstGeom>
                <a:solidFill>
                  <a:srgbClr val="F8F8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10" name="Rectangle 122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10"/>
                  <a:ext cx="164" cy="3"/>
                </a:xfrm>
                <a:prstGeom prst="rect">
                  <a:avLst/>
                </a:prstGeom>
                <a:solidFill>
                  <a:srgbClr val="F3F3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11" name="Rectangle 123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13"/>
                  <a:ext cx="164" cy="4"/>
                </a:xfrm>
                <a:prstGeom prst="rect">
                  <a:avLst/>
                </a:prstGeom>
                <a:solidFill>
                  <a:srgbClr val="EDED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12" name="Rectangle 124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17"/>
                  <a:ext cx="164" cy="3"/>
                </a:xfrm>
                <a:prstGeom prst="rect">
                  <a:avLst/>
                </a:prstGeom>
                <a:solidFill>
                  <a:srgbClr val="E4E4E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13" name="Rectangle 125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20"/>
                  <a:ext cx="164" cy="4"/>
                </a:xfrm>
                <a:prstGeom prst="rect">
                  <a:avLst/>
                </a:pr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14" name="Rectangle 126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24"/>
                  <a:ext cx="164" cy="3"/>
                </a:xfrm>
                <a:prstGeom prst="rect">
                  <a:avLst/>
                </a:prstGeom>
                <a:solidFill>
                  <a:srgbClr val="CECE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15" name="Rectangle 127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27"/>
                  <a:ext cx="164" cy="4"/>
                </a:xfrm>
                <a:prstGeom prst="rect">
                  <a:avLst/>
                </a:pr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16" name="Rectangle 128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31"/>
                  <a:ext cx="164" cy="3"/>
                </a:xfrm>
                <a:prstGeom prst="rect">
                  <a:avLst/>
                </a:prstGeom>
                <a:solidFill>
                  <a:srgbClr val="B0B0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17" name="Rectangle 129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34"/>
                  <a:ext cx="164" cy="4"/>
                </a:xfrm>
                <a:prstGeom prst="rect">
                  <a:avLst/>
                </a:prstGeom>
                <a:solidFill>
                  <a:srgbClr val="9E9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18" name="Rectangle 130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38"/>
                  <a:ext cx="164" cy="3"/>
                </a:xfrm>
                <a:prstGeom prst="rect">
                  <a:avLst/>
                </a:prstGeom>
                <a:solidFill>
                  <a:srgbClr val="8C8C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19" name="Rectangle 131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41"/>
                  <a:ext cx="164" cy="4"/>
                </a:xfrm>
                <a:prstGeom prst="rect">
                  <a:avLst/>
                </a:prstGeom>
                <a:solidFill>
                  <a:srgbClr val="7A7A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20" name="Rectangle 132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45"/>
                  <a:ext cx="164" cy="3"/>
                </a:xfrm>
                <a:prstGeom prst="rect">
                  <a:avLst/>
                </a:prstGeom>
                <a:solidFill>
                  <a:srgbClr val="6767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21" name="Rectangle 133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48"/>
                  <a:ext cx="164" cy="4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22" name="Rectangle 134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52"/>
                  <a:ext cx="164" cy="3"/>
                </a:xfrm>
                <a:prstGeom prst="rect">
                  <a:avLst/>
                </a:prstGeom>
                <a:solidFill>
                  <a:srgbClr val="42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23" name="Rectangle 135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55"/>
                  <a:ext cx="164" cy="4"/>
                </a:xfrm>
                <a:prstGeom prst="rect">
                  <a:avLst/>
                </a:prstGeom>
                <a:solidFill>
                  <a:srgbClr val="3030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24" name="Rectangle 136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59"/>
                  <a:ext cx="164" cy="3"/>
                </a:xfrm>
                <a:prstGeom prst="rect">
                  <a:avLst/>
                </a:prstGeom>
                <a:solidFill>
                  <a:srgbClr val="1E1E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25" name="Rectangle 137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62"/>
                  <a:ext cx="164" cy="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26" name="Rectangle 138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66"/>
                  <a:ext cx="164" cy="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27" name="Rectangle 139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69"/>
                  <a:ext cx="164" cy="4"/>
                </a:xfrm>
                <a:prstGeom prst="rect">
                  <a:avLst/>
                </a:prstGeom>
                <a:solidFill>
                  <a:srgbClr val="3030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28" name="Rectangle 140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73"/>
                  <a:ext cx="164" cy="3"/>
                </a:xfrm>
                <a:prstGeom prst="rect">
                  <a:avLst/>
                </a:prstGeom>
                <a:solidFill>
                  <a:srgbClr val="42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29" name="Rectangle 141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76"/>
                  <a:ext cx="164" cy="4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30" name="Rectangle 142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80"/>
                  <a:ext cx="164" cy="3"/>
                </a:xfrm>
                <a:prstGeom prst="rect">
                  <a:avLst/>
                </a:prstGeom>
                <a:solidFill>
                  <a:srgbClr val="6767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31" name="Rectangle 143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83"/>
                  <a:ext cx="164" cy="4"/>
                </a:xfrm>
                <a:prstGeom prst="rect">
                  <a:avLst/>
                </a:prstGeom>
                <a:solidFill>
                  <a:srgbClr val="7A7A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32" name="Rectangle 144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87"/>
                  <a:ext cx="164" cy="3"/>
                </a:xfrm>
                <a:prstGeom prst="rect">
                  <a:avLst/>
                </a:prstGeom>
                <a:solidFill>
                  <a:srgbClr val="8C8C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33" name="Rectangle 145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90"/>
                  <a:ext cx="164" cy="4"/>
                </a:xfrm>
                <a:prstGeom prst="rect">
                  <a:avLst/>
                </a:prstGeom>
                <a:solidFill>
                  <a:srgbClr val="9E9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34" name="Rectangle 146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94"/>
                  <a:ext cx="164" cy="3"/>
                </a:xfrm>
                <a:prstGeom prst="rect">
                  <a:avLst/>
                </a:prstGeom>
                <a:solidFill>
                  <a:srgbClr val="B0B0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35" name="Rectangle 147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97"/>
                  <a:ext cx="164" cy="3"/>
                </a:xfrm>
                <a:prstGeom prst="rect">
                  <a:avLst/>
                </a:pr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36" name="Rectangle 148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100"/>
                  <a:ext cx="164" cy="4"/>
                </a:xfrm>
                <a:prstGeom prst="rect">
                  <a:avLst/>
                </a:prstGeom>
                <a:solidFill>
                  <a:srgbClr val="CECE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37" name="Rectangle 149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104"/>
                  <a:ext cx="164" cy="3"/>
                </a:xfrm>
                <a:prstGeom prst="rect">
                  <a:avLst/>
                </a:pr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38" name="Rectangle 150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107"/>
                  <a:ext cx="164" cy="4"/>
                </a:xfrm>
                <a:prstGeom prst="rect">
                  <a:avLst/>
                </a:prstGeom>
                <a:solidFill>
                  <a:srgbClr val="E4E4E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39" name="Rectangle 151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111"/>
                  <a:ext cx="164" cy="3"/>
                </a:xfrm>
                <a:prstGeom prst="rect">
                  <a:avLst/>
                </a:prstGeom>
                <a:solidFill>
                  <a:srgbClr val="EDED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40" name="Rectangle 152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114"/>
                  <a:ext cx="164" cy="4"/>
                </a:xfrm>
                <a:prstGeom prst="rect">
                  <a:avLst/>
                </a:prstGeom>
                <a:solidFill>
                  <a:srgbClr val="F3F3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41" name="Rectangle 153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118"/>
                  <a:ext cx="164" cy="3"/>
                </a:xfrm>
                <a:prstGeom prst="rect">
                  <a:avLst/>
                </a:prstGeom>
                <a:solidFill>
                  <a:srgbClr val="F8F8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42" name="Rectangle 154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121"/>
                  <a:ext cx="164" cy="4"/>
                </a:xfrm>
                <a:prstGeom prst="rect">
                  <a:avLst/>
                </a:prstGeom>
                <a:solidFill>
                  <a:srgbClr val="FBFB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43" name="Rectangle 155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125"/>
                  <a:ext cx="164" cy="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2444" name="Oval 156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160" cy="125"/>
              </a:xfrm>
              <a:prstGeom prst="ellipse">
                <a:avLst/>
              </a:prstGeom>
              <a:noFill/>
              <a:ln w="825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445" name="Text Box 157"/>
            <p:cNvSpPr txBox="1">
              <a:spLocks noChangeAspect="1" noChangeArrowheads="1"/>
            </p:cNvSpPr>
            <p:nvPr/>
          </p:nvSpPr>
          <p:spPr bwMode="auto">
            <a:xfrm>
              <a:off x="2658" y="431"/>
              <a:ext cx="700" cy="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rPr>
                <a:t>12</a:t>
              </a:r>
              <a:endParaRPr lang="zh-CN" altLang="zh-CN" sz="2400" b="1">
                <a:solidFill>
                  <a:srgbClr val="000000"/>
                </a:solidFill>
                <a:latin typeface="方正舒体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446" name="Text Box 158"/>
            <p:cNvSpPr txBox="1">
              <a:spLocks noChangeAspect="1" noChangeArrowheads="1"/>
            </p:cNvSpPr>
            <p:nvPr/>
          </p:nvSpPr>
          <p:spPr bwMode="auto">
            <a:xfrm>
              <a:off x="1602" y="4555"/>
              <a:ext cx="700" cy="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rPr>
                <a:t>7</a:t>
              </a:r>
              <a:endParaRPr lang="zh-CN" altLang="zh-CN" sz="2400" b="1">
                <a:solidFill>
                  <a:srgbClr val="000000"/>
                </a:solidFill>
                <a:latin typeface="方正舒体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447" name="Text Box 159"/>
            <p:cNvSpPr txBox="1">
              <a:spLocks noChangeAspect="1" noChangeArrowheads="1"/>
            </p:cNvSpPr>
            <p:nvPr/>
          </p:nvSpPr>
          <p:spPr bwMode="auto">
            <a:xfrm>
              <a:off x="903" y="3862"/>
              <a:ext cx="699" cy="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rPr>
                <a:t>8</a:t>
              </a:r>
              <a:endParaRPr lang="zh-CN" altLang="zh-CN" sz="2400" b="1">
                <a:solidFill>
                  <a:srgbClr val="000000"/>
                </a:solidFill>
                <a:latin typeface="方正舒体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448" name="Text Box 160"/>
            <p:cNvSpPr txBox="1">
              <a:spLocks noChangeAspect="1" noChangeArrowheads="1"/>
            </p:cNvSpPr>
            <p:nvPr/>
          </p:nvSpPr>
          <p:spPr bwMode="auto">
            <a:xfrm>
              <a:off x="543" y="2683"/>
              <a:ext cx="699" cy="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rPr>
                <a:t>9</a:t>
              </a:r>
              <a:endParaRPr lang="zh-CN" altLang="zh-CN" sz="2400" b="1">
                <a:solidFill>
                  <a:srgbClr val="000000"/>
                </a:solidFill>
                <a:latin typeface="方正舒体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449" name="Text Box 161"/>
            <p:cNvSpPr txBox="1">
              <a:spLocks noChangeAspect="1" noChangeArrowheads="1"/>
            </p:cNvSpPr>
            <p:nvPr/>
          </p:nvSpPr>
          <p:spPr bwMode="auto">
            <a:xfrm>
              <a:off x="902" y="1747"/>
              <a:ext cx="700" cy="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rPr>
                <a:t>10</a:t>
              </a:r>
              <a:endParaRPr lang="zh-CN" altLang="zh-CN" sz="2400" b="1">
                <a:solidFill>
                  <a:srgbClr val="000000"/>
                </a:solidFill>
                <a:latin typeface="方正舒体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450" name="Text Box 162"/>
            <p:cNvSpPr txBox="1">
              <a:spLocks noChangeAspect="1" noChangeArrowheads="1"/>
            </p:cNvSpPr>
            <p:nvPr/>
          </p:nvSpPr>
          <p:spPr bwMode="auto">
            <a:xfrm>
              <a:off x="1623" y="898"/>
              <a:ext cx="699" cy="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rPr>
                <a:t>11</a:t>
              </a:r>
              <a:endParaRPr lang="zh-CN" altLang="zh-CN" sz="2400" b="1">
                <a:solidFill>
                  <a:srgbClr val="000000"/>
                </a:solidFill>
                <a:latin typeface="方正舒体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451" name="Text Box 163"/>
            <p:cNvSpPr txBox="1">
              <a:spLocks noChangeAspect="1" noChangeArrowheads="1"/>
            </p:cNvSpPr>
            <p:nvPr/>
          </p:nvSpPr>
          <p:spPr bwMode="auto">
            <a:xfrm>
              <a:off x="3963" y="898"/>
              <a:ext cx="699" cy="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rPr>
                <a:t>1</a:t>
              </a:r>
              <a:endParaRPr lang="zh-CN" altLang="zh-CN" sz="2400" b="1">
                <a:solidFill>
                  <a:srgbClr val="000000"/>
                </a:solidFill>
                <a:latin typeface="方正舒体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452" name="Text Box 164"/>
            <p:cNvSpPr txBox="1">
              <a:spLocks noChangeAspect="1" noChangeArrowheads="1"/>
            </p:cNvSpPr>
            <p:nvPr/>
          </p:nvSpPr>
          <p:spPr bwMode="auto">
            <a:xfrm>
              <a:off x="4662" y="1678"/>
              <a:ext cx="699" cy="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rPr>
                <a:t>2</a:t>
              </a:r>
              <a:endParaRPr lang="zh-CN" altLang="zh-CN" sz="2400" b="1">
                <a:solidFill>
                  <a:srgbClr val="000000"/>
                </a:solidFill>
                <a:latin typeface="方正舒体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453" name="Text Box 165"/>
            <p:cNvSpPr txBox="1">
              <a:spLocks noChangeAspect="1" noChangeArrowheads="1"/>
            </p:cNvSpPr>
            <p:nvPr/>
          </p:nvSpPr>
          <p:spPr bwMode="auto">
            <a:xfrm>
              <a:off x="5036" y="2683"/>
              <a:ext cx="699" cy="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rPr>
                <a:t>3</a:t>
              </a:r>
              <a:endParaRPr lang="zh-CN" altLang="zh-CN" sz="2400" b="1">
                <a:solidFill>
                  <a:srgbClr val="000000"/>
                </a:solidFill>
                <a:latin typeface="方正舒体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454" name="Text Box 166"/>
            <p:cNvSpPr txBox="1">
              <a:spLocks noChangeAspect="1" noChangeArrowheads="1"/>
            </p:cNvSpPr>
            <p:nvPr/>
          </p:nvSpPr>
          <p:spPr bwMode="auto">
            <a:xfrm>
              <a:off x="4662" y="3775"/>
              <a:ext cx="699" cy="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rPr>
                <a:t>4</a:t>
              </a:r>
              <a:endParaRPr lang="zh-CN" altLang="zh-CN" sz="2400" b="1">
                <a:solidFill>
                  <a:srgbClr val="000000"/>
                </a:solidFill>
                <a:latin typeface="方正舒体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455" name="Text Box 167"/>
            <p:cNvSpPr txBox="1">
              <a:spLocks noChangeAspect="1" noChangeArrowheads="1"/>
            </p:cNvSpPr>
            <p:nvPr/>
          </p:nvSpPr>
          <p:spPr bwMode="auto">
            <a:xfrm>
              <a:off x="3963" y="4555"/>
              <a:ext cx="699" cy="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rPr>
                <a:t>5</a:t>
              </a:r>
              <a:endParaRPr lang="zh-CN" altLang="zh-CN" sz="2400" b="1">
                <a:solidFill>
                  <a:srgbClr val="000000"/>
                </a:solidFill>
                <a:latin typeface="方正舒体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456" name="Text Box 168"/>
            <p:cNvSpPr txBox="1">
              <a:spLocks noChangeAspect="1" noChangeArrowheads="1"/>
            </p:cNvSpPr>
            <p:nvPr/>
          </p:nvSpPr>
          <p:spPr bwMode="auto">
            <a:xfrm>
              <a:off x="2702" y="4867"/>
              <a:ext cx="700" cy="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zh-CN" sz="2400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rPr>
                <a:t>6</a:t>
              </a:r>
              <a:endParaRPr lang="zh-CN" altLang="zh-CN" sz="2400" b="1">
                <a:solidFill>
                  <a:srgbClr val="000000"/>
                </a:solidFill>
                <a:latin typeface="方正舒体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2457" name="Line 169"/>
          <p:cNvSpPr>
            <a:spLocks noChangeShapeType="1"/>
          </p:cNvSpPr>
          <p:nvPr/>
        </p:nvSpPr>
        <p:spPr bwMode="auto">
          <a:xfrm>
            <a:off x="4425950" y="1843088"/>
            <a:ext cx="288925" cy="9366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2458" name="Line 170"/>
          <p:cNvSpPr>
            <a:spLocks noChangeShapeType="1"/>
          </p:cNvSpPr>
          <p:nvPr/>
        </p:nvSpPr>
        <p:spPr bwMode="auto">
          <a:xfrm flipH="1" flipV="1">
            <a:off x="4067175" y="2419350"/>
            <a:ext cx="647700" cy="360363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8603" name="Text Box 171"/>
          <p:cNvSpPr txBox="1">
            <a:spLocks noChangeArrowheads="1"/>
          </p:cNvSpPr>
          <p:nvPr/>
        </p:nvSpPr>
        <p:spPr bwMode="auto">
          <a:xfrm>
            <a:off x="3344863" y="4938713"/>
            <a:ext cx="323056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大约</a:t>
            </a:r>
            <a:r>
              <a:rPr lang="zh-CN" altLang="zh-CN" sz="60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60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endParaRPr lang="zh-CN" altLang="en-US" sz="6000" b="1">
              <a:solidFill>
                <a:srgbClr val="0066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6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03" grpId="0"/>
    </p:bldLst>
  </p:timing>
</p:sld>
</file>

<file path=ppt/tags/tag1.xml><?xml version="1.0" encoding="utf-8"?>
<p:tagLst xmlns:p="http://schemas.openxmlformats.org/presentationml/2006/main">
  <p:tag name="KSO_WPP_MARK_KEY" val="43627049-7994-4761-a754-71d986da479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 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">
  <a:themeElements>
    <a:clrScheme name="2012版中考一轮复习化学精品课件（含2011中考真题）第15课时粒子构成物质（19ppt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012版中考一轮复习化学精品课件（含2011中考真题）第15课时粒子构成物质（19ppt)">
      <a:majorFont>
        <a:latin typeface="Arial"/>
        <a:ea typeface="黑体"/>
        <a:cs typeface="宋体"/>
      </a:majorFont>
      <a:minorFont>
        <a:latin typeface="Arial"/>
        <a:ea typeface="楷体_GB2312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2012版中考一轮复习化学精品课件（含2011中考真题）第15课时粒子构成物质（19ppt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961</Words>
  <Application>WPS 演示</Application>
  <PresentationFormat>全屏显示(4:3)</PresentationFormat>
  <Paragraphs>86</Paragraphs>
  <Slides>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Wingdings</vt:lpstr>
      <vt:lpstr>黑体</vt:lpstr>
      <vt:lpstr>微软雅黑</vt:lpstr>
      <vt:lpstr>Times New Roman</vt:lpstr>
      <vt:lpstr>Calibri</vt:lpstr>
      <vt:lpstr>方正舒体</vt:lpstr>
      <vt:lpstr>Arial</vt:lpstr>
      <vt:lpstr>Arial Unicode MS</vt:lpstr>
      <vt:lpstr>楷体_GB2312</vt:lpstr>
      <vt:lpstr>新宋体</vt:lpstr>
      <vt:lpstr>第一PPT模板网-WWW.1PPT.COM 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2018-07-03T06:04:00Z</dcterms:created>
  <dcterms:modified xsi:type="dcterms:W3CDTF">2023-01-29T09:14:27Z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0B8CCAE024C740B68627B476D57B3EB5</vt:lpwstr>
  </property>
  <property fmtid="{D5CDD505-2E9C-101B-9397-08002B2CF9AE}" pid="3" name="KSOProductBuildVer">
    <vt:lpwstr>2052-11.1.0.13703</vt:lpwstr>
  </property>
</Properties>
</file>