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57" r:id="rId4"/>
    <p:sldId id="261" r:id="rId5"/>
    <p:sldId id="262" r:id="rId7"/>
    <p:sldId id="263" r:id="rId8"/>
    <p:sldId id="270" r:id="rId9"/>
    <p:sldId id="271" r:id="rId10"/>
    <p:sldId id="337" r:id="rId11"/>
    <p:sldId id="353" r:id="rId12"/>
    <p:sldId id="354" r:id="rId13"/>
    <p:sldId id="356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79F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23" autoAdjust="0"/>
    <p:restoredTop sz="94660" autoAdjust="0"/>
  </p:normalViewPr>
  <p:slideViewPr>
    <p:cSldViewPr>
      <p:cViewPr>
        <p:scale>
          <a:sx n="100" d="100"/>
          <a:sy n="100" d="100"/>
        </p:scale>
        <p:origin x="-420" y="-264"/>
      </p:cViewPr>
      <p:guideLst>
        <p:guide orient="horz" pos="2157"/>
        <p:guide pos="2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7EF6DDE-8F00-4CB2-9B90-91BB2B570BB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4893412B-83F6-4E83-BF9C-2AA1CDF7B8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B491B013-2968-438C-A514-1F7E624978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EDBFA606-5C54-485D-AF01-44AC4F450A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1F1921E4-EC3E-4284-96A4-BD3A3EBD7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8A0CDEBE-1595-4FCB-B096-5BEF54B643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D7811832-128C-42DE-85D3-3A74624217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741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E21D91D0-8F11-4A69-8266-659A1B9F80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fld id="{BF3D688B-C5EF-4F8C-A9C5-B4E40B82F6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C43D58-BD5D-456F-A210-054D9BE9C68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CC020-43A0-4756-95E5-3DFD9ADCF3D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BF523-29F8-49D5-AAA4-03B91E77AAF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C43D58-BD5D-456F-A210-054D9BE9C682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FA52EB-7049-4459-AB06-F47FE251ABC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AAF33A-D27B-4ED9-90B1-E7D918B08BFF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07F42-25C6-431A-8357-FBA39DB720C4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023E6-565C-4146-9E8E-483E0E0FAF1F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72EB9-EF35-4F8C-B460-C4901D7A52A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8C0BF-F039-4E27-BC90-2530BC059067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0E5F5-A119-40C9-B8F7-45902244EAD9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FA52EB-7049-4459-AB06-F47FE251ABC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233AC-C53B-421C-89FD-8FE3DE76F93D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CC020-43A0-4756-95E5-3DFD9ADCF3D1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BF523-29F8-49D5-AAA4-03B91E77AAFA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AAF33A-D27B-4ED9-90B1-E7D918B08BF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07F42-25C6-431A-8357-FBA39DB720C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023E6-565C-4146-9E8E-483E0E0FAF1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72EB9-EF35-4F8C-B460-C4901D7A52A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8C0BF-F039-4E27-BC90-2530BC05906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0E5F5-A119-40C9-B8F7-45902244EAD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233AC-C53B-421C-89FD-8FE3DE76F93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2129593-C192-4A8E-9B90-3A61CF9DF230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2129593-C192-4A8E-9B90-3A61CF9DF230}" type="slidenum">
              <a:rPr lang="zh-CN" altLang="zh-CN">
                <a:solidFill>
                  <a:srgbClr val="000000"/>
                </a:solidFill>
              </a:rPr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556792"/>
            <a:ext cx="3468688" cy="1008063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3143250" y="2517230"/>
            <a:ext cx="5027613" cy="26987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-6350" y="1663155"/>
            <a:ext cx="6588125" cy="908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二 单元   </a:t>
            </a:r>
            <a:r>
              <a:rPr lang="zh-CN" altLang="en-US" sz="5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认识钟表</a:t>
            </a:r>
            <a:endParaRPr lang="zh-CN" altLang="en-US" sz="50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946400" y="3212976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7000" y="3219326"/>
            <a:ext cx="875823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课时   认识半时</a:t>
            </a:r>
            <a:endParaRPr lang="zh-CN" altLang="en-US" sz="3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正文 (11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2313" y="906463"/>
            <a:ext cx="4248150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/>
          <p:nvPr/>
        </p:nvGrpSpPr>
        <p:grpSpPr bwMode="auto">
          <a:xfrm>
            <a:off x="5567363" y="901700"/>
            <a:ext cx="2806700" cy="3127375"/>
            <a:chOff x="1026" y="-643"/>
            <a:chExt cx="4422" cy="4925"/>
          </a:xfrm>
        </p:grpSpPr>
        <p:pic>
          <p:nvPicPr>
            <p:cNvPr id="4100" name="Picture 4" descr="正文4 (5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934" y="1397"/>
              <a:ext cx="1928" cy="2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1" name="AutoShape 5"/>
            <p:cNvSpPr>
              <a:spLocks noChangeArrowheads="1"/>
            </p:cNvSpPr>
            <p:nvPr/>
          </p:nvSpPr>
          <p:spPr bwMode="auto">
            <a:xfrm flipH="1">
              <a:off x="1026" y="-643"/>
              <a:ext cx="4422" cy="2153"/>
            </a:xfrm>
            <a:prstGeom prst="wedgeRoundRectCallout">
              <a:avLst>
                <a:gd name="adj1" fmla="val 3833"/>
                <a:gd name="adj2" fmla="val 77301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sym typeface="Arial" panose="020B0604020202020204" pitchFamily="34" charset="0"/>
                </a:rPr>
                <a:t>你知道每天晚上</a:t>
              </a:r>
              <a:endParaRPr lang="zh-CN" altLang="en-US" sz="2800" b="1" dirty="0"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800" b="1" dirty="0">
                  <a:sym typeface="Arial" panose="020B0604020202020204" pitchFamily="34" charset="0"/>
                </a:rPr>
                <a:t>《新闻联播》结</a:t>
              </a:r>
              <a:endParaRPr lang="zh-CN" altLang="en-US" sz="2800" b="1" dirty="0"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800" b="1" dirty="0">
                  <a:sym typeface="Arial" panose="020B0604020202020204" pitchFamily="34" charset="0"/>
                </a:rPr>
                <a:t>束的时间吗？</a:t>
              </a:r>
              <a:endParaRPr lang="zh-CN" altLang="en-US" sz="2800" b="1" dirty="0"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85725" y="4449763"/>
            <a:ext cx="4170363" cy="1884362"/>
            <a:chOff x="0" y="1360"/>
            <a:chExt cx="6568" cy="2968"/>
          </a:xfrm>
        </p:grpSpPr>
        <p:pic>
          <p:nvPicPr>
            <p:cNvPr id="4103" name="Picture 7" descr="正文 7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1360"/>
              <a:ext cx="3460" cy="2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4" name="AutoShape 8"/>
            <p:cNvSpPr>
              <a:spLocks noChangeArrowheads="1"/>
            </p:cNvSpPr>
            <p:nvPr/>
          </p:nvSpPr>
          <p:spPr bwMode="auto">
            <a:xfrm>
              <a:off x="2940" y="1391"/>
              <a:ext cx="3628" cy="1588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zh-CN" altLang="en-US" sz="2800" b="1" dirty="0"/>
                <a:t>点半《新闻</a:t>
              </a:r>
              <a:endParaRPr lang="zh-CN" altLang="en-US" sz="2800" b="1" dirty="0"/>
            </a:p>
            <a:p>
              <a:pPr algn="ctr"/>
              <a:r>
                <a:rPr lang="zh-CN" altLang="en-US" sz="2800" b="1" dirty="0"/>
                <a:t>联播》结束。</a:t>
              </a:r>
              <a:endParaRPr lang="zh-CN" altLang="en-US" sz="2800" b="1" dirty="0"/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4987925" y="4532313"/>
            <a:ext cx="3989388" cy="1889125"/>
            <a:chOff x="-705" y="2078"/>
            <a:chExt cx="6282" cy="2974"/>
          </a:xfrm>
        </p:grpSpPr>
        <p:pic>
          <p:nvPicPr>
            <p:cNvPr id="4106" name="Picture 10" descr="正文 (1)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052" y="2152"/>
              <a:ext cx="2525" cy="2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7" name="AutoShape 11"/>
            <p:cNvSpPr>
              <a:spLocks noChangeArrowheads="1"/>
            </p:cNvSpPr>
            <p:nvPr/>
          </p:nvSpPr>
          <p:spPr bwMode="auto">
            <a:xfrm flipH="1">
              <a:off x="-705" y="2078"/>
              <a:ext cx="3741" cy="1588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en-US" altLang="zh-CN" sz="2800" b="1" dirty="0">
                  <a:latin typeface="Times New Roman" panose="02020603050405020304" pitchFamily="18" charset="0"/>
                </a:rPr>
                <a:t>7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点半</a:t>
              </a:r>
              <a:r>
                <a:rPr lang="zh-CN" altLang="en-US" sz="2800" b="1" dirty="0"/>
                <a:t>也叫做</a:t>
              </a:r>
              <a:endParaRPr lang="zh-CN" altLang="en-US" sz="2800" b="1" dirty="0"/>
            </a:p>
            <a:p>
              <a:pPr algn="ctr"/>
              <a:r>
                <a:rPr lang="zh-CN" altLang="en-US" sz="2800" b="1" dirty="0">
                  <a:latin typeface="Times New Roman" panose="02020603050405020304" pitchFamily="18" charset="0"/>
                </a:rPr>
                <a:t>7</a:t>
              </a:r>
              <a:r>
                <a:rPr lang="zh-CN" altLang="en-US" sz="2800" b="1" dirty="0"/>
                <a:t>时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30</a:t>
              </a:r>
              <a:r>
                <a:rPr lang="zh-CN" altLang="en-US" sz="2800" b="1" dirty="0"/>
                <a:t>分。</a:t>
              </a:r>
              <a:endParaRPr lang="zh-CN" altLang="en-US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正文 (11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1850" y="2663825"/>
            <a:ext cx="2871788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正文 (1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70438" y="2608263"/>
            <a:ext cx="3024187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/>
          <p:nvPr/>
        </p:nvGrpSpPr>
        <p:grpSpPr bwMode="auto">
          <a:xfrm>
            <a:off x="1962150" y="1339850"/>
            <a:ext cx="6553200" cy="1831975"/>
            <a:chOff x="0" y="0"/>
            <a:chExt cx="10321" cy="2884"/>
          </a:xfrm>
        </p:grpSpPr>
        <p:pic>
          <p:nvPicPr>
            <p:cNvPr id="6149" name="Picture 5" descr="正文4 (5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393" y="0"/>
              <a:ext cx="1928" cy="2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0" name="AutoShape 6"/>
            <p:cNvSpPr>
              <a:spLocks noChangeArrowheads="1"/>
            </p:cNvSpPr>
            <p:nvPr/>
          </p:nvSpPr>
          <p:spPr bwMode="auto">
            <a:xfrm flipH="1">
              <a:off x="0" y="455"/>
              <a:ext cx="8393" cy="1020"/>
            </a:xfrm>
            <a:prstGeom prst="wedgeRoundRectCallout">
              <a:avLst>
                <a:gd name="adj1" fmla="val -52690"/>
                <a:gd name="adj2" fmla="val 7206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sym typeface="Arial" panose="020B0604020202020204" pitchFamily="34" charset="0"/>
                </a:rPr>
                <a:t>说一说聪聪什么时间在做什么</a:t>
              </a:r>
              <a:endParaRPr lang="zh-CN" altLang="en-US" sz="2800" b="1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151" name="Group 7"/>
          <p:cNvGrpSpPr/>
          <p:nvPr/>
        </p:nvGrpSpPr>
        <p:grpSpPr bwMode="auto">
          <a:xfrm>
            <a:off x="465138" y="763588"/>
            <a:ext cx="4178300" cy="608012"/>
            <a:chOff x="0" y="0"/>
            <a:chExt cx="6578" cy="958"/>
          </a:xfrm>
        </p:grpSpPr>
        <p:sp>
          <p:nvSpPr>
            <p:cNvPr id="6152" name="TextBox 14"/>
            <p:cNvSpPr txBox="1">
              <a:spLocks noChangeArrowheads="1"/>
            </p:cNvSpPr>
            <p:nvPr/>
          </p:nvSpPr>
          <p:spPr bwMode="auto">
            <a:xfrm>
              <a:off x="1104" y="42"/>
              <a:ext cx="547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聪聪的星期天。</a:t>
              </a:r>
              <a:endParaRPr lang="zh-CN" altLang="en-US" sz="2800" b="1" dirty="0"/>
            </a:p>
          </p:txBody>
        </p:sp>
        <p:pic>
          <p:nvPicPr>
            <p:cNvPr id="6153" name="图片 15" descr="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132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0" name="AutoShape 2"/>
          <p:cNvSpPr>
            <a:spLocks noChangeArrowheads="1"/>
          </p:cNvSpPr>
          <p:nvPr/>
        </p:nvSpPr>
        <p:spPr bwMode="auto">
          <a:xfrm>
            <a:off x="849313" y="5553075"/>
            <a:ext cx="3148012" cy="6477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时 聪 聪 起 床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4457700" y="5568950"/>
            <a:ext cx="3403600" cy="649288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点 聪 聪 放 风 筝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  <p:bldP spid="2253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正(1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04900" y="511175"/>
            <a:ext cx="3095625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正(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27588" y="514350"/>
            <a:ext cx="29749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正文 (2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3392488"/>
            <a:ext cx="3332162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正文 (12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4538" y="3517900"/>
            <a:ext cx="3509962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971550" y="2849563"/>
            <a:ext cx="3600450" cy="6477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12点半聪聪和家人吃饭</a:t>
            </a:r>
            <a:endParaRPr lang="zh-CN" altLang="en-US" dirty="0"/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4860925" y="2849563"/>
            <a:ext cx="3600450" cy="647700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3时30分聪聪在踢球</a:t>
            </a:r>
            <a:endParaRPr lang="zh-CN" altLang="en-US" dirty="0"/>
          </a:p>
        </p:txBody>
      </p:sp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971550" y="5722938"/>
            <a:ext cx="3600450" cy="649287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5点半聪聪在看电视</a:t>
            </a:r>
            <a:endParaRPr lang="zh-CN" altLang="en-US" dirty="0"/>
          </a:p>
        </p:txBody>
      </p:sp>
      <p:sp>
        <p:nvSpPr>
          <p:cNvPr id="22535" name="AutoShape 7"/>
          <p:cNvSpPr>
            <a:spLocks noChangeArrowheads="1"/>
          </p:cNvSpPr>
          <p:nvPr/>
        </p:nvSpPr>
        <p:spPr bwMode="auto">
          <a:xfrm>
            <a:off x="4932363" y="5722938"/>
            <a:ext cx="3600450" cy="649287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点 聪 聪 在 睡 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22533" grpId="0" bldLvl="0" animBg="1"/>
      <p:bldP spid="22534" grpId="0" bldLvl="0" animBg="1"/>
      <p:bldP spid="2253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779463" y="2493963"/>
            <a:ext cx="7608887" cy="1008062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 b="1" dirty="0"/>
              <a:t>放风筝的时间和睡觉的时间有什么不同？</a:t>
            </a:r>
            <a:endParaRPr lang="zh-CN" altLang="en-US" sz="3200" b="1" dirty="0"/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1044575" y="4365625"/>
            <a:ext cx="7200900" cy="938213"/>
          </a:xfrm>
          <a:prstGeom prst="flowChartAlternateProcess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 b="1" dirty="0">
                <a:sym typeface="Arial" panose="020B0604020202020204" pitchFamily="34" charset="0"/>
              </a:rPr>
              <a:t>放风筝是上午九点，睡觉是晚上九点。</a:t>
            </a:r>
            <a:endParaRPr lang="zh-CN" altLang="en-US" sz="3200" b="1" dirty="0">
              <a:sym typeface="Arial" panose="020B0604020202020204" pitchFamily="34" charset="0"/>
            </a:endParaRP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4500563" y="3573463"/>
            <a:ext cx="144462" cy="720725"/>
          </a:xfrm>
          <a:prstGeom prst="downArrow">
            <a:avLst>
              <a:gd name="adj1" fmla="val 50000"/>
              <a:gd name="adj2" fmla="val 124656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/>
          <a:p>
            <a:endParaRPr lang="zh-CN" alt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060450" y="862013"/>
            <a:ext cx="26574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latin typeface="宋体" panose="02010600030101010101" pitchFamily="2" charset="-122"/>
              </a:rPr>
              <a:t>说一说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  <p:bldP spid="2355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723280_111655791000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43688" y="962025"/>
            <a:ext cx="1944687" cy="191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0130000016548812225234425316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61125" y="3643313"/>
            <a:ext cx="2303463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t0118780f50c5da83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13138" y="2890838"/>
            <a:ext cx="26384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 descr="t0187844ebbcd6ede2b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0700" y="2901950"/>
            <a:ext cx="2644775" cy="198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95325" y="1000125"/>
            <a:ext cx="4918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latin typeface="宋体" panose="02010600030101010101" pitchFamily="2" charset="-122"/>
              </a:rPr>
              <a:t>生活中的钟表</a:t>
            </a:r>
            <a:endParaRPr lang="zh-CN" altLang="en-US" sz="5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852"/>
          <p:cNvSpPr txBox="1">
            <a:spLocks noChangeArrowheads="1"/>
          </p:cNvSpPr>
          <p:nvPr/>
        </p:nvSpPr>
        <p:spPr bwMode="auto">
          <a:xfrm>
            <a:off x="338138" y="5083175"/>
            <a:ext cx="11430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1</a:t>
            </a:r>
            <a:r>
              <a:rPr lang="zh-CN" altLang="zh-CN" sz="3600" b="1" dirty="0">
                <a:solidFill>
                  <a:srgbClr val="0000FF"/>
                </a:solidFill>
                <a:ea typeface="楷体_GB2312" pitchFamily="1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</a:rPr>
              <a:t>时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4339" name="Text Box 853"/>
          <p:cNvSpPr txBox="1">
            <a:spLocks noChangeArrowheads="1"/>
          </p:cNvSpPr>
          <p:nvPr/>
        </p:nvSpPr>
        <p:spPr bwMode="auto">
          <a:xfrm>
            <a:off x="1862138" y="5083175"/>
            <a:ext cx="17145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时半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0" name="Text Box 854"/>
          <p:cNvSpPr txBox="1">
            <a:spLocks noChangeArrowheads="1"/>
          </p:cNvSpPr>
          <p:nvPr/>
        </p:nvSpPr>
        <p:spPr bwMode="auto">
          <a:xfrm>
            <a:off x="3919538" y="5083175"/>
            <a:ext cx="11430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1" name="Text Box 855"/>
          <p:cNvSpPr txBox="1">
            <a:spLocks noChangeArrowheads="1"/>
          </p:cNvSpPr>
          <p:nvPr/>
        </p:nvSpPr>
        <p:spPr bwMode="auto">
          <a:xfrm>
            <a:off x="5181600" y="5103813"/>
            <a:ext cx="2190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时半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2" name="Text Box 856"/>
          <p:cNvSpPr txBox="1">
            <a:spLocks noChangeArrowheads="1"/>
          </p:cNvSpPr>
          <p:nvPr/>
        </p:nvSpPr>
        <p:spPr bwMode="auto">
          <a:xfrm>
            <a:off x="7119938" y="5053013"/>
            <a:ext cx="19050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时半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457" name="Line 857"/>
          <p:cNvSpPr>
            <a:spLocks noChangeShapeType="1"/>
          </p:cNvSpPr>
          <p:nvPr/>
        </p:nvSpPr>
        <p:spPr bwMode="auto">
          <a:xfrm>
            <a:off x="1100138" y="3910013"/>
            <a:ext cx="3276600" cy="12192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458" name="Line 858"/>
          <p:cNvSpPr>
            <a:spLocks noChangeShapeType="1"/>
          </p:cNvSpPr>
          <p:nvPr/>
        </p:nvSpPr>
        <p:spPr bwMode="auto">
          <a:xfrm flipV="1">
            <a:off x="947738" y="3910013"/>
            <a:ext cx="1600200" cy="12192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459" name="Line 859"/>
          <p:cNvSpPr>
            <a:spLocks noChangeShapeType="1"/>
          </p:cNvSpPr>
          <p:nvPr/>
        </p:nvSpPr>
        <p:spPr bwMode="auto">
          <a:xfrm flipV="1">
            <a:off x="2624138" y="3986213"/>
            <a:ext cx="3352800" cy="12192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460" name="Line 860"/>
          <p:cNvSpPr>
            <a:spLocks noChangeShapeType="1"/>
          </p:cNvSpPr>
          <p:nvPr/>
        </p:nvSpPr>
        <p:spPr bwMode="auto">
          <a:xfrm>
            <a:off x="4529138" y="3986213"/>
            <a:ext cx="3276600" cy="11430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461" name="Line 861"/>
          <p:cNvSpPr>
            <a:spLocks noChangeShapeType="1"/>
          </p:cNvSpPr>
          <p:nvPr/>
        </p:nvSpPr>
        <p:spPr bwMode="auto">
          <a:xfrm flipV="1">
            <a:off x="6281738" y="3986213"/>
            <a:ext cx="1447800" cy="11430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组合 870"/>
          <p:cNvGrpSpPr/>
          <p:nvPr/>
        </p:nvGrpSpPr>
        <p:grpSpPr bwMode="auto">
          <a:xfrm>
            <a:off x="247650" y="2457450"/>
            <a:ext cx="1439863" cy="1439863"/>
            <a:chOff x="2071670" y="857232"/>
            <a:chExt cx="1439863" cy="1439863"/>
          </a:xfrm>
        </p:grpSpPr>
        <p:grpSp>
          <p:nvGrpSpPr>
            <p:cNvPr id="14349" name="Group 2"/>
            <p:cNvGrpSpPr>
              <a:grpSpLocks noChangeAspect="1"/>
            </p:cNvGrpSpPr>
            <p:nvPr/>
          </p:nvGrpSpPr>
          <p:grpSpPr bwMode="auto">
            <a:xfrm>
              <a:off x="2071670" y="857232"/>
              <a:ext cx="1439863" cy="1439863"/>
              <a:chOff x="0" y="0"/>
              <a:chExt cx="2457" cy="2450"/>
            </a:xfrm>
          </p:grpSpPr>
          <p:grpSp>
            <p:nvGrpSpPr>
              <p:cNvPr id="14350" name="Group 3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2457" cy="2450"/>
                <a:chOff x="0" y="0"/>
                <a:chExt cx="7682" cy="7657"/>
              </a:xfrm>
            </p:grpSpPr>
            <p:sp>
              <p:nvSpPr>
                <p:cNvPr id="14351" name="AutoShape 4"/>
                <p:cNvSpPr>
                  <a:spLocks noChangeAspect="1" noChangeArrowheads="1"/>
                </p:cNvSpPr>
                <p:nvPr/>
              </p:nvSpPr>
              <p:spPr bwMode="auto">
                <a:xfrm>
                  <a:off x="1321" y="37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2" name="AutoShape 5"/>
                <p:cNvSpPr>
                  <a:spLocks noChangeAspect="1" noChangeArrowheads="1"/>
                </p:cNvSpPr>
                <p:nvPr/>
              </p:nvSpPr>
              <p:spPr bwMode="auto">
                <a:xfrm>
                  <a:off x="4633" y="705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3" name="AutoShape 6"/>
                <p:cNvSpPr>
                  <a:spLocks noChangeAspect="1" noChangeArrowheads="1"/>
                </p:cNvSpPr>
                <p:nvPr/>
              </p:nvSpPr>
              <p:spPr bwMode="auto">
                <a:xfrm>
                  <a:off x="5497" y="399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4" name="AutoShape 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0" y="5323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5" name="AutoShape 8"/>
                <p:cNvSpPr>
                  <a:spLocks noChangeAspect="1" noChangeArrowheads="1"/>
                </p:cNvSpPr>
                <p:nvPr/>
              </p:nvSpPr>
              <p:spPr bwMode="auto">
                <a:xfrm>
                  <a:off x="864" y="4867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6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32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7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3024" y="0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8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3" y="561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9" name="AutoShap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5641" y="2202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0" name="AutoShap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169" y="1498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361" name="Group 14"/>
              <p:cNvGrpSpPr>
                <a:grpSpLocks noChangeAspect="1"/>
              </p:cNvGrpSpPr>
              <p:nvPr/>
            </p:nvGrpSpPr>
            <p:grpSpPr bwMode="auto">
              <a:xfrm>
                <a:off x="246" y="240"/>
                <a:ext cx="1973" cy="1973"/>
                <a:chOff x="0" y="0"/>
                <a:chExt cx="6168" cy="6168"/>
              </a:xfrm>
            </p:grpSpPr>
            <p:sp>
              <p:nvSpPr>
                <p:cNvPr id="14362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6168" cy="6168"/>
                </a:xfrm>
                <a:prstGeom prst="ellipse">
                  <a:avLst/>
                </a:prstGeom>
                <a:solidFill>
                  <a:srgbClr val="FFFFFF"/>
                </a:solidFill>
                <a:ln w="4635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3" name="Freeform 16"/>
                <p:cNvSpPr>
                  <a:spLocks noChangeAspect="1" noChangeArrowheads="1"/>
                </p:cNvSpPr>
                <p:nvPr/>
              </p:nvSpPr>
              <p:spPr bwMode="auto">
                <a:xfrm>
                  <a:off x="1447" y="736"/>
                  <a:ext cx="239" cy="282"/>
                </a:xfrm>
                <a:custGeom>
                  <a:avLst/>
                  <a:gdLst>
                    <a:gd name="T0" fmla="*/ 82 w 241"/>
                    <a:gd name="T1" fmla="*/ 0 h 233"/>
                    <a:gd name="T2" fmla="*/ 0 w 241"/>
                    <a:gd name="T3" fmla="*/ 45 h 233"/>
                    <a:gd name="T4" fmla="*/ 160 w 241"/>
                    <a:gd name="T5" fmla="*/ 233 h 233"/>
                    <a:gd name="T6" fmla="*/ 241 w 241"/>
                    <a:gd name="T7" fmla="*/ 188 h 233"/>
                    <a:gd name="T8" fmla="*/ 82 w 241"/>
                    <a:gd name="T9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33">
                      <a:moveTo>
                        <a:pt x="82" y="0"/>
                      </a:moveTo>
                      <a:lnTo>
                        <a:pt x="0" y="45"/>
                      </a:lnTo>
                      <a:lnTo>
                        <a:pt x="160" y="233"/>
                      </a:lnTo>
                      <a:lnTo>
                        <a:pt x="241" y="18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4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5633"/>
                  <a:ext cx="98" cy="30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5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012" y="227"/>
                  <a:ext cx="74" cy="30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6" name="Line 19"/>
                <p:cNvSpPr>
                  <a:spLocks noChangeAspect="1" noChangeShapeType="1"/>
                </p:cNvSpPr>
                <p:nvPr/>
              </p:nvSpPr>
              <p:spPr bwMode="auto">
                <a:xfrm>
                  <a:off x="5312" y="1674"/>
                  <a:ext cx="1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7" name="Line 20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442"/>
                  <a:ext cx="0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8" name="Line 21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598"/>
                  <a:ext cx="0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69" name="Freeform 22"/>
                <p:cNvSpPr>
                  <a:spLocks noChangeAspect="1" noChangeArrowheads="1"/>
                </p:cNvSpPr>
                <p:nvPr/>
              </p:nvSpPr>
              <p:spPr bwMode="auto">
                <a:xfrm>
                  <a:off x="4331" y="588"/>
                  <a:ext cx="243" cy="346"/>
                </a:xfrm>
                <a:custGeom>
                  <a:avLst/>
                  <a:gdLst>
                    <a:gd name="T0" fmla="*/ 245 w 245"/>
                    <a:gd name="T1" fmla="*/ 35 h 286"/>
                    <a:gd name="T2" fmla="*/ 159 w 245"/>
                    <a:gd name="T3" fmla="*/ 0 h 286"/>
                    <a:gd name="T4" fmla="*/ 0 w 245"/>
                    <a:gd name="T5" fmla="*/ 251 h 286"/>
                    <a:gd name="T6" fmla="*/ 86 w 245"/>
                    <a:gd name="T7" fmla="*/ 286 h 286"/>
                    <a:gd name="T8" fmla="*/ 245 w 245"/>
                    <a:gd name="T9" fmla="*/ 3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5" h="286">
                      <a:moveTo>
                        <a:pt x="245" y="35"/>
                      </a:moveTo>
                      <a:lnTo>
                        <a:pt x="159" y="0"/>
                      </a:lnTo>
                      <a:lnTo>
                        <a:pt x="0" y="251"/>
                      </a:lnTo>
                      <a:lnTo>
                        <a:pt x="86" y="286"/>
                      </a:lnTo>
                      <a:lnTo>
                        <a:pt x="245" y="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0" name="Freeform 23"/>
                <p:cNvSpPr>
                  <a:spLocks noChangeAspect="1" noChangeArrowheads="1"/>
                </p:cNvSpPr>
                <p:nvPr/>
              </p:nvSpPr>
              <p:spPr bwMode="auto">
                <a:xfrm>
                  <a:off x="4362" y="5203"/>
                  <a:ext cx="264" cy="321"/>
                </a:xfrm>
                <a:custGeom>
                  <a:avLst/>
                  <a:gdLst>
                    <a:gd name="T0" fmla="*/ 82 w 267"/>
                    <a:gd name="T1" fmla="*/ 0 h 265"/>
                    <a:gd name="T2" fmla="*/ 0 w 267"/>
                    <a:gd name="T3" fmla="*/ 42 h 265"/>
                    <a:gd name="T4" fmla="*/ 185 w 267"/>
                    <a:gd name="T5" fmla="*/ 265 h 265"/>
                    <a:gd name="T6" fmla="*/ 267 w 267"/>
                    <a:gd name="T7" fmla="*/ 223 h 265"/>
                    <a:gd name="T8" fmla="*/ 82 w 267"/>
                    <a:gd name="T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5">
                      <a:moveTo>
                        <a:pt x="82" y="0"/>
                      </a:moveTo>
                      <a:lnTo>
                        <a:pt x="0" y="42"/>
                      </a:lnTo>
                      <a:lnTo>
                        <a:pt x="185" y="265"/>
                      </a:lnTo>
                      <a:lnTo>
                        <a:pt x="267" y="223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1" name="Freeform 24"/>
                <p:cNvSpPr>
                  <a:spLocks noChangeAspect="1" noChangeArrowheads="1"/>
                </p:cNvSpPr>
                <p:nvPr/>
              </p:nvSpPr>
              <p:spPr bwMode="auto">
                <a:xfrm>
                  <a:off x="1622" y="5192"/>
                  <a:ext cx="247" cy="323"/>
                </a:xfrm>
                <a:custGeom>
                  <a:avLst/>
                  <a:gdLst>
                    <a:gd name="T0" fmla="*/ 249 w 249"/>
                    <a:gd name="T1" fmla="*/ 41 h 268"/>
                    <a:gd name="T2" fmla="*/ 168 w 249"/>
                    <a:gd name="T3" fmla="*/ 0 h 268"/>
                    <a:gd name="T4" fmla="*/ 0 w 249"/>
                    <a:gd name="T5" fmla="*/ 226 h 268"/>
                    <a:gd name="T6" fmla="*/ 82 w 249"/>
                    <a:gd name="T7" fmla="*/ 268 h 268"/>
                    <a:gd name="T8" fmla="*/ 249 w 249"/>
                    <a:gd name="T9" fmla="*/ 41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9" h="268">
                      <a:moveTo>
                        <a:pt x="249" y="41"/>
                      </a:moveTo>
                      <a:lnTo>
                        <a:pt x="168" y="0"/>
                      </a:lnTo>
                      <a:lnTo>
                        <a:pt x="0" y="226"/>
                      </a:lnTo>
                      <a:lnTo>
                        <a:pt x="82" y="268"/>
                      </a:lnTo>
                      <a:lnTo>
                        <a:pt x="249" y="4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2" name="Rectangle 25"/>
                <p:cNvSpPr>
                  <a:spLocks noChangeAspect="1" noChangeArrowheads="1"/>
                </p:cNvSpPr>
                <p:nvPr/>
              </p:nvSpPr>
              <p:spPr bwMode="auto">
                <a:xfrm>
                  <a:off x="5623" y="3075"/>
                  <a:ext cx="311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3" name="Freeform 26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1658"/>
                  <a:ext cx="328" cy="264"/>
                </a:xfrm>
                <a:custGeom>
                  <a:avLst/>
                  <a:gdLst>
                    <a:gd name="T0" fmla="*/ 0 w 331"/>
                    <a:gd name="T1" fmla="*/ 153 h 219"/>
                    <a:gd name="T2" fmla="*/ 56 w 331"/>
                    <a:gd name="T3" fmla="*/ 219 h 219"/>
                    <a:gd name="T4" fmla="*/ 331 w 331"/>
                    <a:gd name="T5" fmla="*/ 66 h 219"/>
                    <a:gd name="T6" fmla="*/ 275 w 331"/>
                    <a:gd name="T7" fmla="*/ 0 h 219"/>
                    <a:gd name="T8" fmla="*/ 0 w 331"/>
                    <a:gd name="T9" fmla="*/ 15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0" y="153"/>
                      </a:moveTo>
                      <a:lnTo>
                        <a:pt x="56" y="219"/>
                      </a:lnTo>
                      <a:lnTo>
                        <a:pt x="331" y="66"/>
                      </a:lnTo>
                      <a:lnTo>
                        <a:pt x="275" y="0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4" name="Freeform 27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4250"/>
                  <a:ext cx="337" cy="239"/>
                </a:xfrm>
                <a:custGeom>
                  <a:avLst/>
                  <a:gdLst>
                    <a:gd name="T0" fmla="*/ 47 w 340"/>
                    <a:gd name="T1" fmla="*/ 0 h 198"/>
                    <a:gd name="T2" fmla="*/ 0 w 340"/>
                    <a:gd name="T3" fmla="*/ 69 h 198"/>
                    <a:gd name="T4" fmla="*/ 292 w 340"/>
                    <a:gd name="T5" fmla="*/ 198 h 198"/>
                    <a:gd name="T6" fmla="*/ 340 w 340"/>
                    <a:gd name="T7" fmla="*/ 129 h 198"/>
                    <a:gd name="T8" fmla="*/ 47 w 340"/>
                    <a:gd name="T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8">
                      <a:moveTo>
                        <a:pt x="47" y="0"/>
                      </a:moveTo>
                      <a:lnTo>
                        <a:pt x="0" y="69"/>
                      </a:lnTo>
                      <a:lnTo>
                        <a:pt x="292" y="198"/>
                      </a:lnTo>
                      <a:lnTo>
                        <a:pt x="340" y="129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5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36" y="3075"/>
                  <a:ext cx="312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6" name="Freeform 29"/>
                <p:cNvSpPr>
                  <a:spLocks noChangeAspect="1" noChangeArrowheads="1"/>
                </p:cNvSpPr>
                <p:nvPr/>
              </p:nvSpPr>
              <p:spPr bwMode="auto">
                <a:xfrm>
                  <a:off x="659" y="4321"/>
                  <a:ext cx="328" cy="264"/>
                </a:xfrm>
                <a:custGeom>
                  <a:avLst/>
                  <a:gdLst>
                    <a:gd name="T0" fmla="*/ 331 w 331"/>
                    <a:gd name="T1" fmla="*/ 66 h 219"/>
                    <a:gd name="T2" fmla="*/ 275 w 331"/>
                    <a:gd name="T3" fmla="*/ 0 h 219"/>
                    <a:gd name="T4" fmla="*/ 0 w 331"/>
                    <a:gd name="T5" fmla="*/ 153 h 219"/>
                    <a:gd name="T6" fmla="*/ 55 w 331"/>
                    <a:gd name="T7" fmla="*/ 219 h 219"/>
                    <a:gd name="T8" fmla="*/ 331 w 331"/>
                    <a:gd name="T9" fmla="*/ 66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331" y="66"/>
                      </a:moveTo>
                      <a:lnTo>
                        <a:pt x="275" y="0"/>
                      </a:lnTo>
                      <a:lnTo>
                        <a:pt x="0" y="153"/>
                      </a:lnTo>
                      <a:lnTo>
                        <a:pt x="55" y="219"/>
                      </a:lnTo>
                      <a:lnTo>
                        <a:pt x="331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7" name="Freeform 30"/>
                <p:cNvSpPr>
                  <a:spLocks noChangeAspect="1" noChangeArrowheads="1"/>
                </p:cNvSpPr>
                <p:nvPr/>
              </p:nvSpPr>
              <p:spPr bwMode="auto">
                <a:xfrm>
                  <a:off x="505" y="1817"/>
                  <a:ext cx="337" cy="241"/>
                </a:xfrm>
                <a:custGeom>
                  <a:avLst/>
                  <a:gdLst>
                    <a:gd name="T0" fmla="*/ 292 w 340"/>
                    <a:gd name="T1" fmla="*/ 199 h 199"/>
                    <a:gd name="T2" fmla="*/ 340 w 340"/>
                    <a:gd name="T3" fmla="*/ 129 h 199"/>
                    <a:gd name="T4" fmla="*/ 47 w 340"/>
                    <a:gd name="T5" fmla="*/ 0 h 199"/>
                    <a:gd name="T6" fmla="*/ 0 w 340"/>
                    <a:gd name="T7" fmla="*/ 70 h 199"/>
                    <a:gd name="T8" fmla="*/ 292 w 340"/>
                    <a:gd name="T9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9">
                      <a:moveTo>
                        <a:pt x="292" y="199"/>
                      </a:moveTo>
                      <a:lnTo>
                        <a:pt x="340" y="129"/>
                      </a:lnTo>
                      <a:lnTo>
                        <a:pt x="47" y="0"/>
                      </a:lnTo>
                      <a:lnTo>
                        <a:pt x="0" y="70"/>
                      </a:lnTo>
                      <a:lnTo>
                        <a:pt x="292" y="1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8" name="Line 31"/>
                <p:cNvSpPr>
                  <a:spLocks noChangeAspect="1" noChangeShapeType="1"/>
                </p:cNvSpPr>
                <p:nvPr/>
              </p:nvSpPr>
              <p:spPr bwMode="auto">
                <a:xfrm>
                  <a:off x="3350" y="5785"/>
                  <a:ext cx="1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79" name="Line 32"/>
                <p:cNvSpPr>
                  <a:spLocks noChangeAspect="1" noChangeShapeType="1"/>
                </p:cNvSpPr>
                <p:nvPr/>
              </p:nvSpPr>
              <p:spPr bwMode="auto">
                <a:xfrm>
                  <a:off x="3654" y="5721"/>
                  <a:ext cx="4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0" name="Line 33"/>
                <p:cNvSpPr>
                  <a:spLocks noChangeAspect="1" noChangeShapeType="1"/>
                </p:cNvSpPr>
                <p:nvPr/>
              </p:nvSpPr>
              <p:spPr bwMode="auto">
                <a:xfrm>
                  <a:off x="3905" y="5633"/>
                  <a:ext cx="80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1" name="Line 34"/>
                <p:cNvSpPr>
                  <a:spLocks noChangeAspect="1" noChangeShapeType="1"/>
                </p:cNvSpPr>
                <p:nvPr/>
              </p:nvSpPr>
              <p:spPr bwMode="auto">
                <a:xfrm>
                  <a:off x="4182" y="5524"/>
                  <a:ext cx="7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2" name="Line 35"/>
                <p:cNvSpPr>
                  <a:spLocks noChangeAspect="1" noChangeShapeType="1"/>
                </p:cNvSpPr>
                <p:nvPr/>
              </p:nvSpPr>
              <p:spPr bwMode="auto">
                <a:xfrm>
                  <a:off x="4715" y="5266"/>
                  <a:ext cx="98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3" name="Line 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941" y="5066"/>
                  <a:ext cx="76" cy="9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4" name="Line 37"/>
                <p:cNvSpPr>
                  <a:spLocks noChangeAspect="1" noChangeShapeType="1"/>
                </p:cNvSpPr>
                <p:nvPr/>
              </p:nvSpPr>
              <p:spPr bwMode="auto">
                <a:xfrm>
                  <a:off x="5116" y="4880"/>
                  <a:ext cx="72" cy="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5" name="Line 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5235" y="4650"/>
                  <a:ext cx="180" cy="6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6" name="Line 39"/>
                <p:cNvSpPr>
                  <a:spLocks noChangeAspect="1" noChangeShapeType="1"/>
                </p:cNvSpPr>
                <p:nvPr/>
              </p:nvSpPr>
              <p:spPr bwMode="auto">
                <a:xfrm>
                  <a:off x="5559" y="4224"/>
                  <a:ext cx="141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7" name="Line 40"/>
                <p:cNvSpPr>
                  <a:spLocks noChangeAspect="1" noChangeShapeType="1"/>
                </p:cNvSpPr>
                <p:nvPr/>
              </p:nvSpPr>
              <p:spPr bwMode="auto">
                <a:xfrm>
                  <a:off x="5632" y="3934"/>
                  <a:ext cx="132" cy="2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8" name="Line 41"/>
                <p:cNvSpPr>
                  <a:spLocks noChangeAspect="1" noChangeShapeType="1"/>
                </p:cNvSpPr>
                <p:nvPr/>
              </p:nvSpPr>
              <p:spPr bwMode="auto">
                <a:xfrm>
                  <a:off x="5666" y="3673"/>
                  <a:ext cx="175" cy="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89" name="Line 42"/>
                <p:cNvSpPr>
                  <a:spLocks noChangeAspect="1" noChangeShapeType="1"/>
                </p:cNvSpPr>
                <p:nvPr/>
              </p:nvSpPr>
              <p:spPr bwMode="auto">
                <a:xfrm>
                  <a:off x="5700" y="3378"/>
                  <a:ext cx="132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0" name="Line 4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50" y="2806"/>
                  <a:ext cx="151" cy="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1" name="Line 4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00" y="2486"/>
                  <a:ext cx="129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2" name="Line 4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23" y="2195"/>
                  <a:ext cx="158" cy="73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3" name="Line 4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25" y="1927"/>
                  <a:ext cx="128" cy="6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4" name="Line 4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243" y="1459"/>
                  <a:ext cx="128" cy="7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5" name="Line 4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73" y="1211"/>
                  <a:ext cx="98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6" name="Line 4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94" y="980"/>
                  <a:ext cx="111" cy="13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7" name="Line 5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98" y="795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8" name="Line 5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161" y="501"/>
                  <a:ext cx="64" cy="13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99" name="Line 5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870" y="403"/>
                  <a:ext cx="35" cy="12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0" name="Line 5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610" y="294"/>
                  <a:ext cx="8" cy="1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1" name="Line 5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320" y="257"/>
                  <a:ext cx="9" cy="15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2" name="Line 5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06" y="282"/>
                  <a:ext cx="25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3" name="Line 5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386" y="387"/>
                  <a:ext cx="43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4" name="Line 5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95" y="462"/>
                  <a:ext cx="8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5" name="Line 5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32" y="610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6" name="Line 5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94" y="904"/>
                  <a:ext cx="93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7" name="Line 6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76" y="1170"/>
                  <a:ext cx="94" cy="8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8" name="Line 6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54" y="1388"/>
                  <a:ext cx="150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09" name="Line 6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696" y="1662"/>
                  <a:ext cx="134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0" name="Line 6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76" y="2104"/>
                  <a:ext cx="140" cy="5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1" name="Line 6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98" y="2348"/>
                  <a:ext cx="133" cy="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2" name="Line 6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61" y="2553"/>
                  <a:ext cx="222" cy="2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3" name="Line 6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8" y="2814"/>
                  <a:ext cx="213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4" name="Line 6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4" y="3450"/>
                  <a:ext cx="150" cy="1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5" name="Line 6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26" y="3707"/>
                  <a:ext cx="128" cy="4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6" name="Line 6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90" y="3954"/>
                  <a:ext cx="152" cy="7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7" name="Line 7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31" y="4224"/>
                  <a:ext cx="119" cy="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8" name="Line 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00" y="4674"/>
                  <a:ext cx="122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19" name="Line 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983" y="4859"/>
                  <a:ext cx="90" cy="9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20" name="Line 7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74" y="5031"/>
                  <a:ext cx="98" cy="14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21" name="Line 7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26" y="5221"/>
                  <a:ext cx="72" cy="12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22" name="Line 7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65" y="5477"/>
                  <a:ext cx="73" cy="13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23" name="Line 7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177" y="5612"/>
                  <a:ext cx="42" cy="1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24" name="Line 7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50" y="5697"/>
                  <a:ext cx="21" cy="1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425" name="Line 78"/>
                <p:cNvSpPr>
                  <a:spLocks noChangeAspect="1" noChangeShapeType="1"/>
                </p:cNvSpPr>
                <p:nvPr/>
              </p:nvSpPr>
              <p:spPr bwMode="auto">
                <a:xfrm>
                  <a:off x="2749" y="5780"/>
                  <a:ext cx="1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4426" name="Group 79"/>
                <p:cNvGrpSpPr>
                  <a:grpSpLocks noChangeAspect="1"/>
                </p:cNvGrpSpPr>
                <p:nvPr/>
              </p:nvGrpSpPr>
              <p:grpSpPr bwMode="auto">
                <a:xfrm>
                  <a:off x="2970" y="3122"/>
                  <a:ext cx="163" cy="154"/>
                  <a:chOff x="0" y="0"/>
                  <a:chExt cx="164" cy="128"/>
                </a:xfrm>
              </p:grpSpPr>
              <p:grpSp>
                <p:nvGrpSpPr>
                  <p:cNvPr id="14427" name="Group 8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0" y="0"/>
                    <a:ext cx="164" cy="128"/>
                    <a:chOff x="0" y="0"/>
                    <a:chExt cx="164" cy="128"/>
                  </a:xfrm>
                </p:grpSpPr>
                <p:sp>
                  <p:nvSpPr>
                    <p:cNvPr id="14428" name="Rectangle 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29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0" name="Rectangle 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1" name="Rectangle 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2" name="Rectangle 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3" name="Rectangle 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4" name="Rectangle 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5" name="Rectangle 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6" name="Rectangle 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7" name="Rectangle 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8" name="Rectangle 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39" name="Rectangle 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0" name="Rectangle 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1" name="Rectangle 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2" name="Rectangle 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3" name="Rectangle 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4" name="Rectangle 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5" name="Rectangle 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6" name="Rectangle 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7" name="Rectangle 1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8" name="Rectangle 1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49" name="Rectangle 1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0" name="Rectangle 1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1" name="Rectangle 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2" name="Rectangle 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3" name="Rectangle 1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4" name="Rectangle 1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5" name="Rectangle 10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6" name="Rectangle 10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7" name="Rectangle 11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8" name="Rectangle 1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59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0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1" name="Rectangle 1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2" name="Rectangle 1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3" name="Rectangle 1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4" name="Rectangle 1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5" name="Freeform 1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55" cy="121"/>
                    </a:xfrm>
                    <a:custGeom>
                      <a:avLst/>
                      <a:gdLst>
                        <a:gd name="T0" fmla="*/ 78 w 155"/>
                        <a:gd name="T1" fmla="*/ 0 h 121"/>
                        <a:gd name="T2" fmla="*/ 48 w 155"/>
                        <a:gd name="T3" fmla="*/ 3 h 121"/>
                        <a:gd name="T4" fmla="*/ 22 w 155"/>
                        <a:gd name="T5" fmla="*/ 17 h 121"/>
                        <a:gd name="T6" fmla="*/ 5 w 155"/>
                        <a:gd name="T7" fmla="*/ 38 h 121"/>
                        <a:gd name="T8" fmla="*/ 0 w 155"/>
                        <a:gd name="T9" fmla="*/ 62 h 121"/>
                        <a:gd name="T10" fmla="*/ 5 w 155"/>
                        <a:gd name="T11" fmla="*/ 83 h 121"/>
                        <a:gd name="T12" fmla="*/ 22 w 155"/>
                        <a:gd name="T13" fmla="*/ 104 h 121"/>
                        <a:gd name="T14" fmla="*/ 48 w 155"/>
                        <a:gd name="T15" fmla="*/ 118 h 121"/>
                        <a:gd name="T16" fmla="*/ 78 w 155"/>
                        <a:gd name="T17" fmla="*/ 121 h 121"/>
                        <a:gd name="T18" fmla="*/ 108 w 155"/>
                        <a:gd name="T19" fmla="*/ 118 h 121"/>
                        <a:gd name="T20" fmla="*/ 134 w 155"/>
                        <a:gd name="T21" fmla="*/ 104 h 121"/>
                        <a:gd name="T22" fmla="*/ 151 w 155"/>
                        <a:gd name="T23" fmla="*/ 83 h 121"/>
                        <a:gd name="T24" fmla="*/ 155 w 155"/>
                        <a:gd name="T25" fmla="*/ 62 h 121"/>
                        <a:gd name="T26" fmla="*/ 151 w 155"/>
                        <a:gd name="T27" fmla="*/ 38 h 121"/>
                        <a:gd name="T28" fmla="*/ 134 w 155"/>
                        <a:gd name="T29" fmla="*/ 17 h 121"/>
                        <a:gd name="T30" fmla="*/ 108 w 155"/>
                        <a:gd name="T31" fmla="*/ 3 h 121"/>
                        <a:gd name="T32" fmla="*/ 78 w 155"/>
                        <a:gd name="T33" fmla="*/ 0 h 12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5" h="121">
                          <a:moveTo>
                            <a:pt x="78" y="0"/>
                          </a:moveTo>
                          <a:lnTo>
                            <a:pt x="48" y="3"/>
                          </a:lnTo>
                          <a:lnTo>
                            <a:pt x="22" y="17"/>
                          </a:lnTo>
                          <a:lnTo>
                            <a:pt x="5" y="38"/>
                          </a:lnTo>
                          <a:lnTo>
                            <a:pt x="0" y="62"/>
                          </a:lnTo>
                          <a:lnTo>
                            <a:pt x="5" y="83"/>
                          </a:lnTo>
                          <a:lnTo>
                            <a:pt x="22" y="104"/>
                          </a:lnTo>
                          <a:lnTo>
                            <a:pt x="48" y="118"/>
                          </a:lnTo>
                          <a:lnTo>
                            <a:pt x="78" y="121"/>
                          </a:lnTo>
                          <a:lnTo>
                            <a:pt x="108" y="118"/>
                          </a:lnTo>
                          <a:lnTo>
                            <a:pt x="134" y="104"/>
                          </a:lnTo>
                          <a:lnTo>
                            <a:pt x="151" y="83"/>
                          </a:lnTo>
                          <a:lnTo>
                            <a:pt x="155" y="62"/>
                          </a:lnTo>
                          <a:lnTo>
                            <a:pt x="151" y="38"/>
                          </a:lnTo>
                          <a:lnTo>
                            <a:pt x="134" y="17"/>
                          </a:lnTo>
                          <a:lnTo>
                            <a:pt x="108" y="3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FFFFFF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6" name="Oval 1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0" cy="125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7" name="Rectangle 1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8" name="Rectangle 1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69" name="Rectangle 1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0" name="Rectangle 1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1" name="Rectangle 1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2" name="Rectangle 1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3" name="Rectangle 1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4" name="Rectangle 1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5" name="Rectangle 1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6" name="Rectangle 1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7" name="Rectangle 1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8" name="Rectangle 1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79" name="Rectangle 1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0" name="Rectangle 1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1" name="Rectangle 1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2" name="Rectangle 1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3" name="Rectangle 1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4" name="Rectangle 1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5" name="Rectangle 1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6" name="Rectangle 1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7" name="Rectangle 1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8" name="Rectangle 1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89" name="Rectangle 1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0" name="Rectangle 1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1" name="Rectangle 1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2" name="Rectangle 1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3" name="Rectangle 1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4" name="Rectangle 1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5" name="Rectangle 1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6" name="Rectangle 1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7" name="Rectangle 1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8" name="Rectangle 1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499" name="Rectangle 1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500" name="Rectangle 1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501" name="Rectangle 1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502" name="Rectangle 1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503" name="Rectangle 1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504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160" cy="125"/>
                  </a:xfrm>
                  <a:prstGeom prst="ellipse">
                    <a:avLst/>
                  </a:prstGeom>
                  <a:noFill/>
                  <a:ln w="825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505" name="Text Box 15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280" y="811"/>
                  <a:ext cx="1221" cy="1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06" name="Text Box 15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602" y="4555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7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07" name="Text Box 16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903" y="3862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8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08" name="Text Box 16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43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9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09" name="Text Box 16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755" y="1910"/>
                  <a:ext cx="1074" cy="13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10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10" name="Text Box 16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518" y="1029"/>
                  <a:ext cx="1038" cy="1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11" name="Text Box 16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89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12" name="Text Box 16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167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13" name="Text Box 16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036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3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14" name="Text Box 16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3775"/>
                  <a:ext cx="699" cy="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4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15" name="Text Box 16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4555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5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516" name="Text Box 16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702" y="4867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6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</p:grpSp>
        </p:grpSp>
        <p:cxnSp>
          <p:nvCxnSpPr>
            <p:cNvPr id="14517" name="直接箭头连接符 862"/>
            <p:cNvCxnSpPr>
              <a:cxnSpLocks noChangeShapeType="1"/>
            </p:cNvCxnSpPr>
            <p:nvPr/>
          </p:nvCxnSpPr>
          <p:spPr bwMode="auto">
            <a:xfrm rot="5400000" flipH="1" flipV="1">
              <a:off x="2607852" y="1464058"/>
              <a:ext cx="357190" cy="794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518" name="直接箭头连接符 867"/>
            <p:cNvCxnSpPr>
              <a:cxnSpLocks noChangeShapeType="1"/>
            </p:cNvCxnSpPr>
            <p:nvPr/>
          </p:nvCxnSpPr>
          <p:spPr bwMode="auto">
            <a:xfrm>
              <a:off x="2786050" y="1571612"/>
              <a:ext cx="222739" cy="1588"/>
            </a:xfrm>
            <a:prstGeom prst="straightConnector1">
              <a:avLst/>
            </a:prstGeom>
            <a:noFill/>
            <a:ln w="22225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519" name="组合 871"/>
          <p:cNvGrpSpPr/>
          <p:nvPr/>
        </p:nvGrpSpPr>
        <p:grpSpPr bwMode="auto">
          <a:xfrm>
            <a:off x="1962150" y="2457450"/>
            <a:ext cx="1439863" cy="1439863"/>
            <a:chOff x="2072842" y="857232"/>
            <a:chExt cx="1439863" cy="1439863"/>
          </a:xfrm>
        </p:grpSpPr>
        <p:grpSp>
          <p:nvGrpSpPr>
            <p:cNvPr id="14520" name="Group 2"/>
            <p:cNvGrpSpPr>
              <a:grpSpLocks noChangeAspect="1"/>
            </p:cNvGrpSpPr>
            <p:nvPr/>
          </p:nvGrpSpPr>
          <p:grpSpPr bwMode="auto">
            <a:xfrm>
              <a:off x="2072842" y="857232"/>
              <a:ext cx="1439863" cy="1439863"/>
              <a:chOff x="2" y="0"/>
              <a:chExt cx="2457" cy="2450"/>
            </a:xfrm>
          </p:grpSpPr>
          <p:grpSp>
            <p:nvGrpSpPr>
              <p:cNvPr id="14521" name="Group 3"/>
              <p:cNvGrpSpPr>
                <a:grpSpLocks noChangeAspect="1"/>
              </p:cNvGrpSpPr>
              <p:nvPr/>
            </p:nvGrpSpPr>
            <p:grpSpPr bwMode="auto">
              <a:xfrm>
                <a:off x="2" y="0"/>
                <a:ext cx="2457" cy="2450"/>
                <a:chOff x="0" y="0"/>
                <a:chExt cx="7682" cy="7657"/>
              </a:xfrm>
            </p:grpSpPr>
            <p:sp>
              <p:nvSpPr>
                <p:cNvPr id="14522" name="AutoShape 4"/>
                <p:cNvSpPr>
                  <a:spLocks noChangeAspect="1" noChangeArrowheads="1"/>
                </p:cNvSpPr>
                <p:nvPr/>
              </p:nvSpPr>
              <p:spPr bwMode="auto">
                <a:xfrm>
                  <a:off x="1321" y="37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23" name="AutoShape 5"/>
                <p:cNvSpPr>
                  <a:spLocks noChangeAspect="1" noChangeArrowheads="1"/>
                </p:cNvSpPr>
                <p:nvPr/>
              </p:nvSpPr>
              <p:spPr bwMode="auto">
                <a:xfrm>
                  <a:off x="4633" y="705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24" name="AutoShape 6"/>
                <p:cNvSpPr>
                  <a:spLocks noChangeAspect="1" noChangeArrowheads="1"/>
                </p:cNvSpPr>
                <p:nvPr/>
              </p:nvSpPr>
              <p:spPr bwMode="auto">
                <a:xfrm>
                  <a:off x="5497" y="399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25" name="AutoShape 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0" y="5323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26" name="AutoShape 8"/>
                <p:cNvSpPr>
                  <a:spLocks noChangeAspect="1" noChangeArrowheads="1"/>
                </p:cNvSpPr>
                <p:nvPr/>
              </p:nvSpPr>
              <p:spPr bwMode="auto">
                <a:xfrm>
                  <a:off x="864" y="4867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27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32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28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3024" y="0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29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3" y="561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30" name="AutoShap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5641" y="2202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31" name="AutoShap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169" y="1498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532" name="Group 14"/>
              <p:cNvGrpSpPr>
                <a:grpSpLocks noChangeAspect="1"/>
              </p:cNvGrpSpPr>
              <p:nvPr/>
            </p:nvGrpSpPr>
            <p:grpSpPr bwMode="auto">
              <a:xfrm>
                <a:off x="246" y="240"/>
                <a:ext cx="1973" cy="1973"/>
                <a:chOff x="0" y="0"/>
                <a:chExt cx="6168" cy="6168"/>
              </a:xfrm>
            </p:grpSpPr>
            <p:sp>
              <p:nvSpPr>
                <p:cNvPr id="14533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6168" cy="6168"/>
                </a:xfrm>
                <a:prstGeom prst="ellipse">
                  <a:avLst/>
                </a:prstGeom>
                <a:solidFill>
                  <a:srgbClr val="FFFFFF"/>
                </a:solidFill>
                <a:ln w="4635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34" name="Freeform 16"/>
                <p:cNvSpPr>
                  <a:spLocks noChangeAspect="1" noChangeArrowheads="1"/>
                </p:cNvSpPr>
                <p:nvPr/>
              </p:nvSpPr>
              <p:spPr bwMode="auto">
                <a:xfrm>
                  <a:off x="1447" y="736"/>
                  <a:ext cx="239" cy="282"/>
                </a:xfrm>
                <a:custGeom>
                  <a:avLst/>
                  <a:gdLst>
                    <a:gd name="T0" fmla="*/ 82 w 241"/>
                    <a:gd name="T1" fmla="*/ 0 h 233"/>
                    <a:gd name="T2" fmla="*/ 0 w 241"/>
                    <a:gd name="T3" fmla="*/ 45 h 233"/>
                    <a:gd name="T4" fmla="*/ 160 w 241"/>
                    <a:gd name="T5" fmla="*/ 233 h 233"/>
                    <a:gd name="T6" fmla="*/ 241 w 241"/>
                    <a:gd name="T7" fmla="*/ 188 h 233"/>
                    <a:gd name="T8" fmla="*/ 82 w 241"/>
                    <a:gd name="T9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33">
                      <a:moveTo>
                        <a:pt x="82" y="0"/>
                      </a:moveTo>
                      <a:lnTo>
                        <a:pt x="0" y="45"/>
                      </a:lnTo>
                      <a:lnTo>
                        <a:pt x="160" y="233"/>
                      </a:lnTo>
                      <a:lnTo>
                        <a:pt x="241" y="18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35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5633"/>
                  <a:ext cx="98" cy="30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36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012" y="227"/>
                  <a:ext cx="74" cy="30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37" name="Line 19"/>
                <p:cNvSpPr>
                  <a:spLocks noChangeAspect="1" noChangeShapeType="1"/>
                </p:cNvSpPr>
                <p:nvPr/>
              </p:nvSpPr>
              <p:spPr bwMode="auto">
                <a:xfrm>
                  <a:off x="5312" y="1674"/>
                  <a:ext cx="1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38" name="Line 20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442"/>
                  <a:ext cx="0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39" name="Line 21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598"/>
                  <a:ext cx="0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0" name="Freeform 22"/>
                <p:cNvSpPr>
                  <a:spLocks noChangeAspect="1" noChangeArrowheads="1"/>
                </p:cNvSpPr>
                <p:nvPr/>
              </p:nvSpPr>
              <p:spPr bwMode="auto">
                <a:xfrm>
                  <a:off x="4331" y="588"/>
                  <a:ext cx="243" cy="346"/>
                </a:xfrm>
                <a:custGeom>
                  <a:avLst/>
                  <a:gdLst>
                    <a:gd name="T0" fmla="*/ 245 w 245"/>
                    <a:gd name="T1" fmla="*/ 35 h 286"/>
                    <a:gd name="T2" fmla="*/ 159 w 245"/>
                    <a:gd name="T3" fmla="*/ 0 h 286"/>
                    <a:gd name="T4" fmla="*/ 0 w 245"/>
                    <a:gd name="T5" fmla="*/ 251 h 286"/>
                    <a:gd name="T6" fmla="*/ 86 w 245"/>
                    <a:gd name="T7" fmla="*/ 286 h 286"/>
                    <a:gd name="T8" fmla="*/ 245 w 245"/>
                    <a:gd name="T9" fmla="*/ 3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5" h="286">
                      <a:moveTo>
                        <a:pt x="245" y="35"/>
                      </a:moveTo>
                      <a:lnTo>
                        <a:pt x="159" y="0"/>
                      </a:lnTo>
                      <a:lnTo>
                        <a:pt x="0" y="251"/>
                      </a:lnTo>
                      <a:lnTo>
                        <a:pt x="86" y="286"/>
                      </a:lnTo>
                      <a:lnTo>
                        <a:pt x="245" y="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1" name="Freeform 23"/>
                <p:cNvSpPr>
                  <a:spLocks noChangeAspect="1" noChangeArrowheads="1"/>
                </p:cNvSpPr>
                <p:nvPr/>
              </p:nvSpPr>
              <p:spPr bwMode="auto">
                <a:xfrm>
                  <a:off x="4362" y="5203"/>
                  <a:ext cx="264" cy="321"/>
                </a:xfrm>
                <a:custGeom>
                  <a:avLst/>
                  <a:gdLst>
                    <a:gd name="T0" fmla="*/ 82 w 267"/>
                    <a:gd name="T1" fmla="*/ 0 h 265"/>
                    <a:gd name="T2" fmla="*/ 0 w 267"/>
                    <a:gd name="T3" fmla="*/ 42 h 265"/>
                    <a:gd name="T4" fmla="*/ 185 w 267"/>
                    <a:gd name="T5" fmla="*/ 265 h 265"/>
                    <a:gd name="T6" fmla="*/ 267 w 267"/>
                    <a:gd name="T7" fmla="*/ 223 h 265"/>
                    <a:gd name="T8" fmla="*/ 82 w 267"/>
                    <a:gd name="T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5">
                      <a:moveTo>
                        <a:pt x="82" y="0"/>
                      </a:moveTo>
                      <a:lnTo>
                        <a:pt x="0" y="42"/>
                      </a:lnTo>
                      <a:lnTo>
                        <a:pt x="185" y="265"/>
                      </a:lnTo>
                      <a:lnTo>
                        <a:pt x="267" y="223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2" name="Freeform 24"/>
                <p:cNvSpPr>
                  <a:spLocks noChangeAspect="1" noChangeArrowheads="1"/>
                </p:cNvSpPr>
                <p:nvPr/>
              </p:nvSpPr>
              <p:spPr bwMode="auto">
                <a:xfrm>
                  <a:off x="1622" y="5192"/>
                  <a:ext cx="247" cy="323"/>
                </a:xfrm>
                <a:custGeom>
                  <a:avLst/>
                  <a:gdLst>
                    <a:gd name="T0" fmla="*/ 249 w 249"/>
                    <a:gd name="T1" fmla="*/ 41 h 268"/>
                    <a:gd name="T2" fmla="*/ 168 w 249"/>
                    <a:gd name="T3" fmla="*/ 0 h 268"/>
                    <a:gd name="T4" fmla="*/ 0 w 249"/>
                    <a:gd name="T5" fmla="*/ 226 h 268"/>
                    <a:gd name="T6" fmla="*/ 82 w 249"/>
                    <a:gd name="T7" fmla="*/ 268 h 268"/>
                    <a:gd name="T8" fmla="*/ 249 w 249"/>
                    <a:gd name="T9" fmla="*/ 41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9" h="268">
                      <a:moveTo>
                        <a:pt x="249" y="41"/>
                      </a:moveTo>
                      <a:lnTo>
                        <a:pt x="168" y="0"/>
                      </a:lnTo>
                      <a:lnTo>
                        <a:pt x="0" y="226"/>
                      </a:lnTo>
                      <a:lnTo>
                        <a:pt x="82" y="268"/>
                      </a:lnTo>
                      <a:lnTo>
                        <a:pt x="249" y="4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3" name="Rectangle 25"/>
                <p:cNvSpPr>
                  <a:spLocks noChangeAspect="1" noChangeArrowheads="1"/>
                </p:cNvSpPr>
                <p:nvPr/>
              </p:nvSpPr>
              <p:spPr bwMode="auto">
                <a:xfrm>
                  <a:off x="5623" y="3075"/>
                  <a:ext cx="311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4" name="Freeform 26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1658"/>
                  <a:ext cx="328" cy="264"/>
                </a:xfrm>
                <a:custGeom>
                  <a:avLst/>
                  <a:gdLst>
                    <a:gd name="T0" fmla="*/ 0 w 331"/>
                    <a:gd name="T1" fmla="*/ 153 h 219"/>
                    <a:gd name="T2" fmla="*/ 56 w 331"/>
                    <a:gd name="T3" fmla="*/ 219 h 219"/>
                    <a:gd name="T4" fmla="*/ 331 w 331"/>
                    <a:gd name="T5" fmla="*/ 66 h 219"/>
                    <a:gd name="T6" fmla="*/ 275 w 331"/>
                    <a:gd name="T7" fmla="*/ 0 h 219"/>
                    <a:gd name="T8" fmla="*/ 0 w 331"/>
                    <a:gd name="T9" fmla="*/ 15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0" y="153"/>
                      </a:moveTo>
                      <a:lnTo>
                        <a:pt x="56" y="219"/>
                      </a:lnTo>
                      <a:lnTo>
                        <a:pt x="331" y="66"/>
                      </a:lnTo>
                      <a:lnTo>
                        <a:pt x="275" y="0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5" name="Freeform 27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4250"/>
                  <a:ext cx="337" cy="239"/>
                </a:xfrm>
                <a:custGeom>
                  <a:avLst/>
                  <a:gdLst>
                    <a:gd name="T0" fmla="*/ 47 w 340"/>
                    <a:gd name="T1" fmla="*/ 0 h 198"/>
                    <a:gd name="T2" fmla="*/ 0 w 340"/>
                    <a:gd name="T3" fmla="*/ 69 h 198"/>
                    <a:gd name="T4" fmla="*/ 292 w 340"/>
                    <a:gd name="T5" fmla="*/ 198 h 198"/>
                    <a:gd name="T6" fmla="*/ 340 w 340"/>
                    <a:gd name="T7" fmla="*/ 129 h 198"/>
                    <a:gd name="T8" fmla="*/ 47 w 340"/>
                    <a:gd name="T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8">
                      <a:moveTo>
                        <a:pt x="47" y="0"/>
                      </a:moveTo>
                      <a:lnTo>
                        <a:pt x="0" y="69"/>
                      </a:lnTo>
                      <a:lnTo>
                        <a:pt x="292" y="198"/>
                      </a:lnTo>
                      <a:lnTo>
                        <a:pt x="340" y="129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6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36" y="3075"/>
                  <a:ext cx="312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7" name="Freeform 29"/>
                <p:cNvSpPr>
                  <a:spLocks noChangeAspect="1" noChangeArrowheads="1"/>
                </p:cNvSpPr>
                <p:nvPr/>
              </p:nvSpPr>
              <p:spPr bwMode="auto">
                <a:xfrm>
                  <a:off x="659" y="4321"/>
                  <a:ext cx="328" cy="264"/>
                </a:xfrm>
                <a:custGeom>
                  <a:avLst/>
                  <a:gdLst>
                    <a:gd name="T0" fmla="*/ 331 w 331"/>
                    <a:gd name="T1" fmla="*/ 66 h 219"/>
                    <a:gd name="T2" fmla="*/ 275 w 331"/>
                    <a:gd name="T3" fmla="*/ 0 h 219"/>
                    <a:gd name="T4" fmla="*/ 0 w 331"/>
                    <a:gd name="T5" fmla="*/ 153 h 219"/>
                    <a:gd name="T6" fmla="*/ 55 w 331"/>
                    <a:gd name="T7" fmla="*/ 219 h 219"/>
                    <a:gd name="T8" fmla="*/ 331 w 331"/>
                    <a:gd name="T9" fmla="*/ 66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331" y="66"/>
                      </a:moveTo>
                      <a:lnTo>
                        <a:pt x="275" y="0"/>
                      </a:lnTo>
                      <a:lnTo>
                        <a:pt x="0" y="153"/>
                      </a:lnTo>
                      <a:lnTo>
                        <a:pt x="55" y="219"/>
                      </a:lnTo>
                      <a:lnTo>
                        <a:pt x="331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8" name="Freeform 30"/>
                <p:cNvSpPr>
                  <a:spLocks noChangeAspect="1" noChangeArrowheads="1"/>
                </p:cNvSpPr>
                <p:nvPr/>
              </p:nvSpPr>
              <p:spPr bwMode="auto">
                <a:xfrm>
                  <a:off x="505" y="1817"/>
                  <a:ext cx="337" cy="241"/>
                </a:xfrm>
                <a:custGeom>
                  <a:avLst/>
                  <a:gdLst>
                    <a:gd name="T0" fmla="*/ 292 w 340"/>
                    <a:gd name="T1" fmla="*/ 199 h 199"/>
                    <a:gd name="T2" fmla="*/ 340 w 340"/>
                    <a:gd name="T3" fmla="*/ 129 h 199"/>
                    <a:gd name="T4" fmla="*/ 47 w 340"/>
                    <a:gd name="T5" fmla="*/ 0 h 199"/>
                    <a:gd name="T6" fmla="*/ 0 w 340"/>
                    <a:gd name="T7" fmla="*/ 70 h 199"/>
                    <a:gd name="T8" fmla="*/ 292 w 340"/>
                    <a:gd name="T9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9">
                      <a:moveTo>
                        <a:pt x="292" y="199"/>
                      </a:moveTo>
                      <a:lnTo>
                        <a:pt x="340" y="129"/>
                      </a:lnTo>
                      <a:lnTo>
                        <a:pt x="47" y="0"/>
                      </a:lnTo>
                      <a:lnTo>
                        <a:pt x="0" y="70"/>
                      </a:lnTo>
                      <a:lnTo>
                        <a:pt x="292" y="1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49" name="Line 31"/>
                <p:cNvSpPr>
                  <a:spLocks noChangeAspect="1" noChangeShapeType="1"/>
                </p:cNvSpPr>
                <p:nvPr/>
              </p:nvSpPr>
              <p:spPr bwMode="auto">
                <a:xfrm>
                  <a:off x="3350" y="5785"/>
                  <a:ext cx="1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0" name="Line 32"/>
                <p:cNvSpPr>
                  <a:spLocks noChangeAspect="1" noChangeShapeType="1"/>
                </p:cNvSpPr>
                <p:nvPr/>
              </p:nvSpPr>
              <p:spPr bwMode="auto">
                <a:xfrm>
                  <a:off x="3654" y="5721"/>
                  <a:ext cx="4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1" name="Line 33"/>
                <p:cNvSpPr>
                  <a:spLocks noChangeAspect="1" noChangeShapeType="1"/>
                </p:cNvSpPr>
                <p:nvPr/>
              </p:nvSpPr>
              <p:spPr bwMode="auto">
                <a:xfrm>
                  <a:off x="3905" y="5633"/>
                  <a:ext cx="80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2" name="Line 34"/>
                <p:cNvSpPr>
                  <a:spLocks noChangeAspect="1" noChangeShapeType="1"/>
                </p:cNvSpPr>
                <p:nvPr/>
              </p:nvSpPr>
              <p:spPr bwMode="auto">
                <a:xfrm>
                  <a:off x="4182" y="5524"/>
                  <a:ext cx="7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3" name="Line 35"/>
                <p:cNvSpPr>
                  <a:spLocks noChangeAspect="1" noChangeShapeType="1"/>
                </p:cNvSpPr>
                <p:nvPr/>
              </p:nvSpPr>
              <p:spPr bwMode="auto">
                <a:xfrm>
                  <a:off x="4715" y="5266"/>
                  <a:ext cx="98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4" name="Line 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941" y="5066"/>
                  <a:ext cx="76" cy="9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5" name="Line 37"/>
                <p:cNvSpPr>
                  <a:spLocks noChangeAspect="1" noChangeShapeType="1"/>
                </p:cNvSpPr>
                <p:nvPr/>
              </p:nvSpPr>
              <p:spPr bwMode="auto">
                <a:xfrm>
                  <a:off x="5116" y="4880"/>
                  <a:ext cx="72" cy="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6" name="Line 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5235" y="4650"/>
                  <a:ext cx="180" cy="6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7" name="Line 39"/>
                <p:cNvSpPr>
                  <a:spLocks noChangeAspect="1" noChangeShapeType="1"/>
                </p:cNvSpPr>
                <p:nvPr/>
              </p:nvSpPr>
              <p:spPr bwMode="auto">
                <a:xfrm>
                  <a:off x="5559" y="4224"/>
                  <a:ext cx="141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8" name="Line 40"/>
                <p:cNvSpPr>
                  <a:spLocks noChangeAspect="1" noChangeShapeType="1"/>
                </p:cNvSpPr>
                <p:nvPr/>
              </p:nvSpPr>
              <p:spPr bwMode="auto">
                <a:xfrm>
                  <a:off x="5632" y="3934"/>
                  <a:ext cx="132" cy="2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59" name="Line 41"/>
                <p:cNvSpPr>
                  <a:spLocks noChangeAspect="1" noChangeShapeType="1"/>
                </p:cNvSpPr>
                <p:nvPr/>
              </p:nvSpPr>
              <p:spPr bwMode="auto">
                <a:xfrm>
                  <a:off x="5666" y="3673"/>
                  <a:ext cx="175" cy="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0" name="Line 42"/>
                <p:cNvSpPr>
                  <a:spLocks noChangeAspect="1" noChangeShapeType="1"/>
                </p:cNvSpPr>
                <p:nvPr/>
              </p:nvSpPr>
              <p:spPr bwMode="auto">
                <a:xfrm>
                  <a:off x="5700" y="3378"/>
                  <a:ext cx="132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1" name="Line 4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50" y="2806"/>
                  <a:ext cx="151" cy="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2" name="Line 4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00" y="2486"/>
                  <a:ext cx="129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3" name="Line 4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23" y="2195"/>
                  <a:ext cx="158" cy="73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4" name="Line 4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25" y="1927"/>
                  <a:ext cx="128" cy="6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5" name="Line 4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243" y="1459"/>
                  <a:ext cx="128" cy="7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6" name="Line 4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73" y="1211"/>
                  <a:ext cx="98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7" name="Line 4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94" y="980"/>
                  <a:ext cx="111" cy="13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8" name="Line 5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98" y="795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69" name="Line 5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161" y="501"/>
                  <a:ext cx="64" cy="13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0" name="Line 5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870" y="403"/>
                  <a:ext cx="35" cy="12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1" name="Line 5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610" y="294"/>
                  <a:ext cx="8" cy="1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2" name="Line 5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320" y="257"/>
                  <a:ext cx="9" cy="15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3" name="Line 5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06" y="282"/>
                  <a:ext cx="25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4" name="Line 5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386" y="387"/>
                  <a:ext cx="43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5" name="Line 5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95" y="462"/>
                  <a:ext cx="8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6" name="Line 5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32" y="610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7" name="Line 5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94" y="904"/>
                  <a:ext cx="93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8" name="Line 6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76" y="1170"/>
                  <a:ext cx="94" cy="8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79" name="Line 6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54" y="1388"/>
                  <a:ext cx="150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0" name="Line 6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696" y="1662"/>
                  <a:ext cx="134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1" name="Line 6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76" y="2104"/>
                  <a:ext cx="140" cy="5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2" name="Line 6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98" y="2348"/>
                  <a:ext cx="133" cy="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3" name="Line 6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61" y="2553"/>
                  <a:ext cx="222" cy="2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4" name="Line 6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8" y="2814"/>
                  <a:ext cx="213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5" name="Line 6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4" y="3450"/>
                  <a:ext cx="150" cy="1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6" name="Line 6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26" y="3707"/>
                  <a:ext cx="128" cy="4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7" name="Line 6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90" y="3954"/>
                  <a:ext cx="152" cy="7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8" name="Line 7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31" y="4224"/>
                  <a:ext cx="119" cy="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89" name="Line 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00" y="4674"/>
                  <a:ext cx="122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90" name="Line 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983" y="4859"/>
                  <a:ext cx="90" cy="9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91" name="Line 7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74" y="5031"/>
                  <a:ext cx="98" cy="14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92" name="Line 7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26" y="5221"/>
                  <a:ext cx="72" cy="12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93" name="Line 7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65" y="5477"/>
                  <a:ext cx="73" cy="13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94" name="Line 7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177" y="5612"/>
                  <a:ext cx="42" cy="1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95" name="Line 7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50" y="5697"/>
                  <a:ext cx="21" cy="1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596" name="Line 78"/>
                <p:cNvSpPr>
                  <a:spLocks noChangeAspect="1" noChangeShapeType="1"/>
                </p:cNvSpPr>
                <p:nvPr/>
              </p:nvSpPr>
              <p:spPr bwMode="auto">
                <a:xfrm>
                  <a:off x="2749" y="5780"/>
                  <a:ext cx="1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4597" name="Group 79"/>
                <p:cNvGrpSpPr>
                  <a:grpSpLocks noChangeAspect="1"/>
                </p:cNvGrpSpPr>
                <p:nvPr/>
              </p:nvGrpSpPr>
              <p:grpSpPr bwMode="auto">
                <a:xfrm>
                  <a:off x="2970" y="3122"/>
                  <a:ext cx="163" cy="154"/>
                  <a:chOff x="0" y="0"/>
                  <a:chExt cx="164" cy="128"/>
                </a:xfrm>
              </p:grpSpPr>
              <p:grpSp>
                <p:nvGrpSpPr>
                  <p:cNvPr id="14598" name="Group 8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0" y="0"/>
                    <a:ext cx="164" cy="128"/>
                    <a:chOff x="0" y="0"/>
                    <a:chExt cx="164" cy="128"/>
                  </a:xfrm>
                </p:grpSpPr>
                <p:sp>
                  <p:nvSpPr>
                    <p:cNvPr id="14599" name="Rectangle 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0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1" name="Rectangle 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2" name="Rectangle 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3" name="Rectangle 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4" name="Rectangle 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5" name="Rectangle 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6" name="Rectangle 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7" name="Rectangle 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8" name="Rectangle 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09" name="Rectangle 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0" name="Rectangle 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1" name="Rectangle 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2" name="Rectangle 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3" name="Rectangle 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4" name="Rectangle 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5" name="Rectangle 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6" name="Rectangle 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7" name="Rectangle 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8" name="Rectangle 1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19" name="Rectangle 1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0" name="Rectangle 1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1" name="Rectangle 1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2" name="Rectangle 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3" name="Rectangle 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4" name="Rectangle 1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5" name="Rectangle 1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6" name="Rectangle 10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7" name="Rectangle 10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8" name="Rectangle 11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29" name="Rectangle 1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0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1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2" name="Rectangle 1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3" name="Rectangle 1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4" name="Rectangle 1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5" name="Rectangle 1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6" name="Freeform 1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55" cy="121"/>
                    </a:xfrm>
                    <a:custGeom>
                      <a:avLst/>
                      <a:gdLst>
                        <a:gd name="T0" fmla="*/ 78 w 155"/>
                        <a:gd name="T1" fmla="*/ 0 h 121"/>
                        <a:gd name="T2" fmla="*/ 48 w 155"/>
                        <a:gd name="T3" fmla="*/ 3 h 121"/>
                        <a:gd name="T4" fmla="*/ 22 w 155"/>
                        <a:gd name="T5" fmla="*/ 17 h 121"/>
                        <a:gd name="T6" fmla="*/ 5 w 155"/>
                        <a:gd name="T7" fmla="*/ 38 h 121"/>
                        <a:gd name="T8" fmla="*/ 0 w 155"/>
                        <a:gd name="T9" fmla="*/ 62 h 121"/>
                        <a:gd name="T10" fmla="*/ 5 w 155"/>
                        <a:gd name="T11" fmla="*/ 83 h 121"/>
                        <a:gd name="T12" fmla="*/ 22 w 155"/>
                        <a:gd name="T13" fmla="*/ 104 h 121"/>
                        <a:gd name="T14" fmla="*/ 48 w 155"/>
                        <a:gd name="T15" fmla="*/ 118 h 121"/>
                        <a:gd name="T16" fmla="*/ 78 w 155"/>
                        <a:gd name="T17" fmla="*/ 121 h 121"/>
                        <a:gd name="T18" fmla="*/ 108 w 155"/>
                        <a:gd name="T19" fmla="*/ 118 h 121"/>
                        <a:gd name="T20" fmla="*/ 134 w 155"/>
                        <a:gd name="T21" fmla="*/ 104 h 121"/>
                        <a:gd name="T22" fmla="*/ 151 w 155"/>
                        <a:gd name="T23" fmla="*/ 83 h 121"/>
                        <a:gd name="T24" fmla="*/ 155 w 155"/>
                        <a:gd name="T25" fmla="*/ 62 h 121"/>
                        <a:gd name="T26" fmla="*/ 151 w 155"/>
                        <a:gd name="T27" fmla="*/ 38 h 121"/>
                        <a:gd name="T28" fmla="*/ 134 w 155"/>
                        <a:gd name="T29" fmla="*/ 17 h 121"/>
                        <a:gd name="T30" fmla="*/ 108 w 155"/>
                        <a:gd name="T31" fmla="*/ 3 h 121"/>
                        <a:gd name="T32" fmla="*/ 78 w 155"/>
                        <a:gd name="T33" fmla="*/ 0 h 12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5" h="121">
                          <a:moveTo>
                            <a:pt x="78" y="0"/>
                          </a:moveTo>
                          <a:lnTo>
                            <a:pt x="48" y="3"/>
                          </a:lnTo>
                          <a:lnTo>
                            <a:pt x="22" y="17"/>
                          </a:lnTo>
                          <a:lnTo>
                            <a:pt x="5" y="38"/>
                          </a:lnTo>
                          <a:lnTo>
                            <a:pt x="0" y="62"/>
                          </a:lnTo>
                          <a:lnTo>
                            <a:pt x="5" y="83"/>
                          </a:lnTo>
                          <a:lnTo>
                            <a:pt x="22" y="104"/>
                          </a:lnTo>
                          <a:lnTo>
                            <a:pt x="48" y="118"/>
                          </a:lnTo>
                          <a:lnTo>
                            <a:pt x="78" y="121"/>
                          </a:lnTo>
                          <a:lnTo>
                            <a:pt x="108" y="118"/>
                          </a:lnTo>
                          <a:lnTo>
                            <a:pt x="134" y="104"/>
                          </a:lnTo>
                          <a:lnTo>
                            <a:pt x="151" y="83"/>
                          </a:lnTo>
                          <a:lnTo>
                            <a:pt x="155" y="62"/>
                          </a:lnTo>
                          <a:lnTo>
                            <a:pt x="151" y="38"/>
                          </a:lnTo>
                          <a:lnTo>
                            <a:pt x="134" y="17"/>
                          </a:lnTo>
                          <a:lnTo>
                            <a:pt x="108" y="3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FFFFFF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7" name="Oval 1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0" cy="125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8" name="Rectangle 1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39" name="Rectangle 1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0" name="Rectangle 1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1" name="Rectangle 1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2" name="Rectangle 1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3" name="Rectangle 1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4" name="Rectangle 1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5" name="Rectangle 1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6" name="Rectangle 1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7" name="Rectangle 1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8" name="Rectangle 1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49" name="Rectangle 1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0" name="Rectangle 1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1" name="Rectangle 1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2" name="Rectangle 1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3" name="Rectangle 1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4" name="Rectangle 1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5" name="Rectangle 1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6" name="Rectangle 1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7" name="Rectangle 1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8" name="Rectangle 1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59" name="Rectangle 1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0" name="Rectangle 1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1" name="Rectangle 1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2" name="Rectangle 1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3" name="Rectangle 1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4" name="Rectangle 1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5" name="Rectangle 1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6" name="Rectangle 1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7" name="Rectangle 1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8" name="Rectangle 1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69" name="Rectangle 1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70" name="Rectangle 1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71" name="Rectangle 1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72" name="Rectangle 1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73" name="Rectangle 1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74" name="Rectangle 1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675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160" cy="125"/>
                  </a:xfrm>
                  <a:prstGeom prst="ellipse">
                    <a:avLst/>
                  </a:prstGeom>
                  <a:noFill/>
                  <a:ln w="825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676" name="Text Box 15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280" y="811"/>
                  <a:ext cx="1221" cy="1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77" name="Text Box 15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602" y="4555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7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78" name="Text Box 16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903" y="3862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8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79" name="Text Box 16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43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9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80" name="Text Box 16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755" y="1910"/>
                  <a:ext cx="1074" cy="13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10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81" name="Text Box 16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518" y="1029"/>
                  <a:ext cx="1038" cy="1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82" name="Text Box 16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89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83" name="Text Box 16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167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84" name="Text Box 16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036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3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85" name="Text Box 16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3775"/>
                  <a:ext cx="699" cy="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4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86" name="Text Box 16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4555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5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687" name="Text Box 16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702" y="4867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6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</p:grpSp>
        </p:grpSp>
        <p:cxnSp>
          <p:nvCxnSpPr>
            <p:cNvPr id="14688" name="直接箭头连接符 873"/>
            <p:cNvCxnSpPr>
              <a:cxnSpLocks noChangeShapeType="1"/>
            </p:cNvCxnSpPr>
            <p:nvPr/>
          </p:nvCxnSpPr>
          <p:spPr bwMode="auto">
            <a:xfrm rot="5400000" flipH="1" flipV="1">
              <a:off x="2607852" y="1464058"/>
              <a:ext cx="357190" cy="794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689" name="直接箭头连接符 874"/>
            <p:cNvCxnSpPr>
              <a:cxnSpLocks noChangeShapeType="1"/>
            </p:cNvCxnSpPr>
            <p:nvPr/>
          </p:nvCxnSpPr>
          <p:spPr bwMode="auto">
            <a:xfrm flipV="1">
              <a:off x="2800955" y="1391282"/>
              <a:ext cx="116042" cy="202391"/>
            </a:xfrm>
            <a:prstGeom prst="straightConnector1">
              <a:avLst/>
            </a:prstGeom>
            <a:noFill/>
            <a:ln w="22225">
              <a:solidFill>
                <a:srgbClr val="FF33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690" name="组合 1043"/>
          <p:cNvGrpSpPr/>
          <p:nvPr/>
        </p:nvGrpSpPr>
        <p:grpSpPr bwMode="auto">
          <a:xfrm>
            <a:off x="5319713" y="2457450"/>
            <a:ext cx="1439862" cy="1439863"/>
            <a:chOff x="2072842" y="857232"/>
            <a:chExt cx="1439863" cy="1439863"/>
          </a:xfrm>
        </p:grpSpPr>
        <p:grpSp>
          <p:nvGrpSpPr>
            <p:cNvPr id="14691" name="Group 2"/>
            <p:cNvGrpSpPr>
              <a:grpSpLocks noChangeAspect="1"/>
            </p:cNvGrpSpPr>
            <p:nvPr/>
          </p:nvGrpSpPr>
          <p:grpSpPr bwMode="auto">
            <a:xfrm>
              <a:off x="2072842" y="857232"/>
              <a:ext cx="1439863" cy="1439863"/>
              <a:chOff x="2" y="0"/>
              <a:chExt cx="2457" cy="2450"/>
            </a:xfrm>
          </p:grpSpPr>
          <p:grpSp>
            <p:nvGrpSpPr>
              <p:cNvPr id="14692" name="Group 3"/>
              <p:cNvGrpSpPr>
                <a:grpSpLocks noChangeAspect="1"/>
              </p:cNvGrpSpPr>
              <p:nvPr/>
            </p:nvGrpSpPr>
            <p:grpSpPr bwMode="auto">
              <a:xfrm>
                <a:off x="2" y="0"/>
                <a:ext cx="2457" cy="2450"/>
                <a:chOff x="0" y="0"/>
                <a:chExt cx="7682" cy="7657"/>
              </a:xfrm>
            </p:grpSpPr>
            <p:sp>
              <p:nvSpPr>
                <p:cNvPr id="14693" name="AutoShape 4"/>
                <p:cNvSpPr>
                  <a:spLocks noChangeAspect="1" noChangeArrowheads="1"/>
                </p:cNvSpPr>
                <p:nvPr/>
              </p:nvSpPr>
              <p:spPr bwMode="auto">
                <a:xfrm>
                  <a:off x="1321" y="37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694" name="AutoShape 5"/>
                <p:cNvSpPr>
                  <a:spLocks noChangeAspect="1" noChangeArrowheads="1"/>
                </p:cNvSpPr>
                <p:nvPr/>
              </p:nvSpPr>
              <p:spPr bwMode="auto">
                <a:xfrm>
                  <a:off x="4633" y="705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695" name="AutoShape 6"/>
                <p:cNvSpPr>
                  <a:spLocks noChangeAspect="1" noChangeArrowheads="1"/>
                </p:cNvSpPr>
                <p:nvPr/>
              </p:nvSpPr>
              <p:spPr bwMode="auto">
                <a:xfrm>
                  <a:off x="5497" y="399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696" name="AutoShape 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0" y="5323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697" name="AutoShape 8"/>
                <p:cNvSpPr>
                  <a:spLocks noChangeAspect="1" noChangeArrowheads="1"/>
                </p:cNvSpPr>
                <p:nvPr/>
              </p:nvSpPr>
              <p:spPr bwMode="auto">
                <a:xfrm>
                  <a:off x="864" y="4867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698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32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699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3024" y="0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00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3" y="561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01" name="AutoShap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5641" y="2202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02" name="AutoShap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169" y="1498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703" name="Group 14"/>
              <p:cNvGrpSpPr>
                <a:grpSpLocks noChangeAspect="1"/>
              </p:cNvGrpSpPr>
              <p:nvPr/>
            </p:nvGrpSpPr>
            <p:grpSpPr bwMode="auto">
              <a:xfrm>
                <a:off x="246" y="240"/>
                <a:ext cx="1973" cy="1973"/>
                <a:chOff x="-1" y="1"/>
                <a:chExt cx="6168" cy="6168"/>
              </a:xfrm>
            </p:grpSpPr>
            <p:sp>
              <p:nvSpPr>
                <p:cNvPr id="14704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-1" y="1"/>
                  <a:ext cx="6168" cy="6168"/>
                </a:xfrm>
                <a:prstGeom prst="ellipse">
                  <a:avLst/>
                </a:prstGeom>
                <a:solidFill>
                  <a:srgbClr val="FFFFFF"/>
                </a:solidFill>
                <a:ln w="4635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05" name="Freeform 16"/>
                <p:cNvSpPr>
                  <a:spLocks noChangeAspect="1" noChangeArrowheads="1"/>
                </p:cNvSpPr>
                <p:nvPr/>
              </p:nvSpPr>
              <p:spPr bwMode="auto">
                <a:xfrm>
                  <a:off x="1447" y="736"/>
                  <a:ext cx="239" cy="282"/>
                </a:xfrm>
                <a:custGeom>
                  <a:avLst/>
                  <a:gdLst>
                    <a:gd name="T0" fmla="*/ 82 w 241"/>
                    <a:gd name="T1" fmla="*/ 0 h 233"/>
                    <a:gd name="T2" fmla="*/ 0 w 241"/>
                    <a:gd name="T3" fmla="*/ 45 h 233"/>
                    <a:gd name="T4" fmla="*/ 160 w 241"/>
                    <a:gd name="T5" fmla="*/ 233 h 233"/>
                    <a:gd name="T6" fmla="*/ 241 w 241"/>
                    <a:gd name="T7" fmla="*/ 188 h 233"/>
                    <a:gd name="T8" fmla="*/ 82 w 241"/>
                    <a:gd name="T9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33">
                      <a:moveTo>
                        <a:pt x="82" y="0"/>
                      </a:moveTo>
                      <a:lnTo>
                        <a:pt x="0" y="45"/>
                      </a:lnTo>
                      <a:lnTo>
                        <a:pt x="160" y="233"/>
                      </a:lnTo>
                      <a:lnTo>
                        <a:pt x="241" y="18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06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5633"/>
                  <a:ext cx="98" cy="30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07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012" y="227"/>
                  <a:ext cx="74" cy="30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08" name="Line 19"/>
                <p:cNvSpPr>
                  <a:spLocks noChangeAspect="1" noChangeShapeType="1"/>
                </p:cNvSpPr>
                <p:nvPr/>
              </p:nvSpPr>
              <p:spPr bwMode="auto">
                <a:xfrm>
                  <a:off x="5312" y="1674"/>
                  <a:ext cx="1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09" name="Line 20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442"/>
                  <a:ext cx="0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0" name="Line 21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598"/>
                  <a:ext cx="0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1" name="Freeform 22"/>
                <p:cNvSpPr>
                  <a:spLocks noChangeAspect="1" noChangeArrowheads="1"/>
                </p:cNvSpPr>
                <p:nvPr/>
              </p:nvSpPr>
              <p:spPr bwMode="auto">
                <a:xfrm>
                  <a:off x="4331" y="588"/>
                  <a:ext cx="243" cy="346"/>
                </a:xfrm>
                <a:custGeom>
                  <a:avLst/>
                  <a:gdLst>
                    <a:gd name="T0" fmla="*/ 245 w 245"/>
                    <a:gd name="T1" fmla="*/ 35 h 286"/>
                    <a:gd name="T2" fmla="*/ 159 w 245"/>
                    <a:gd name="T3" fmla="*/ 0 h 286"/>
                    <a:gd name="T4" fmla="*/ 0 w 245"/>
                    <a:gd name="T5" fmla="*/ 251 h 286"/>
                    <a:gd name="T6" fmla="*/ 86 w 245"/>
                    <a:gd name="T7" fmla="*/ 286 h 286"/>
                    <a:gd name="T8" fmla="*/ 245 w 245"/>
                    <a:gd name="T9" fmla="*/ 3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5" h="286">
                      <a:moveTo>
                        <a:pt x="245" y="35"/>
                      </a:moveTo>
                      <a:lnTo>
                        <a:pt x="159" y="0"/>
                      </a:lnTo>
                      <a:lnTo>
                        <a:pt x="0" y="251"/>
                      </a:lnTo>
                      <a:lnTo>
                        <a:pt x="86" y="286"/>
                      </a:lnTo>
                      <a:lnTo>
                        <a:pt x="245" y="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2" name="Freeform 23"/>
                <p:cNvSpPr>
                  <a:spLocks noChangeAspect="1" noChangeArrowheads="1"/>
                </p:cNvSpPr>
                <p:nvPr/>
              </p:nvSpPr>
              <p:spPr bwMode="auto">
                <a:xfrm>
                  <a:off x="4362" y="5203"/>
                  <a:ext cx="264" cy="321"/>
                </a:xfrm>
                <a:custGeom>
                  <a:avLst/>
                  <a:gdLst>
                    <a:gd name="T0" fmla="*/ 82 w 267"/>
                    <a:gd name="T1" fmla="*/ 0 h 265"/>
                    <a:gd name="T2" fmla="*/ 0 w 267"/>
                    <a:gd name="T3" fmla="*/ 42 h 265"/>
                    <a:gd name="T4" fmla="*/ 185 w 267"/>
                    <a:gd name="T5" fmla="*/ 265 h 265"/>
                    <a:gd name="T6" fmla="*/ 267 w 267"/>
                    <a:gd name="T7" fmla="*/ 223 h 265"/>
                    <a:gd name="T8" fmla="*/ 82 w 267"/>
                    <a:gd name="T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5">
                      <a:moveTo>
                        <a:pt x="82" y="0"/>
                      </a:moveTo>
                      <a:lnTo>
                        <a:pt x="0" y="42"/>
                      </a:lnTo>
                      <a:lnTo>
                        <a:pt x="185" y="265"/>
                      </a:lnTo>
                      <a:lnTo>
                        <a:pt x="267" y="223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3" name="Freeform 24"/>
                <p:cNvSpPr>
                  <a:spLocks noChangeAspect="1" noChangeArrowheads="1"/>
                </p:cNvSpPr>
                <p:nvPr/>
              </p:nvSpPr>
              <p:spPr bwMode="auto">
                <a:xfrm>
                  <a:off x="1622" y="5192"/>
                  <a:ext cx="247" cy="323"/>
                </a:xfrm>
                <a:custGeom>
                  <a:avLst/>
                  <a:gdLst>
                    <a:gd name="T0" fmla="*/ 249 w 249"/>
                    <a:gd name="T1" fmla="*/ 41 h 268"/>
                    <a:gd name="T2" fmla="*/ 168 w 249"/>
                    <a:gd name="T3" fmla="*/ 0 h 268"/>
                    <a:gd name="T4" fmla="*/ 0 w 249"/>
                    <a:gd name="T5" fmla="*/ 226 h 268"/>
                    <a:gd name="T6" fmla="*/ 82 w 249"/>
                    <a:gd name="T7" fmla="*/ 268 h 268"/>
                    <a:gd name="T8" fmla="*/ 249 w 249"/>
                    <a:gd name="T9" fmla="*/ 41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9" h="268">
                      <a:moveTo>
                        <a:pt x="249" y="41"/>
                      </a:moveTo>
                      <a:lnTo>
                        <a:pt x="168" y="0"/>
                      </a:lnTo>
                      <a:lnTo>
                        <a:pt x="0" y="226"/>
                      </a:lnTo>
                      <a:lnTo>
                        <a:pt x="82" y="268"/>
                      </a:lnTo>
                      <a:lnTo>
                        <a:pt x="249" y="4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4" name="Rectangle 25"/>
                <p:cNvSpPr>
                  <a:spLocks noChangeAspect="1" noChangeArrowheads="1"/>
                </p:cNvSpPr>
                <p:nvPr/>
              </p:nvSpPr>
              <p:spPr bwMode="auto">
                <a:xfrm>
                  <a:off x="5623" y="3075"/>
                  <a:ext cx="311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5" name="Freeform 26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1658"/>
                  <a:ext cx="328" cy="264"/>
                </a:xfrm>
                <a:custGeom>
                  <a:avLst/>
                  <a:gdLst>
                    <a:gd name="T0" fmla="*/ 0 w 331"/>
                    <a:gd name="T1" fmla="*/ 153 h 219"/>
                    <a:gd name="T2" fmla="*/ 56 w 331"/>
                    <a:gd name="T3" fmla="*/ 219 h 219"/>
                    <a:gd name="T4" fmla="*/ 331 w 331"/>
                    <a:gd name="T5" fmla="*/ 66 h 219"/>
                    <a:gd name="T6" fmla="*/ 275 w 331"/>
                    <a:gd name="T7" fmla="*/ 0 h 219"/>
                    <a:gd name="T8" fmla="*/ 0 w 331"/>
                    <a:gd name="T9" fmla="*/ 15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0" y="153"/>
                      </a:moveTo>
                      <a:lnTo>
                        <a:pt x="56" y="219"/>
                      </a:lnTo>
                      <a:lnTo>
                        <a:pt x="331" y="66"/>
                      </a:lnTo>
                      <a:lnTo>
                        <a:pt x="275" y="0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6" name="Freeform 27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4250"/>
                  <a:ext cx="337" cy="239"/>
                </a:xfrm>
                <a:custGeom>
                  <a:avLst/>
                  <a:gdLst>
                    <a:gd name="T0" fmla="*/ 47 w 340"/>
                    <a:gd name="T1" fmla="*/ 0 h 198"/>
                    <a:gd name="T2" fmla="*/ 0 w 340"/>
                    <a:gd name="T3" fmla="*/ 69 h 198"/>
                    <a:gd name="T4" fmla="*/ 292 w 340"/>
                    <a:gd name="T5" fmla="*/ 198 h 198"/>
                    <a:gd name="T6" fmla="*/ 340 w 340"/>
                    <a:gd name="T7" fmla="*/ 129 h 198"/>
                    <a:gd name="T8" fmla="*/ 47 w 340"/>
                    <a:gd name="T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8">
                      <a:moveTo>
                        <a:pt x="47" y="0"/>
                      </a:moveTo>
                      <a:lnTo>
                        <a:pt x="0" y="69"/>
                      </a:lnTo>
                      <a:lnTo>
                        <a:pt x="292" y="198"/>
                      </a:lnTo>
                      <a:lnTo>
                        <a:pt x="340" y="129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7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36" y="3075"/>
                  <a:ext cx="312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8" name="Freeform 29"/>
                <p:cNvSpPr>
                  <a:spLocks noChangeAspect="1" noChangeArrowheads="1"/>
                </p:cNvSpPr>
                <p:nvPr/>
              </p:nvSpPr>
              <p:spPr bwMode="auto">
                <a:xfrm>
                  <a:off x="659" y="4321"/>
                  <a:ext cx="328" cy="264"/>
                </a:xfrm>
                <a:custGeom>
                  <a:avLst/>
                  <a:gdLst>
                    <a:gd name="T0" fmla="*/ 331 w 331"/>
                    <a:gd name="T1" fmla="*/ 66 h 219"/>
                    <a:gd name="T2" fmla="*/ 275 w 331"/>
                    <a:gd name="T3" fmla="*/ 0 h 219"/>
                    <a:gd name="T4" fmla="*/ 0 w 331"/>
                    <a:gd name="T5" fmla="*/ 153 h 219"/>
                    <a:gd name="T6" fmla="*/ 55 w 331"/>
                    <a:gd name="T7" fmla="*/ 219 h 219"/>
                    <a:gd name="T8" fmla="*/ 331 w 331"/>
                    <a:gd name="T9" fmla="*/ 66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331" y="66"/>
                      </a:moveTo>
                      <a:lnTo>
                        <a:pt x="275" y="0"/>
                      </a:lnTo>
                      <a:lnTo>
                        <a:pt x="0" y="153"/>
                      </a:lnTo>
                      <a:lnTo>
                        <a:pt x="55" y="219"/>
                      </a:lnTo>
                      <a:lnTo>
                        <a:pt x="331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19" name="Freeform 30"/>
                <p:cNvSpPr>
                  <a:spLocks noChangeAspect="1" noChangeArrowheads="1"/>
                </p:cNvSpPr>
                <p:nvPr/>
              </p:nvSpPr>
              <p:spPr bwMode="auto">
                <a:xfrm>
                  <a:off x="505" y="1817"/>
                  <a:ext cx="337" cy="241"/>
                </a:xfrm>
                <a:custGeom>
                  <a:avLst/>
                  <a:gdLst>
                    <a:gd name="T0" fmla="*/ 292 w 340"/>
                    <a:gd name="T1" fmla="*/ 199 h 199"/>
                    <a:gd name="T2" fmla="*/ 340 w 340"/>
                    <a:gd name="T3" fmla="*/ 129 h 199"/>
                    <a:gd name="T4" fmla="*/ 47 w 340"/>
                    <a:gd name="T5" fmla="*/ 0 h 199"/>
                    <a:gd name="T6" fmla="*/ 0 w 340"/>
                    <a:gd name="T7" fmla="*/ 70 h 199"/>
                    <a:gd name="T8" fmla="*/ 292 w 340"/>
                    <a:gd name="T9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9">
                      <a:moveTo>
                        <a:pt x="292" y="199"/>
                      </a:moveTo>
                      <a:lnTo>
                        <a:pt x="340" y="129"/>
                      </a:lnTo>
                      <a:lnTo>
                        <a:pt x="47" y="0"/>
                      </a:lnTo>
                      <a:lnTo>
                        <a:pt x="0" y="70"/>
                      </a:lnTo>
                      <a:lnTo>
                        <a:pt x="292" y="1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0" name="Line 31"/>
                <p:cNvSpPr>
                  <a:spLocks noChangeAspect="1" noChangeShapeType="1"/>
                </p:cNvSpPr>
                <p:nvPr/>
              </p:nvSpPr>
              <p:spPr bwMode="auto">
                <a:xfrm>
                  <a:off x="3350" y="5785"/>
                  <a:ext cx="1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1" name="Line 32"/>
                <p:cNvSpPr>
                  <a:spLocks noChangeAspect="1" noChangeShapeType="1"/>
                </p:cNvSpPr>
                <p:nvPr/>
              </p:nvSpPr>
              <p:spPr bwMode="auto">
                <a:xfrm>
                  <a:off x="3654" y="5721"/>
                  <a:ext cx="4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2" name="Line 33"/>
                <p:cNvSpPr>
                  <a:spLocks noChangeAspect="1" noChangeShapeType="1"/>
                </p:cNvSpPr>
                <p:nvPr/>
              </p:nvSpPr>
              <p:spPr bwMode="auto">
                <a:xfrm>
                  <a:off x="3905" y="5633"/>
                  <a:ext cx="80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3" name="Line 34"/>
                <p:cNvSpPr>
                  <a:spLocks noChangeAspect="1" noChangeShapeType="1"/>
                </p:cNvSpPr>
                <p:nvPr/>
              </p:nvSpPr>
              <p:spPr bwMode="auto">
                <a:xfrm>
                  <a:off x="4182" y="5524"/>
                  <a:ext cx="7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4" name="Line 35"/>
                <p:cNvSpPr>
                  <a:spLocks noChangeAspect="1" noChangeShapeType="1"/>
                </p:cNvSpPr>
                <p:nvPr/>
              </p:nvSpPr>
              <p:spPr bwMode="auto">
                <a:xfrm>
                  <a:off x="4715" y="5266"/>
                  <a:ext cx="98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5" name="Line 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941" y="5066"/>
                  <a:ext cx="76" cy="9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6" name="Line 37"/>
                <p:cNvSpPr>
                  <a:spLocks noChangeAspect="1" noChangeShapeType="1"/>
                </p:cNvSpPr>
                <p:nvPr/>
              </p:nvSpPr>
              <p:spPr bwMode="auto">
                <a:xfrm>
                  <a:off x="5116" y="4880"/>
                  <a:ext cx="72" cy="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7" name="Line 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5235" y="4650"/>
                  <a:ext cx="180" cy="6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8" name="Line 39"/>
                <p:cNvSpPr>
                  <a:spLocks noChangeAspect="1" noChangeShapeType="1"/>
                </p:cNvSpPr>
                <p:nvPr/>
              </p:nvSpPr>
              <p:spPr bwMode="auto">
                <a:xfrm>
                  <a:off x="5559" y="4224"/>
                  <a:ext cx="141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29" name="Line 40"/>
                <p:cNvSpPr>
                  <a:spLocks noChangeAspect="1" noChangeShapeType="1"/>
                </p:cNvSpPr>
                <p:nvPr/>
              </p:nvSpPr>
              <p:spPr bwMode="auto">
                <a:xfrm>
                  <a:off x="5632" y="3934"/>
                  <a:ext cx="132" cy="2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0" name="Line 41"/>
                <p:cNvSpPr>
                  <a:spLocks noChangeAspect="1" noChangeShapeType="1"/>
                </p:cNvSpPr>
                <p:nvPr/>
              </p:nvSpPr>
              <p:spPr bwMode="auto">
                <a:xfrm>
                  <a:off x="5666" y="3673"/>
                  <a:ext cx="175" cy="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1" name="Line 42"/>
                <p:cNvSpPr>
                  <a:spLocks noChangeAspect="1" noChangeShapeType="1"/>
                </p:cNvSpPr>
                <p:nvPr/>
              </p:nvSpPr>
              <p:spPr bwMode="auto">
                <a:xfrm>
                  <a:off x="5700" y="3378"/>
                  <a:ext cx="132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2" name="Line 4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50" y="2806"/>
                  <a:ext cx="151" cy="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3" name="Line 4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00" y="2486"/>
                  <a:ext cx="129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4" name="Line 4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23" y="2195"/>
                  <a:ext cx="158" cy="73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5" name="Line 4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25" y="1927"/>
                  <a:ext cx="128" cy="6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6" name="Line 4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243" y="1459"/>
                  <a:ext cx="128" cy="7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7" name="Line 4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73" y="1211"/>
                  <a:ext cx="98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8" name="Line 4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94" y="980"/>
                  <a:ext cx="111" cy="13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39" name="Line 5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98" y="795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0" name="Line 5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161" y="501"/>
                  <a:ext cx="64" cy="13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1" name="Line 5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870" y="403"/>
                  <a:ext cx="35" cy="12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2" name="Line 5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610" y="294"/>
                  <a:ext cx="8" cy="1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3" name="Line 5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320" y="257"/>
                  <a:ext cx="9" cy="15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4" name="Line 5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06" y="282"/>
                  <a:ext cx="25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5" name="Line 5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386" y="387"/>
                  <a:ext cx="43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6" name="Line 5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95" y="462"/>
                  <a:ext cx="8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7" name="Line 5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32" y="610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8" name="Line 5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94" y="904"/>
                  <a:ext cx="93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49" name="Line 6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76" y="1170"/>
                  <a:ext cx="94" cy="8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0" name="Line 6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54" y="1388"/>
                  <a:ext cx="150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1" name="Line 6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696" y="1662"/>
                  <a:ext cx="134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2" name="Line 6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76" y="2104"/>
                  <a:ext cx="140" cy="5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3" name="Line 6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98" y="2348"/>
                  <a:ext cx="133" cy="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4" name="Line 6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61" y="2553"/>
                  <a:ext cx="222" cy="2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5" name="Line 6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8" y="2814"/>
                  <a:ext cx="213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6" name="Line 6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4" y="3450"/>
                  <a:ext cx="150" cy="1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7" name="Line 6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26" y="3707"/>
                  <a:ext cx="128" cy="4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8" name="Line 6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90" y="3954"/>
                  <a:ext cx="152" cy="7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59" name="Line 7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31" y="4224"/>
                  <a:ext cx="119" cy="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60" name="Line 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00" y="4674"/>
                  <a:ext cx="122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61" name="Line 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983" y="4859"/>
                  <a:ext cx="90" cy="9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62" name="Line 7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74" y="5031"/>
                  <a:ext cx="98" cy="14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63" name="Line 7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26" y="5221"/>
                  <a:ext cx="72" cy="12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64" name="Line 7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65" y="5477"/>
                  <a:ext cx="73" cy="13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65" name="Line 7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177" y="5612"/>
                  <a:ext cx="42" cy="1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66" name="Line 7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50" y="5697"/>
                  <a:ext cx="21" cy="1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767" name="Line 78"/>
                <p:cNvSpPr>
                  <a:spLocks noChangeAspect="1" noChangeShapeType="1"/>
                </p:cNvSpPr>
                <p:nvPr/>
              </p:nvSpPr>
              <p:spPr bwMode="auto">
                <a:xfrm>
                  <a:off x="2749" y="5780"/>
                  <a:ext cx="1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4768" name="Group 79"/>
                <p:cNvGrpSpPr>
                  <a:grpSpLocks noChangeAspect="1"/>
                </p:cNvGrpSpPr>
                <p:nvPr/>
              </p:nvGrpSpPr>
              <p:grpSpPr bwMode="auto">
                <a:xfrm>
                  <a:off x="2970" y="3122"/>
                  <a:ext cx="163" cy="154"/>
                  <a:chOff x="0" y="0"/>
                  <a:chExt cx="164" cy="128"/>
                </a:xfrm>
              </p:grpSpPr>
              <p:grpSp>
                <p:nvGrpSpPr>
                  <p:cNvPr id="14769" name="Group 8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0" y="0"/>
                    <a:ext cx="164" cy="128"/>
                    <a:chOff x="0" y="0"/>
                    <a:chExt cx="164" cy="128"/>
                  </a:xfrm>
                </p:grpSpPr>
                <p:sp>
                  <p:nvSpPr>
                    <p:cNvPr id="14770" name="Rectangle 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71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72" name="Rectangle 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73" name="Rectangle 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74" name="Rectangle 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75" name="Rectangle 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76" name="Rectangle 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77" name="Rectangle 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78" name="Rectangle 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79" name="Rectangle 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0" name="Rectangle 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1" name="Rectangle 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2" name="Rectangle 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3" name="Rectangle 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4" name="Rectangle 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5" name="Rectangle 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6" name="Rectangle 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7" name="Rectangle 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8" name="Rectangle 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89" name="Rectangle 1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0" name="Rectangle 1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1" name="Rectangle 1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2" name="Rectangle 1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3" name="Rectangle 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4" name="Rectangle 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5" name="Rectangle 1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6" name="Rectangle 1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7" name="Rectangle 10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8" name="Rectangle 10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99" name="Rectangle 11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0" name="Rectangle 1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1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2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3" name="Rectangle 1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4" name="Rectangle 1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5" name="Rectangle 1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6" name="Rectangle 1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7" name="Freeform 1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55" cy="121"/>
                    </a:xfrm>
                    <a:custGeom>
                      <a:avLst/>
                      <a:gdLst>
                        <a:gd name="T0" fmla="*/ 78 w 155"/>
                        <a:gd name="T1" fmla="*/ 0 h 121"/>
                        <a:gd name="T2" fmla="*/ 48 w 155"/>
                        <a:gd name="T3" fmla="*/ 3 h 121"/>
                        <a:gd name="T4" fmla="*/ 22 w 155"/>
                        <a:gd name="T5" fmla="*/ 17 h 121"/>
                        <a:gd name="T6" fmla="*/ 5 w 155"/>
                        <a:gd name="T7" fmla="*/ 38 h 121"/>
                        <a:gd name="T8" fmla="*/ 0 w 155"/>
                        <a:gd name="T9" fmla="*/ 62 h 121"/>
                        <a:gd name="T10" fmla="*/ 5 w 155"/>
                        <a:gd name="T11" fmla="*/ 83 h 121"/>
                        <a:gd name="T12" fmla="*/ 22 w 155"/>
                        <a:gd name="T13" fmla="*/ 104 h 121"/>
                        <a:gd name="T14" fmla="*/ 48 w 155"/>
                        <a:gd name="T15" fmla="*/ 118 h 121"/>
                        <a:gd name="T16" fmla="*/ 78 w 155"/>
                        <a:gd name="T17" fmla="*/ 121 h 121"/>
                        <a:gd name="T18" fmla="*/ 108 w 155"/>
                        <a:gd name="T19" fmla="*/ 118 h 121"/>
                        <a:gd name="T20" fmla="*/ 134 w 155"/>
                        <a:gd name="T21" fmla="*/ 104 h 121"/>
                        <a:gd name="T22" fmla="*/ 151 w 155"/>
                        <a:gd name="T23" fmla="*/ 83 h 121"/>
                        <a:gd name="T24" fmla="*/ 155 w 155"/>
                        <a:gd name="T25" fmla="*/ 62 h 121"/>
                        <a:gd name="T26" fmla="*/ 151 w 155"/>
                        <a:gd name="T27" fmla="*/ 38 h 121"/>
                        <a:gd name="T28" fmla="*/ 134 w 155"/>
                        <a:gd name="T29" fmla="*/ 17 h 121"/>
                        <a:gd name="T30" fmla="*/ 108 w 155"/>
                        <a:gd name="T31" fmla="*/ 3 h 121"/>
                        <a:gd name="T32" fmla="*/ 78 w 155"/>
                        <a:gd name="T33" fmla="*/ 0 h 12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5" h="121">
                          <a:moveTo>
                            <a:pt x="78" y="0"/>
                          </a:moveTo>
                          <a:lnTo>
                            <a:pt x="48" y="3"/>
                          </a:lnTo>
                          <a:lnTo>
                            <a:pt x="22" y="17"/>
                          </a:lnTo>
                          <a:lnTo>
                            <a:pt x="5" y="38"/>
                          </a:lnTo>
                          <a:lnTo>
                            <a:pt x="0" y="62"/>
                          </a:lnTo>
                          <a:lnTo>
                            <a:pt x="5" y="83"/>
                          </a:lnTo>
                          <a:lnTo>
                            <a:pt x="22" y="104"/>
                          </a:lnTo>
                          <a:lnTo>
                            <a:pt x="48" y="118"/>
                          </a:lnTo>
                          <a:lnTo>
                            <a:pt x="78" y="121"/>
                          </a:lnTo>
                          <a:lnTo>
                            <a:pt x="108" y="118"/>
                          </a:lnTo>
                          <a:lnTo>
                            <a:pt x="134" y="104"/>
                          </a:lnTo>
                          <a:lnTo>
                            <a:pt x="151" y="83"/>
                          </a:lnTo>
                          <a:lnTo>
                            <a:pt x="155" y="62"/>
                          </a:lnTo>
                          <a:lnTo>
                            <a:pt x="151" y="38"/>
                          </a:lnTo>
                          <a:lnTo>
                            <a:pt x="134" y="17"/>
                          </a:lnTo>
                          <a:lnTo>
                            <a:pt x="108" y="3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FFFFFF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8" name="Oval 1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0" cy="125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09" name="Rectangle 1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0" name="Rectangle 1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1" name="Rectangle 1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2" name="Rectangle 1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3" name="Rectangle 1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4" name="Rectangle 1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5" name="Rectangle 1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6" name="Rectangle 1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7" name="Rectangle 1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8" name="Rectangle 1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19" name="Rectangle 1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0" name="Rectangle 1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1" name="Rectangle 1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2" name="Rectangle 1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3" name="Rectangle 1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4" name="Rectangle 1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5" name="Rectangle 1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6" name="Rectangle 1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7" name="Rectangle 1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8" name="Rectangle 1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29" name="Rectangle 1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0" name="Rectangle 1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1" name="Rectangle 1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2" name="Rectangle 1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3" name="Rectangle 1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4" name="Rectangle 1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5" name="Rectangle 1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6" name="Rectangle 1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7" name="Rectangle 1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8" name="Rectangle 1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39" name="Rectangle 1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40" name="Rectangle 1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41" name="Rectangle 1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42" name="Rectangle 1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43" name="Rectangle 1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44" name="Rectangle 1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45" name="Rectangle 1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846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160" cy="125"/>
                  </a:xfrm>
                  <a:prstGeom prst="ellipse">
                    <a:avLst/>
                  </a:prstGeom>
                  <a:noFill/>
                  <a:ln w="825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847" name="Text Box 15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280" y="811"/>
                  <a:ext cx="1221" cy="1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48" name="Text Box 15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602" y="4555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7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49" name="Text Box 16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903" y="3862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8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0" name="Text Box 16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43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9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1" name="Text Box 16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755" y="1910"/>
                  <a:ext cx="1074" cy="13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10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2" name="Text Box 16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518" y="1029"/>
                  <a:ext cx="1038" cy="1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3" name="Text Box 16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89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4" name="Text Box 16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167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5" name="Text Box 16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036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3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6" name="Text Box 16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3775"/>
                  <a:ext cx="699" cy="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4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7" name="Text Box 16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4555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5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4858" name="Text Box 16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702" y="4867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6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</p:grpSp>
        </p:grpSp>
        <p:cxnSp>
          <p:nvCxnSpPr>
            <p:cNvPr id="14859" name="直接箭头连接符 1045"/>
            <p:cNvCxnSpPr>
              <a:cxnSpLocks noChangeShapeType="1"/>
              <a:endCxn id="14858" idx="0"/>
            </p:cNvCxnSpPr>
            <p:nvPr/>
          </p:nvCxnSpPr>
          <p:spPr bwMode="auto">
            <a:xfrm rot="16200000" flipH="1">
              <a:off x="2616188" y="1741473"/>
              <a:ext cx="341621" cy="1897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860" name="直接箭头连接符 1046"/>
            <p:cNvCxnSpPr>
              <a:cxnSpLocks noChangeShapeType="1"/>
              <a:endCxn id="14858" idx="0"/>
            </p:cNvCxnSpPr>
            <p:nvPr/>
          </p:nvCxnSpPr>
          <p:spPr bwMode="auto">
            <a:xfrm flipH="1" flipV="1">
              <a:off x="2572162" y="1518828"/>
              <a:ext cx="213890" cy="54372"/>
            </a:xfrm>
            <a:prstGeom prst="straightConnector1">
              <a:avLst/>
            </a:prstGeom>
            <a:noFill/>
            <a:ln w="22225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861" name="组合 1220"/>
          <p:cNvGrpSpPr/>
          <p:nvPr/>
        </p:nvGrpSpPr>
        <p:grpSpPr bwMode="auto">
          <a:xfrm>
            <a:off x="3678238" y="2457450"/>
            <a:ext cx="1439862" cy="1439863"/>
            <a:chOff x="2074014" y="857232"/>
            <a:chExt cx="1439863" cy="1439863"/>
          </a:xfrm>
        </p:grpSpPr>
        <p:grpSp>
          <p:nvGrpSpPr>
            <p:cNvPr id="14862" name="Group 2"/>
            <p:cNvGrpSpPr>
              <a:grpSpLocks noChangeAspect="1"/>
            </p:cNvGrpSpPr>
            <p:nvPr/>
          </p:nvGrpSpPr>
          <p:grpSpPr bwMode="auto">
            <a:xfrm>
              <a:off x="2074014" y="857232"/>
              <a:ext cx="1439863" cy="1439863"/>
              <a:chOff x="4" y="0"/>
              <a:chExt cx="2457" cy="2450"/>
            </a:xfrm>
          </p:grpSpPr>
          <p:grpSp>
            <p:nvGrpSpPr>
              <p:cNvPr id="14863" name="Group 3"/>
              <p:cNvGrpSpPr>
                <a:grpSpLocks noChangeAspect="1"/>
              </p:cNvGrpSpPr>
              <p:nvPr/>
            </p:nvGrpSpPr>
            <p:grpSpPr bwMode="auto">
              <a:xfrm>
                <a:off x="4" y="0"/>
                <a:ext cx="2457" cy="2450"/>
                <a:chOff x="0" y="0"/>
                <a:chExt cx="7682" cy="7657"/>
              </a:xfrm>
            </p:grpSpPr>
            <p:sp>
              <p:nvSpPr>
                <p:cNvPr id="14864" name="AutoShape 4"/>
                <p:cNvSpPr>
                  <a:spLocks noChangeAspect="1" noChangeArrowheads="1"/>
                </p:cNvSpPr>
                <p:nvPr/>
              </p:nvSpPr>
              <p:spPr bwMode="auto">
                <a:xfrm>
                  <a:off x="1321" y="37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65" name="AutoShape 5"/>
                <p:cNvSpPr>
                  <a:spLocks noChangeAspect="1" noChangeArrowheads="1"/>
                </p:cNvSpPr>
                <p:nvPr/>
              </p:nvSpPr>
              <p:spPr bwMode="auto">
                <a:xfrm>
                  <a:off x="4633" y="705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66" name="AutoShape 6"/>
                <p:cNvSpPr>
                  <a:spLocks noChangeAspect="1" noChangeArrowheads="1"/>
                </p:cNvSpPr>
                <p:nvPr/>
              </p:nvSpPr>
              <p:spPr bwMode="auto">
                <a:xfrm>
                  <a:off x="5497" y="399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67" name="AutoShape 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0" y="5323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68" name="AutoShape 8"/>
                <p:cNvSpPr>
                  <a:spLocks noChangeAspect="1" noChangeArrowheads="1"/>
                </p:cNvSpPr>
                <p:nvPr/>
              </p:nvSpPr>
              <p:spPr bwMode="auto">
                <a:xfrm>
                  <a:off x="864" y="4867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69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32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70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3024" y="0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71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3" y="561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72" name="AutoShap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5641" y="2202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73" name="AutoShap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169" y="1498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874" name="Group 14"/>
              <p:cNvGrpSpPr>
                <a:grpSpLocks noChangeAspect="1"/>
              </p:cNvGrpSpPr>
              <p:nvPr/>
            </p:nvGrpSpPr>
            <p:grpSpPr bwMode="auto">
              <a:xfrm>
                <a:off x="246" y="240"/>
                <a:ext cx="1973" cy="1973"/>
                <a:chOff x="0" y="0"/>
                <a:chExt cx="6168" cy="6168"/>
              </a:xfrm>
            </p:grpSpPr>
            <p:sp>
              <p:nvSpPr>
                <p:cNvPr id="14875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6168" cy="6168"/>
                </a:xfrm>
                <a:prstGeom prst="ellipse">
                  <a:avLst/>
                </a:prstGeom>
                <a:solidFill>
                  <a:srgbClr val="FFFFFF"/>
                </a:solidFill>
                <a:ln w="4635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76" name="Freeform 16"/>
                <p:cNvSpPr>
                  <a:spLocks noChangeAspect="1" noChangeArrowheads="1"/>
                </p:cNvSpPr>
                <p:nvPr/>
              </p:nvSpPr>
              <p:spPr bwMode="auto">
                <a:xfrm>
                  <a:off x="1447" y="736"/>
                  <a:ext cx="239" cy="282"/>
                </a:xfrm>
                <a:custGeom>
                  <a:avLst/>
                  <a:gdLst>
                    <a:gd name="T0" fmla="*/ 82 w 241"/>
                    <a:gd name="T1" fmla="*/ 0 h 233"/>
                    <a:gd name="T2" fmla="*/ 0 w 241"/>
                    <a:gd name="T3" fmla="*/ 45 h 233"/>
                    <a:gd name="T4" fmla="*/ 160 w 241"/>
                    <a:gd name="T5" fmla="*/ 233 h 233"/>
                    <a:gd name="T6" fmla="*/ 241 w 241"/>
                    <a:gd name="T7" fmla="*/ 188 h 233"/>
                    <a:gd name="T8" fmla="*/ 82 w 241"/>
                    <a:gd name="T9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33">
                      <a:moveTo>
                        <a:pt x="82" y="0"/>
                      </a:moveTo>
                      <a:lnTo>
                        <a:pt x="0" y="45"/>
                      </a:lnTo>
                      <a:lnTo>
                        <a:pt x="160" y="233"/>
                      </a:lnTo>
                      <a:lnTo>
                        <a:pt x="241" y="18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77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5633"/>
                  <a:ext cx="98" cy="30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78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012" y="227"/>
                  <a:ext cx="74" cy="30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79" name="Line 19"/>
                <p:cNvSpPr>
                  <a:spLocks noChangeAspect="1" noChangeShapeType="1"/>
                </p:cNvSpPr>
                <p:nvPr/>
              </p:nvSpPr>
              <p:spPr bwMode="auto">
                <a:xfrm>
                  <a:off x="5312" y="1674"/>
                  <a:ext cx="1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0" name="Line 20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442"/>
                  <a:ext cx="0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1" name="Line 21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598"/>
                  <a:ext cx="0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2" name="Freeform 22"/>
                <p:cNvSpPr>
                  <a:spLocks noChangeAspect="1" noChangeArrowheads="1"/>
                </p:cNvSpPr>
                <p:nvPr/>
              </p:nvSpPr>
              <p:spPr bwMode="auto">
                <a:xfrm>
                  <a:off x="4331" y="588"/>
                  <a:ext cx="243" cy="346"/>
                </a:xfrm>
                <a:custGeom>
                  <a:avLst/>
                  <a:gdLst>
                    <a:gd name="T0" fmla="*/ 245 w 245"/>
                    <a:gd name="T1" fmla="*/ 35 h 286"/>
                    <a:gd name="T2" fmla="*/ 159 w 245"/>
                    <a:gd name="T3" fmla="*/ 0 h 286"/>
                    <a:gd name="T4" fmla="*/ 0 w 245"/>
                    <a:gd name="T5" fmla="*/ 251 h 286"/>
                    <a:gd name="T6" fmla="*/ 86 w 245"/>
                    <a:gd name="T7" fmla="*/ 286 h 286"/>
                    <a:gd name="T8" fmla="*/ 245 w 245"/>
                    <a:gd name="T9" fmla="*/ 3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5" h="286">
                      <a:moveTo>
                        <a:pt x="245" y="35"/>
                      </a:moveTo>
                      <a:lnTo>
                        <a:pt x="159" y="0"/>
                      </a:lnTo>
                      <a:lnTo>
                        <a:pt x="0" y="251"/>
                      </a:lnTo>
                      <a:lnTo>
                        <a:pt x="86" y="286"/>
                      </a:lnTo>
                      <a:lnTo>
                        <a:pt x="245" y="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3" name="Freeform 23"/>
                <p:cNvSpPr>
                  <a:spLocks noChangeAspect="1" noChangeArrowheads="1"/>
                </p:cNvSpPr>
                <p:nvPr/>
              </p:nvSpPr>
              <p:spPr bwMode="auto">
                <a:xfrm>
                  <a:off x="4362" y="5203"/>
                  <a:ext cx="264" cy="321"/>
                </a:xfrm>
                <a:custGeom>
                  <a:avLst/>
                  <a:gdLst>
                    <a:gd name="T0" fmla="*/ 82 w 267"/>
                    <a:gd name="T1" fmla="*/ 0 h 265"/>
                    <a:gd name="T2" fmla="*/ 0 w 267"/>
                    <a:gd name="T3" fmla="*/ 42 h 265"/>
                    <a:gd name="T4" fmla="*/ 185 w 267"/>
                    <a:gd name="T5" fmla="*/ 265 h 265"/>
                    <a:gd name="T6" fmla="*/ 267 w 267"/>
                    <a:gd name="T7" fmla="*/ 223 h 265"/>
                    <a:gd name="T8" fmla="*/ 82 w 267"/>
                    <a:gd name="T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5">
                      <a:moveTo>
                        <a:pt x="82" y="0"/>
                      </a:moveTo>
                      <a:lnTo>
                        <a:pt x="0" y="42"/>
                      </a:lnTo>
                      <a:lnTo>
                        <a:pt x="185" y="265"/>
                      </a:lnTo>
                      <a:lnTo>
                        <a:pt x="267" y="223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4" name="Freeform 24"/>
                <p:cNvSpPr>
                  <a:spLocks noChangeAspect="1" noChangeArrowheads="1"/>
                </p:cNvSpPr>
                <p:nvPr/>
              </p:nvSpPr>
              <p:spPr bwMode="auto">
                <a:xfrm>
                  <a:off x="1622" y="5192"/>
                  <a:ext cx="247" cy="323"/>
                </a:xfrm>
                <a:custGeom>
                  <a:avLst/>
                  <a:gdLst>
                    <a:gd name="T0" fmla="*/ 249 w 249"/>
                    <a:gd name="T1" fmla="*/ 41 h 268"/>
                    <a:gd name="T2" fmla="*/ 168 w 249"/>
                    <a:gd name="T3" fmla="*/ 0 h 268"/>
                    <a:gd name="T4" fmla="*/ 0 w 249"/>
                    <a:gd name="T5" fmla="*/ 226 h 268"/>
                    <a:gd name="T6" fmla="*/ 82 w 249"/>
                    <a:gd name="T7" fmla="*/ 268 h 268"/>
                    <a:gd name="T8" fmla="*/ 249 w 249"/>
                    <a:gd name="T9" fmla="*/ 41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9" h="268">
                      <a:moveTo>
                        <a:pt x="249" y="41"/>
                      </a:moveTo>
                      <a:lnTo>
                        <a:pt x="168" y="0"/>
                      </a:lnTo>
                      <a:lnTo>
                        <a:pt x="0" y="226"/>
                      </a:lnTo>
                      <a:lnTo>
                        <a:pt x="82" y="268"/>
                      </a:lnTo>
                      <a:lnTo>
                        <a:pt x="249" y="4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5" name="Rectangle 25"/>
                <p:cNvSpPr>
                  <a:spLocks noChangeAspect="1" noChangeArrowheads="1"/>
                </p:cNvSpPr>
                <p:nvPr/>
              </p:nvSpPr>
              <p:spPr bwMode="auto">
                <a:xfrm>
                  <a:off x="5623" y="3075"/>
                  <a:ext cx="311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6" name="Freeform 26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1658"/>
                  <a:ext cx="328" cy="264"/>
                </a:xfrm>
                <a:custGeom>
                  <a:avLst/>
                  <a:gdLst>
                    <a:gd name="T0" fmla="*/ 0 w 331"/>
                    <a:gd name="T1" fmla="*/ 153 h 219"/>
                    <a:gd name="T2" fmla="*/ 56 w 331"/>
                    <a:gd name="T3" fmla="*/ 219 h 219"/>
                    <a:gd name="T4" fmla="*/ 331 w 331"/>
                    <a:gd name="T5" fmla="*/ 66 h 219"/>
                    <a:gd name="T6" fmla="*/ 275 w 331"/>
                    <a:gd name="T7" fmla="*/ 0 h 219"/>
                    <a:gd name="T8" fmla="*/ 0 w 331"/>
                    <a:gd name="T9" fmla="*/ 15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0" y="153"/>
                      </a:moveTo>
                      <a:lnTo>
                        <a:pt x="56" y="219"/>
                      </a:lnTo>
                      <a:lnTo>
                        <a:pt x="331" y="66"/>
                      </a:lnTo>
                      <a:lnTo>
                        <a:pt x="275" y="0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7" name="Freeform 27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4250"/>
                  <a:ext cx="337" cy="239"/>
                </a:xfrm>
                <a:custGeom>
                  <a:avLst/>
                  <a:gdLst>
                    <a:gd name="T0" fmla="*/ 47 w 340"/>
                    <a:gd name="T1" fmla="*/ 0 h 198"/>
                    <a:gd name="T2" fmla="*/ 0 w 340"/>
                    <a:gd name="T3" fmla="*/ 69 h 198"/>
                    <a:gd name="T4" fmla="*/ 292 w 340"/>
                    <a:gd name="T5" fmla="*/ 198 h 198"/>
                    <a:gd name="T6" fmla="*/ 340 w 340"/>
                    <a:gd name="T7" fmla="*/ 129 h 198"/>
                    <a:gd name="T8" fmla="*/ 47 w 340"/>
                    <a:gd name="T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8">
                      <a:moveTo>
                        <a:pt x="47" y="0"/>
                      </a:moveTo>
                      <a:lnTo>
                        <a:pt x="0" y="69"/>
                      </a:lnTo>
                      <a:lnTo>
                        <a:pt x="292" y="198"/>
                      </a:lnTo>
                      <a:lnTo>
                        <a:pt x="340" y="129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8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36" y="3075"/>
                  <a:ext cx="312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89" name="Freeform 29"/>
                <p:cNvSpPr>
                  <a:spLocks noChangeAspect="1" noChangeArrowheads="1"/>
                </p:cNvSpPr>
                <p:nvPr/>
              </p:nvSpPr>
              <p:spPr bwMode="auto">
                <a:xfrm>
                  <a:off x="659" y="4321"/>
                  <a:ext cx="328" cy="264"/>
                </a:xfrm>
                <a:custGeom>
                  <a:avLst/>
                  <a:gdLst>
                    <a:gd name="T0" fmla="*/ 331 w 331"/>
                    <a:gd name="T1" fmla="*/ 66 h 219"/>
                    <a:gd name="T2" fmla="*/ 275 w 331"/>
                    <a:gd name="T3" fmla="*/ 0 h 219"/>
                    <a:gd name="T4" fmla="*/ 0 w 331"/>
                    <a:gd name="T5" fmla="*/ 153 h 219"/>
                    <a:gd name="T6" fmla="*/ 55 w 331"/>
                    <a:gd name="T7" fmla="*/ 219 h 219"/>
                    <a:gd name="T8" fmla="*/ 331 w 331"/>
                    <a:gd name="T9" fmla="*/ 66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331" y="66"/>
                      </a:moveTo>
                      <a:lnTo>
                        <a:pt x="275" y="0"/>
                      </a:lnTo>
                      <a:lnTo>
                        <a:pt x="0" y="153"/>
                      </a:lnTo>
                      <a:lnTo>
                        <a:pt x="55" y="219"/>
                      </a:lnTo>
                      <a:lnTo>
                        <a:pt x="331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0" name="Freeform 30"/>
                <p:cNvSpPr>
                  <a:spLocks noChangeAspect="1" noChangeArrowheads="1"/>
                </p:cNvSpPr>
                <p:nvPr/>
              </p:nvSpPr>
              <p:spPr bwMode="auto">
                <a:xfrm>
                  <a:off x="505" y="1817"/>
                  <a:ext cx="337" cy="241"/>
                </a:xfrm>
                <a:custGeom>
                  <a:avLst/>
                  <a:gdLst>
                    <a:gd name="T0" fmla="*/ 292 w 340"/>
                    <a:gd name="T1" fmla="*/ 199 h 199"/>
                    <a:gd name="T2" fmla="*/ 340 w 340"/>
                    <a:gd name="T3" fmla="*/ 129 h 199"/>
                    <a:gd name="T4" fmla="*/ 47 w 340"/>
                    <a:gd name="T5" fmla="*/ 0 h 199"/>
                    <a:gd name="T6" fmla="*/ 0 w 340"/>
                    <a:gd name="T7" fmla="*/ 70 h 199"/>
                    <a:gd name="T8" fmla="*/ 292 w 340"/>
                    <a:gd name="T9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9">
                      <a:moveTo>
                        <a:pt x="292" y="199"/>
                      </a:moveTo>
                      <a:lnTo>
                        <a:pt x="340" y="129"/>
                      </a:lnTo>
                      <a:lnTo>
                        <a:pt x="47" y="0"/>
                      </a:lnTo>
                      <a:lnTo>
                        <a:pt x="0" y="70"/>
                      </a:lnTo>
                      <a:lnTo>
                        <a:pt x="292" y="1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1" name="Line 31"/>
                <p:cNvSpPr>
                  <a:spLocks noChangeAspect="1" noChangeShapeType="1"/>
                </p:cNvSpPr>
                <p:nvPr/>
              </p:nvSpPr>
              <p:spPr bwMode="auto">
                <a:xfrm>
                  <a:off x="3350" y="5785"/>
                  <a:ext cx="1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2" name="Line 32"/>
                <p:cNvSpPr>
                  <a:spLocks noChangeAspect="1" noChangeShapeType="1"/>
                </p:cNvSpPr>
                <p:nvPr/>
              </p:nvSpPr>
              <p:spPr bwMode="auto">
                <a:xfrm>
                  <a:off x="3654" y="5721"/>
                  <a:ext cx="4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3" name="Line 33"/>
                <p:cNvSpPr>
                  <a:spLocks noChangeAspect="1" noChangeShapeType="1"/>
                </p:cNvSpPr>
                <p:nvPr/>
              </p:nvSpPr>
              <p:spPr bwMode="auto">
                <a:xfrm>
                  <a:off x="3905" y="5633"/>
                  <a:ext cx="80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4" name="Line 34"/>
                <p:cNvSpPr>
                  <a:spLocks noChangeAspect="1" noChangeShapeType="1"/>
                </p:cNvSpPr>
                <p:nvPr/>
              </p:nvSpPr>
              <p:spPr bwMode="auto">
                <a:xfrm>
                  <a:off x="4182" y="5524"/>
                  <a:ext cx="7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5" name="Line 35"/>
                <p:cNvSpPr>
                  <a:spLocks noChangeAspect="1" noChangeShapeType="1"/>
                </p:cNvSpPr>
                <p:nvPr/>
              </p:nvSpPr>
              <p:spPr bwMode="auto">
                <a:xfrm>
                  <a:off x="4715" y="5266"/>
                  <a:ext cx="98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6" name="Line 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941" y="5066"/>
                  <a:ext cx="76" cy="9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7" name="Line 37"/>
                <p:cNvSpPr>
                  <a:spLocks noChangeAspect="1" noChangeShapeType="1"/>
                </p:cNvSpPr>
                <p:nvPr/>
              </p:nvSpPr>
              <p:spPr bwMode="auto">
                <a:xfrm>
                  <a:off x="5116" y="4880"/>
                  <a:ext cx="72" cy="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8" name="Line 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5235" y="4650"/>
                  <a:ext cx="180" cy="6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899" name="Line 39"/>
                <p:cNvSpPr>
                  <a:spLocks noChangeAspect="1" noChangeShapeType="1"/>
                </p:cNvSpPr>
                <p:nvPr/>
              </p:nvSpPr>
              <p:spPr bwMode="auto">
                <a:xfrm>
                  <a:off x="5559" y="4224"/>
                  <a:ext cx="141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0" name="Line 40"/>
                <p:cNvSpPr>
                  <a:spLocks noChangeAspect="1" noChangeShapeType="1"/>
                </p:cNvSpPr>
                <p:nvPr/>
              </p:nvSpPr>
              <p:spPr bwMode="auto">
                <a:xfrm>
                  <a:off x="5632" y="3934"/>
                  <a:ext cx="132" cy="2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1" name="Line 41"/>
                <p:cNvSpPr>
                  <a:spLocks noChangeAspect="1" noChangeShapeType="1"/>
                </p:cNvSpPr>
                <p:nvPr/>
              </p:nvSpPr>
              <p:spPr bwMode="auto">
                <a:xfrm>
                  <a:off x="5666" y="3673"/>
                  <a:ext cx="175" cy="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2" name="Line 42"/>
                <p:cNvSpPr>
                  <a:spLocks noChangeAspect="1" noChangeShapeType="1"/>
                </p:cNvSpPr>
                <p:nvPr/>
              </p:nvSpPr>
              <p:spPr bwMode="auto">
                <a:xfrm>
                  <a:off x="5700" y="3378"/>
                  <a:ext cx="132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3" name="Line 4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50" y="2806"/>
                  <a:ext cx="151" cy="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4" name="Line 4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00" y="2486"/>
                  <a:ext cx="129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5" name="Line 4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23" y="2195"/>
                  <a:ext cx="158" cy="73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6" name="Line 4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25" y="1927"/>
                  <a:ext cx="128" cy="6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7" name="Line 4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243" y="1459"/>
                  <a:ext cx="128" cy="7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8" name="Line 4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73" y="1211"/>
                  <a:ext cx="98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09" name="Line 4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94" y="980"/>
                  <a:ext cx="111" cy="13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0" name="Line 5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98" y="795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1" name="Line 5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161" y="501"/>
                  <a:ext cx="64" cy="13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2" name="Line 5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870" y="403"/>
                  <a:ext cx="35" cy="12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3" name="Line 5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610" y="294"/>
                  <a:ext cx="8" cy="1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4" name="Line 5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320" y="257"/>
                  <a:ext cx="9" cy="15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5" name="Line 5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06" y="282"/>
                  <a:ext cx="25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6" name="Line 5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386" y="387"/>
                  <a:ext cx="43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7" name="Line 5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95" y="462"/>
                  <a:ext cx="8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8" name="Line 5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32" y="610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19" name="Line 5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94" y="904"/>
                  <a:ext cx="93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0" name="Line 6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76" y="1170"/>
                  <a:ext cx="94" cy="8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1" name="Line 6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54" y="1388"/>
                  <a:ext cx="150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2" name="Line 6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696" y="1662"/>
                  <a:ext cx="134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3" name="Line 6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76" y="2104"/>
                  <a:ext cx="140" cy="5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4" name="Line 6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98" y="2348"/>
                  <a:ext cx="133" cy="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5" name="Line 6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61" y="2553"/>
                  <a:ext cx="222" cy="2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6" name="Line 6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8" y="2814"/>
                  <a:ext cx="213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7" name="Line 6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4" y="3450"/>
                  <a:ext cx="150" cy="1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8" name="Line 6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26" y="3707"/>
                  <a:ext cx="128" cy="4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29" name="Line 6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90" y="3954"/>
                  <a:ext cx="152" cy="7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30" name="Line 7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31" y="4224"/>
                  <a:ext cx="119" cy="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31" name="Line 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00" y="4674"/>
                  <a:ext cx="122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32" name="Line 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983" y="4859"/>
                  <a:ext cx="90" cy="9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33" name="Line 7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74" y="5031"/>
                  <a:ext cx="98" cy="14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34" name="Line 7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26" y="5221"/>
                  <a:ext cx="72" cy="12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35" name="Line 7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65" y="5477"/>
                  <a:ext cx="73" cy="13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36" name="Line 7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177" y="5612"/>
                  <a:ext cx="42" cy="1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37" name="Line 7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50" y="5697"/>
                  <a:ext cx="21" cy="1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938" name="Line 78"/>
                <p:cNvSpPr>
                  <a:spLocks noChangeAspect="1" noChangeShapeType="1"/>
                </p:cNvSpPr>
                <p:nvPr/>
              </p:nvSpPr>
              <p:spPr bwMode="auto">
                <a:xfrm>
                  <a:off x="2749" y="5780"/>
                  <a:ext cx="1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4939" name="Group 79"/>
                <p:cNvGrpSpPr>
                  <a:grpSpLocks noChangeAspect="1"/>
                </p:cNvGrpSpPr>
                <p:nvPr/>
              </p:nvGrpSpPr>
              <p:grpSpPr bwMode="auto">
                <a:xfrm>
                  <a:off x="2970" y="3122"/>
                  <a:ext cx="163" cy="154"/>
                  <a:chOff x="0" y="0"/>
                  <a:chExt cx="164" cy="128"/>
                </a:xfrm>
              </p:grpSpPr>
              <p:grpSp>
                <p:nvGrpSpPr>
                  <p:cNvPr id="14940" name="Group 8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0" y="0"/>
                    <a:ext cx="164" cy="128"/>
                    <a:chOff x="0" y="0"/>
                    <a:chExt cx="164" cy="128"/>
                  </a:xfrm>
                </p:grpSpPr>
                <p:sp>
                  <p:nvSpPr>
                    <p:cNvPr id="14941" name="Rectangle 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42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43" name="Rectangle 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44" name="Rectangle 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45" name="Rectangle 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46" name="Rectangle 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47" name="Rectangle 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48" name="Rectangle 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49" name="Rectangle 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0" name="Rectangle 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1" name="Rectangle 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2" name="Rectangle 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3" name="Rectangle 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4" name="Rectangle 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5" name="Rectangle 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6" name="Rectangle 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7" name="Rectangle 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8" name="Rectangle 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59" name="Rectangle 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0" name="Rectangle 1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1" name="Rectangle 1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2" name="Rectangle 1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3" name="Rectangle 1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4" name="Rectangle 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5" name="Rectangle 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6" name="Rectangle 1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7" name="Rectangle 1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8" name="Rectangle 10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69" name="Rectangle 10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0" name="Rectangle 11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1" name="Rectangle 1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2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3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4" name="Rectangle 1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5" name="Rectangle 1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6" name="Rectangle 1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7" name="Rectangle 1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8" name="Freeform 1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55" cy="121"/>
                    </a:xfrm>
                    <a:custGeom>
                      <a:avLst/>
                      <a:gdLst>
                        <a:gd name="T0" fmla="*/ 78 w 155"/>
                        <a:gd name="T1" fmla="*/ 0 h 121"/>
                        <a:gd name="T2" fmla="*/ 48 w 155"/>
                        <a:gd name="T3" fmla="*/ 3 h 121"/>
                        <a:gd name="T4" fmla="*/ 22 w 155"/>
                        <a:gd name="T5" fmla="*/ 17 h 121"/>
                        <a:gd name="T6" fmla="*/ 5 w 155"/>
                        <a:gd name="T7" fmla="*/ 38 h 121"/>
                        <a:gd name="T8" fmla="*/ 0 w 155"/>
                        <a:gd name="T9" fmla="*/ 62 h 121"/>
                        <a:gd name="T10" fmla="*/ 5 w 155"/>
                        <a:gd name="T11" fmla="*/ 83 h 121"/>
                        <a:gd name="T12" fmla="*/ 22 w 155"/>
                        <a:gd name="T13" fmla="*/ 104 h 121"/>
                        <a:gd name="T14" fmla="*/ 48 w 155"/>
                        <a:gd name="T15" fmla="*/ 118 h 121"/>
                        <a:gd name="T16" fmla="*/ 78 w 155"/>
                        <a:gd name="T17" fmla="*/ 121 h 121"/>
                        <a:gd name="T18" fmla="*/ 108 w 155"/>
                        <a:gd name="T19" fmla="*/ 118 h 121"/>
                        <a:gd name="T20" fmla="*/ 134 w 155"/>
                        <a:gd name="T21" fmla="*/ 104 h 121"/>
                        <a:gd name="T22" fmla="*/ 151 w 155"/>
                        <a:gd name="T23" fmla="*/ 83 h 121"/>
                        <a:gd name="T24" fmla="*/ 155 w 155"/>
                        <a:gd name="T25" fmla="*/ 62 h 121"/>
                        <a:gd name="T26" fmla="*/ 151 w 155"/>
                        <a:gd name="T27" fmla="*/ 38 h 121"/>
                        <a:gd name="T28" fmla="*/ 134 w 155"/>
                        <a:gd name="T29" fmla="*/ 17 h 121"/>
                        <a:gd name="T30" fmla="*/ 108 w 155"/>
                        <a:gd name="T31" fmla="*/ 3 h 121"/>
                        <a:gd name="T32" fmla="*/ 78 w 155"/>
                        <a:gd name="T33" fmla="*/ 0 h 12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5" h="121">
                          <a:moveTo>
                            <a:pt x="78" y="0"/>
                          </a:moveTo>
                          <a:lnTo>
                            <a:pt x="48" y="3"/>
                          </a:lnTo>
                          <a:lnTo>
                            <a:pt x="22" y="17"/>
                          </a:lnTo>
                          <a:lnTo>
                            <a:pt x="5" y="38"/>
                          </a:lnTo>
                          <a:lnTo>
                            <a:pt x="0" y="62"/>
                          </a:lnTo>
                          <a:lnTo>
                            <a:pt x="5" y="83"/>
                          </a:lnTo>
                          <a:lnTo>
                            <a:pt x="22" y="104"/>
                          </a:lnTo>
                          <a:lnTo>
                            <a:pt x="48" y="118"/>
                          </a:lnTo>
                          <a:lnTo>
                            <a:pt x="78" y="121"/>
                          </a:lnTo>
                          <a:lnTo>
                            <a:pt x="108" y="118"/>
                          </a:lnTo>
                          <a:lnTo>
                            <a:pt x="134" y="104"/>
                          </a:lnTo>
                          <a:lnTo>
                            <a:pt x="151" y="83"/>
                          </a:lnTo>
                          <a:lnTo>
                            <a:pt x="155" y="62"/>
                          </a:lnTo>
                          <a:lnTo>
                            <a:pt x="151" y="38"/>
                          </a:lnTo>
                          <a:lnTo>
                            <a:pt x="134" y="17"/>
                          </a:lnTo>
                          <a:lnTo>
                            <a:pt x="108" y="3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FFFFFF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79" name="Oval 1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0" cy="125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0" name="Rectangle 1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1" name="Rectangle 1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2" name="Rectangle 1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3" name="Rectangle 1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4" name="Rectangle 1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5" name="Rectangle 1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6" name="Rectangle 1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7" name="Rectangle 1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8" name="Rectangle 1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89" name="Rectangle 1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0" name="Rectangle 1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1" name="Rectangle 1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2" name="Rectangle 1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3" name="Rectangle 1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4" name="Rectangle 1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5" name="Rectangle 1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6" name="Rectangle 1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7" name="Rectangle 1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8" name="Rectangle 1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99" name="Rectangle 1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0" name="Rectangle 1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1" name="Rectangle 1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2" name="Rectangle 1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3" name="Rectangle 1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4" name="Rectangle 1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5" name="Rectangle 1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6" name="Rectangle 1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7" name="Rectangle 1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8" name="Rectangle 1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09" name="Rectangle 1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10" name="Rectangle 1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11" name="Rectangle 1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12" name="Rectangle 1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13" name="Rectangle 1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14" name="Rectangle 1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15" name="Rectangle 1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016" name="Rectangle 1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5017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160" cy="125"/>
                  </a:xfrm>
                  <a:prstGeom prst="ellipse">
                    <a:avLst/>
                  </a:prstGeom>
                  <a:noFill/>
                  <a:ln w="825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018" name="Text Box 15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280" y="811"/>
                  <a:ext cx="1221" cy="1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19" name="Text Box 15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602" y="4555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7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0" name="Text Box 16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903" y="3862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8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1" name="Text Box 16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43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9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2" name="Text Box 16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755" y="1910"/>
                  <a:ext cx="1074" cy="13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10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3" name="Text Box 16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518" y="1029"/>
                  <a:ext cx="1038" cy="1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4" name="Text Box 16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89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5" name="Text Box 16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167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6" name="Text Box 16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036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3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7" name="Text Box 16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3775"/>
                  <a:ext cx="699" cy="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4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8" name="Text Box 16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4555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5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029" name="Text Box 16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702" y="4867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6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</p:grpSp>
        </p:grpSp>
        <p:cxnSp>
          <p:nvCxnSpPr>
            <p:cNvPr id="15030" name="直接箭头连接符 1222"/>
            <p:cNvCxnSpPr>
              <a:cxnSpLocks noChangeShapeType="1"/>
              <a:endCxn id="15029" idx="0"/>
            </p:cNvCxnSpPr>
            <p:nvPr/>
          </p:nvCxnSpPr>
          <p:spPr bwMode="auto">
            <a:xfrm rot="16200000" flipH="1">
              <a:off x="2616188" y="1741473"/>
              <a:ext cx="341621" cy="1897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031" name="直接箭头连接符 1223"/>
            <p:cNvCxnSpPr>
              <a:cxnSpLocks noChangeShapeType="1"/>
              <a:endCxn id="15029" idx="0"/>
            </p:cNvCxnSpPr>
            <p:nvPr/>
          </p:nvCxnSpPr>
          <p:spPr bwMode="auto">
            <a:xfrm>
              <a:off x="2786052" y="1573199"/>
              <a:ext cx="136456" cy="178605"/>
            </a:xfrm>
            <a:prstGeom prst="straightConnector1">
              <a:avLst/>
            </a:prstGeom>
            <a:noFill/>
            <a:ln w="22225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032" name="组合 1392"/>
          <p:cNvGrpSpPr/>
          <p:nvPr/>
        </p:nvGrpSpPr>
        <p:grpSpPr bwMode="auto">
          <a:xfrm>
            <a:off x="7107238" y="2457450"/>
            <a:ext cx="1439862" cy="1439863"/>
            <a:chOff x="2074014" y="857232"/>
            <a:chExt cx="1439863" cy="1439863"/>
          </a:xfrm>
        </p:grpSpPr>
        <p:grpSp>
          <p:nvGrpSpPr>
            <p:cNvPr id="15033" name="Group 2"/>
            <p:cNvGrpSpPr>
              <a:grpSpLocks noChangeAspect="1"/>
            </p:cNvGrpSpPr>
            <p:nvPr/>
          </p:nvGrpSpPr>
          <p:grpSpPr bwMode="auto">
            <a:xfrm>
              <a:off x="2074014" y="857232"/>
              <a:ext cx="1439863" cy="1439863"/>
              <a:chOff x="4" y="0"/>
              <a:chExt cx="2457" cy="2450"/>
            </a:xfrm>
          </p:grpSpPr>
          <p:grpSp>
            <p:nvGrpSpPr>
              <p:cNvPr id="15034" name="Group 3"/>
              <p:cNvGrpSpPr>
                <a:grpSpLocks noChangeAspect="1"/>
              </p:cNvGrpSpPr>
              <p:nvPr/>
            </p:nvGrpSpPr>
            <p:grpSpPr bwMode="auto">
              <a:xfrm>
                <a:off x="4" y="0"/>
                <a:ext cx="2457" cy="2450"/>
                <a:chOff x="0" y="0"/>
                <a:chExt cx="7682" cy="7657"/>
              </a:xfrm>
            </p:grpSpPr>
            <p:sp>
              <p:nvSpPr>
                <p:cNvPr id="15035" name="AutoShape 4"/>
                <p:cNvSpPr>
                  <a:spLocks noChangeAspect="1" noChangeArrowheads="1"/>
                </p:cNvSpPr>
                <p:nvPr/>
              </p:nvSpPr>
              <p:spPr bwMode="auto">
                <a:xfrm>
                  <a:off x="1321" y="37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36" name="AutoShape 5"/>
                <p:cNvSpPr>
                  <a:spLocks noChangeAspect="1" noChangeArrowheads="1"/>
                </p:cNvSpPr>
                <p:nvPr/>
              </p:nvSpPr>
              <p:spPr bwMode="auto">
                <a:xfrm>
                  <a:off x="4633" y="705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37" name="AutoShape 6"/>
                <p:cNvSpPr>
                  <a:spLocks noChangeAspect="1" noChangeArrowheads="1"/>
                </p:cNvSpPr>
                <p:nvPr/>
              </p:nvSpPr>
              <p:spPr bwMode="auto">
                <a:xfrm>
                  <a:off x="5497" y="399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38" name="AutoShape 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0" y="5323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39" name="AutoShape 8"/>
                <p:cNvSpPr>
                  <a:spLocks noChangeAspect="1" noChangeArrowheads="1"/>
                </p:cNvSpPr>
                <p:nvPr/>
              </p:nvSpPr>
              <p:spPr bwMode="auto">
                <a:xfrm>
                  <a:off x="864" y="4867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40" name="AutoShape 9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332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41" name="AutoShap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3024" y="0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42" name="AutoShap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2473" y="561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43" name="AutoShape 12"/>
                <p:cNvSpPr>
                  <a:spLocks noChangeAspect="1" noChangeArrowheads="1"/>
                </p:cNvSpPr>
                <p:nvPr/>
              </p:nvSpPr>
              <p:spPr bwMode="auto">
                <a:xfrm>
                  <a:off x="5641" y="2202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44" name="AutoShape 13"/>
                <p:cNvSpPr>
                  <a:spLocks noChangeAspect="1" noChangeArrowheads="1"/>
                </p:cNvSpPr>
                <p:nvPr/>
              </p:nvSpPr>
              <p:spPr bwMode="auto">
                <a:xfrm>
                  <a:off x="169" y="1498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45" name="Group 14"/>
              <p:cNvGrpSpPr>
                <a:grpSpLocks noChangeAspect="1"/>
              </p:cNvGrpSpPr>
              <p:nvPr/>
            </p:nvGrpSpPr>
            <p:grpSpPr bwMode="auto">
              <a:xfrm>
                <a:off x="246" y="240"/>
                <a:ext cx="1973" cy="1973"/>
                <a:chOff x="0" y="0"/>
                <a:chExt cx="6168" cy="6168"/>
              </a:xfrm>
            </p:grpSpPr>
            <p:sp>
              <p:nvSpPr>
                <p:cNvPr id="15046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0" y="0"/>
                  <a:ext cx="6168" cy="6168"/>
                </a:xfrm>
                <a:prstGeom prst="ellipse">
                  <a:avLst/>
                </a:prstGeom>
                <a:solidFill>
                  <a:srgbClr val="FFFFFF"/>
                </a:solidFill>
                <a:ln w="4635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47" name="Freeform 16"/>
                <p:cNvSpPr>
                  <a:spLocks noChangeAspect="1" noChangeArrowheads="1"/>
                </p:cNvSpPr>
                <p:nvPr/>
              </p:nvSpPr>
              <p:spPr bwMode="auto">
                <a:xfrm>
                  <a:off x="1447" y="736"/>
                  <a:ext cx="239" cy="282"/>
                </a:xfrm>
                <a:custGeom>
                  <a:avLst/>
                  <a:gdLst>
                    <a:gd name="T0" fmla="*/ 82 w 241"/>
                    <a:gd name="T1" fmla="*/ 0 h 233"/>
                    <a:gd name="T2" fmla="*/ 0 w 241"/>
                    <a:gd name="T3" fmla="*/ 45 h 233"/>
                    <a:gd name="T4" fmla="*/ 160 w 241"/>
                    <a:gd name="T5" fmla="*/ 233 h 233"/>
                    <a:gd name="T6" fmla="*/ 241 w 241"/>
                    <a:gd name="T7" fmla="*/ 188 h 233"/>
                    <a:gd name="T8" fmla="*/ 82 w 241"/>
                    <a:gd name="T9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33">
                      <a:moveTo>
                        <a:pt x="82" y="0"/>
                      </a:moveTo>
                      <a:lnTo>
                        <a:pt x="0" y="45"/>
                      </a:lnTo>
                      <a:lnTo>
                        <a:pt x="160" y="233"/>
                      </a:lnTo>
                      <a:lnTo>
                        <a:pt x="241" y="18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48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3000" y="5633"/>
                  <a:ext cx="98" cy="30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49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3012" y="227"/>
                  <a:ext cx="74" cy="30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0" name="Line 19"/>
                <p:cNvSpPr>
                  <a:spLocks noChangeAspect="1" noChangeShapeType="1"/>
                </p:cNvSpPr>
                <p:nvPr/>
              </p:nvSpPr>
              <p:spPr bwMode="auto">
                <a:xfrm>
                  <a:off x="5312" y="1674"/>
                  <a:ext cx="1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1" name="Line 20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442"/>
                  <a:ext cx="0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2" name="Line 21"/>
                <p:cNvSpPr>
                  <a:spLocks noChangeAspect="1" noChangeShapeType="1"/>
                </p:cNvSpPr>
                <p:nvPr/>
              </p:nvSpPr>
              <p:spPr bwMode="auto">
                <a:xfrm>
                  <a:off x="5390" y="1598"/>
                  <a:ext cx="0" cy="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3" name="Freeform 22"/>
                <p:cNvSpPr>
                  <a:spLocks noChangeAspect="1" noChangeArrowheads="1"/>
                </p:cNvSpPr>
                <p:nvPr/>
              </p:nvSpPr>
              <p:spPr bwMode="auto">
                <a:xfrm>
                  <a:off x="4331" y="588"/>
                  <a:ext cx="243" cy="346"/>
                </a:xfrm>
                <a:custGeom>
                  <a:avLst/>
                  <a:gdLst>
                    <a:gd name="T0" fmla="*/ 245 w 245"/>
                    <a:gd name="T1" fmla="*/ 35 h 286"/>
                    <a:gd name="T2" fmla="*/ 159 w 245"/>
                    <a:gd name="T3" fmla="*/ 0 h 286"/>
                    <a:gd name="T4" fmla="*/ 0 w 245"/>
                    <a:gd name="T5" fmla="*/ 251 h 286"/>
                    <a:gd name="T6" fmla="*/ 86 w 245"/>
                    <a:gd name="T7" fmla="*/ 286 h 286"/>
                    <a:gd name="T8" fmla="*/ 245 w 245"/>
                    <a:gd name="T9" fmla="*/ 3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5" h="286">
                      <a:moveTo>
                        <a:pt x="245" y="35"/>
                      </a:moveTo>
                      <a:lnTo>
                        <a:pt x="159" y="0"/>
                      </a:lnTo>
                      <a:lnTo>
                        <a:pt x="0" y="251"/>
                      </a:lnTo>
                      <a:lnTo>
                        <a:pt x="86" y="286"/>
                      </a:lnTo>
                      <a:lnTo>
                        <a:pt x="245" y="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4" name="Freeform 23"/>
                <p:cNvSpPr>
                  <a:spLocks noChangeAspect="1" noChangeArrowheads="1"/>
                </p:cNvSpPr>
                <p:nvPr/>
              </p:nvSpPr>
              <p:spPr bwMode="auto">
                <a:xfrm>
                  <a:off x="4362" y="5203"/>
                  <a:ext cx="264" cy="321"/>
                </a:xfrm>
                <a:custGeom>
                  <a:avLst/>
                  <a:gdLst>
                    <a:gd name="T0" fmla="*/ 82 w 267"/>
                    <a:gd name="T1" fmla="*/ 0 h 265"/>
                    <a:gd name="T2" fmla="*/ 0 w 267"/>
                    <a:gd name="T3" fmla="*/ 42 h 265"/>
                    <a:gd name="T4" fmla="*/ 185 w 267"/>
                    <a:gd name="T5" fmla="*/ 265 h 265"/>
                    <a:gd name="T6" fmla="*/ 267 w 267"/>
                    <a:gd name="T7" fmla="*/ 223 h 265"/>
                    <a:gd name="T8" fmla="*/ 82 w 267"/>
                    <a:gd name="T9" fmla="*/ 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5">
                      <a:moveTo>
                        <a:pt x="82" y="0"/>
                      </a:moveTo>
                      <a:lnTo>
                        <a:pt x="0" y="42"/>
                      </a:lnTo>
                      <a:lnTo>
                        <a:pt x="185" y="265"/>
                      </a:lnTo>
                      <a:lnTo>
                        <a:pt x="267" y="223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5" name="Freeform 24"/>
                <p:cNvSpPr>
                  <a:spLocks noChangeAspect="1" noChangeArrowheads="1"/>
                </p:cNvSpPr>
                <p:nvPr/>
              </p:nvSpPr>
              <p:spPr bwMode="auto">
                <a:xfrm>
                  <a:off x="1622" y="5192"/>
                  <a:ext cx="247" cy="323"/>
                </a:xfrm>
                <a:custGeom>
                  <a:avLst/>
                  <a:gdLst>
                    <a:gd name="T0" fmla="*/ 249 w 249"/>
                    <a:gd name="T1" fmla="*/ 41 h 268"/>
                    <a:gd name="T2" fmla="*/ 168 w 249"/>
                    <a:gd name="T3" fmla="*/ 0 h 268"/>
                    <a:gd name="T4" fmla="*/ 0 w 249"/>
                    <a:gd name="T5" fmla="*/ 226 h 268"/>
                    <a:gd name="T6" fmla="*/ 82 w 249"/>
                    <a:gd name="T7" fmla="*/ 268 h 268"/>
                    <a:gd name="T8" fmla="*/ 249 w 249"/>
                    <a:gd name="T9" fmla="*/ 41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9" h="268">
                      <a:moveTo>
                        <a:pt x="249" y="41"/>
                      </a:moveTo>
                      <a:lnTo>
                        <a:pt x="168" y="0"/>
                      </a:lnTo>
                      <a:lnTo>
                        <a:pt x="0" y="226"/>
                      </a:lnTo>
                      <a:lnTo>
                        <a:pt x="82" y="268"/>
                      </a:lnTo>
                      <a:lnTo>
                        <a:pt x="249" y="4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6" name="Rectangle 25"/>
                <p:cNvSpPr>
                  <a:spLocks noChangeAspect="1" noChangeArrowheads="1"/>
                </p:cNvSpPr>
                <p:nvPr/>
              </p:nvSpPr>
              <p:spPr bwMode="auto">
                <a:xfrm>
                  <a:off x="5623" y="3075"/>
                  <a:ext cx="311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7" name="Freeform 26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1658"/>
                  <a:ext cx="328" cy="264"/>
                </a:xfrm>
                <a:custGeom>
                  <a:avLst/>
                  <a:gdLst>
                    <a:gd name="T0" fmla="*/ 0 w 331"/>
                    <a:gd name="T1" fmla="*/ 153 h 219"/>
                    <a:gd name="T2" fmla="*/ 56 w 331"/>
                    <a:gd name="T3" fmla="*/ 219 h 219"/>
                    <a:gd name="T4" fmla="*/ 331 w 331"/>
                    <a:gd name="T5" fmla="*/ 66 h 219"/>
                    <a:gd name="T6" fmla="*/ 275 w 331"/>
                    <a:gd name="T7" fmla="*/ 0 h 219"/>
                    <a:gd name="T8" fmla="*/ 0 w 331"/>
                    <a:gd name="T9" fmla="*/ 153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0" y="153"/>
                      </a:moveTo>
                      <a:lnTo>
                        <a:pt x="56" y="219"/>
                      </a:lnTo>
                      <a:lnTo>
                        <a:pt x="331" y="66"/>
                      </a:lnTo>
                      <a:lnTo>
                        <a:pt x="275" y="0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8" name="Freeform 27"/>
                <p:cNvSpPr>
                  <a:spLocks noChangeAspect="1" noChangeArrowheads="1"/>
                </p:cNvSpPr>
                <p:nvPr/>
              </p:nvSpPr>
              <p:spPr bwMode="auto">
                <a:xfrm>
                  <a:off x="5265" y="4250"/>
                  <a:ext cx="337" cy="239"/>
                </a:xfrm>
                <a:custGeom>
                  <a:avLst/>
                  <a:gdLst>
                    <a:gd name="T0" fmla="*/ 47 w 340"/>
                    <a:gd name="T1" fmla="*/ 0 h 198"/>
                    <a:gd name="T2" fmla="*/ 0 w 340"/>
                    <a:gd name="T3" fmla="*/ 69 h 198"/>
                    <a:gd name="T4" fmla="*/ 292 w 340"/>
                    <a:gd name="T5" fmla="*/ 198 h 198"/>
                    <a:gd name="T6" fmla="*/ 340 w 340"/>
                    <a:gd name="T7" fmla="*/ 129 h 198"/>
                    <a:gd name="T8" fmla="*/ 47 w 340"/>
                    <a:gd name="T9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8">
                      <a:moveTo>
                        <a:pt x="47" y="0"/>
                      </a:moveTo>
                      <a:lnTo>
                        <a:pt x="0" y="69"/>
                      </a:lnTo>
                      <a:lnTo>
                        <a:pt x="292" y="198"/>
                      </a:lnTo>
                      <a:lnTo>
                        <a:pt x="340" y="129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59" name="Rectangle 28"/>
                <p:cNvSpPr>
                  <a:spLocks noChangeAspect="1" noChangeArrowheads="1"/>
                </p:cNvSpPr>
                <p:nvPr/>
              </p:nvSpPr>
              <p:spPr bwMode="auto">
                <a:xfrm>
                  <a:off x="236" y="3075"/>
                  <a:ext cx="312" cy="9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0" name="Freeform 29"/>
                <p:cNvSpPr>
                  <a:spLocks noChangeAspect="1" noChangeArrowheads="1"/>
                </p:cNvSpPr>
                <p:nvPr/>
              </p:nvSpPr>
              <p:spPr bwMode="auto">
                <a:xfrm>
                  <a:off x="659" y="4321"/>
                  <a:ext cx="328" cy="264"/>
                </a:xfrm>
                <a:custGeom>
                  <a:avLst/>
                  <a:gdLst>
                    <a:gd name="T0" fmla="*/ 331 w 331"/>
                    <a:gd name="T1" fmla="*/ 66 h 219"/>
                    <a:gd name="T2" fmla="*/ 275 w 331"/>
                    <a:gd name="T3" fmla="*/ 0 h 219"/>
                    <a:gd name="T4" fmla="*/ 0 w 331"/>
                    <a:gd name="T5" fmla="*/ 153 h 219"/>
                    <a:gd name="T6" fmla="*/ 55 w 331"/>
                    <a:gd name="T7" fmla="*/ 219 h 219"/>
                    <a:gd name="T8" fmla="*/ 331 w 331"/>
                    <a:gd name="T9" fmla="*/ 66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1" h="219">
                      <a:moveTo>
                        <a:pt x="331" y="66"/>
                      </a:moveTo>
                      <a:lnTo>
                        <a:pt x="275" y="0"/>
                      </a:lnTo>
                      <a:lnTo>
                        <a:pt x="0" y="153"/>
                      </a:lnTo>
                      <a:lnTo>
                        <a:pt x="55" y="219"/>
                      </a:lnTo>
                      <a:lnTo>
                        <a:pt x="331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1" name="Freeform 30"/>
                <p:cNvSpPr>
                  <a:spLocks noChangeAspect="1" noChangeArrowheads="1"/>
                </p:cNvSpPr>
                <p:nvPr/>
              </p:nvSpPr>
              <p:spPr bwMode="auto">
                <a:xfrm>
                  <a:off x="505" y="1817"/>
                  <a:ext cx="337" cy="241"/>
                </a:xfrm>
                <a:custGeom>
                  <a:avLst/>
                  <a:gdLst>
                    <a:gd name="T0" fmla="*/ 292 w 340"/>
                    <a:gd name="T1" fmla="*/ 199 h 199"/>
                    <a:gd name="T2" fmla="*/ 340 w 340"/>
                    <a:gd name="T3" fmla="*/ 129 h 199"/>
                    <a:gd name="T4" fmla="*/ 47 w 340"/>
                    <a:gd name="T5" fmla="*/ 0 h 199"/>
                    <a:gd name="T6" fmla="*/ 0 w 340"/>
                    <a:gd name="T7" fmla="*/ 70 h 199"/>
                    <a:gd name="T8" fmla="*/ 292 w 340"/>
                    <a:gd name="T9" fmla="*/ 199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0" h="199">
                      <a:moveTo>
                        <a:pt x="292" y="199"/>
                      </a:moveTo>
                      <a:lnTo>
                        <a:pt x="340" y="129"/>
                      </a:lnTo>
                      <a:lnTo>
                        <a:pt x="47" y="0"/>
                      </a:lnTo>
                      <a:lnTo>
                        <a:pt x="0" y="70"/>
                      </a:lnTo>
                      <a:lnTo>
                        <a:pt x="292" y="1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2" name="Line 31"/>
                <p:cNvSpPr>
                  <a:spLocks noChangeAspect="1" noChangeShapeType="1"/>
                </p:cNvSpPr>
                <p:nvPr/>
              </p:nvSpPr>
              <p:spPr bwMode="auto">
                <a:xfrm>
                  <a:off x="3350" y="5785"/>
                  <a:ext cx="1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3" name="Line 32"/>
                <p:cNvSpPr>
                  <a:spLocks noChangeAspect="1" noChangeShapeType="1"/>
                </p:cNvSpPr>
                <p:nvPr/>
              </p:nvSpPr>
              <p:spPr bwMode="auto">
                <a:xfrm>
                  <a:off x="3654" y="5721"/>
                  <a:ext cx="4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4" name="Line 33"/>
                <p:cNvSpPr>
                  <a:spLocks noChangeAspect="1" noChangeShapeType="1"/>
                </p:cNvSpPr>
                <p:nvPr/>
              </p:nvSpPr>
              <p:spPr bwMode="auto">
                <a:xfrm>
                  <a:off x="3905" y="5633"/>
                  <a:ext cx="80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5" name="Line 34"/>
                <p:cNvSpPr>
                  <a:spLocks noChangeAspect="1" noChangeShapeType="1"/>
                </p:cNvSpPr>
                <p:nvPr/>
              </p:nvSpPr>
              <p:spPr bwMode="auto">
                <a:xfrm>
                  <a:off x="4182" y="5524"/>
                  <a:ext cx="72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6" name="Line 35"/>
                <p:cNvSpPr>
                  <a:spLocks noChangeAspect="1" noChangeShapeType="1"/>
                </p:cNvSpPr>
                <p:nvPr/>
              </p:nvSpPr>
              <p:spPr bwMode="auto">
                <a:xfrm>
                  <a:off x="4715" y="5266"/>
                  <a:ext cx="98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7" name="Line 3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941" y="5066"/>
                  <a:ext cx="76" cy="9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8" name="Line 37"/>
                <p:cNvSpPr>
                  <a:spLocks noChangeAspect="1" noChangeShapeType="1"/>
                </p:cNvSpPr>
                <p:nvPr/>
              </p:nvSpPr>
              <p:spPr bwMode="auto">
                <a:xfrm>
                  <a:off x="5116" y="4880"/>
                  <a:ext cx="72" cy="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69" name="Line 3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5235" y="4650"/>
                  <a:ext cx="180" cy="6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0" name="Line 39"/>
                <p:cNvSpPr>
                  <a:spLocks noChangeAspect="1" noChangeShapeType="1"/>
                </p:cNvSpPr>
                <p:nvPr/>
              </p:nvSpPr>
              <p:spPr bwMode="auto">
                <a:xfrm>
                  <a:off x="5559" y="4224"/>
                  <a:ext cx="141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1" name="Line 40"/>
                <p:cNvSpPr>
                  <a:spLocks noChangeAspect="1" noChangeShapeType="1"/>
                </p:cNvSpPr>
                <p:nvPr/>
              </p:nvSpPr>
              <p:spPr bwMode="auto">
                <a:xfrm>
                  <a:off x="5632" y="3934"/>
                  <a:ext cx="132" cy="2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2" name="Line 41"/>
                <p:cNvSpPr>
                  <a:spLocks noChangeAspect="1" noChangeShapeType="1"/>
                </p:cNvSpPr>
                <p:nvPr/>
              </p:nvSpPr>
              <p:spPr bwMode="auto">
                <a:xfrm>
                  <a:off x="5666" y="3673"/>
                  <a:ext cx="175" cy="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3" name="Line 42"/>
                <p:cNvSpPr>
                  <a:spLocks noChangeAspect="1" noChangeShapeType="1"/>
                </p:cNvSpPr>
                <p:nvPr/>
              </p:nvSpPr>
              <p:spPr bwMode="auto">
                <a:xfrm>
                  <a:off x="5700" y="3378"/>
                  <a:ext cx="132" cy="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4" name="Line 4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50" y="2806"/>
                  <a:ext cx="151" cy="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5" name="Line 44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700" y="2486"/>
                  <a:ext cx="129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6" name="Line 45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623" y="2195"/>
                  <a:ext cx="158" cy="73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7" name="Line 46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525" y="1927"/>
                  <a:ext cx="128" cy="6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8" name="Line 47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243" y="1459"/>
                  <a:ext cx="128" cy="7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79" name="Line 4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5073" y="1211"/>
                  <a:ext cx="98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0" name="Line 49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894" y="980"/>
                  <a:ext cx="111" cy="13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1" name="Line 50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698" y="795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2" name="Line 51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161" y="501"/>
                  <a:ext cx="64" cy="13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3" name="Line 52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870" y="403"/>
                  <a:ext cx="35" cy="12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4" name="Line 5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3610" y="294"/>
                  <a:ext cx="8" cy="16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5" name="Line 5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320" y="257"/>
                  <a:ext cx="9" cy="15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6" name="Line 5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706" y="282"/>
                  <a:ext cx="25" cy="14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7" name="Line 5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386" y="387"/>
                  <a:ext cx="43" cy="122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8" name="Line 57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095" y="462"/>
                  <a:ext cx="86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89" name="Line 58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832" y="610"/>
                  <a:ext cx="80" cy="11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0" name="Line 59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294" y="904"/>
                  <a:ext cx="93" cy="11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1" name="Line 60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1076" y="1170"/>
                  <a:ext cx="94" cy="80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2" name="Line 61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854" y="1388"/>
                  <a:ext cx="150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3" name="Line 62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696" y="1662"/>
                  <a:ext cx="134" cy="5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4" name="Line 63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476" y="2104"/>
                  <a:ext cx="140" cy="5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5" name="Line 64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398" y="2348"/>
                  <a:ext cx="133" cy="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6" name="Line 65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61" y="2553"/>
                  <a:ext cx="222" cy="25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7" name="Line 66"/>
                <p:cNvSpPr>
                  <a:spLocks noChangeAspect="1" noChangeShapeType="1"/>
                </p:cNvSpPr>
                <p:nvPr/>
              </p:nvSpPr>
              <p:spPr bwMode="auto">
                <a:xfrm flipH="1" flipV="1">
                  <a:off x="228" y="2814"/>
                  <a:ext cx="213" cy="3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8" name="Line 6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4" y="3450"/>
                  <a:ext cx="150" cy="1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099" name="Line 6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26" y="3707"/>
                  <a:ext cx="128" cy="4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0" name="Line 69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390" y="3954"/>
                  <a:ext cx="152" cy="77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1" name="Line 7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31" y="4224"/>
                  <a:ext cx="119" cy="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2" name="Line 71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00" y="4674"/>
                  <a:ext cx="122" cy="89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3" name="Line 72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983" y="4859"/>
                  <a:ext cx="90" cy="9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4" name="Line 73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174" y="5031"/>
                  <a:ext cx="98" cy="144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5" name="Line 74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426" y="5221"/>
                  <a:ext cx="72" cy="12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6" name="Line 7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1865" y="5477"/>
                  <a:ext cx="73" cy="13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7" name="Line 7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177" y="5612"/>
                  <a:ext cx="42" cy="126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8" name="Line 7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450" y="5697"/>
                  <a:ext cx="21" cy="171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109" name="Line 78"/>
                <p:cNvSpPr>
                  <a:spLocks noChangeAspect="1" noChangeShapeType="1"/>
                </p:cNvSpPr>
                <p:nvPr/>
              </p:nvSpPr>
              <p:spPr bwMode="auto">
                <a:xfrm>
                  <a:off x="2749" y="5780"/>
                  <a:ext cx="1" cy="148"/>
                </a:xfrm>
                <a:prstGeom prst="line">
                  <a:avLst/>
                </a:prstGeom>
                <a:noFill/>
                <a:ln w="825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5110" name="Group 79"/>
                <p:cNvGrpSpPr>
                  <a:grpSpLocks noChangeAspect="1"/>
                </p:cNvGrpSpPr>
                <p:nvPr/>
              </p:nvGrpSpPr>
              <p:grpSpPr bwMode="auto">
                <a:xfrm>
                  <a:off x="2970" y="3122"/>
                  <a:ext cx="163" cy="154"/>
                  <a:chOff x="0" y="0"/>
                  <a:chExt cx="164" cy="128"/>
                </a:xfrm>
              </p:grpSpPr>
              <p:grpSp>
                <p:nvGrpSpPr>
                  <p:cNvPr id="15111" name="Group 8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0" y="0"/>
                    <a:ext cx="164" cy="128"/>
                    <a:chOff x="0" y="0"/>
                    <a:chExt cx="164" cy="128"/>
                  </a:xfrm>
                </p:grpSpPr>
                <p:sp>
                  <p:nvSpPr>
                    <p:cNvPr id="15112" name="Rectangle 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13" name="Rectangle 8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14" name="Rectangle 8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15" name="Rectangle 8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16" name="Rectangle 8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17" name="Rectangle 8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18" name="Rectangle 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19" name="Rectangle 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0" name="Rectangle 8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1" name="Rectangle 9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2" name="Rectangle 9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3" name="Rectangle 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4" name="Rectangle 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5" name="Rectangle 9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6" name="Rectangle 9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7" name="Rectangle 9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8" name="Rectangle 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29" name="Rectangle 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0" name="Rectangle 9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1" name="Rectangle 10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2" name="Rectangle 10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3" name="Rectangle 1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4" name="Rectangle 1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5" name="Rectangle 10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6" name="Rectangle 10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7" name="Rectangle 10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8" name="Rectangle 1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39" name="Rectangle 10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0" name="Rectangle 10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1" name="Rectangle 11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2" name="Rectangle 11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3" name="Rectangle 11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4" name="Rectangle 1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5" name="Rectangle 1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6" name="Rectangle 11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7" name="Rectangle 11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8" name="Rectangle 11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49" name="Freeform 1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55" cy="121"/>
                    </a:xfrm>
                    <a:custGeom>
                      <a:avLst/>
                      <a:gdLst>
                        <a:gd name="T0" fmla="*/ 78 w 155"/>
                        <a:gd name="T1" fmla="*/ 0 h 121"/>
                        <a:gd name="T2" fmla="*/ 48 w 155"/>
                        <a:gd name="T3" fmla="*/ 3 h 121"/>
                        <a:gd name="T4" fmla="*/ 22 w 155"/>
                        <a:gd name="T5" fmla="*/ 17 h 121"/>
                        <a:gd name="T6" fmla="*/ 5 w 155"/>
                        <a:gd name="T7" fmla="*/ 38 h 121"/>
                        <a:gd name="T8" fmla="*/ 0 w 155"/>
                        <a:gd name="T9" fmla="*/ 62 h 121"/>
                        <a:gd name="T10" fmla="*/ 5 w 155"/>
                        <a:gd name="T11" fmla="*/ 83 h 121"/>
                        <a:gd name="T12" fmla="*/ 22 w 155"/>
                        <a:gd name="T13" fmla="*/ 104 h 121"/>
                        <a:gd name="T14" fmla="*/ 48 w 155"/>
                        <a:gd name="T15" fmla="*/ 118 h 121"/>
                        <a:gd name="T16" fmla="*/ 78 w 155"/>
                        <a:gd name="T17" fmla="*/ 121 h 121"/>
                        <a:gd name="T18" fmla="*/ 108 w 155"/>
                        <a:gd name="T19" fmla="*/ 118 h 121"/>
                        <a:gd name="T20" fmla="*/ 134 w 155"/>
                        <a:gd name="T21" fmla="*/ 104 h 121"/>
                        <a:gd name="T22" fmla="*/ 151 w 155"/>
                        <a:gd name="T23" fmla="*/ 83 h 121"/>
                        <a:gd name="T24" fmla="*/ 155 w 155"/>
                        <a:gd name="T25" fmla="*/ 62 h 121"/>
                        <a:gd name="T26" fmla="*/ 151 w 155"/>
                        <a:gd name="T27" fmla="*/ 38 h 121"/>
                        <a:gd name="T28" fmla="*/ 134 w 155"/>
                        <a:gd name="T29" fmla="*/ 17 h 121"/>
                        <a:gd name="T30" fmla="*/ 108 w 155"/>
                        <a:gd name="T31" fmla="*/ 3 h 121"/>
                        <a:gd name="T32" fmla="*/ 78 w 155"/>
                        <a:gd name="T33" fmla="*/ 0 h 12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155" h="121">
                          <a:moveTo>
                            <a:pt x="78" y="0"/>
                          </a:moveTo>
                          <a:lnTo>
                            <a:pt x="48" y="3"/>
                          </a:lnTo>
                          <a:lnTo>
                            <a:pt x="22" y="17"/>
                          </a:lnTo>
                          <a:lnTo>
                            <a:pt x="5" y="38"/>
                          </a:lnTo>
                          <a:lnTo>
                            <a:pt x="0" y="62"/>
                          </a:lnTo>
                          <a:lnTo>
                            <a:pt x="5" y="83"/>
                          </a:lnTo>
                          <a:lnTo>
                            <a:pt x="22" y="104"/>
                          </a:lnTo>
                          <a:lnTo>
                            <a:pt x="48" y="118"/>
                          </a:lnTo>
                          <a:lnTo>
                            <a:pt x="78" y="121"/>
                          </a:lnTo>
                          <a:lnTo>
                            <a:pt x="108" y="118"/>
                          </a:lnTo>
                          <a:lnTo>
                            <a:pt x="134" y="104"/>
                          </a:lnTo>
                          <a:lnTo>
                            <a:pt x="151" y="83"/>
                          </a:lnTo>
                          <a:lnTo>
                            <a:pt x="155" y="62"/>
                          </a:lnTo>
                          <a:lnTo>
                            <a:pt x="151" y="38"/>
                          </a:lnTo>
                          <a:lnTo>
                            <a:pt x="134" y="17"/>
                          </a:lnTo>
                          <a:lnTo>
                            <a:pt x="108" y="3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FFFFFF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0" name="Oval 1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0" cy="125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1" name="Rectangle 1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0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2" name="Rectangle 12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3" name="Rectangle 12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4" name="Rectangle 1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5" name="Rectangle 1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3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6" name="Rectangle 12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7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7" name="Rectangle 12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0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8" name="Rectangle 12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4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59" name="Rectangle 1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27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0" name="Rectangle 1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1" name="Rectangle 13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4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2" name="Rectangle 13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38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3" name="Rectangle 13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1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4" name="Rectangle 1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5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5" name="Rectangle 1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48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6" name="Rectangle 13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2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7" name="Rectangle 1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5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8" name="Rectangle 1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59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69" name="Rectangle 1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2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0" name="Rectangle 1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6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1" name="Rectangle 1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69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2" name="Rectangle 14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3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3" name="Rectangle 14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76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4" name="Rectangle 14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0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5" name="Rectangle 1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3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6" name="Rectangle 1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87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7" name="Rectangle 14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0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8" name="Rectangle 14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4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79" name="Rectangle 14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97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80" name="Rectangle 1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0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81" name="Rectangle 1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4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82" name="Rectangle 15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07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83" name="Rectangle 15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1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84" name="Rectangle 15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4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85" name="Rectangle 1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18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86" name="Rectangle 1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1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87" name="Rectangle 1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0" y="125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5188" name="Oval 1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0" y="0"/>
                    <a:ext cx="160" cy="125"/>
                  </a:xfrm>
                  <a:prstGeom prst="ellipse">
                    <a:avLst/>
                  </a:prstGeom>
                  <a:noFill/>
                  <a:ln w="8255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189" name="Text Box 15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280" y="811"/>
                  <a:ext cx="1221" cy="14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0" name="Text Box 15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602" y="4555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7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1" name="Text Box 16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903" y="3862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8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2" name="Text Box 16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43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9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3" name="Text Box 16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755" y="1910"/>
                  <a:ext cx="1074" cy="13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10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4" name="Text Box 163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1518" y="1029"/>
                  <a:ext cx="1038" cy="1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5" name="Text Box 164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89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1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6" name="Text Box 165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1678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2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7" name="Text Box 166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036" y="2683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3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8" name="Text Box 16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662" y="3775"/>
                  <a:ext cx="699" cy="8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4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199" name="Text Box 168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3963" y="4555"/>
                  <a:ext cx="699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5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200" name="Text Box 169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702" y="4867"/>
                  <a:ext cx="700" cy="8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0" hangingPunct="0"/>
                  <a:r>
                    <a:rPr lang="zh-CN" altLang="zh-CN" sz="1000" b="1">
                      <a:solidFill>
                        <a:srgbClr val="000000"/>
                      </a:solidFill>
                    </a:rPr>
                    <a:t>6</a:t>
                  </a:r>
                  <a:endParaRPr lang="zh-CN" altLang="zh-CN" sz="1000" b="1">
                    <a:solidFill>
                      <a:srgbClr val="000000"/>
                    </a:solidFill>
                  </a:endParaRPr>
                </a:p>
              </p:txBody>
            </p:sp>
          </p:grpSp>
        </p:grpSp>
        <p:cxnSp>
          <p:nvCxnSpPr>
            <p:cNvPr id="15201" name="直接箭头连接符 1394"/>
            <p:cNvCxnSpPr>
              <a:cxnSpLocks noChangeShapeType="1"/>
              <a:endCxn id="15200" idx="0"/>
            </p:cNvCxnSpPr>
            <p:nvPr/>
          </p:nvCxnSpPr>
          <p:spPr bwMode="auto">
            <a:xfrm rot="16200000" flipH="1">
              <a:off x="2616188" y="1741473"/>
              <a:ext cx="341621" cy="1897"/>
            </a:xfrm>
            <a:prstGeom prst="straightConnector1">
              <a:avLst/>
            </a:prstGeom>
            <a:noFill/>
            <a:ln w="2222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202" name="直接箭头连接符 1395"/>
            <p:cNvCxnSpPr>
              <a:cxnSpLocks noChangeShapeType="1"/>
              <a:endCxn id="15194" idx="2"/>
            </p:cNvCxnSpPr>
            <p:nvPr/>
          </p:nvCxnSpPr>
          <p:spPr bwMode="auto">
            <a:xfrm flipH="1" flipV="1">
              <a:off x="2597680" y="1428592"/>
              <a:ext cx="188376" cy="144610"/>
            </a:xfrm>
            <a:prstGeom prst="straightConnector1">
              <a:avLst/>
            </a:prstGeom>
            <a:noFill/>
            <a:ln w="22225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文本框 1"/>
          <p:cNvSpPr txBox="1"/>
          <p:nvPr/>
        </p:nvSpPr>
        <p:spPr>
          <a:xfrm>
            <a:off x="381000" y="1065213"/>
            <a:ext cx="2011363" cy="823912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4800" noProof="1">
                <a:cs typeface="+mn-ea"/>
              </a:rPr>
              <a:t>连一连</a:t>
            </a:r>
            <a:endParaRPr lang="zh-CN" altLang="en-US" sz="48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57" grpId="0" animBg="1"/>
      <p:bldP spid="26458" grpId="0" animBg="1"/>
      <p:bldP spid="26459" grpId="0" animBg="1"/>
      <p:bldP spid="26460" grpId="0" animBg="1"/>
      <p:bldP spid="2646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31925" y="3392488"/>
            <a:ext cx="5356225" cy="59055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/>
              <a:t>拿出学具钟，我们来拨一拨。</a:t>
            </a:r>
            <a:endParaRPr lang="zh-CN" altLang="en-US" sz="3200" b="1" dirty="0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049338" y="1258888"/>
            <a:ext cx="25590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>
                <a:latin typeface="宋体" panose="02010600030101010101" pitchFamily="2" charset="-122"/>
              </a:rPr>
              <a:t>小游</a:t>
            </a:r>
            <a:r>
              <a:rPr lang="zh-CN" altLang="en-US" sz="5400" b="1" dirty="0" smtClean="0">
                <a:latin typeface="宋体" panose="02010600030101010101" pitchFamily="2" charset="-122"/>
              </a:rPr>
              <a:t>戏 </a:t>
            </a:r>
            <a:endParaRPr lang="zh-CN" altLang="en-US" sz="5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1259633" y="2132856"/>
            <a:ext cx="6840760" cy="1449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noFill/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小朋友，你会认识钟表了吗</a:t>
            </a:r>
            <a:endParaRPr lang="zh-CN" altLang="en-US" sz="3600" b="1" kern="10" dirty="0">
              <a:ln w="12700">
                <a:noFill/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6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2e487729-796c-475b-8f8a-abe5ec4f8a4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WPS 演示</Application>
  <PresentationFormat>全屏显示(4:3)</PresentationFormat>
  <Paragraphs>176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微软雅黑</vt:lpstr>
      <vt:lpstr>黑体</vt:lpstr>
      <vt:lpstr>Times New Roman</vt:lpstr>
      <vt:lpstr>楷体_GB2312</vt:lpstr>
      <vt:lpstr>新宋体</vt:lpstr>
      <vt:lpstr>Arial</vt:lpstr>
      <vt:lpstr>Arial Unicode MS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6</cp:revision>
  <dcterms:created xsi:type="dcterms:W3CDTF">2015-01-08T00:58:00Z</dcterms:created>
  <dcterms:modified xsi:type="dcterms:W3CDTF">2023-01-29T09:15:23Z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4D0498B5D12D47F09AD29B6DDB32D1B2</vt:lpwstr>
  </property>
</Properties>
</file>