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18" r:id="rId4"/>
    <p:sldId id="264" r:id="rId5"/>
    <p:sldId id="266" r:id="rId7"/>
    <p:sldId id="267" r:id="rId8"/>
    <p:sldId id="286" r:id="rId9"/>
    <p:sldId id="317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7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0BBA8"/>
    <a:srgbClr val="CCFF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05"/>
        <p:guide pos="27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C5D1E75C-3BBD-4483-824D-3E3166F5FC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9D05F3-4530-4B8E-ABDB-ADF282DD9D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FC595B4-85DD-44FD-8E83-9CA2C8F394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F39793B-8DA2-4E6F-AB98-7D6E84340E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1353010-48A2-472B-B5FC-08B74333E5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130ED-8C6A-468F-B6DA-F6A7BB4A05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47098-1EBA-4A49-A208-C67624244F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70406-5253-42FA-B890-5885CDEF9D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130ED-8C6A-468F-B6DA-F6A7BB4A056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E596D-C990-4545-888B-3F04DBED840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82706-1D8D-4D4F-B162-98392539EC51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6E20-345D-4345-9E8B-99AAFD5C2C8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61F0E-A764-4B5B-BA22-89FC6755A579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9675B-BAE4-46B0-B459-8C5477E6784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B705B-913A-4FD9-A533-8041EA1244A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7B5D6-4B06-4620-ABF1-63D34CE9830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E596D-C990-4545-888B-3F04DBED84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487E8-05E8-4D19-9B20-15D3B5EC071F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47098-1EBA-4A49-A208-C67624244F53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70406-5253-42FA-B890-5885CDEF9DE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82706-1D8D-4D4F-B162-98392539EC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6E20-345D-4345-9E8B-99AAFD5C2C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61F0E-A764-4B5B-BA22-89FC6755A5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9675B-BAE4-46B0-B459-8C5477E678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B705B-913A-4FD9-A533-8041EA1244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7B5D6-4B06-4620-ABF1-63D34CE983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487E8-05E8-4D19-9B20-15D3B5EC0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5CBFFB1E-340F-4CFE-B77D-602FFFF1F8A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5CBFFB1E-340F-4CFE-B77D-602FFFF1F8A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517230"/>
            <a:ext cx="5508625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3175" y="1663155"/>
            <a:ext cx="8434388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三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以内数的认识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46400" y="321297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219326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数的组成</a:t>
            </a:r>
            <a:endParaRPr lang="zh-CN" altLang="en-US" sz="3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763713" y="822325"/>
            <a:ext cx="7029450" cy="1338263"/>
            <a:chOff x="-3860" y="87"/>
            <a:chExt cx="11072" cy="2105"/>
          </a:xfrm>
        </p:grpSpPr>
        <p:pic>
          <p:nvPicPr>
            <p:cNvPr id="4099" name="Picture 8" descr="正文 (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0" y="87"/>
              <a:ext cx="1882" cy="2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" name="AutoShape 5"/>
            <p:cNvSpPr>
              <a:spLocks noChangeArrowheads="1"/>
            </p:cNvSpPr>
            <p:nvPr/>
          </p:nvSpPr>
          <p:spPr bwMode="auto">
            <a:xfrm flipH="1" flipV="1">
              <a:off x="-3860" y="1245"/>
              <a:ext cx="8972" cy="947"/>
            </a:xfrm>
            <a:prstGeom prst="wedgeRoundRectCallout">
              <a:avLst>
                <a:gd name="adj1" fmla="val -44736"/>
                <a:gd name="adj2" fmla="val 84741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170" tIns="46990" rIns="90170" bIns="46990" anchor="ctr"/>
            <a:lstStyle/>
            <a:p>
              <a:pPr algn="ctr"/>
              <a:r>
                <a:rPr lang="zh-CN" altLang="en-US" sz="2800" b="1" dirty="0"/>
                <a:t>怎样做让别人一看就知道是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r>
                <a:rPr lang="zh-CN" altLang="en-US" sz="2800" b="1" dirty="0"/>
                <a:t>根？</a:t>
              </a:r>
              <a:endParaRPr lang="zh-CN" altLang="en-US" sz="2800" b="1" dirty="0"/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827088" y="2557463"/>
            <a:ext cx="3422650" cy="2952750"/>
            <a:chOff x="678" y="0"/>
            <a:chExt cx="5391" cy="4648"/>
          </a:xfrm>
        </p:grpSpPr>
        <p:sp>
          <p:nvSpPr>
            <p:cNvPr id="4102" name="AutoShape 9"/>
            <p:cNvSpPr>
              <a:spLocks noChangeArrowheads="1"/>
            </p:cNvSpPr>
            <p:nvPr/>
          </p:nvSpPr>
          <p:spPr bwMode="auto">
            <a:xfrm flipH="1">
              <a:off x="678" y="0"/>
              <a:ext cx="4763" cy="1015"/>
            </a:xfrm>
            <a:prstGeom prst="wedgeRoundRectCallout">
              <a:avLst>
                <a:gd name="adj1" fmla="val 1708"/>
                <a:gd name="adj2" fmla="val 85426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每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根放在一起。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4103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23" y="918"/>
              <a:ext cx="4246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8"/>
          <p:cNvGrpSpPr/>
          <p:nvPr/>
        </p:nvGrpSpPr>
        <p:grpSpPr bwMode="auto">
          <a:xfrm>
            <a:off x="4560888" y="2501900"/>
            <a:ext cx="3390900" cy="2974975"/>
            <a:chOff x="0" y="69"/>
            <a:chExt cx="5338" cy="4682"/>
          </a:xfrm>
        </p:grpSpPr>
        <p:pic>
          <p:nvPicPr>
            <p:cNvPr id="4105" name="图片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1021"/>
              <a:ext cx="4086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6" name="AutoShape 5"/>
            <p:cNvSpPr>
              <a:spLocks noChangeArrowheads="1"/>
            </p:cNvSpPr>
            <p:nvPr/>
          </p:nvSpPr>
          <p:spPr bwMode="auto">
            <a:xfrm>
              <a:off x="736" y="69"/>
              <a:ext cx="4602" cy="1019"/>
            </a:xfrm>
            <a:prstGeom prst="wedgeRoundRectCallout">
              <a:avLst>
                <a:gd name="adj1" fmla="val 824"/>
                <a:gd name="adj2" fmla="val 83616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每</a:t>
              </a:r>
              <a:r>
                <a:rPr lang="en-US" altLang="zh-CN" sz="2800" b="1" dirty="0"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根捆成一捆。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5337175" y="5040313"/>
            <a:ext cx="3371850" cy="1516062"/>
            <a:chOff x="35" y="278"/>
            <a:chExt cx="5310" cy="2388"/>
          </a:xfrm>
        </p:grpSpPr>
        <p:pic>
          <p:nvPicPr>
            <p:cNvPr id="4108" name="图片 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06" y="278"/>
              <a:ext cx="1839" cy="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AutoShape 9"/>
            <p:cNvSpPr>
              <a:spLocks noChangeArrowheads="1"/>
            </p:cNvSpPr>
            <p:nvPr/>
          </p:nvSpPr>
          <p:spPr bwMode="auto">
            <a:xfrm flipH="1">
              <a:off x="35" y="766"/>
              <a:ext cx="3173" cy="909"/>
            </a:xfrm>
            <a:prstGeom prst="wedgeRoundRectCallout">
              <a:avLst>
                <a:gd name="adj1" fmla="val -60838"/>
                <a:gd name="adj2" fmla="val 72333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个十是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10" name="Group 14"/>
          <p:cNvGrpSpPr/>
          <p:nvPr/>
        </p:nvGrpSpPr>
        <p:grpSpPr bwMode="auto">
          <a:xfrm>
            <a:off x="625475" y="704850"/>
            <a:ext cx="6264275" cy="608013"/>
            <a:chOff x="0" y="0"/>
            <a:chExt cx="9865" cy="958"/>
          </a:xfrm>
        </p:grpSpPr>
        <p:sp>
          <p:nvSpPr>
            <p:cNvPr id="4111" name="TextBox 14"/>
            <p:cNvSpPr txBox="1">
              <a:spLocks noChangeArrowheads="1"/>
            </p:cNvSpPr>
            <p:nvPr/>
          </p:nvSpPr>
          <p:spPr bwMode="auto">
            <a:xfrm>
              <a:off x="1105" y="42"/>
              <a:ext cx="8760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数出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30根小棒，摆在桌子上</a:t>
              </a:r>
              <a:r>
                <a:rPr lang="zh-CN" altLang="en-US" sz="2800" b="1" dirty="0"/>
                <a:t>。</a:t>
              </a:r>
              <a:endParaRPr lang="zh-CN" altLang="en-US" sz="2800" b="1" dirty="0"/>
            </a:p>
          </p:txBody>
        </p:sp>
        <p:pic>
          <p:nvPicPr>
            <p:cNvPr id="4112" name="图片 15" descr="2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92453" y="402193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9963" y="1901825"/>
            <a:ext cx="3592512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5181600" y="3032125"/>
            <a:ext cx="3595688" cy="1979613"/>
            <a:chOff x="0" y="-165"/>
            <a:chExt cx="5662" cy="3118"/>
          </a:xfrm>
        </p:grpSpPr>
        <p:pic>
          <p:nvPicPr>
            <p:cNvPr id="6148" name="图片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00" y="-165"/>
              <a:ext cx="2462" cy="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AutoShape 9"/>
            <p:cNvSpPr>
              <a:spLocks noChangeArrowheads="1"/>
            </p:cNvSpPr>
            <p:nvPr/>
          </p:nvSpPr>
          <p:spPr bwMode="auto">
            <a:xfrm flipH="1">
              <a:off x="0" y="0"/>
              <a:ext cx="2902" cy="906"/>
            </a:xfrm>
            <a:prstGeom prst="wedgeRoundRectCallout">
              <a:avLst>
                <a:gd name="adj1" fmla="val -58130"/>
                <a:gd name="adj2" fmla="val 76931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根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7414" name="AutoShape 2"/>
          <p:cNvSpPr>
            <a:spLocks noChangeArrowheads="1"/>
          </p:cNvSpPr>
          <p:nvPr/>
        </p:nvSpPr>
        <p:spPr bwMode="auto">
          <a:xfrm>
            <a:off x="2617788" y="5086350"/>
            <a:ext cx="2736850" cy="792163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/>
              <a:t>个十是一百。</a:t>
            </a:r>
            <a:endParaRPr lang="zh-CN" altLang="en-US" sz="2800" b="1" dirty="0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955675" y="828675"/>
            <a:ext cx="50085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/>
              <a:t>一捆是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/>
              <a:t>根，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/>
              <a:t>捆是多少根？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1924050" y="4221163"/>
            <a:ext cx="48863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/>
              <a:t>（     ）个十和（     ）个一，合起来是（      ）。</a:t>
            </a:r>
            <a:endParaRPr lang="zh-CN" altLang="en-US" sz="3200" b="1" dirty="0"/>
          </a:p>
        </p:txBody>
      </p:sp>
      <p:sp>
        <p:nvSpPr>
          <p:cNvPr id="18436" name="文本框 4"/>
          <p:cNvSpPr txBox="1">
            <a:spLocks noChangeArrowheads="1"/>
          </p:cNvSpPr>
          <p:nvPr/>
        </p:nvSpPr>
        <p:spPr bwMode="auto">
          <a:xfrm>
            <a:off x="2397125" y="4222750"/>
            <a:ext cx="576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7" name="文本框 5"/>
          <p:cNvSpPr txBox="1">
            <a:spLocks noChangeArrowheads="1"/>
          </p:cNvSpPr>
          <p:nvPr/>
        </p:nvSpPr>
        <p:spPr bwMode="auto">
          <a:xfrm>
            <a:off x="4960938" y="4198938"/>
            <a:ext cx="576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文本框 6"/>
          <p:cNvSpPr txBox="1">
            <a:spLocks noChangeArrowheads="1"/>
          </p:cNvSpPr>
          <p:nvPr/>
        </p:nvSpPr>
        <p:spPr bwMode="auto">
          <a:xfrm>
            <a:off x="4824413" y="4729163"/>
            <a:ext cx="849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98" name="Group 7"/>
          <p:cNvGrpSpPr/>
          <p:nvPr/>
        </p:nvGrpSpPr>
        <p:grpSpPr bwMode="auto">
          <a:xfrm>
            <a:off x="857250" y="1001713"/>
            <a:ext cx="4178300" cy="608012"/>
            <a:chOff x="0" y="0"/>
            <a:chExt cx="6578" cy="958"/>
          </a:xfrm>
        </p:grpSpPr>
        <p:sp>
          <p:nvSpPr>
            <p:cNvPr id="8199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摆一摆，再填空。</a:t>
              </a:r>
              <a:endParaRPr lang="zh-CN" altLang="en-US" sz="2800" b="1" dirty="0"/>
            </a:p>
          </p:txBody>
        </p:sp>
        <p:pic>
          <p:nvPicPr>
            <p:cNvPr id="8200" name="图片 15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01" name="图片 9" descr="正文 (19)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1955800"/>
            <a:ext cx="3946525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7"/>
          <p:cNvGrpSpPr/>
          <p:nvPr/>
        </p:nvGrpSpPr>
        <p:grpSpPr bwMode="auto">
          <a:xfrm>
            <a:off x="1847850" y="1292225"/>
            <a:ext cx="712788" cy="1490663"/>
            <a:chOff x="0" y="0"/>
            <a:chExt cx="449" cy="939"/>
          </a:xfrm>
        </p:grpSpPr>
        <p:sp>
          <p:nvSpPr>
            <p:cNvPr id="10243" name="AutoShape 38"/>
            <p:cNvSpPr>
              <a:spLocks noChangeArrowheads="1"/>
            </p:cNvSpPr>
            <p:nvPr/>
          </p:nvSpPr>
          <p:spPr bwMode="auto">
            <a:xfrm rot="1204705">
              <a:off x="114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4" name="AutoShape 39"/>
            <p:cNvSpPr>
              <a:spLocks noChangeArrowheads="1"/>
            </p:cNvSpPr>
            <p:nvPr/>
          </p:nvSpPr>
          <p:spPr bwMode="auto">
            <a:xfrm rot="1204705">
              <a:off x="217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5" name="AutoShape 40"/>
            <p:cNvSpPr>
              <a:spLocks noChangeArrowheads="1"/>
            </p:cNvSpPr>
            <p:nvPr/>
          </p:nvSpPr>
          <p:spPr bwMode="auto">
            <a:xfrm rot="1204705">
              <a:off x="323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6" name="AutoShape 41"/>
            <p:cNvSpPr>
              <a:spLocks noChangeArrowheads="1"/>
            </p:cNvSpPr>
            <p:nvPr/>
          </p:nvSpPr>
          <p:spPr bwMode="auto">
            <a:xfrm rot="1204705">
              <a:off x="35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7" name="AutoShape 42"/>
            <p:cNvSpPr>
              <a:spLocks noChangeArrowheads="1"/>
            </p:cNvSpPr>
            <p:nvPr/>
          </p:nvSpPr>
          <p:spPr bwMode="auto">
            <a:xfrm rot="1204705">
              <a:off x="138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8" name="AutoShape 43"/>
            <p:cNvSpPr>
              <a:spLocks noChangeArrowheads="1"/>
            </p:cNvSpPr>
            <p:nvPr/>
          </p:nvSpPr>
          <p:spPr bwMode="auto">
            <a:xfrm rot="1204705">
              <a:off x="244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49" name="AutoShape 44"/>
            <p:cNvSpPr>
              <a:spLocks noChangeArrowheads="1"/>
            </p:cNvSpPr>
            <p:nvPr/>
          </p:nvSpPr>
          <p:spPr bwMode="auto">
            <a:xfrm rot="1204705">
              <a:off x="353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0" name="AutoShape 45"/>
            <p:cNvSpPr>
              <a:spLocks noChangeArrowheads="1"/>
            </p:cNvSpPr>
            <p:nvPr/>
          </p:nvSpPr>
          <p:spPr bwMode="auto">
            <a:xfrm rot="1204705">
              <a:off x="80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1" name="AutoShape 46"/>
            <p:cNvSpPr>
              <a:spLocks noChangeArrowheads="1"/>
            </p:cNvSpPr>
            <p:nvPr/>
          </p:nvSpPr>
          <p:spPr bwMode="auto">
            <a:xfrm rot="1204705">
              <a:off x="187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2" name="AutoShape 47"/>
            <p:cNvSpPr>
              <a:spLocks noChangeArrowheads="1"/>
            </p:cNvSpPr>
            <p:nvPr/>
          </p:nvSpPr>
          <p:spPr bwMode="auto">
            <a:xfrm rot="1204705">
              <a:off x="290" y="174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3" name="Freeform 48"/>
            <p:cNvSpPr>
              <a:spLocks noChangeArrowheads="1"/>
            </p:cNvSpPr>
            <p:nvPr/>
          </p:nvSpPr>
          <p:spPr bwMode="auto">
            <a:xfrm>
              <a:off x="0" y="486"/>
              <a:ext cx="431" cy="94"/>
            </a:xfrm>
            <a:custGeom>
              <a:avLst/>
              <a:gdLst>
                <a:gd name="T0" fmla="*/ 0 w 372"/>
                <a:gd name="T1" fmla="*/ 34 h 82"/>
                <a:gd name="T2" fmla="*/ 264 w 372"/>
                <a:gd name="T3" fmla="*/ 22 h 82"/>
                <a:gd name="T4" fmla="*/ 348 w 372"/>
                <a:gd name="T5" fmla="*/ 46 h 82"/>
                <a:gd name="T6" fmla="*/ 372 w 372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82">
                  <a:moveTo>
                    <a:pt x="0" y="34"/>
                  </a:moveTo>
                  <a:cubicBezTo>
                    <a:pt x="102" y="0"/>
                    <a:pt x="131" y="13"/>
                    <a:pt x="264" y="22"/>
                  </a:cubicBezTo>
                  <a:cubicBezTo>
                    <a:pt x="267" y="23"/>
                    <a:pt x="340" y="40"/>
                    <a:pt x="348" y="46"/>
                  </a:cubicBezTo>
                  <a:cubicBezTo>
                    <a:pt x="359" y="55"/>
                    <a:pt x="372" y="82"/>
                    <a:pt x="372" y="8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4" name="Group 49"/>
          <p:cNvGrpSpPr/>
          <p:nvPr/>
        </p:nvGrpSpPr>
        <p:grpSpPr bwMode="auto">
          <a:xfrm>
            <a:off x="2855913" y="1290638"/>
            <a:ext cx="712787" cy="1490662"/>
            <a:chOff x="0" y="0"/>
            <a:chExt cx="449" cy="939"/>
          </a:xfrm>
        </p:grpSpPr>
        <p:sp>
          <p:nvSpPr>
            <p:cNvPr id="10255" name="AutoShape 50"/>
            <p:cNvSpPr>
              <a:spLocks noChangeArrowheads="1"/>
            </p:cNvSpPr>
            <p:nvPr/>
          </p:nvSpPr>
          <p:spPr bwMode="auto">
            <a:xfrm rot="1204705">
              <a:off x="114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6" name="AutoShape 51"/>
            <p:cNvSpPr>
              <a:spLocks noChangeArrowheads="1"/>
            </p:cNvSpPr>
            <p:nvPr/>
          </p:nvSpPr>
          <p:spPr bwMode="auto">
            <a:xfrm rot="1204705">
              <a:off x="217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7" name="AutoShape 52"/>
            <p:cNvSpPr>
              <a:spLocks noChangeArrowheads="1"/>
            </p:cNvSpPr>
            <p:nvPr/>
          </p:nvSpPr>
          <p:spPr bwMode="auto">
            <a:xfrm rot="1204705">
              <a:off x="323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8" name="AutoShape 53"/>
            <p:cNvSpPr>
              <a:spLocks noChangeArrowheads="1"/>
            </p:cNvSpPr>
            <p:nvPr/>
          </p:nvSpPr>
          <p:spPr bwMode="auto">
            <a:xfrm rot="1204705">
              <a:off x="35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59" name="AutoShape 54"/>
            <p:cNvSpPr>
              <a:spLocks noChangeArrowheads="1"/>
            </p:cNvSpPr>
            <p:nvPr/>
          </p:nvSpPr>
          <p:spPr bwMode="auto">
            <a:xfrm rot="1204705">
              <a:off x="138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0" name="AutoShape 55"/>
            <p:cNvSpPr>
              <a:spLocks noChangeArrowheads="1"/>
            </p:cNvSpPr>
            <p:nvPr/>
          </p:nvSpPr>
          <p:spPr bwMode="auto">
            <a:xfrm rot="1204705">
              <a:off x="244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1" name="AutoShape 56"/>
            <p:cNvSpPr>
              <a:spLocks noChangeArrowheads="1"/>
            </p:cNvSpPr>
            <p:nvPr/>
          </p:nvSpPr>
          <p:spPr bwMode="auto">
            <a:xfrm rot="1204705">
              <a:off x="353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2" name="AutoShape 57"/>
            <p:cNvSpPr>
              <a:spLocks noChangeArrowheads="1"/>
            </p:cNvSpPr>
            <p:nvPr/>
          </p:nvSpPr>
          <p:spPr bwMode="auto">
            <a:xfrm rot="1204705">
              <a:off x="80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3" name="AutoShape 58"/>
            <p:cNvSpPr>
              <a:spLocks noChangeArrowheads="1"/>
            </p:cNvSpPr>
            <p:nvPr/>
          </p:nvSpPr>
          <p:spPr bwMode="auto">
            <a:xfrm rot="1204705">
              <a:off x="187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4" name="AutoShape 59"/>
            <p:cNvSpPr>
              <a:spLocks noChangeArrowheads="1"/>
            </p:cNvSpPr>
            <p:nvPr/>
          </p:nvSpPr>
          <p:spPr bwMode="auto">
            <a:xfrm rot="1204705">
              <a:off x="290" y="174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5" name="Freeform 60"/>
            <p:cNvSpPr>
              <a:spLocks noChangeArrowheads="1"/>
            </p:cNvSpPr>
            <p:nvPr/>
          </p:nvSpPr>
          <p:spPr bwMode="auto">
            <a:xfrm>
              <a:off x="0" y="486"/>
              <a:ext cx="431" cy="94"/>
            </a:xfrm>
            <a:custGeom>
              <a:avLst/>
              <a:gdLst>
                <a:gd name="T0" fmla="*/ 0 w 372"/>
                <a:gd name="T1" fmla="*/ 34 h 82"/>
                <a:gd name="T2" fmla="*/ 264 w 372"/>
                <a:gd name="T3" fmla="*/ 22 h 82"/>
                <a:gd name="T4" fmla="*/ 348 w 372"/>
                <a:gd name="T5" fmla="*/ 46 h 82"/>
                <a:gd name="T6" fmla="*/ 372 w 372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82">
                  <a:moveTo>
                    <a:pt x="0" y="34"/>
                  </a:moveTo>
                  <a:cubicBezTo>
                    <a:pt x="102" y="0"/>
                    <a:pt x="131" y="13"/>
                    <a:pt x="264" y="22"/>
                  </a:cubicBezTo>
                  <a:cubicBezTo>
                    <a:pt x="267" y="23"/>
                    <a:pt x="340" y="40"/>
                    <a:pt x="348" y="46"/>
                  </a:cubicBezTo>
                  <a:cubicBezTo>
                    <a:pt x="359" y="55"/>
                    <a:pt x="372" y="82"/>
                    <a:pt x="372" y="8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66" name="Group 61"/>
          <p:cNvGrpSpPr/>
          <p:nvPr/>
        </p:nvGrpSpPr>
        <p:grpSpPr bwMode="auto">
          <a:xfrm>
            <a:off x="3870325" y="1290638"/>
            <a:ext cx="712788" cy="1490662"/>
            <a:chOff x="0" y="0"/>
            <a:chExt cx="449" cy="939"/>
          </a:xfrm>
        </p:grpSpPr>
        <p:sp>
          <p:nvSpPr>
            <p:cNvPr id="10267" name="AutoShape 62"/>
            <p:cNvSpPr>
              <a:spLocks noChangeArrowheads="1"/>
            </p:cNvSpPr>
            <p:nvPr/>
          </p:nvSpPr>
          <p:spPr bwMode="auto">
            <a:xfrm rot="1204705">
              <a:off x="114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8" name="AutoShape 63"/>
            <p:cNvSpPr>
              <a:spLocks noChangeArrowheads="1"/>
            </p:cNvSpPr>
            <p:nvPr/>
          </p:nvSpPr>
          <p:spPr bwMode="auto">
            <a:xfrm rot="1204705">
              <a:off x="217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69" name="AutoShape 64"/>
            <p:cNvSpPr>
              <a:spLocks noChangeArrowheads="1"/>
            </p:cNvSpPr>
            <p:nvPr/>
          </p:nvSpPr>
          <p:spPr bwMode="auto">
            <a:xfrm rot="1204705">
              <a:off x="323" y="0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0" name="AutoShape 65"/>
            <p:cNvSpPr>
              <a:spLocks noChangeArrowheads="1"/>
            </p:cNvSpPr>
            <p:nvPr/>
          </p:nvSpPr>
          <p:spPr bwMode="auto">
            <a:xfrm rot="1204705">
              <a:off x="35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1" name="AutoShape 66"/>
            <p:cNvSpPr>
              <a:spLocks noChangeArrowheads="1"/>
            </p:cNvSpPr>
            <p:nvPr/>
          </p:nvSpPr>
          <p:spPr bwMode="auto">
            <a:xfrm rot="1204705">
              <a:off x="138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2" name="AutoShape 67"/>
            <p:cNvSpPr>
              <a:spLocks noChangeArrowheads="1"/>
            </p:cNvSpPr>
            <p:nvPr/>
          </p:nvSpPr>
          <p:spPr bwMode="auto">
            <a:xfrm rot="1204705">
              <a:off x="244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3" name="AutoShape 68"/>
            <p:cNvSpPr>
              <a:spLocks noChangeArrowheads="1"/>
            </p:cNvSpPr>
            <p:nvPr/>
          </p:nvSpPr>
          <p:spPr bwMode="auto">
            <a:xfrm rot="1204705">
              <a:off x="353" y="87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4" name="AutoShape 69"/>
            <p:cNvSpPr>
              <a:spLocks noChangeArrowheads="1"/>
            </p:cNvSpPr>
            <p:nvPr/>
          </p:nvSpPr>
          <p:spPr bwMode="auto">
            <a:xfrm rot="1204705">
              <a:off x="80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5" name="AutoShape 70"/>
            <p:cNvSpPr>
              <a:spLocks noChangeArrowheads="1"/>
            </p:cNvSpPr>
            <p:nvPr/>
          </p:nvSpPr>
          <p:spPr bwMode="auto">
            <a:xfrm rot="1204705">
              <a:off x="187" y="173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6" name="AutoShape 71"/>
            <p:cNvSpPr>
              <a:spLocks noChangeArrowheads="1"/>
            </p:cNvSpPr>
            <p:nvPr/>
          </p:nvSpPr>
          <p:spPr bwMode="auto">
            <a:xfrm rot="1204705">
              <a:off x="290" y="174"/>
              <a:ext cx="96" cy="765"/>
            </a:xfrm>
            <a:prstGeom prst="can">
              <a:avLst>
                <a:gd name="adj" fmla="val 73969"/>
              </a:avLst>
            </a:prstGeom>
            <a:solidFill>
              <a:srgbClr val="CCFF33"/>
            </a:solidFill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0277" name="Freeform 72"/>
            <p:cNvSpPr>
              <a:spLocks noChangeArrowheads="1"/>
            </p:cNvSpPr>
            <p:nvPr/>
          </p:nvSpPr>
          <p:spPr bwMode="auto">
            <a:xfrm>
              <a:off x="0" y="486"/>
              <a:ext cx="431" cy="94"/>
            </a:xfrm>
            <a:custGeom>
              <a:avLst/>
              <a:gdLst>
                <a:gd name="T0" fmla="*/ 0 w 372"/>
                <a:gd name="T1" fmla="*/ 34 h 82"/>
                <a:gd name="T2" fmla="*/ 264 w 372"/>
                <a:gd name="T3" fmla="*/ 22 h 82"/>
                <a:gd name="T4" fmla="*/ 348 w 372"/>
                <a:gd name="T5" fmla="*/ 46 h 82"/>
                <a:gd name="T6" fmla="*/ 372 w 372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82">
                  <a:moveTo>
                    <a:pt x="0" y="34"/>
                  </a:moveTo>
                  <a:cubicBezTo>
                    <a:pt x="102" y="0"/>
                    <a:pt x="131" y="13"/>
                    <a:pt x="264" y="22"/>
                  </a:cubicBezTo>
                  <a:cubicBezTo>
                    <a:pt x="267" y="23"/>
                    <a:pt x="340" y="40"/>
                    <a:pt x="348" y="46"/>
                  </a:cubicBezTo>
                  <a:cubicBezTo>
                    <a:pt x="359" y="55"/>
                    <a:pt x="372" y="82"/>
                    <a:pt x="372" y="8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78" name="AutoShape 73"/>
          <p:cNvSpPr>
            <a:spLocks noChangeArrowheads="1"/>
          </p:cNvSpPr>
          <p:nvPr/>
        </p:nvSpPr>
        <p:spPr bwMode="auto">
          <a:xfrm rot="1204705">
            <a:off x="5454650" y="1430338"/>
            <a:ext cx="152400" cy="1214437"/>
          </a:xfrm>
          <a:prstGeom prst="can">
            <a:avLst>
              <a:gd name="adj" fmla="val 73969"/>
            </a:avLst>
          </a:prstGeom>
          <a:solidFill>
            <a:srgbClr val="CCFF33"/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79" name="AutoShape 74"/>
          <p:cNvSpPr>
            <a:spLocks noChangeArrowheads="1"/>
          </p:cNvSpPr>
          <p:nvPr/>
        </p:nvSpPr>
        <p:spPr bwMode="auto">
          <a:xfrm rot="1204705">
            <a:off x="5883275" y="1430338"/>
            <a:ext cx="152400" cy="1214437"/>
          </a:xfrm>
          <a:prstGeom prst="can">
            <a:avLst>
              <a:gd name="adj" fmla="val 73969"/>
            </a:avLst>
          </a:prstGeom>
          <a:solidFill>
            <a:srgbClr val="CCFF33"/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80" name="AutoShape 75"/>
          <p:cNvSpPr>
            <a:spLocks noChangeArrowheads="1"/>
          </p:cNvSpPr>
          <p:nvPr/>
        </p:nvSpPr>
        <p:spPr bwMode="auto">
          <a:xfrm rot="1204705">
            <a:off x="6311900" y="1430338"/>
            <a:ext cx="152400" cy="1214437"/>
          </a:xfrm>
          <a:prstGeom prst="can">
            <a:avLst>
              <a:gd name="adj" fmla="val 73969"/>
            </a:avLst>
          </a:prstGeom>
          <a:solidFill>
            <a:srgbClr val="CCFF33"/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81" name="AutoShape 76"/>
          <p:cNvSpPr>
            <a:spLocks noChangeArrowheads="1"/>
          </p:cNvSpPr>
          <p:nvPr/>
        </p:nvSpPr>
        <p:spPr bwMode="auto">
          <a:xfrm rot="1204705">
            <a:off x="6740525" y="1430338"/>
            <a:ext cx="152400" cy="1214437"/>
          </a:xfrm>
          <a:prstGeom prst="can">
            <a:avLst>
              <a:gd name="adj" fmla="val 73969"/>
            </a:avLst>
          </a:prstGeom>
          <a:solidFill>
            <a:srgbClr val="CCFF33"/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82" name="AutoShape 77"/>
          <p:cNvSpPr>
            <a:spLocks noChangeArrowheads="1"/>
          </p:cNvSpPr>
          <p:nvPr/>
        </p:nvSpPr>
        <p:spPr bwMode="auto">
          <a:xfrm rot="1204705">
            <a:off x="7167563" y="1430338"/>
            <a:ext cx="152400" cy="1214437"/>
          </a:xfrm>
          <a:prstGeom prst="can">
            <a:avLst>
              <a:gd name="adj" fmla="val 73969"/>
            </a:avLst>
          </a:prstGeom>
          <a:solidFill>
            <a:srgbClr val="CCFF33"/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83" name="Text Box 78"/>
          <p:cNvSpPr txBox="1">
            <a:spLocks noChangeArrowheads="1"/>
          </p:cNvSpPr>
          <p:nvPr/>
        </p:nvSpPr>
        <p:spPr bwMode="auto">
          <a:xfrm>
            <a:off x="3246438" y="3425825"/>
            <a:ext cx="24780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latin typeface="宋体" panose="02010600030101010101" pitchFamily="2" charset="-122"/>
              </a:rPr>
              <a:t>三十五</a:t>
            </a:r>
            <a:endParaRPr lang="zh-CN" altLang="en-US" sz="6000" b="1" dirty="0">
              <a:latin typeface="宋体" panose="02010600030101010101" pitchFamily="2" charset="-122"/>
            </a:endParaRPr>
          </a:p>
        </p:txBody>
      </p:sp>
      <p:sp>
        <p:nvSpPr>
          <p:cNvPr id="19500" name="Text Box 79"/>
          <p:cNvSpPr txBox="1">
            <a:spLocks noChangeArrowheads="1"/>
          </p:cNvSpPr>
          <p:nvPr/>
        </p:nvSpPr>
        <p:spPr bwMode="auto">
          <a:xfrm>
            <a:off x="3160713" y="5084763"/>
            <a:ext cx="1214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个十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501" name="Text Box 80"/>
          <p:cNvSpPr txBox="1">
            <a:spLocks noChangeArrowheads="1"/>
          </p:cNvSpPr>
          <p:nvPr/>
        </p:nvSpPr>
        <p:spPr bwMode="auto">
          <a:xfrm>
            <a:off x="4879975" y="5084763"/>
            <a:ext cx="121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个一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00" grpId="0"/>
      <p:bldP spid="195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ac36fa6-4a98-4bde-9123-f0e0fb38f3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WPS 演示</Application>
  <PresentationFormat>全屏显示(4:3)</PresentationFormat>
  <Paragraphs>48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6</cp:revision>
  <dcterms:created xsi:type="dcterms:W3CDTF">2015-01-08T01:25:00Z</dcterms:created>
  <dcterms:modified xsi:type="dcterms:W3CDTF">2023-01-29T09:17:52Z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95003EA7FC8E40968B474F92B218EDC6</vt:lpwstr>
  </property>
</Properties>
</file>