
<file path=[Content_Types].xml><?xml version="1.0" encoding="utf-8"?>
<Types xmlns="http://schemas.openxmlformats.org/package/2006/content-types">
  <Default Extension="wav" ContentType="audio/x-wav"/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6"/>
  </p:notesMasterIdLst>
  <p:sldIdLst>
    <p:sldId id="318" r:id="rId4"/>
    <p:sldId id="275" r:id="rId5"/>
    <p:sldId id="276" r:id="rId7"/>
    <p:sldId id="293" r:id="rId8"/>
    <p:sldId id="294" r:id="rId9"/>
    <p:sldId id="277" r:id="rId10"/>
    <p:sldId id="278" r:id="rId11"/>
    <p:sldId id="295" r:id="rId12"/>
    <p:sldId id="296" r:id="rId13"/>
    <p:sldId id="317" r:id="rId14"/>
  </p:sldIdLst>
  <p:sldSz cx="9144000" cy="6858000" type="screen4x3"/>
  <p:notesSz cx="6858000" cy="9144000"/>
  <p:custDataLst>
    <p:tags r:id="rId1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40" userDrawn="1">
          <p15:clr>
            <a:srgbClr val="A4A3A4"/>
          </p15:clr>
        </p15:guide>
        <p15:guide id="2" pos="276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xkb1.com" initials="" lastIdx="3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F0BBA8"/>
    <a:srgbClr val="CCFF66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 autoAdjust="0"/>
    <p:restoredTop sz="94660" autoAdjust="0"/>
  </p:normalViewPr>
  <p:slideViewPr>
    <p:cSldViewPr>
      <p:cViewPr>
        <p:scale>
          <a:sx n="100" d="100"/>
          <a:sy n="100" d="100"/>
        </p:scale>
        <p:origin x="-294" y="-264"/>
      </p:cViewPr>
      <p:guideLst>
        <p:guide orient="horz" pos="2240"/>
        <p:guide pos="276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6" d="100"/>
        <a:sy n="12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commentAuthors" Target="commentAuthors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页眉占位符 1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87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1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87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 eaLnBrk="0" hangingPunct="0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2" name="幻灯片图像占位符 3"/>
          <p:cNvSpPr>
            <a:spLocks noGrp="1" noChangeArrowheads="1"/>
          </p:cNvSpPr>
          <p:nvPr>
            <p:ph type="sldImg" idx="4294967295"/>
          </p:nvPr>
        </p:nvSpPr>
        <p:spPr bwMode="auto">
          <a:xfrm>
            <a:off x="1371600" y="1143000"/>
            <a:ext cx="4114800" cy="308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2053" name="备注占位符 4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 w="12700" cmpd="sng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2054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87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 eaLnBrk="0" hangingPunct="0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5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 algn="r">
              <a:buFont typeface="Arial" panose="020B0604020202020204" pitchFamily="34" charset="0"/>
              <a:buChar char="•"/>
              <a:defRPr sz="1200"/>
            </a:lvl1pPr>
          </a:lstStyle>
          <a:p>
            <a:fld id="{6630206A-F8BC-45F2-96C0-794D2903F8FA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ziliao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n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fanwen/" TargetMode="Externa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/>
      </p:sp>
      <p:sp>
        <p:nvSpPr>
          <p:cNvPr id="5122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5123" name="灯片编号占位符 3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3E850DE1-09BF-44C5-BA64-C41D37F785D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/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BC7A890A-95AE-4291-A44C-4742AE22D9C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/>
      </p:sp>
      <p:sp>
        <p:nvSpPr>
          <p:cNvPr id="9218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 smtClean="0"/>
          </a:p>
        </p:txBody>
      </p:sp>
      <p:sp>
        <p:nvSpPr>
          <p:cNvPr id="9219" name="灯片编号占位符 3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D526EDE5-FBBA-4412-AF30-6FD785DFE62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/>
      </p:sp>
      <p:sp>
        <p:nvSpPr>
          <p:cNvPr id="11266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11267" name="灯片编号占位符 3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2783A3F3-917D-4F54-9C63-344F8EE9F5D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/>
      </p:sp>
      <p:sp>
        <p:nvSpPr>
          <p:cNvPr id="13314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13315" name="灯片编号占位符 3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58CFD7D5-CB09-477F-B3FF-06B1EC98F4A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/>
      </p:sp>
      <p:sp>
        <p:nvSpPr>
          <p:cNvPr id="15362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15363" name="灯片编号占位符 3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C5A2E244-23A6-4190-8F7B-43A8AB74A58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/>
      </p:sp>
      <p:sp>
        <p:nvSpPr>
          <p:cNvPr id="1741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17411" name="灯片编号占位符 3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E0CC0D8E-45AC-4518-9D40-32BDECBCAB8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/>
      </p:sp>
      <p:sp>
        <p:nvSpPr>
          <p:cNvPr id="19458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19459" name="灯片编号占位符 3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3A06F6FB-4F47-4C9F-9E26-B18D56637BC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3D7A23-01DC-4153-9BC6-BDB0C4A084A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37B639D-E5EF-49AE-90CE-E32522875E3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32FADAC-B940-45BF-A3DB-5BFCD9061A8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3D7A23-01DC-4153-9BC6-BDB0C4A084A9}" type="slidenum">
              <a:rPr lang="zh-CN" altLang="en-US">
                <a:solidFill>
                  <a:srgbClr val="000000"/>
                </a:solidFill>
              </a:rPr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D308649-960B-47B1-ADC8-334BB35D62CD}" type="slidenum">
              <a:rPr lang="zh-CN" altLang="en-US">
                <a:solidFill>
                  <a:srgbClr val="000000"/>
                </a:solidFill>
              </a:rPr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7B63841-9BC2-459C-BFC9-74B5F248A10C}" type="slidenum">
              <a:rPr lang="zh-CN" altLang="en-US">
                <a:solidFill>
                  <a:srgbClr val="000000"/>
                </a:solidFill>
              </a:rPr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749F078-40B5-4D41-B118-5F60965D7967}" type="slidenum">
              <a:rPr lang="zh-CN" altLang="en-US">
                <a:solidFill>
                  <a:srgbClr val="000000"/>
                </a:solidFill>
              </a:rPr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523E7F0-1DB5-47A7-8FFB-72AD7952A343}" type="slidenum">
              <a:rPr lang="zh-CN" altLang="en-US">
                <a:solidFill>
                  <a:srgbClr val="000000"/>
                </a:solidFill>
              </a:rPr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EF49528-3CBC-44E2-A897-7EA0B278EF0D}" type="slidenum">
              <a:rPr lang="zh-CN" altLang="en-US">
                <a:solidFill>
                  <a:srgbClr val="000000"/>
                </a:solidFill>
              </a:rPr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84C31A2-FDB5-4745-83EE-238CF2FAA104}" type="slidenum">
              <a:rPr lang="zh-CN" altLang="en-US">
                <a:solidFill>
                  <a:srgbClr val="000000"/>
                </a:solidFill>
              </a:rPr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CF7B99-ED8A-4088-86EB-712CBDAF6BFC}" type="slidenum">
              <a:rPr lang="zh-CN" altLang="en-US">
                <a:solidFill>
                  <a:srgbClr val="000000"/>
                </a:solidFill>
              </a:rPr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D308649-960B-47B1-ADC8-334BB35D62C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9382180-5AC6-4151-924B-7D86057773B2}" type="slidenum">
              <a:rPr lang="zh-CN" altLang="en-US">
                <a:solidFill>
                  <a:srgbClr val="000000"/>
                </a:solidFill>
              </a:rPr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37B639D-E5EF-49AE-90CE-E32522875E39}" type="slidenum">
              <a:rPr lang="zh-CN" altLang="en-US">
                <a:solidFill>
                  <a:srgbClr val="000000"/>
                </a:solidFill>
              </a:rPr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32FADAC-B940-45BF-A3DB-5BFCD9061A81}" type="slidenum">
              <a:rPr lang="zh-CN" altLang="en-US">
                <a:solidFill>
                  <a:srgbClr val="000000"/>
                </a:solidFill>
              </a:rPr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7B63841-9BC2-459C-BFC9-74B5F248A10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749F078-40B5-4D41-B118-5F60965D796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523E7F0-1DB5-47A7-8FFB-72AD7952A34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EF49528-3CBC-44E2-A897-7EA0B278EF0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84C31A2-FDB5-4745-83EE-238CF2FAA10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CF7B99-ED8A-4088-86EB-712CBDAF6BF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9382180-5AC6-4151-924B-7D86057773B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3" Type="http://schemas.openxmlformats.org/officeDocument/2006/relationships/theme" Target="../theme/theme2.xml"/><Relationship Id="rId12" Type="http://schemas.openxmlformats.org/officeDocument/2006/relationships/image" Target="../media/image2.jpeg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9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buFont typeface="Arial" panose="020B0604020202020204" pitchFamily="34" charset="0"/>
              <a:buNone/>
              <a:defRPr sz="14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buFont typeface="Arial" panose="020B0604020202020204" pitchFamily="34" charset="0"/>
              <a:buNone/>
              <a:defRPr sz="14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buFont typeface="Arial" panose="020B0604020202020204" pitchFamily="34" charset="0"/>
              <a:buChar char="•"/>
              <a:defRPr sz="1400"/>
            </a:lvl1pPr>
          </a:lstStyle>
          <a:p>
            <a:fld id="{FC023211-B888-40AF-8DCF-C7CD3E8BF5BE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9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buFont typeface="Arial" panose="020B0604020202020204" pitchFamily="34" charset="0"/>
              <a:buNone/>
              <a:defRPr sz="1400"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buFont typeface="Arial" panose="020B0604020202020204" pitchFamily="34" charset="0"/>
              <a:buNone/>
              <a:defRPr sz="1400"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buFont typeface="Arial" panose="020B0604020202020204" pitchFamily="34" charset="0"/>
              <a:buChar char="•"/>
              <a:defRPr sz="1400"/>
            </a:lvl1pPr>
          </a:lstStyle>
          <a:p>
            <a:fld id="{FC023211-B888-40AF-8DCF-C7CD3E8BF5BE}" type="slidenum">
              <a:rPr lang="zh-CN" altLang="en-US">
                <a:solidFill>
                  <a:srgbClr val="000000"/>
                </a:solidFill>
              </a:rPr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单圆角矩形 1"/>
          <p:cNvSpPr/>
          <p:nvPr/>
        </p:nvSpPr>
        <p:spPr>
          <a:xfrm>
            <a:off x="0" y="1484784"/>
            <a:ext cx="3468688" cy="1008063"/>
          </a:xfrm>
          <a:prstGeom prst="round1Rect">
            <a:avLst>
              <a:gd name="adj" fmla="val 48412"/>
            </a:avLst>
          </a:prstGeom>
          <a:solidFill>
            <a:srgbClr val="8DD2EB"/>
          </a:solidFill>
          <a:ln>
            <a:solidFill>
              <a:srgbClr val="8DD2E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>
              <a:solidFill>
                <a:srgbClr val="FFFFFF"/>
              </a:solidFill>
            </a:endParaRPr>
          </a:p>
        </p:txBody>
      </p:sp>
      <p:sp>
        <p:nvSpPr>
          <p:cNvPr id="3075" name="Line 10"/>
          <p:cNvSpPr>
            <a:spLocks noChangeShapeType="1"/>
          </p:cNvSpPr>
          <p:nvPr/>
        </p:nvSpPr>
        <p:spPr bwMode="auto">
          <a:xfrm flipV="1">
            <a:off x="3143250" y="2445222"/>
            <a:ext cx="5508625" cy="26987"/>
          </a:xfrm>
          <a:prstGeom prst="line">
            <a:avLst/>
          </a:prstGeom>
          <a:noFill/>
          <a:ln w="57150" cmpd="thinThick">
            <a:solidFill>
              <a:srgbClr val="8DD2EB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hangingPunct="0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" name="Rectangle 9"/>
          <p:cNvSpPr/>
          <p:nvPr/>
        </p:nvSpPr>
        <p:spPr>
          <a:xfrm>
            <a:off x="3175" y="1591147"/>
            <a:ext cx="8434388" cy="9080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5000" b="1" noProof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 </a:t>
            </a:r>
            <a:r>
              <a:rPr lang="zh-CN" altLang="en-US" sz="5000" b="1" noProof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第 三 单元   </a:t>
            </a:r>
            <a:r>
              <a:rPr lang="zh-CN" altLang="en-US" sz="5000" b="1" noProof="1"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ea"/>
              </a:rPr>
              <a:t> </a:t>
            </a:r>
            <a:r>
              <a:rPr lang="en-US" altLang="zh-CN" sz="4400" b="1" noProof="1"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ea"/>
              </a:rPr>
              <a:t>100</a:t>
            </a:r>
            <a:r>
              <a:rPr lang="zh-CN" altLang="en-US" sz="4400" b="1" noProof="1"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ea"/>
              </a:rPr>
              <a:t>以内数的认识</a:t>
            </a:r>
            <a:endParaRPr lang="zh-CN" altLang="en-US" sz="4400" b="1" noProof="1">
              <a:solidFill>
                <a:srgbClr val="000000"/>
              </a:solidFill>
              <a:effectLst>
                <a:outerShdw blurRad="38100" dist="19050" dir="2700000" algn="tl" rotWithShape="0">
                  <a:srgbClr val="000000">
                    <a:alpha val="40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</p:txBody>
      </p:sp>
      <p:sp>
        <p:nvSpPr>
          <p:cNvPr id="3077" name="Oval 5"/>
          <p:cNvSpPr>
            <a:spLocks noChangeArrowheads="1"/>
          </p:cNvSpPr>
          <p:nvPr/>
        </p:nvSpPr>
        <p:spPr bwMode="auto">
          <a:xfrm>
            <a:off x="2946400" y="3212976"/>
            <a:ext cx="685800" cy="685800"/>
          </a:xfrm>
          <a:prstGeom prst="ellipse">
            <a:avLst/>
          </a:prstGeom>
          <a:solidFill>
            <a:srgbClr val="8DD2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endParaRPr lang="zh-CN" altLang="en-US">
              <a:solidFill>
                <a:srgbClr val="000000"/>
              </a:solidFill>
              <a:ea typeface="黑体" panose="02010609060101010101" pitchFamily="49" charset="-122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127000" y="3219326"/>
            <a:ext cx="8758238" cy="67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36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  </a:t>
            </a:r>
            <a:r>
              <a:rPr lang="zh-CN" altLang="en-US" sz="36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第  </a:t>
            </a:r>
            <a:r>
              <a:rPr lang="en-US" altLang="zh-CN" sz="36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5</a:t>
            </a:r>
            <a:r>
              <a:rPr lang="en-US" altLang="zh-CN" sz="36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  </a:t>
            </a:r>
            <a:r>
              <a:rPr lang="zh-CN" altLang="en-US" sz="36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课时   比较大小</a:t>
            </a:r>
            <a:endParaRPr lang="zh-CN" altLang="en-US" sz="36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5" descr="未标题-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290763" y="2667000"/>
            <a:ext cx="5105400" cy="1263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84213" y="2708275"/>
            <a:ext cx="4918075" cy="3313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9" name="AutoShape 5"/>
          <p:cNvSpPr>
            <a:spLocks noChangeArrowheads="1"/>
          </p:cNvSpPr>
          <p:nvPr/>
        </p:nvSpPr>
        <p:spPr bwMode="auto">
          <a:xfrm>
            <a:off x="2663825" y="3429000"/>
            <a:ext cx="1439863" cy="825500"/>
          </a:xfrm>
          <a:prstGeom prst="wedgeRoundRectCallout">
            <a:avLst>
              <a:gd name="adj1" fmla="val -43750"/>
              <a:gd name="adj2" fmla="val 70000"/>
              <a:gd name="adj3" fmla="val 16667"/>
            </a:avLst>
          </a:prstGeom>
          <a:solidFill>
            <a:srgbClr val="CCFF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170" tIns="46990" rIns="90170" bIns="46990" anchor="ctr"/>
          <a:lstStyle/>
          <a:p>
            <a:pPr algn="ctr"/>
            <a:endParaRPr lang="en-US" altLang="zh-CN" sz="2800" b="1" dirty="0">
              <a:latin typeface="宋体" panose="02010600030101010101" pitchFamily="2" charset="-122"/>
            </a:endParaRPr>
          </a:p>
          <a:p>
            <a:pPr algn="ctr"/>
            <a:r>
              <a:rPr lang="zh-CN" altLang="en-US" sz="2800" b="1" dirty="0">
                <a:latin typeface="宋体" panose="02010600030101010101" pitchFamily="2" charset="-122"/>
              </a:rPr>
              <a:t>我摘了</a:t>
            </a:r>
            <a:endParaRPr lang="en-US" sz="2800" b="1" dirty="0">
              <a:latin typeface="宋体" panose="02010600030101010101" pitchFamily="2" charset="-122"/>
            </a:endParaRPr>
          </a:p>
          <a:p>
            <a:pPr algn="ctr"/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zh-CN" altLang="en-US" sz="2800" b="1" dirty="0">
                <a:latin typeface="宋体" panose="02010600030101010101" pitchFamily="2" charset="-122"/>
              </a:rPr>
              <a:t>个。</a:t>
            </a:r>
            <a:endParaRPr lang="en-US" sz="2800" b="1" dirty="0">
              <a:latin typeface="宋体" panose="02010600030101010101" pitchFamily="2" charset="-122"/>
            </a:endParaRPr>
          </a:p>
          <a:p>
            <a:pPr algn="ctr"/>
            <a:endParaRPr lang="zh-CN" altLang="en-US" sz="2800" b="1" dirty="0">
              <a:latin typeface="宋体" panose="02010600030101010101" pitchFamily="2" charset="-122"/>
            </a:endParaRPr>
          </a:p>
        </p:txBody>
      </p:sp>
      <p:sp>
        <p:nvSpPr>
          <p:cNvPr id="4100" name="AutoShape 9"/>
          <p:cNvSpPr>
            <a:spLocks noChangeArrowheads="1"/>
          </p:cNvSpPr>
          <p:nvPr/>
        </p:nvSpPr>
        <p:spPr bwMode="auto">
          <a:xfrm flipH="1">
            <a:off x="2268538" y="1989138"/>
            <a:ext cx="2339975" cy="719137"/>
          </a:xfrm>
          <a:prstGeom prst="wedgeRoundRectCallout">
            <a:avLst>
              <a:gd name="adj1" fmla="val -43750"/>
              <a:gd name="adj2" fmla="val 70000"/>
              <a:gd name="adj3" fmla="val 16667"/>
            </a:avLst>
          </a:prstGeom>
          <a:solidFill>
            <a:srgbClr val="CCFF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170" tIns="46990" rIns="90170" bIns="46990" anchor="ctr"/>
          <a:lstStyle/>
          <a:p>
            <a:pPr algn="ctr"/>
            <a:r>
              <a:rPr lang="zh-CN" altLang="en-US" sz="2800" b="1" dirty="0">
                <a:latin typeface="宋体" panose="02010600030101010101" pitchFamily="2" charset="-122"/>
                <a:sym typeface="Arial" panose="020B0604020202020204" pitchFamily="34" charset="0"/>
              </a:rPr>
              <a:t> 我摘了</a:t>
            </a:r>
            <a:r>
              <a:rPr lang="en-US" altLang="zh-CN" sz="2800" b="1" dirty="0">
                <a:latin typeface="宋体" panose="02010600030101010101" pitchFamily="2" charset="-122"/>
                <a:sym typeface="Arial" panose="020B0604020202020204" pitchFamily="34" charset="0"/>
              </a:rPr>
              <a:t>34</a:t>
            </a:r>
            <a:r>
              <a:rPr lang="zh-CN" altLang="en-US" sz="2800" b="1" dirty="0">
                <a:latin typeface="宋体" panose="02010600030101010101" pitchFamily="2" charset="-122"/>
                <a:sym typeface="Arial" panose="020B0604020202020204" pitchFamily="34" charset="0"/>
              </a:rPr>
              <a:t>个桃。</a:t>
            </a:r>
            <a:endParaRPr lang="en-US" sz="2800" b="1" dirty="0">
              <a:latin typeface="宋体" panose="02010600030101010101" pitchFamily="2" charset="-122"/>
              <a:sym typeface="Arial" panose="020B0604020202020204" pitchFamily="34" charset="0"/>
            </a:endParaRPr>
          </a:p>
        </p:txBody>
      </p:sp>
      <p:grpSp>
        <p:nvGrpSpPr>
          <p:cNvPr id="2" name="Group 5"/>
          <p:cNvGrpSpPr/>
          <p:nvPr/>
        </p:nvGrpSpPr>
        <p:grpSpPr bwMode="auto">
          <a:xfrm>
            <a:off x="5508625" y="2133600"/>
            <a:ext cx="3621088" cy="3767138"/>
            <a:chOff x="0" y="0"/>
            <a:chExt cx="5702" cy="5934"/>
          </a:xfrm>
        </p:grpSpPr>
        <p:pic>
          <p:nvPicPr>
            <p:cNvPr id="4102" name="图片 7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2830" y="906"/>
              <a:ext cx="2873" cy="50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103" name="AutoShape 9"/>
            <p:cNvSpPr>
              <a:spLocks noChangeArrowheads="1"/>
            </p:cNvSpPr>
            <p:nvPr/>
          </p:nvSpPr>
          <p:spPr bwMode="auto">
            <a:xfrm flipH="1">
              <a:off x="0" y="0"/>
              <a:ext cx="3797" cy="1172"/>
            </a:xfrm>
            <a:prstGeom prst="wedgeRoundRectCallout">
              <a:avLst>
                <a:gd name="adj1" fmla="val -43750"/>
                <a:gd name="adj2" fmla="val 70000"/>
                <a:gd name="adj3" fmla="val 16667"/>
              </a:avLst>
            </a:prstGeom>
            <a:solidFill>
              <a:srgbClr val="FFF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170" tIns="46990" rIns="90170" bIns="46990" anchor="ctr"/>
            <a:lstStyle/>
            <a:p>
              <a:pPr algn="ctr"/>
              <a:r>
                <a:rPr lang="zh-CN" altLang="en-US" sz="2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 猴爸爸摘的多</a:t>
              </a:r>
              <a:r>
                <a:rPr lang="zh-CN" altLang="en-US" sz="2800" b="1" dirty="0">
                  <a:latin typeface="宋体" panose="02010600030101010101" pitchFamily="2" charset="-122"/>
                </a:rPr>
                <a:t>。</a:t>
              </a:r>
              <a:endParaRPr lang="en-US" sz="2800" b="1" dirty="0">
                <a:latin typeface="宋体" panose="02010600030101010101" pitchFamily="2" charset="-122"/>
              </a:endParaRPr>
            </a:p>
          </p:txBody>
        </p:sp>
      </p:grpSp>
      <p:grpSp>
        <p:nvGrpSpPr>
          <p:cNvPr id="4104" name="Group 8"/>
          <p:cNvGrpSpPr/>
          <p:nvPr/>
        </p:nvGrpSpPr>
        <p:grpSpPr bwMode="auto">
          <a:xfrm>
            <a:off x="739775" y="892175"/>
            <a:ext cx="4178300" cy="608013"/>
            <a:chOff x="0" y="0"/>
            <a:chExt cx="6578" cy="958"/>
          </a:xfrm>
        </p:grpSpPr>
        <p:sp>
          <p:nvSpPr>
            <p:cNvPr id="4105" name="TextBox 14"/>
            <p:cNvSpPr txBox="1">
              <a:spLocks noChangeArrowheads="1"/>
            </p:cNvSpPr>
            <p:nvPr/>
          </p:nvSpPr>
          <p:spPr bwMode="auto">
            <a:xfrm>
              <a:off x="1104" y="42"/>
              <a:ext cx="5474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800" b="1" dirty="0"/>
                <a:t>（</a:t>
              </a:r>
              <a:r>
                <a:rPr lang="zh-CN" altLang="en-US" sz="2800" b="1" dirty="0">
                  <a:latin typeface="Times New Roman" panose="02020603050405020304" pitchFamily="18" charset="0"/>
                </a:rPr>
                <a:t>1）谁摘得桃多？</a:t>
              </a:r>
              <a:endParaRPr lang="zh-CN" altLang="en-US" sz="2800" b="1" dirty="0"/>
            </a:p>
          </p:txBody>
        </p:sp>
        <p:pic>
          <p:nvPicPr>
            <p:cNvPr id="4106" name="图片 15" descr="2.pn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0" y="0"/>
              <a:ext cx="1322" cy="9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2202605" y="3098198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www.1ppt.com/sucai/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www.1ppt.com/tubiao/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www.1ppt.com/powerpoint/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www.1ppt.com/fanwen/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www.1ppt.com/jiaoan/  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www.1ppt.com/kejian/shuxue/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www.1ppt.com/kejian/meishu/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www.1ppt.com/kejian/wuli/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www.1ppt.com/kejian/shengwu/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www.1ppt.com/kejian/lishi/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46" name="AutoShape 2"/>
          <p:cNvSpPr>
            <a:spLocks noChangeArrowheads="1"/>
          </p:cNvSpPr>
          <p:nvPr/>
        </p:nvSpPr>
        <p:spPr bwMode="auto">
          <a:xfrm>
            <a:off x="912813" y="831850"/>
            <a:ext cx="3240087" cy="792163"/>
          </a:xfrm>
          <a:prstGeom prst="flowChartAlternateProcess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170" tIns="46990" rIns="90170" bIns="46990" anchor="ctr"/>
          <a:lstStyle/>
          <a:p>
            <a:pPr algn="ctr"/>
            <a:r>
              <a:rPr lang="zh-CN" altLang="en-US" sz="4000" b="1" dirty="0">
                <a:latin typeface="Times New Roman" panose="02020603050405020304" pitchFamily="18" charset="0"/>
              </a:rPr>
              <a:t>（2</a:t>
            </a:r>
            <a:r>
              <a:rPr lang="zh-CN" altLang="en-US" sz="4000" b="1" dirty="0"/>
              <a:t>）用</a:t>
            </a:r>
            <a:r>
              <a:rPr lang="en-US" altLang="zh-CN" sz="4000" b="1" dirty="0">
                <a:solidFill>
                  <a:srgbClr val="FF0000"/>
                </a:solidFill>
              </a:rPr>
              <a:t>&gt;</a:t>
            </a:r>
            <a:r>
              <a:rPr lang="zh-CN" altLang="en-US" sz="4000" b="1" dirty="0"/>
              <a:t>或</a:t>
            </a:r>
            <a:r>
              <a:rPr lang="en-US" altLang="zh-CN" sz="4000" b="1" dirty="0">
                <a:solidFill>
                  <a:srgbClr val="FF0000"/>
                </a:solidFill>
              </a:rPr>
              <a:t>&lt;</a:t>
            </a:r>
            <a:r>
              <a:rPr lang="zh-CN" altLang="en-US" sz="4000" b="1" dirty="0"/>
              <a:t>表示。</a:t>
            </a:r>
            <a:endParaRPr lang="zh-CN" altLang="en-US" sz="4000" b="1" dirty="0"/>
          </a:p>
        </p:txBody>
      </p:sp>
      <p:grpSp>
        <p:nvGrpSpPr>
          <p:cNvPr id="2" name="Group 3"/>
          <p:cNvGrpSpPr/>
          <p:nvPr/>
        </p:nvGrpSpPr>
        <p:grpSpPr bwMode="auto">
          <a:xfrm>
            <a:off x="434975" y="2809875"/>
            <a:ext cx="3662363" cy="2808288"/>
            <a:chOff x="0" y="0"/>
            <a:chExt cx="5768" cy="4422"/>
          </a:xfrm>
        </p:grpSpPr>
        <p:pic>
          <p:nvPicPr>
            <p:cNvPr id="6148" name="图片 2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0" y="454"/>
              <a:ext cx="2155" cy="39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149" name="AutoShape 5"/>
            <p:cNvSpPr>
              <a:spLocks noChangeArrowheads="1"/>
            </p:cNvSpPr>
            <p:nvPr/>
          </p:nvSpPr>
          <p:spPr bwMode="auto">
            <a:xfrm>
              <a:off x="2114" y="0"/>
              <a:ext cx="3655" cy="1702"/>
            </a:xfrm>
            <a:prstGeom prst="wedgeRoundRectCallout">
              <a:avLst>
                <a:gd name="adj1" fmla="val -43750"/>
                <a:gd name="adj2" fmla="val 70000"/>
                <a:gd name="adj3" fmla="val 16667"/>
              </a:avLst>
            </a:prstGeom>
            <a:solidFill>
              <a:srgbClr val="CCFF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170" tIns="46990" rIns="90170" bIns="46990" anchor="ctr"/>
            <a:lstStyle/>
            <a:p>
              <a:pPr algn="ctr"/>
              <a:endPara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Arial" panose="020B0604020202020204" pitchFamily="34" charset="0"/>
              </a:endParaRPr>
            </a:p>
            <a:p>
              <a:pPr algn="ctr"/>
              <a:r>
                <a:rPr lang="zh-CN" altLang="en-US" sz="2800" b="1" dirty="0">
                  <a:latin typeface="Times New Roman" panose="02020603050405020304" pitchFamily="18" charset="0"/>
                  <a:cs typeface="Times New Roman" panose="02020603050405020304" pitchFamily="18" charset="0"/>
                  <a:sym typeface="Arial" panose="020B0604020202020204" pitchFamily="34" charset="0"/>
                </a:rPr>
                <a:t>三十几比二十</a:t>
              </a:r>
              <a:endPara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Arial" panose="020B0604020202020204" pitchFamily="34" charset="0"/>
              </a:endParaRPr>
            </a:p>
            <a:p>
              <a:pPr algn="ctr"/>
              <a:r>
                <a:rPr lang="zh-CN" altLang="en-US" sz="2800" b="1" dirty="0">
                  <a:latin typeface="Times New Roman" panose="02020603050405020304" pitchFamily="18" charset="0"/>
                  <a:cs typeface="Times New Roman" panose="02020603050405020304" pitchFamily="18" charset="0"/>
                  <a:sym typeface="Arial" panose="020B0604020202020204" pitchFamily="34" charset="0"/>
                </a:rPr>
                <a:t>几多，</a:t>
              </a:r>
              <a:r>
                <a:rPr lang="en-US" altLang="zh-CN" sz="2800" b="1" dirty="0">
                  <a:latin typeface="Times New Roman" panose="02020603050405020304" pitchFamily="18" charset="0"/>
                  <a:cs typeface="Times New Roman" panose="02020603050405020304" pitchFamily="18" charset="0"/>
                  <a:sym typeface="Arial" panose="020B0604020202020204" pitchFamily="34" charset="0"/>
                </a:rPr>
                <a:t>34</a:t>
              </a:r>
              <a:r>
                <a:rPr lang="zh-CN" altLang="en-US" sz="2800" b="1" dirty="0">
                  <a:latin typeface="Times New Roman" panose="02020603050405020304" pitchFamily="18" charset="0"/>
                  <a:cs typeface="Times New Roman" panose="02020603050405020304" pitchFamily="18" charset="0"/>
                  <a:sym typeface="Arial" panose="020B0604020202020204" pitchFamily="34" charset="0"/>
                </a:rPr>
                <a:t>大。</a:t>
              </a:r>
              <a:endPara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Arial" panose="020B0604020202020204" pitchFamily="34" charset="0"/>
              </a:endParaRPr>
            </a:p>
            <a:p>
              <a:pPr algn="ctr"/>
              <a:endPara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Arial" panose="020B0604020202020204" pitchFamily="34" charset="0"/>
              </a:endParaRPr>
            </a:p>
          </p:txBody>
        </p:sp>
      </p:grpSp>
      <p:sp>
        <p:nvSpPr>
          <p:cNvPr id="33798" name="文本框 4"/>
          <p:cNvSpPr txBox="1">
            <a:spLocks noChangeArrowheads="1"/>
          </p:cNvSpPr>
          <p:nvPr/>
        </p:nvSpPr>
        <p:spPr bwMode="auto">
          <a:xfrm>
            <a:off x="2352675" y="4610100"/>
            <a:ext cx="26638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34 &gt; 28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3" name="Group 7"/>
          <p:cNvGrpSpPr/>
          <p:nvPr/>
        </p:nvGrpSpPr>
        <p:grpSpPr bwMode="auto">
          <a:xfrm>
            <a:off x="4645025" y="2243138"/>
            <a:ext cx="4140200" cy="3875087"/>
            <a:chOff x="-880" y="900"/>
            <a:chExt cx="6521" cy="6103"/>
          </a:xfrm>
        </p:grpSpPr>
        <p:pic>
          <p:nvPicPr>
            <p:cNvPr id="6152" name="图片 5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3031" y="2438"/>
              <a:ext cx="2610" cy="45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153" name="AutoShape 9"/>
            <p:cNvSpPr>
              <a:spLocks noChangeArrowheads="1"/>
            </p:cNvSpPr>
            <p:nvPr/>
          </p:nvSpPr>
          <p:spPr bwMode="auto">
            <a:xfrm flipH="1">
              <a:off x="-880" y="900"/>
              <a:ext cx="4192" cy="2988"/>
            </a:xfrm>
            <a:prstGeom prst="wedgeRoundRectCallout">
              <a:avLst>
                <a:gd name="adj1" fmla="val -43750"/>
                <a:gd name="adj2" fmla="val 70000"/>
                <a:gd name="adj3" fmla="val 16667"/>
              </a:avLst>
            </a:prstGeom>
            <a:solidFill>
              <a:srgbClr val="CCFF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170" tIns="46990" rIns="90170" bIns="46990" anchor="ctr"/>
            <a:lstStyle/>
            <a:p>
              <a:pPr algn="ctr"/>
              <a:r>
                <a:rPr lang="zh-CN" altLang="en-US" sz="2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按数的顺序，</a:t>
              </a:r>
              <a:endPara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zh-CN" altLang="en-US" sz="2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从小数到大，</a:t>
              </a:r>
              <a:endPara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en-US" altLang="zh-CN" sz="2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28</a:t>
              </a:r>
              <a:r>
                <a:rPr lang="zh-CN" altLang="en-US" sz="2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在</a:t>
              </a:r>
              <a:r>
                <a:rPr lang="en-US" altLang="zh-CN" sz="2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34</a:t>
              </a:r>
              <a:r>
                <a:rPr lang="zh-CN" altLang="en-US" sz="2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前面，</a:t>
              </a:r>
              <a:endPara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en-US" altLang="zh-CN" sz="2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28</a:t>
              </a:r>
              <a:r>
                <a:rPr lang="zh-CN" altLang="en-US" sz="2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小</a:t>
              </a:r>
              <a:r>
                <a:rPr lang="zh-CN" altLang="en-US" sz="2800" b="1" dirty="0">
                  <a:latin typeface="宋体" panose="02010600030101010101" pitchFamily="2" charset="-122"/>
                </a:rPr>
                <a:t>。</a:t>
              </a:r>
              <a:endParaRPr lang="en-US" sz="2800" b="1" dirty="0">
                <a:latin typeface="宋体" panose="02010600030101010101" pitchFamily="2" charset="-122"/>
              </a:endParaRPr>
            </a:p>
          </p:txBody>
        </p:sp>
      </p:grpSp>
      <p:sp>
        <p:nvSpPr>
          <p:cNvPr id="33802" name="文本框 7"/>
          <p:cNvSpPr txBox="1">
            <a:spLocks noChangeArrowheads="1"/>
          </p:cNvSpPr>
          <p:nvPr/>
        </p:nvSpPr>
        <p:spPr bwMode="auto">
          <a:xfrm>
            <a:off x="4827588" y="4560888"/>
            <a:ext cx="266382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28 &lt; 34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" fill="hold"/>
                                        <p:tgtEl>
                                          <p:spTgt spid="337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" fill="hold"/>
                                        <p:tgtEl>
                                          <p:spTgt spid="337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" fill="hold"/>
                                        <p:tgtEl>
                                          <p:spTgt spid="338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" fill="hold"/>
                                        <p:tgtEl>
                                          <p:spTgt spid="338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8" grpId="0"/>
      <p:bldP spid="3380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5" descr="19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517650" y="752475"/>
            <a:ext cx="6337300" cy="1465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819" name="Text Box 6"/>
          <p:cNvSpPr txBox="1">
            <a:spLocks noChangeArrowheads="1"/>
          </p:cNvSpPr>
          <p:nvPr/>
        </p:nvSpPr>
        <p:spPr bwMode="auto">
          <a:xfrm>
            <a:off x="3708400" y="2233613"/>
            <a:ext cx="59055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en-US" sz="3200" b="1">
                <a:latin typeface="Times New Roman" panose="02020603050405020304" pitchFamily="18" charset="0"/>
              </a:rPr>
              <a:t>28</a:t>
            </a:r>
            <a:endParaRPr lang="zh-CN" altLang="en-US" sz="3200" b="1">
              <a:latin typeface="Times New Roman" panose="02020603050405020304" pitchFamily="18" charset="0"/>
            </a:endParaRPr>
          </a:p>
        </p:txBody>
      </p:sp>
      <p:sp>
        <p:nvSpPr>
          <p:cNvPr id="34820" name="Oval 7"/>
          <p:cNvSpPr>
            <a:spLocks noChangeArrowheads="1"/>
          </p:cNvSpPr>
          <p:nvPr/>
        </p:nvSpPr>
        <p:spPr bwMode="auto">
          <a:xfrm>
            <a:off x="4429125" y="2339975"/>
            <a:ext cx="393700" cy="3937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eaLnBrk="0" hangingPunct="0"/>
            <a:endParaRPr lang="zh-CN" altLang="en-US" sz="2400">
              <a:latin typeface="Times New Roman" panose="02020603050405020304" pitchFamily="18" charset="0"/>
            </a:endParaRPr>
          </a:p>
        </p:txBody>
      </p:sp>
      <p:sp>
        <p:nvSpPr>
          <p:cNvPr id="34821" name="Text Box 8"/>
          <p:cNvSpPr txBox="1">
            <a:spLocks noChangeArrowheads="1"/>
          </p:cNvSpPr>
          <p:nvPr/>
        </p:nvSpPr>
        <p:spPr bwMode="auto">
          <a:xfrm>
            <a:off x="4932363" y="2233613"/>
            <a:ext cx="59055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en-US" sz="3200" b="1">
                <a:latin typeface="Times New Roman" panose="02020603050405020304" pitchFamily="18" charset="0"/>
              </a:rPr>
              <a:t>26</a:t>
            </a:r>
            <a:endParaRPr lang="zh-CN" altLang="en-US" sz="3200" b="1">
              <a:latin typeface="Times New Roman" panose="02020603050405020304" pitchFamily="18" charset="0"/>
            </a:endParaRPr>
          </a:p>
        </p:txBody>
      </p:sp>
      <p:sp>
        <p:nvSpPr>
          <p:cNvPr id="34822" name="Text Box 9"/>
          <p:cNvSpPr txBox="1">
            <a:spLocks noChangeArrowheads="1"/>
          </p:cNvSpPr>
          <p:nvPr/>
        </p:nvSpPr>
        <p:spPr bwMode="auto">
          <a:xfrm>
            <a:off x="4424363" y="2303463"/>
            <a:ext cx="49371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＞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2" name="Group 10"/>
          <p:cNvGrpSpPr/>
          <p:nvPr/>
        </p:nvGrpSpPr>
        <p:grpSpPr bwMode="auto">
          <a:xfrm>
            <a:off x="490538" y="3151188"/>
            <a:ext cx="1798637" cy="2401887"/>
            <a:chOff x="0" y="0"/>
            <a:chExt cx="1224" cy="1652"/>
          </a:xfrm>
        </p:grpSpPr>
        <p:sp>
          <p:nvSpPr>
            <p:cNvPr id="8200" name="Rectangle 11"/>
            <p:cNvSpPr>
              <a:spLocks noChangeArrowheads="1"/>
            </p:cNvSpPr>
            <p:nvPr/>
          </p:nvSpPr>
          <p:spPr bwMode="auto">
            <a:xfrm>
              <a:off x="0" y="1346"/>
              <a:ext cx="408" cy="272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pPr eaLnBrk="0" hangingPunct="0"/>
              <a:endParaRPr lang="zh-CN" altLang="en-US" sz="2400">
                <a:latin typeface="Times New Roman" panose="02020603050405020304" pitchFamily="18" charset="0"/>
              </a:endParaRPr>
            </a:p>
          </p:txBody>
        </p:sp>
        <p:sp>
          <p:nvSpPr>
            <p:cNvPr id="8201" name="Rectangle 12"/>
            <p:cNvSpPr>
              <a:spLocks noChangeArrowheads="1"/>
            </p:cNvSpPr>
            <p:nvPr/>
          </p:nvSpPr>
          <p:spPr bwMode="auto">
            <a:xfrm>
              <a:off x="408" y="1346"/>
              <a:ext cx="408" cy="272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pPr eaLnBrk="0" hangingPunct="0"/>
              <a:endParaRPr lang="zh-CN" altLang="en-US" sz="2400">
                <a:latin typeface="Times New Roman" panose="02020603050405020304" pitchFamily="18" charset="0"/>
              </a:endParaRPr>
            </a:p>
          </p:txBody>
        </p:sp>
        <p:sp>
          <p:nvSpPr>
            <p:cNvPr id="8202" name="Rectangle 13"/>
            <p:cNvSpPr>
              <a:spLocks noChangeArrowheads="1"/>
            </p:cNvSpPr>
            <p:nvPr/>
          </p:nvSpPr>
          <p:spPr bwMode="auto">
            <a:xfrm>
              <a:off x="816" y="1346"/>
              <a:ext cx="408" cy="272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pPr eaLnBrk="0" hangingPunct="0"/>
              <a:endParaRPr lang="zh-CN" altLang="en-US" sz="2400">
                <a:latin typeface="Times New Roman" panose="02020603050405020304" pitchFamily="18" charset="0"/>
              </a:endParaRPr>
            </a:p>
          </p:txBody>
        </p:sp>
        <p:sp>
          <p:nvSpPr>
            <p:cNvPr id="8203" name="Line 14"/>
            <p:cNvSpPr>
              <a:spLocks noChangeShapeType="1"/>
            </p:cNvSpPr>
            <p:nvPr/>
          </p:nvSpPr>
          <p:spPr bwMode="auto">
            <a:xfrm flipV="1">
              <a:off x="205" y="0"/>
              <a:ext cx="0" cy="1347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04" name="Line 15"/>
            <p:cNvSpPr>
              <a:spLocks noChangeShapeType="1"/>
            </p:cNvSpPr>
            <p:nvPr/>
          </p:nvSpPr>
          <p:spPr bwMode="auto">
            <a:xfrm flipV="1">
              <a:off x="622" y="0"/>
              <a:ext cx="0" cy="1347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05" name="Line 16"/>
            <p:cNvSpPr>
              <a:spLocks noChangeShapeType="1"/>
            </p:cNvSpPr>
            <p:nvPr/>
          </p:nvSpPr>
          <p:spPr bwMode="auto">
            <a:xfrm flipV="1">
              <a:off x="1031" y="0"/>
              <a:ext cx="0" cy="1347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06" name="Text Box 17"/>
            <p:cNvSpPr txBox="1">
              <a:spLocks noChangeArrowheads="1"/>
            </p:cNvSpPr>
            <p:nvPr/>
          </p:nvSpPr>
          <p:spPr bwMode="auto">
            <a:xfrm>
              <a:off x="67" y="1333"/>
              <a:ext cx="333" cy="3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0" hangingPunct="0"/>
              <a:r>
                <a:rPr lang="zh-CN" altLang="en-US" sz="2400" b="1">
                  <a:solidFill>
                    <a:srgbClr val="9900CC"/>
                  </a:solidFill>
                  <a:latin typeface="宋体" panose="02010600030101010101" pitchFamily="2" charset="-122"/>
                </a:rPr>
                <a:t>百</a:t>
              </a:r>
              <a:endParaRPr lang="zh-CN" altLang="en-US" sz="2400" b="1">
                <a:solidFill>
                  <a:srgbClr val="9900CC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8207" name="Text Box 18"/>
            <p:cNvSpPr txBox="1">
              <a:spLocks noChangeArrowheads="1"/>
            </p:cNvSpPr>
            <p:nvPr/>
          </p:nvSpPr>
          <p:spPr bwMode="auto">
            <a:xfrm>
              <a:off x="463" y="1334"/>
              <a:ext cx="336" cy="3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0" hangingPunct="0"/>
              <a:r>
                <a:rPr lang="zh-CN" altLang="en-US" sz="2400" b="1">
                  <a:solidFill>
                    <a:srgbClr val="9900CC"/>
                  </a:solidFill>
                  <a:latin typeface="宋体" panose="02010600030101010101" pitchFamily="2" charset="-122"/>
                </a:rPr>
                <a:t>十</a:t>
              </a:r>
              <a:endParaRPr lang="zh-CN" altLang="en-US" sz="2400" b="1">
                <a:solidFill>
                  <a:srgbClr val="9900CC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8208" name="Text Box 19"/>
            <p:cNvSpPr txBox="1">
              <a:spLocks noChangeArrowheads="1"/>
            </p:cNvSpPr>
            <p:nvPr/>
          </p:nvSpPr>
          <p:spPr bwMode="auto">
            <a:xfrm>
              <a:off x="862" y="1333"/>
              <a:ext cx="336" cy="3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0" hangingPunct="0"/>
              <a:r>
                <a:rPr lang="zh-CN" altLang="en-US" sz="2400" b="1">
                  <a:solidFill>
                    <a:srgbClr val="9900CC"/>
                  </a:solidFill>
                  <a:latin typeface="宋体" panose="02010600030101010101" pitchFamily="2" charset="-122"/>
                </a:rPr>
                <a:t>个</a:t>
              </a:r>
              <a:endParaRPr lang="zh-CN" altLang="en-US" sz="2400" b="1">
                <a:solidFill>
                  <a:srgbClr val="9900CC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8209" name="Oval 20"/>
            <p:cNvSpPr>
              <a:spLocks noChangeArrowheads="1"/>
            </p:cNvSpPr>
            <p:nvPr/>
          </p:nvSpPr>
          <p:spPr bwMode="auto">
            <a:xfrm>
              <a:off x="940" y="1211"/>
              <a:ext cx="182" cy="136"/>
            </a:xfrm>
            <a:prstGeom prst="ellipse">
              <a:avLst/>
            </a:prstGeom>
            <a:solidFill>
              <a:srgbClr val="EEEE38"/>
            </a:solidFill>
            <a:ln w="9525">
              <a:solidFill>
                <a:schemeClr val="accent2"/>
              </a:solidFill>
              <a:round/>
            </a:ln>
          </p:spPr>
          <p:txBody>
            <a:bodyPr wrap="none" anchor="ctr"/>
            <a:lstStyle/>
            <a:p>
              <a:pPr eaLnBrk="0" hangingPunct="0"/>
              <a:endParaRPr lang="zh-CN" altLang="en-US" sz="2400">
                <a:latin typeface="Times New Roman" panose="02020603050405020304" pitchFamily="18" charset="0"/>
              </a:endParaRPr>
            </a:p>
          </p:txBody>
        </p:sp>
        <p:sp>
          <p:nvSpPr>
            <p:cNvPr id="8210" name="Oval 21"/>
            <p:cNvSpPr>
              <a:spLocks noChangeArrowheads="1"/>
            </p:cNvSpPr>
            <p:nvPr/>
          </p:nvSpPr>
          <p:spPr bwMode="auto">
            <a:xfrm>
              <a:off x="940" y="1075"/>
              <a:ext cx="182" cy="136"/>
            </a:xfrm>
            <a:prstGeom prst="ellipse">
              <a:avLst/>
            </a:prstGeom>
            <a:solidFill>
              <a:srgbClr val="EEEE38"/>
            </a:solidFill>
            <a:ln w="9525">
              <a:solidFill>
                <a:schemeClr val="accent2"/>
              </a:solidFill>
              <a:round/>
            </a:ln>
          </p:spPr>
          <p:txBody>
            <a:bodyPr wrap="none" anchor="ctr"/>
            <a:lstStyle/>
            <a:p>
              <a:pPr eaLnBrk="0" hangingPunct="0"/>
              <a:endParaRPr lang="zh-CN" altLang="en-US" sz="2400">
                <a:latin typeface="Times New Roman" panose="02020603050405020304" pitchFamily="18" charset="0"/>
              </a:endParaRPr>
            </a:p>
          </p:txBody>
        </p:sp>
        <p:sp>
          <p:nvSpPr>
            <p:cNvPr id="8211" name="Oval 22"/>
            <p:cNvSpPr>
              <a:spLocks noChangeArrowheads="1"/>
            </p:cNvSpPr>
            <p:nvPr/>
          </p:nvSpPr>
          <p:spPr bwMode="auto">
            <a:xfrm>
              <a:off x="940" y="938"/>
              <a:ext cx="182" cy="136"/>
            </a:xfrm>
            <a:prstGeom prst="ellipse">
              <a:avLst/>
            </a:prstGeom>
            <a:solidFill>
              <a:srgbClr val="EEEE38"/>
            </a:solidFill>
            <a:ln w="9525">
              <a:solidFill>
                <a:schemeClr val="accent2"/>
              </a:solidFill>
              <a:round/>
            </a:ln>
          </p:spPr>
          <p:txBody>
            <a:bodyPr wrap="none" anchor="ctr"/>
            <a:lstStyle/>
            <a:p>
              <a:pPr eaLnBrk="0" hangingPunct="0"/>
              <a:endParaRPr lang="zh-CN" altLang="en-US" sz="2400">
                <a:latin typeface="Times New Roman" panose="02020603050405020304" pitchFamily="18" charset="0"/>
              </a:endParaRPr>
            </a:p>
          </p:txBody>
        </p:sp>
        <p:sp>
          <p:nvSpPr>
            <p:cNvPr id="8212" name="Oval 23"/>
            <p:cNvSpPr>
              <a:spLocks noChangeArrowheads="1"/>
            </p:cNvSpPr>
            <p:nvPr/>
          </p:nvSpPr>
          <p:spPr bwMode="auto">
            <a:xfrm>
              <a:off x="533" y="939"/>
              <a:ext cx="182" cy="136"/>
            </a:xfrm>
            <a:prstGeom prst="ellipse">
              <a:avLst/>
            </a:prstGeom>
            <a:solidFill>
              <a:srgbClr val="EEEE38"/>
            </a:solidFill>
            <a:ln w="9525">
              <a:solidFill>
                <a:schemeClr val="accent2"/>
              </a:solidFill>
              <a:round/>
            </a:ln>
          </p:spPr>
          <p:txBody>
            <a:bodyPr wrap="none" anchor="ctr"/>
            <a:lstStyle/>
            <a:p>
              <a:pPr eaLnBrk="0" hangingPunct="0"/>
              <a:endParaRPr lang="zh-CN" altLang="en-US" sz="2400">
                <a:latin typeface="Times New Roman" panose="02020603050405020304" pitchFamily="18" charset="0"/>
              </a:endParaRPr>
            </a:p>
          </p:txBody>
        </p:sp>
        <p:sp>
          <p:nvSpPr>
            <p:cNvPr id="8213" name="Oval 24"/>
            <p:cNvSpPr>
              <a:spLocks noChangeArrowheads="1"/>
            </p:cNvSpPr>
            <p:nvPr/>
          </p:nvSpPr>
          <p:spPr bwMode="auto">
            <a:xfrm>
              <a:off x="533" y="1211"/>
              <a:ext cx="182" cy="136"/>
            </a:xfrm>
            <a:prstGeom prst="ellipse">
              <a:avLst/>
            </a:prstGeom>
            <a:solidFill>
              <a:srgbClr val="EEEE38"/>
            </a:solidFill>
            <a:ln w="9525">
              <a:solidFill>
                <a:schemeClr val="accent2"/>
              </a:solidFill>
              <a:round/>
            </a:ln>
          </p:spPr>
          <p:txBody>
            <a:bodyPr wrap="none" anchor="ctr"/>
            <a:lstStyle/>
            <a:p>
              <a:pPr eaLnBrk="0" hangingPunct="0"/>
              <a:endParaRPr lang="zh-CN" altLang="en-US" sz="2400">
                <a:latin typeface="Times New Roman" panose="02020603050405020304" pitchFamily="18" charset="0"/>
              </a:endParaRPr>
            </a:p>
          </p:txBody>
        </p:sp>
        <p:sp>
          <p:nvSpPr>
            <p:cNvPr id="8214" name="Oval 25"/>
            <p:cNvSpPr>
              <a:spLocks noChangeArrowheads="1"/>
            </p:cNvSpPr>
            <p:nvPr/>
          </p:nvSpPr>
          <p:spPr bwMode="auto">
            <a:xfrm>
              <a:off x="533" y="1075"/>
              <a:ext cx="182" cy="136"/>
            </a:xfrm>
            <a:prstGeom prst="ellipse">
              <a:avLst/>
            </a:prstGeom>
            <a:solidFill>
              <a:srgbClr val="EEEE38"/>
            </a:solidFill>
            <a:ln w="9525">
              <a:solidFill>
                <a:schemeClr val="accent2"/>
              </a:solidFill>
              <a:round/>
            </a:ln>
          </p:spPr>
          <p:txBody>
            <a:bodyPr wrap="none" anchor="ctr"/>
            <a:lstStyle/>
            <a:p>
              <a:pPr eaLnBrk="0" hangingPunct="0"/>
              <a:endParaRPr lang="zh-CN" altLang="en-US" sz="2400">
                <a:latin typeface="Times New Roman" panose="02020603050405020304" pitchFamily="18" charset="0"/>
              </a:endParaRPr>
            </a:p>
          </p:txBody>
        </p:sp>
        <p:sp>
          <p:nvSpPr>
            <p:cNvPr id="8215" name="Oval 26"/>
            <p:cNvSpPr>
              <a:spLocks noChangeArrowheads="1"/>
            </p:cNvSpPr>
            <p:nvPr/>
          </p:nvSpPr>
          <p:spPr bwMode="auto">
            <a:xfrm>
              <a:off x="939" y="397"/>
              <a:ext cx="182" cy="136"/>
            </a:xfrm>
            <a:prstGeom prst="ellipse">
              <a:avLst/>
            </a:prstGeom>
            <a:solidFill>
              <a:srgbClr val="EEEE38"/>
            </a:solidFill>
            <a:ln w="9525">
              <a:solidFill>
                <a:schemeClr val="accent2"/>
              </a:solidFill>
              <a:round/>
            </a:ln>
          </p:spPr>
          <p:txBody>
            <a:bodyPr wrap="none" anchor="ctr"/>
            <a:lstStyle/>
            <a:p>
              <a:pPr eaLnBrk="0" hangingPunct="0"/>
              <a:endParaRPr lang="zh-CN" altLang="en-US" sz="2400">
                <a:latin typeface="Times New Roman" panose="02020603050405020304" pitchFamily="18" charset="0"/>
              </a:endParaRPr>
            </a:p>
          </p:txBody>
        </p:sp>
        <p:sp>
          <p:nvSpPr>
            <p:cNvPr id="8216" name="Oval 27"/>
            <p:cNvSpPr>
              <a:spLocks noChangeArrowheads="1"/>
            </p:cNvSpPr>
            <p:nvPr/>
          </p:nvSpPr>
          <p:spPr bwMode="auto">
            <a:xfrm>
              <a:off x="940" y="802"/>
              <a:ext cx="182" cy="136"/>
            </a:xfrm>
            <a:prstGeom prst="ellipse">
              <a:avLst/>
            </a:prstGeom>
            <a:solidFill>
              <a:srgbClr val="EEEE38"/>
            </a:solidFill>
            <a:ln w="9525">
              <a:solidFill>
                <a:schemeClr val="accent2"/>
              </a:solidFill>
              <a:round/>
            </a:ln>
          </p:spPr>
          <p:txBody>
            <a:bodyPr wrap="none" anchor="ctr"/>
            <a:lstStyle/>
            <a:p>
              <a:pPr eaLnBrk="0" hangingPunct="0"/>
              <a:endParaRPr lang="zh-CN" altLang="en-US" sz="2400">
                <a:latin typeface="Times New Roman" panose="02020603050405020304" pitchFamily="18" charset="0"/>
              </a:endParaRPr>
            </a:p>
          </p:txBody>
        </p:sp>
        <p:sp>
          <p:nvSpPr>
            <p:cNvPr id="8217" name="Oval 28"/>
            <p:cNvSpPr>
              <a:spLocks noChangeArrowheads="1"/>
            </p:cNvSpPr>
            <p:nvPr/>
          </p:nvSpPr>
          <p:spPr bwMode="auto">
            <a:xfrm>
              <a:off x="939" y="251"/>
              <a:ext cx="182" cy="136"/>
            </a:xfrm>
            <a:prstGeom prst="ellipse">
              <a:avLst/>
            </a:prstGeom>
            <a:solidFill>
              <a:srgbClr val="EEEE38"/>
            </a:solidFill>
            <a:ln w="9525">
              <a:solidFill>
                <a:schemeClr val="accent2"/>
              </a:solidFill>
              <a:round/>
            </a:ln>
          </p:spPr>
          <p:txBody>
            <a:bodyPr wrap="none" anchor="ctr"/>
            <a:lstStyle/>
            <a:p>
              <a:pPr eaLnBrk="0" hangingPunct="0"/>
              <a:endParaRPr lang="zh-CN" altLang="en-US" sz="2400">
                <a:latin typeface="Times New Roman" panose="02020603050405020304" pitchFamily="18" charset="0"/>
              </a:endParaRPr>
            </a:p>
          </p:txBody>
        </p:sp>
        <p:sp>
          <p:nvSpPr>
            <p:cNvPr id="8218" name="Oval 29"/>
            <p:cNvSpPr>
              <a:spLocks noChangeArrowheads="1"/>
            </p:cNvSpPr>
            <p:nvPr/>
          </p:nvSpPr>
          <p:spPr bwMode="auto">
            <a:xfrm>
              <a:off x="939" y="669"/>
              <a:ext cx="182" cy="136"/>
            </a:xfrm>
            <a:prstGeom prst="ellipse">
              <a:avLst/>
            </a:prstGeom>
            <a:solidFill>
              <a:srgbClr val="EEEE38"/>
            </a:solidFill>
            <a:ln w="9525">
              <a:solidFill>
                <a:schemeClr val="accent2"/>
              </a:solidFill>
              <a:round/>
            </a:ln>
          </p:spPr>
          <p:txBody>
            <a:bodyPr wrap="none" anchor="ctr"/>
            <a:lstStyle/>
            <a:p>
              <a:pPr eaLnBrk="0" hangingPunct="0"/>
              <a:endParaRPr lang="zh-CN" altLang="en-US" sz="2400">
                <a:latin typeface="Times New Roman" panose="02020603050405020304" pitchFamily="18" charset="0"/>
              </a:endParaRPr>
            </a:p>
          </p:txBody>
        </p:sp>
        <p:sp>
          <p:nvSpPr>
            <p:cNvPr id="8219" name="Oval 30"/>
            <p:cNvSpPr>
              <a:spLocks noChangeArrowheads="1"/>
            </p:cNvSpPr>
            <p:nvPr/>
          </p:nvSpPr>
          <p:spPr bwMode="auto">
            <a:xfrm>
              <a:off x="939" y="532"/>
              <a:ext cx="182" cy="136"/>
            </a:xfrm>
            <a:prstGeom prst="ellipse">
              <a:avLst/>
            </a:prstGeom>
            <a:solidFill>
              <a:srgbClr val="EEEE38"/>
            </a:solidFill>
            <a:ln w="9525">
              <a:solidFill>
                <a:schemeClr val="accent2"/>
              </a:solidFill>
              <a:round/>
            </a:ln>
          </p:spPr>
          <p:txBody>
            <a:bodyPr wrap="none" anchor="ctr"/>
            <a:lstStyle/>
            <a:p>
              <a:pPr eaLnBrk="0" hangingPunct="0"/>
              <a:endParaRPr lang="zh-CN" altLang="en-US" sz="2400">
                <a:latin typeface="Times New Roman" panose="02020603050405020304" pitchFamily="18" charset="0"/>
              </a:endParaRPr>
            </a:p>
          </p:txBody>
        </p:sp>
        <p:sp>
          <p:nvSpPr>
            <p:cNvPr id="8220" name="Oval 31"/>
            <p:cNvSpPr>
              <a:spLocks noChangeArrowheads="1"/>
            </p:cNvSpPr>
            <p:nvPr/>
          </p:nvSpPr>
          <p:spPr bwMode="auto">
            <a:xfrm>
              <a:off x="939" y="115"/>
              <a:ext cx="182" cy="136"/>
            </a:xfrm>
            <a:prstGeom prst="ellipse">
              <a:avLst/>
            </a:prstGeom>
            <a:solidFill>
              <a:srgbClr val="EEEE38"/>
            </a:solidFill>
            <a:ln w="9525">
              <a:solidFill>
                <a:schemeClr val="accent2"/>
              </a:solidFill>
              <a:round/>
            </a:ln>
          </p:spPr>
          <p:txBody>
            <a:bodyPr wrap="none" anchor="ctr"/>
            <a:lstStyle/>
            <a:p>
              <a:pPr eaLnBrk="0" hangingPunct="0"/>
              <a:endParaRPr lang="zh-CN" altLang="en-US" sz="240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3" name="Group 32"/>
          <p:cNvGrpSpPr/>
          <p:nvPr/>
        </p:nvGrpSpPr>
        <p:grpSpPr bwMode="auto">
          <a:xfrm>
            <a:off x="2422525" y="3136900"/>
            <a:ext cx="1871663" cy="2405063"/>
            <a:chOff x="0" y="0"/>
            <a:chExt cx="1224" cy="1654"/>
          </a:xfrm>
        </p:grpSpPr>
        <p:sp>
          <p:nvSpPr>
            <p:cNvPr id="8222" name="Rectangle 33"/>
            <p:cNvSpPr>
              <a:spLocks noChangeArrowheads="1"/>
            </p:cNvSpPr>
            <p:nvPr/>
          </p:nvSpPr>
          <p:spPr bwMode="auto">
            <a:xfrm>
              <a:off x="0" y="1349"/>
              <a:ext cx="408" cy="272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pPr eaLnBrk="0" hangingPunct="0"/>
              <a:endParaRPr lang="zh-CN" altLang="en-US" sz="2400">
                <a:latin typeface="Times New Roman" panose="02020603050405020304" pitchFamily="18" charset="0"/>
              </a:endParaRPr>
            </a:p>
          </p:txBody>
        </p:sp>
        <p:sp>
          <p:nvSpPr>
            <p:cNvPr id="8223" name="Rectangle 34"/>
            <p:cNvSpPr>
              <a:spLocks noChangeArrowheads="1"/>
            </p:cNvSpPr>
            <p:nvPr/>
          </p:nvSpPr>
          <p:spPr bwMode="auto">
            <a:xfrm>
              <a:off x="408" y="1349"/>
              <a:ext cx="408" cy="272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pPr eaLnBrk="0" hangingPunct="0"/>
              <a:endParaRPr lang="zh-CN" altLang="en-US" sz="2400">
                <a:latin typeface="Times New Roman" panose="02020603050405020304" pitchFamily="18" charset="0"/>
              </a:endParaRPr>
            </a:p>
          </p:txBody>
        </p:sp>
        <p:sp>
          <p:nvSpPr>
            <p:cNvPr id="8224" name="Rectangle 35"/>
            <p:cNvSpPr>
              <a:spLocks noChangeArrowheads="1"/>
            </p:cNvSpPr>
            <p:nvPr/>
          </p:nvSpPr>
          <p:spPr bwMode="auto">
            <a:xfrm>
              <a:off x="816" y="1349"/>
              <a:ext cx="408" cy="272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pPr eaLnBrk="0" hangingPunct="0"/>
              <a:endParaRPr lang="zh-CN" altLang="en-US" sz="2400">
                <a:latin typeface="Times New Roman" panose="02020603050405020304" pitchFamily="18" charset="0"/>
              </a:endParaRPr>
            </a:p>
          </p:txBody>
        </p:sp>
        <p:sp>
          <p:nvSpPr>
            <p:cNvPr id="8225" name="Line 36"/>
            <p:cNvSpPr>
              <a:spLocks noChangeShapeType="1"/>
            </p:cNvSpPr>
            <p:nvPr/>
          </p:nvSpPr>
          <p:spPr bwMode="auto">
            <a:xfrm flipV="1">
              <a:off x="205" y="0"/>
              <a:ext cx="0" cy="135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26" name="Line 37"/>
            <p:cNvSpPr>
              <a:spLocks noChangeShapeType="1"/>
            </p:cNvSpPr>
            <p:nvPr/>
          </p:nvSpPr>
          <p:spPr bwMode="auto">
            <a:xfrm flipV="1">
              <a:off x="622" y="0"/>
              <a:ext cx="0" cy="135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27" name="Line 38"/>
            <p:cNvSpPr>
              <a:spLocks noChangeShapeType="1"/>
            </p:cNvSpPr>
            <p:nvPr/>
          </p:nvSpPr>
          <p:spPr bwMode="auto">
            <a:xfrm flipV="1">
              <a:off x="1031" y="0"/>
              <a:ext cx="0" cy="135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28" name="Text Box 39"/>
            <p:cNvSpPr txBox="1">
              <a:spLocks noChangeArrowheads="1"/>
            </p:cNvSpPr>
            <p:nvPr/>
          </p:nvSpPr>
          <p:spPr bwMode="auto">
            <a:xfrm>
              <a:off x="67" y="1336"/>
              <a:ext cx="323" cy="3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0" hangingPunct="0"/>
              <a:r>
                <a:rPr lang="zh-CN" altLang="en-US" sz="2400" b="1">
                  <a:solidFill>
                    <a:srgbClr val="9900CC"/>
                  </a:solidFill>
                  <a:latin typeface="宋体" panose="02010600030101010101" pitchFamily="2" charset="-122"/>
                </a:rPr>
                <a:t>百</a:t>
              </a:r>
              <a:endParaRPr lang="zh-CN" altLang="en-US" sz="2400" b="1">
                <a:solidFill>
                  <a:srgbClr val="9900CC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8229" name="Text Box 40"/>
            <p:cNvSpPr txBox="1">
              <a:spLocks noChangeArrowheads="1"/>
            </p:cNvSpPr>
            <p:nvPr/>
          </p:nvSpPr>
          <p:spPr bwMode="auto">
            <a:xfrm>
              <a:off x="463" y="1336"/>
              <a:ext cx="323" cy="3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0" hangingPunct="0"/>
              <a:r>
                <a:rPr lang="zh-CN" altLang="en-US" sz="2400" b="1">
                  <a:solidFill>
                    <a:srgbClr val="9900CC"/>
                  </a:solidFill>
                  <a:latin typeface="宋体" panose="02010600030101010101" pitchFamily="2" charset="-122"/>
                </a:rPr>
                <a:t>十</a:t>
              </a:r>
              <a:endParaRPr lang="zh-CN" altLang="en-US" sz="2400" b="1">
                <a:solidFill>
                  <a:srgbClr val="9900CC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8230" name="Text Box 41"/>
            <p:cNvSpPr txBox="1">
              <a:spLocks noChangeArrowheads="1"/>
            </p:cNvSpPr>
            <p:nvPr/>
          </p:nvSpPr>
          <p:spPr bwMode="auto">
            <a:xfrm>
              <a:off x="862" y="1336"/>
              <a:ext cx="323" cy="3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0" hangingPunct="0"/>
              <a:r>
                <a:rPr lang="zh-CN" altLang="en-US" sz="2400" b="1">
                  <a:solidFill>
                    <a:srgbClr val="9900CC"/>
                  </a:solidFill>
                  <a:latin typeface="宋体" panose="02010600030101010101" pitchFamily="2" charset="-122"/>
                </a:rPr>
                <a:t>个</a:t>
              </a:r>
              <a:endParaRPr lang="zh-CN" altLang="en-US" sz="2400" b="1">
                <a:solidFill>
                  <a:srgbClr val="9900CC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8231" name="Oval 42"/>
            <p:cNvSpPr>
              <a:spLocks noChangeArrowheads="1"/>
            </p:cNvSpPr>
            <p:nvPr/>
          </p:nvSpPr>
          <p:spPr bwMode="auto">
            <a:xfrm>
              <a:off x="940" y="1214"/>
              <a:ext cx="182" cy="136"/>
            </a:xfrm>
            <a:prstGeom prst="ellipse">
              <a:avLst/>
            </a:prstGeom>
            <a:solidFill>
              <a:srgbClr val="EEEE38"/>
            </a:solidFill>
            <a:ln w="9525">
              <a:solidFill>
                <a:schemeClr val="accent2"/>
              </a:solidFill>
              <a:round/>
            </a:ln>
          </p:spPr>
          <p:txBody>
            <a:bodyPr wrap="none" anchor="ctr"/>
            <a:lstStyle/>
            <a:p>
              <a:pPr eaLnBrk="0" hangingPunct="0"/>
              <a:endParaRPr lang="zh-CN" altLang="en-US" sz="2400">
                <a:latin typeface="Times New Roman" panose="02020603050405020304" pitchFamily="18" charset="0"/>
              </a:endParaRPr>
            </a:p>
          </p:txBody>
        </p:sp>
        <p:sp>
          <p:nvSpPr>
            <p:cNvPr id="8232" name="Oval 43"/>
            <p:cNvSpPr>
              <a:spLocks noChangeArrowheads="1"/>
            </p:cNvSpPr>
            <p:nvPr/>
          </p:nvSpPr>
          <p:spPr bwMode="auto">
            <a:xfrm>
              <a:off x="940" y="1078"/>
              <a:ext cx="182" cy="136"/>
            </a:xfrm>
            <a:prstGeom prst="ellipse">
              <a:avLst/>
            </a:prstGeom>
            <a:solidFill>
              <a:srgbClr val="EEEE38"/>
            </a:solidFill>
            <a:ln w="9525">
              <a:solidFill>
                <a:schemeClr val="accent2"/>
              </a:solidFill>
              <a:round/>
            </a:ln>
          </p:spPr>
          <p:txBody>
            <a:bodyPr wrap="none" anchor="ctr"/>
            <a:lstStyle/>
            <a:p>
              <a:pPr eaLnBrk="0" hangingPunct="0"/>
              <a:endParaRPr lang="zh-CN" altLang="en-US" sz="2400">
                <a:latin typeface="Times New Roman" panose="02020603050405020304" pitchFamily="18" charset="0"/>
              </a:endParaRPr>
            </a:p>
          </p:txBody>
        </p:sp>
        <p:sp>
          <p:nvSpPr>
            <p:cNvPr id="8233" name="Oval 44"/>
            <p:cNvSpPr>
              <a:spLocks noChangeArrowheads="1"/>
            </p:cNvSpPr>
            <p:nvPr/>
          </p:nvSpPr>
          <p:spPr bwMode="auto">
            <a:xfrm>
              <a:off x="940" y="941"/>
              <a:ext cx="182" cy="136"/>
            </a:xfrm>
            <a:prstGeom prst="ellipse">
              <a:avLst/>
            </a:prstGeom>
            <a:solidFill>
              <a:srgbClr val="EEEE38"/>
            </a:solidFill>
            <a:ln w="9525">
              <a:solidFill>
                <a:schemeClr val="accent2"/>
              </a:solidFill>
              <a:round/>
            </a:ln>
          </p:spPr>
          <p:txBody>
            <a:bodyPr wrap="none" anchor="ctr"/>
            <a:lstStyle/>
            <a:p>
              <a:pPr eaLnBrk="0" hangingPunct="0"/>
              <a:endParaRPr lang="zh-CN" altLang="en-US" sz="2400">
                <a:latin typeface="Times New Roman" panose="02020603050405020304" pitchFamily="18" charset="0"/>
              </a:endParaRPr>
            </a:p>
          </p:txBody>
        </p:sp>
        <p:sp>
          <p:nvSpPr>
            <p:cNvPr id="8234" name="Oval 45"/>
            <p:cNvSpPr>
              <a:spLocks noChangeArrowheads="1"/>
            </p:cNvSpPr>
            <p:nvPr/>
          </p:nvSpPr>
          <p:spPr bwMode="auto">
            <a:xfrm>
              <a:off x="533" y="942"/>
              <a:ext cx="182" cy="136"/>
            </a:xfrm>
            <a:prstGeom prst="ellipse">
              <a:avLst/>
            </a:prstGeom>
            <a:solidFill>
              <a:srgbClr val="EEEE38"/>
            </a:solidFill>
            <a:ln w="9525">
              <a:solidFill>
                <a:schemeClr val="accent2"/>
              </a:solidFill>
              <a:round/>
            </a:ln>
          </p:spPr>
          <p:txBody>
            <a:bodyPr wrap="none" anchor="ctr"/>
            <a:lstStyle/>
            <a:p>
              <a:pPr eaLnBrk="0" hangingPunct="0"/>
              <a:endParaRPr lang="zh-CN" altLang="en-US" sz="2400">
                <a:latin typeface="Times New Roman" panose="02020603050405020304" pitchFamily="18" charset="0"/>
              </a:endParaRPr>
            </a:p>
          </p:txBody>
        </p:sp>
        <p:sp>
          <p:nvSpPr>
            <p:cNvPr id="8235" name="Oval 46"/>
            <p:cNvSpPr>
              <a:spLocks noChangeArrowheads="1"/>
            </p:cNvSpPr>
            <p:nvPr/>
          </p:nvSpPr>
          <p:spPr bwMode="auto">
            <a:xfrm>
              <a:off x="533" y="1214"/>
              <a:ext cx="182" cy="136"/>
            </a:xfrm>
            <a:prstGeom prst="ellipse">
              <a:avLst/>
            </a:prstGeom>
            <a:solidFill>
              <a:srgbClr val="EEEE38"/>
            </a:solidFill>
            <a:ln w="9525">
              <a:solidFill>
                <a:schemeClr val="accent2"/>
              </a:solidFill>
              <a:round/>
            </a:ln>
          </p:spPr>
          <p:txBody>
            <a:bodyPr wrap="none" anchor="ctr"/>
            <a:lstStyle/>
            <a:p>
              <a:pPr eaLnBrk="0" hangingPunct="0"/>
              <a:endParaRPr lang="zh-CN" altLang="en-US" sz="2400">
                <a:latin typeface="Times New Roman" panose="02020603050405020304" pitchFamily="18" charset="0"/>
              </a:endParaRPr>
            </a:p>
          </p:txBody>
        </p:sp>
        <p:sp>
          <p:nvSpPr>
            <p:cNvPr id="8236" name="Oval 47"/>
            <p:cNvSpPr>
              <a:spLocks noChangeArrowheads="1"/>
            </p:cNvSpPr>
            <p:nvPr/>
          </p:nvSpPr>
          <p:spPr bwMode="auto">
            <a:xfrm>
              <a:off x="533" y="1078"/>
              <a:ext cx="182" cy="136"/>
            </a:xfrm>
            <a:prstGeom prst="ellipse">
              <a:avLst/>
            </a:prstGeom>
            <a:solidFill>
              <a:srgbClr val="EEEE38"/>
            </a:solidFill>
            <a:ln w="9525">
              <a:solidFill>
                <a:schemeClr val="accent2"/>
              </a:solidFill>
              <a:round/>
            </a:ln>
          </p:spPr>
          <p:txBody>
            <a:bodyPr wrap="none" anchor="ctr"/>
            <a:lstStyle/>
            <a:p>
              <a:pPr eaLnBrk="0" hangingPunct="0"/>
              <a:endParaRPr lang="zh-CN" altLang="en-US" sz="2400">
                <a:latin typeface="Times New Roman" panose="02020603050405020304" pitchFamily="18" charset="0"/>
              </a:endParaRPr>
            </a:p>
          </p:txBody>
        </p:sp>
        <p:sp>
          <p:nvSpPr>
            <p:cNvPr id="8237" name="Oval 48"/>
            <p:cNvSpPr>
              <a:spLocks noChangeArrowheads="1"/>
            </p:cNvSpPr>
            <p:nvPr/>
          </p:nvSpPr>
          <p:spPr bwMode="auto">
            <a:xfrm>
              <a:off x="533" y="806"/>
              <a:ext cx="182" cy="136"/>
            </a:xfrm>
            <a:prstGeom prst="ellipse">
              <a:avLst/>
            </a:prstGeom>
            <a:solidFill>
              <a:srgbClr val="EEEE38"/>
            </a:solidFill>
            <a:ln w="9525">
              <a:solidFill>
                <a:schemeClr val="accent2"/>
              </a:solidFill>
              <a:round/>
            </a:ln>
          </p:spPr>
          <p:txBody>
            <a:bodyPr wrap="none" anchor="ctr"/>
            <a:lstStyle/>
            <a:p>
              <a:pPr eaLnBrk="0" hangingPunct="0"/>
              <a:endParaRPr lang="zh-CN" altLang="en-US" sz="2400">
                <a:latin typeface="Times New Roman" panose="02020603050405020304" pitchFamily="18" charset="0"/>
              </a:endParaRPr>
            </a:p>
          </p:txBody>
        </p:sp>
        <p:sp>
          <p:nvSpPr>
            <p:cNvPr id="8238" name="Oval 49"/>
            <p:cNvSpPr>
              <a:spLocks noChangeArrowheads="1"/>
            </p:cNvSpPr>
            <p:nvPr/>
          </p:nvSpPr>
          <p:spPr bwMode="auto">
            <a:xfrm>
              <a:off x="940" y="805"/>
              <a:ext cx="182" cy="136"/>
            </a:xfrm>
            <a:prstGeom prst="ellipse">
              <a:avLst/>
            </a:prstGeom>
            <a:solidFill>
              <a:srgbClr val="EEEE38"/>
            </a:solidFill>
            <a:ln w="9525">
              <a:solidFill>
                <a:schemeClr val="accent2"/>
              </a:solidFill>
              <a:round/>
            </a:ln>
          </p:spPr>
          <p:txBody>
            <a:bodyPr wrap="none" anchor="ctr"/>
            <a:lstStyle/>
            <a:p>
              <a:pPr eaLnBrk="0" hangingPunct="0"/>
              <a:endParaRPr lang="zh-CN" altLang="en-US" sz="2400">
                <a:latin typeface="Times New Roman" panose="02020603050405020304" pitchFamily="18" charset="0"/>
              </a:endParaRPr>
            </a:p>
          </p:txBody>
        </p:sp>
        <p:sp>
          <p:nvSpPr>
            <p:cNvPr id="8239" name="Oval 50"/>
            <p:cNvSpPr>
              <a:spLocks noChangeArrowheads="1"/>
            </p:cNvSpPr>
            <p:nvPr/>
          </p:nvSpPr>
          <p:spPr bwMode="auto">
            <a:xfrm>
              <a:off x="940" y="672"/>
              <a:ext cx="182" cy="136"/>
            </a:xfrm>
            <a:prstGeom prst="ellipse">
              <a:avLst/>
            </a:prstGeom>
            <a:solidFill>
              <a:srgbClr val="EEEE38"/>
            </a:solidFill>
            <a:ln w="9525">
              <a:solidFill>
                <a:schemeClr val="accent2"/>
              </a:solidFill>
              <a:round/>
            </a:ln>
          </p:spPr>
          <p:txBody>
            <a:bodyPr wrap="none" anchor="ctr"/>
            <a:lstStyle/>
            <a:p>
              <a:pPr eaLnBrk="0" hangingPunct="0"/>
              <a:endParaRPr lang="zh-CN" altLang="en-US" sz="240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4" name="Group 51"/>
          <p:cNvGrpSpPr/>
          <p:nvPr/>
        </p:nvGrpSpPr>
        <p:grpSpPr bwMode="auto">
          <a:xfrm>
            <a:off x="5080000" y="3068638"/>
            <a:ext cx="1798638" cy="2462212"/>
            <a:chOff x="0" y="0"/>
            <a:chExt cx="1224" cy="1655"/>
          </a:xfrm>
        </p:grpSpPr>
        <p:sp>
          <p:nvSpPr>
            <p:cNvPr id="8241" name="Rectangle 52"/>
            <p:cNvSpPr>
              <a:spLocks noChangeArrowheads="1"/>
            </p:cNvSpPr>
            <p:nvPr/>
          </p:nvSpPr>
          <p:spPr bwMode="auto">
            <a:xfrm>
              <a:off x="0" y="1358"/>
              <a:ext cx="408" cy="272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pPr eaLnBrk="0" hangingPunct="0"/>
              <a:endParaRPr lang="zh-CN" altLang="en-US" sz="2400">
                <a:latin typeface="Times New Roman" panose="02020603050405020304" pitchFamily="18" charset="0"/>
              </a:endParaRPr>
            </a:p>
          </p:txBody>
        </p:sp>
        <p:sp>
          <p:nvSpPr>
            <p:cNvPr id="8242" name="Rectangle 53"/>
            <p:cNvSpPr>
              <a:spLocks noChangeArrowheads="1"/>
            </p:cNvSpPr>
            <p:nvPr/>
          </p:nvSpPr>
          <p:spPr bwMode="auto">
            <a:xfrm>
              <a:off x="408" y="1358"/>
              <a:ext cx="408" cy="272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pPr eaLnBrk="0" hangingPunct="0"/>
              <a:endParaRPr lang="zh-CN" altLang="en-US" sz="2400">
                <a:latin typeface="Times New Roman" panose="02020603050405020304" pitchFamily="18" charset="0"/>
              </a:endParaRPr>
            </a:p>
          </p:txBody>
        </p:sp>
        <p:sp>
          <p:nvSpPr>
            <p:cNvPr id="8243" name="Rectangle 54"/>
            <p:cNvSpPr>
              <a:spLocks noChangeArrowheads="1"/>
            </p:cNvSpPr>
            <p:nvPr/>
          </p:nvSpPr>
          <p:spPr bwMode="auto">
            <a:xfrm>
              <a:off x="816" y="1358"/>
              <a:ext cx="408" cy="272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pPr eaLnBrk="0" hangingPunct="0"/>
              <a:endParaRPr lang="zh-CN" altLang="en-US" sz="2400">
                <a:latin typeface="Times New Roman" panose="02020603050405020304" pitchFamily="18" charset="0"/>
              </a:endParaRPr>
            </a:p>
          </p:txBody>
        </p:sp>
        <p:sp>
          <p:nvSpPr>
            <p:cNvPr id="8244" name="Line 55"/>
            <p:cNvSpPr>
              <a:spLocks noChangeShapeType="1"/>
            </p:cNvSpPr>
            <p:nvPr/>
          </p:nvSpPr>
          <p:spPr bwMode="auto">
            <a:xfrm flipV="1">
              <a:off x="205" y="46"/>
              <a:ext cx="0" cy="1313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45" name="Line 56"/>
            <p:cNvSpPr>
              <a:spLocks noChangeShapeType="1"/>
            </p:cNvSpPr>
            <p:nvPr/>
          </p:nvSpPr>
          <p:spPr bwMode="auto">
            <a:xfrm flipV="1">
              <a:off x="622" y="0"/>
              <a:ext cx="0" cy="1359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46" name="Line 57"/>
            <p:cNvSpPr>
              <a:spLocks noChangeShapeType="1"/>
            </p:cNvSpPr>
            <p:nvPr/>
          </p:nvSpPr>
          <p:spPr bwMode="auto">
            <a:xfrm flipV="1">
              <a:off x="1031" y="0"/>
              <a:ext cx="0" cy="1359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47" name="Text Box 58"/>
            <p:cNvSpPr txBox="1">
              <a:spLocks noChangeArrowheads="1"/>
            </p:cNvSpPr>
            <p:nvPr/>
          </p:nvSpPr>
          <p:spPr bwMode="auto">
            <a:xfrm>
              <a:off x="67" y="1344"/>
              <a:ext cx="336" cy="3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0" hangingPunct="0"/>
              <a:r>
                <a:rPr lang="zh-CN" altLang="en-US" sz="2400" b="1">
                  <a:solidFill>
                    <a:srgbClr val="9900CC"/>
                  </a:solidFill>
                  <a:latin typeface="宋体" panose="02010600030101010101" pitchFamily="2" charset="-122"/>
                </a:rPr>
                <a:t>百</a:t>
              </a:r>
              <a:endParaRPr lang="zh-CN" altLang="en-US" sz="2400" b="1">
                <a:solidFill>
                  <a:srgbClr val="9900CC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8248" name="Text Box 59"/>
            <p:cNvSpPr txBox="1">
              <a:spLocks noChangeArrowheads="1"/>
            </p:cNvSpPr>
            <p:nvPr/>
          </p:nvSpPr>
          <p:spPr bwMode="auto">
            <a:xfrm>
              <a:off x="463" y="1344"/>
              <a:ext cx="336" cy="3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0" hangingPunct="0"/>
              <a:r>
                <a:rPr lang="zh-CN" altLang="en-US" sz="2400" b="1">
                  <a:solidFill>
                    <a:srgbClr val="9900CC"/>
                  </a:solidFill>
                  <a:latin typeface="宋体" panose="02010600030101010101" pitchFamily="2" charset="-122"/>
                </a:rPr>
                <a:t>十</a:t>
              </a:r>
              <a:endParaRPr lang="zh-CN" altLang="en-US" sz="2400" b="1">
                <a:solidFill>
                  <a:srgbClr val="9900CC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8249" name="Text Box 60"/>
            <p:cNvSpPr txBox="1">
              <a:spLocks noChangeArrowheads="1"/>
            </p:cNvSpPr>
            <p:nvPr/>
          </p:nvSpPr>
          <p:spPr bwMode="auto">
            <a:xfrm>
              <a:off x="862" y="1344"/>
              <a:ext cx="336" cy="3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0" hangingPunct="0"/>
              <a:r>
                <a:rPr lang="zh-CN" altLang="en-US" sz="2400" b="1">
                  <a:solidFill>
                    <a:srgbClr val="9900CC"/>
                  </a:solidFill>
                  <a:latin typeface="宋体" panose="02010600030101010101" pitchFamily="2" charset="-122"/>
                </a:rPr>
                <a:t>个</a:t>
              </a:r>
              <a:endParaRPr lang="zh-CN" altLang="en-US" sz="2400" b="1">
                <a:solidFill>
                  <a:srgbClr val="9900CC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8250" name="Oval 61"/>
            <p:cNvSpPr>
              <a:spLocks noChangeArrowheads="1"/>
            </p:cNvSpPr>
            <p:nvPr/>
          </p:nvSpPr>
          <p:spPr bwMode="auto">
            <a:xfrm>
              <a:off x="940" y="1223"/>
              <a:ext cx="182" cy="136"/>
            </a:xfrm>
            <a:prstGeom prst="ellipse">
              <a:avLst/>
            </a:prstGeom>
            <a:solidFill>
              <a:srgbClr val="EEEE38"/>
            </a:solidFill>
            <a:ln w="9525">
              <a:solidFill>
                <a:schemeClr val="accent2"/>
              </a:solidFill>
              <a:round/>
            </a:ln>
          </p:spPr>
          <p:txBody>
            <a:bodyPr wrap="none" anchor="ctr"/>
            <a:lstStyle/>
            <a:p>
              <a:pPr eaLnBrk="0" hangingPunct="0"/>
              <a:endParaRPr lang="zh-CN" altLang="en-US" sz="2400">
                <a:latin typeface="Times New Roman" panose="02020603050405020304" pitchFamily="18" charset="0"/>
              </a:endParaRPr>
            </a:p>
          </p:txBody>
        </p:sp>
        <p:sp>
          <p:nvSpPr>
            <p:cNvPr id="8251" name="Oval 62"/>
            <p:cNvSpPr>
              <a:spLocks noChangeArrowheads="1"/>
            </p:cNvSpPr>
            <p:nvPr/>
          </p:nvSpPr>
          <p:spPr bwMode="auto">
            <a:xfrm>
              <a:off x="940" y="1087"/>
              <a:ext cx="182" cy="136"/>
            </a:xfrm>
            <a:prstGeom prst="ellipse">
              <a:avLst/>
            </a:prstGeom>
            <a:solidFill>
              <a:srgbClr val="EEEE38"/>
            </a:solidFill>
            <a:ln w="9525">
              <a:solidFill>
                <a:schemeClr val="accent2"/>
              </a:solidFill>
              <a:round/>
            </a:ln>
          </p:spPr>
          <p:txBody>
            <a:bodyPr wrap="none" anchor="ctr"/>
            <a:lstStyle/>
            <a:p>
              <a:pPr eaLnBrk="0" hangingPunct="0"/>
              <a:endParaRPr lang="zh-CN" altLang="en-US" sz="2400">
                <a:latin typeface="Times New Roman" panose="02020603050405020304" pitchFamily="18" charset="0"/>
              </a:endParaRPr>
            </a:p>
          </p:txBody>
        </p:sp>
        <p:sp>
          <p:nvSpPr>
            <p:cNvPr id="8252" name="Oval 63"/>
            <p:cNvSpPr>
              <a:spLocks noChangeArrowheads="1"/>
            </p:cNvSpPr>
            <p:nvPr/>
          </p:nvSpPr>
          <p:spPr bwMode="auto">
            <a:xfrm>
              <a:off x="533" y="951"/>
              <a:ext cx="182" cy="136"/>
            </a:xfrm>
            <a:prstGeom prst="ellipse">
              <a:avLst/>
            </a:prstGeom>
            <a:solidFill>
              <a:srgbClr val="EEEE38"/>
            </a:solidFill>
            <a:ln w="9525">
              <a:solidFill>
                <a:schemeClr val="accent2"/>
              </a:solidFill>
              <a:round/>
            </a:ln>
          </p:spPr>
          <p:txBody>
            <a:bodyPr wrap="none" anchor="ctr"/>
            <a:lstStyle/>
            <a:p>
              <a:pPr eaLnBrk="0" hangingPunct="0"/>
              <a:endParaRPr lang="zh-CN" altLang="en-US" sz="2400">
                <a:latin typeface="Times New Roman" panose="02020603050405020304" pitchFamily="18" charset="0"/>
              </a:endParaRPr>
            </a:p>
          </p:txBody>
        </p:sp>
        <p:sp>
          <p:nvSpPr>
            <p:cNvPr id="8253" name="Oval 64"/>
            <p:cNvSpPr>
              <a:spLocks noChangeArrowheads="1"/>
            </p:cNvSpPr>
            <p:nvPr/>
          </p:nvSpPr>
          <p:spPr bwMode="auto">
            <a:xfrm>
              <a:off x="533" y="1223"/>
              <a:ext cx="182" cy="136"/>
            </a:xfrm>
            <a:prstGeom prst="ellipse">
              <a:avLst/>
            </a:prstGeom>
            <a:solidFill>
              <a:srgbClr val="EEEE38"/>
            </a:solidFill>
            <a:ln w="9525">
              <a:solidFill>
                <a:schemeClr val="accent2"/>
              </a:solidFill>
              <a:round/>
            </a:ln>
          </p:spPr>
          <p:txBody>
            <a:bodyPr wrap="none" anchor="ctr"/>
            <a:lstStyle/>
            <a:p>
              <a:pPr eaLnBrk="0" hangingPunct="0"/>
              <a:endParaRPr lang="zh-CN" altLang="en-US" sz="2400">
                <a:latin typeface="Times New Roman" panose="02020603050405020304" pitchFamily="18" charset="0"/>
              </a:endParaRPr>
            </a:p>
          </p:txBody>
        </p:sp>
        <p:sp>
          <p:nvSpPr>
            <p:cNvPr id="8254" name="Oval 65"/>
            <p:cNvSpPr>
              <a:spLocks noChangeArrowheads="1"/>
            </p:cNvSpPr>
            <p:nvPr/>
          </p:nvSpPr>
          <p:spPr bwMode="auto">
            <a:xfrm>
              <a:off x="533" y="1087"/>
              <a:ext cx="182" cy="136"/>
            </a:xfrm>
            <a:prstGeom prst="ellipse">
              <a:avLst/>
            </a:prstGeom>
            <a:solidFill>
              <a:srgbClr val="EEEE38"/>
            </a:solidFill>
            <a:ln w="9525">
              <a:solidFill>
                <a:schemeClr val="accent2"/>
              </a:solidFill>
              <a:round/>
            </a:ln>
          </p:spPr>
          <p:txBody>
            <a:bodyPr wrap="none" anchor="ctr"/>
            <a:lstStyle/>
            <a:p>
              <a:pPr eaLnBrk="0" hangingPunct="0"/>
              <a:endParaRPr lang="zh-CN" altLang="en-US" sz="240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5" name="Group 66"/>
          <p:cNvGrpSpPr/>
          <p:nvPr/>
        </p:nvGrpSpPr>
        <p:grpSpPr bwMode="auto">
          <a:xfrm>
            <a:off x="7023100" y="2997200"/>
            <a:ext cx="1658938" cy="2535238"/>
            <a:chOff x="0" y="0"/>
            <a:chExt cx="1228" cy="1689"/>
          </a:xfrm>
        </p:grpSpPr>
        <p:sp>
          <p:nvSpPr>
            <p:cNvPr id="8256" name="Rectangle 67"/>
            <p:cNvSpPr>
              <a:spLocks noChangeArrowheads="1"/>
            </p:cNvSpPr>
            <p:nvPr/>
          </p:nvSpPr>
          <p:spPr bwMode="auto">
            <a:xfrm>
              <a:off x="0" y="1394"/>
              <a:ext cx="408" cy="272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pPr eaLnBrk="0" hangingPunct="0"/>
              <a:endParaRPr lang="zh-CN" altLang="en-US" sz="2400">
                <a:latin typeface="Times New Roman" panose="02020603050405020304" pitchFamily="18" charset="0"/>
              </a:endParaRPr>
            </a:p>
          </p:txBody>
        </p:sp>
        <p:sp>
          <p:nvSpPr>
            <p:cNvPr id="8257" name="Rectangle 68"/>
            <p:cNvSpPr>
              <a:spLocks noChangeArrowheads="1"/>
            </p:cNvSpPr>
            <p:nvPr/>
          </p:nvSpPr>
          <p:spPr bwMode="auto">
            <a:xfrm>
              <a:off x="408" y="1394"/>
              <a:ext cx="408" cy="272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pPr eaLnBrk="0" hangingPunct="0"/>
              <a:endParaRPr lang="zh-CN" altLang="en-US" sz="2400">
                <a:latin typeface="Times New Roman" panose="02020603050405020304" pitchFamily="18" charset="0"/>
              </a:endParaRPr>
            </a:p>
          </p:txBody>
        </p:sp>
        <p:sp>
          <p:nvSpPr>
            <p:cNvPr id="8258" name="Rectangle 69"/>
            <p:cNvSpPr>
              <a:spLocks noChangeArrowheads="1"/>
            </p:cNvSpPr>
            <p:nvPr/>
          </p:nvSpPr>
          <p:spPr bwMode="auto">
            <a:xfrm>
              <a:off x="816" y="1394"/>
              <a:ext cx="408" cy="272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pPr eaLnBrk="0" hangingPunct="0"/>
              <a:endParaRPr lang="zh-CN" altLang="en-US" sz="2400">
                <a:latin typeface="Times New Roman" panose="02020603050405020304" pitchFamily="18" charset="0"/>
              </a:endParaRPr>
            </a:p>
          </p:txBody>
        </p:sp>
        <p:sp>
          <p:nvSpPr>
            <p:cNvPr id="8259" name="Line 70"/>
            <p:cNvSpPr>
              <a:spLocks noChangeShapeType="1"/>
            </p:cNvSpPr>
            <p:nvPr/>
          </p:nvSpPr>
          <p:spPr bwMode="auto">
            <a:xfrm flipV="1">
              <a:off x="205" y="45"/>
              <a:ext cx="0" cy="135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60" name="Line 71"/>
            <p:cNvSpPr>
              <a:spLocks noChangeShapeType="1"/>
            </p:cNvSpPr>
            <p:nvPr/>
          </p:nvSpPr>
          <p:spPr bwMode="auto">
            <a:xfrm flipV="1">
              <a:off x="622" y="45"/>
              <a:ext cx="0" cy="135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61" name="Line 72"/>
            <p:cNvSpPr>
              <a:spLocks noChangeShapeType="1"/>
            </p:cNvSpPr>
            <p:nvPr/>
          </p:nvSpPr>
          <p:spPr bwMode="auto">
            <a:xfrm flipV="1">
              <a:off x="1031" y="0"/>
              <a:ext cx="0" cy="1395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62" name="Text Box 73"/>
            <p:cNvSpPr txBox="1">
              <a:spLocks noChangeArrowheads="1"/>
            </p:cNvSpPr>
            <p:nvPr/>
          </p:nvSpPr>
          <p:spPr bwMode="auto">
            <a:xfrm>
              <a:off x="67" y="1381"/>
              <a:ext cx="365" cy="3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0" hangingPunct="0"/>
              <a:r>
                <a:rPr lang="zh-CN" altLang="en-US" sz="2400" b="1">
                  <a:solidFill>
                    <a:srgbClr val="9900CC"/>
                  </a:solidFill>
                  <a:latin typeface="宋体" panose="02010600030101010101" pitchFamily="2" charset="-122"/>
                </a:rPr>
                <a:t>百</a:t>
              </a:r>
              <a:endParaRPr lang="zh-CN" altLang="en-US" sz="2400" b="1">
                <a:solidFill>
                  <a:srgbClr val="9900CC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8263" name="Text Box 74"/>
            <p:cNvSpPr txBox="1">
              <a:spLocks noChangeArrowheads="1"/>
            </p:cNvSpPr>
            <p:nvPr/>
          </p:nvSpPr>
          <p:spPr bwMode="auto">
            <a:xfrm>
              <a:off x="463" y="1381"/>
              <a:ext cx="365" cy="3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0" hangingPunct="0"/>
              <a:r>
                <a:rPr lang="zh-CN" altLang="en-US" sz="2400" b="1">
                  <a:solidFill>
                    <a:srgbClr val="9900CC"/>
                  </a:solidFill>
                  <a:latin typeface="宋体" panose="02010600030101010101" pitchFamily="2" charset="-122"/>
                </a:rPr>
                <a:t>十</a:t>
              </a:r>
              <a:endParaRPr lang="zh-CN" altLang="en-US" sz="2400" b="1">
                <a:solidFill>
                  <a:srgbClr val="9900CC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8264" name="Text Box 75"/>
            <p:cNvSpPr txBox="1">
              <a:spLocks noChangeArrowheads="1"/>
            </p:cNvSpPr>
            <p:nvPr/>
          </p:nvSpPr>
          <p:spPr bwMode="auto">
            <a:xfrm>
              <a:off x="863" y="1381"/>
              <a:ext cx="365" cy="3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0" hangingPunct="0"/>
              <a:r>
                <a:rPr lang="zh-CN" altLang="en-US" sz="2400" b="1">
                  <a:solidFill>
                    <a:srgbClr val="9900CC"/>
                  </a:solidFill>
                  <a:latin typeface="宋体" panose="02010600030101010101" pitchFamily="2" charset="-122"/>
                </a:rPr>
                <a:t>个</a:t>
              </a:r>
              <a:endParaRPr lang="zh-CN" altLang="en-US" sz="2400" b="1">
                <a:solidFill>
                  <a:srgbClr val="9900CC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8265" name="Oval 76"/>
            <p:cNvSpPr>
              <a:spLocks noChangeArrowheads="1"/>
            </p:cNvSpPr>
            <p:nvPr/>
          </p:nvSpPr>
          <p:spPr bwMode="auto">
            <a:xfrm>
              <a:off x="533" y="987"/>
              <a:ext cx="182" cy="136"/>
            </a:xfrm>
            <a:prstGeom prst="ellipse">
              <a:avLst/>
            </a:prstGeom>
            <a:solidFill>
              <a:srgbClr val="EEEE38"/>
            </a:solidFill>
            <a:ln w="9525">
              <a:solidFill>
                <a:schemeClr val="accent2"/>
              </a:solidFill>
              <a:round/>
            </a:ln>
          </p:spPr>
          <p:txBody>
            <a:bodyPr wrap="none" anchor="ctr"/>
            <a:lstStyle/>
            <a:p>
              <a:pPr eaLnBrk="0" hangingPunct="0"/>
              <a:endParaRPr lang="zh-CN" altLang="en-US" sz="2400">
                <a:latin typeface="Times New Roman" panose="02020603050405020304" pitchFamily="18" charset="0"/>
              </a:endParaRPr>
            </a:p>
          </p:txBody>
        </p:sp>
        <p:sp>
          <p:nvSpPr>
            <p:cNvPr id="8266" name="Oval 77"/>
            <p:cNvSpPr>
              <a:spLocks noChangeArrowheads="1"/>
            </p:cNvSpPr>
            <p:nvPr/>
          </p:nvSpPr>
          <p:spPr bwMode="auto">
            <a:xfrm>
              <a:off x="533" y="1259"/>
              <a:ext cx="182" cy="136"/>
            </a:xfrm>
            <a:prstGeom prst="ellipse">
              <a:avLst/>
            </a:prstGeom>
            <a:solidFill>
              <a:srgbClr val="EEEE38"/>
            </a:solidFill>
            <a:ln w="9525">
              <a:solidFill>
                <a:schemeClr val="accent2"/>
              </a:solidFill>
              <a:round/>
            </a:ln>
          </p:spPr>
          <p:txBody>
            <a:bodyPr wrap="none" anchor="ctr"/>
            <a:lstStyle/>
            <a:p>
              <a:pPr eaLnBrk="0" hangingPunct="0"/>
              <a:endParaRPr lang="zh-CN" altLang="en-US" sz="2400">
                <a:latin typeface="Times New Roman" panose="02020603050405020304" pitchFamily="18" charset="0"/>
              </a:endParaRPr>
            </a:p>
          </p:txBody>
        </p:sp>
        <p:sp>
          <p:nvSpPr>
            <p:cNvPr id="8267" name="Oval 78"/>
            <p:cNvSpPr>
              <a:spLocks noChangeArrowheads="1"/>
            </p:cNvSpPr>
            <p:nvPr/>
          </p:nvSpPr>
          <p:spPr bwMode="auto">
            <a:xfrm>
              <a:off x="533" y="1123"/>
              <a:ext cx="182" cy="136"/>
            </a:xfrm>
            <a:prstGeom prst="ellipse">
              <a:avLst/>
            </a:prstGeom>
            <a:solidFill>
              <a:srgbClr val="EEEE38"/>
            </a:solidFill>
            <a:ln w="9525">
              <a:solidFill>
                <a:schemeClr val="accent2"/>
              </a:solidFill>
              <a:round/>
            </a:ln>
          </p:spPr>
          <p:txBody>
            <a:bodyPr wrap="none" anchor="ctr"/>
            <a:lstStyle/>
            <a:p>
              <a:pPr eaLnBrk="0" hangingPunct="0"/>
              <a:endParaRPr lang="zh-CN" altLang="en-US" sz="2400">
                <a:latin typeface="Times New Roman" panose="02020603050405020304" pitchFamily="18" charset="0"/>
              </a:endParaRPr>
            </a:p>
          </p:txBody>
        </p:sp>
      </p:grpSp>
      <p:sp>
        <p:nvSpPr>
          <p:cNvPr id="34892" name="Text Box 79"/>
          <p:cNvSpPr txBox="1">
            <a:spLocks noChangeArrowheads="1"/>
          </p:cNvSpPr>
          <p:nvPr/>
        </p:nvSpPr>
        <p:spPr bwMode="auto">
          <a:xfrm>
            <a:off x="1330325" y="5659438"/>
            <a:ext cx="59055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en-US" sz="3200" b="1">
                <a:latin typeface="Times New Roman" panose="02020603050405020304" pitchFamily="18" charset="0"/>
              </a:rPr>
              <a:t>39</a:t>
            </a:r>
            <a:endParaRPr lang="zh-CN" altLang="en-US" sz="3200" b="1">
              <a:latin typeface="Times New Roman" panose="02020603050405020304" pitchFamily="18" charset="0"/>
            </a:endParaRPr>
          </a:p>
        </p:txBody>
      </p:sp>
      <p:sp>
        <p:nvSpPr>
          <p:cNvPr id="34893" name="Oval 80"/>
          <p:cNvSpPr>
            <a:spLocks noChangeArrowheads="1"/>
          </p:cNvSpPr>
          <p:nvPr/>
        </p:nvSpPr>
        <p:spPr bwMode="auto">
          <a:xfrm>
            <a:off x="2051050" y="5765800"/>
            <a:ext cx="393700" cy="3937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eaLnBrk="0" hangingPunct="0"/>
            <a:endParaRPr lang="zh-CN" altLang="en-US" sz="2400">
              <a:latin typeface="Times New Roman" panose="02020603050405020304" pitchFamily="18" charset="0"/>
            </a:endParaRPr>
          </a:p>
        </p:txBody>
      </p:sp>
      <p:sp>
        <p:nvSpPr>
          <p:cNvPr id="34894" name="Text Box 81"/>
          <p:cNvSpPr txBox="1">
            <a:spLocks noChangeArrowheads="1"/>
          </p:cNvSpPr>
          <p:nvPr/>
        </p:nvSpPr>
        <p:spPr bwMode="auto">
          <a:xfrm>
            <a:off x="2554288" y="5659438"/>
            <a:ext cx="59055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en-US" sz="3200" b="1">
                <a:latin typeface="Times New Roman" panose="02020603050405020304" pitchFamily="18" charset="0"/>
              </a:rPr>
              <a:t>45</a:t>
            </a:r>
            <a:endParaRPr lang="zh-CN" altLang="en-US" sz="3200" b="1">
              <a:latin typeface="Times New Roman" panose="02020603050405020304" pitchFamily="18" charset="0"/>
            </a:endParaRPr>
          </a:p>
        </p:txBody>
      </p:sp>
      <p:sp>
        <p:nvSpPr>
          <p:cNvPr id="34895" name="Text Box 82"/>
          <p:cNvSpPr txBox="1">
            <a:spLocks noChangeArrowheads="1"/>
          </p:cNvSpPr>
          <p:nvPr/>
        </p:nvSpPr>
        <p:spPr bwMode="auto">
          <a:xfrm>
            <a:off x="1989138" y="5729288"/>
            <a:ext cx="49371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＜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4896" name="Text Box 83"/>
          <p:cNvSpPr txBox="1">
            <a:spLocks noChangeArrowheads="1"/>
          </p:cNvSpPr>
          <p:nvPr/>
        </p:nvSpPr>
        <p:spPr bwMode="auto">
          <a:xfrm>
            <a:off x="6070600" y="5656263"/>
            <a:ext cx="59055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en-US" sz="3200" b="1">
                <a:latin typeface="Times New Roman" panose="02020603050405020304" pitchFamily="18" charset="0"/>
              </a:rPr>
              <a:t>32</a:t>
            </a:r>
            <a:endParaRPr lang="zh-CN" altLang="en-US" sz="3200" b="1">
              <a:latin typeface="Times New Roman" panose="02020603050405020304" pitchFamily="18" charset="0"/>
            </a:endParaRPr>
          </a:p>
        </p:txBody>
      </p:sp>
      <p:sp>
        <p:nvSpPr>
          <p:cNvPr id="34897" name="Oval 84"/>
          <p:cNvSpPr>
            <a:spLocks noChangeArrowheads="1"/>
          </p:cNvSpPr>
          <p:nvPr/>
        </p:nvSpPr>
        <p:spPr bwMode="auto">
          <a:xfrm>
            <a:off x="6791325" y="5762625"/>
            <a:ext cx="393700" cy="3937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eaLnBrk="0" hangingPunct="0"/>
            <a:endParaRPr lang="zh-CN" altLang="en-US" sz="2400">
              <a:latin typeface="Times New Roman" panose="02020603050405020304" pitchFamily="18" charset="0"/>
            </a:endParaRPr>
          </a:p>
        </p:txBody>
      </p:sp>
      <p:sp>
        <p:nvSpPr>
          <p:cNvPr id="34898" name="Text Box 85"/>
          <p:cNvSpPr txBox="1">
            <a:spLocks noChangeArrowheads="1"/>
          </p:cNvSpPr>
          <p:nvPr/>
        </p:nvSpPr>
        <p:spPr bwMode="auto">
          <a:xfrm>
            <a:off x="7294563" y="5656263"/>
            <a:ext cx="59055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en-US" sz="3200" b="1">
                <a:latin typeface="Times New Roman" panose="02020603050405020304" pitchFamily="18" charset="0"/>
              </a:rPr>
              <a:t>30</a:t>
            </a:r>
            <a:endParaRPr lang="zh-CN" altLang="en-US" sz="3200" b="1">
              <a:latin typeface="Times New Roman" panose="02020603050405020304" pitchFamily="18" charset="0"/>
            </a:endParaRPr>
          </a:p>
        </p:txBody>
      </p:sp>
      <p:sp>
        <p:nvSpPr>
          <p:cNvPr id="34899" name="Text Box 86"/>
          <p:cNvSpPr txBox="1">
            <a:spLocks noChangeArrowheads="1"/>
          </p:cNvSpPr>
          <p:nvPr/>
        </p:nvSpPr>
        <p:spPr bwMode="auto">
          <a:xfrm>
            <a:off x="6786563" y="5726113"/>
            <a:ext cx="49371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＞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1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28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5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9" grpId="0"/>
      <p:bldP spid="34820" grpId="0" bldLvl="0" animBg="1"/>
      <p:bldP spid="34821" grpId="0"/>
      <p:bldP spid="34822" grpId="0"/>
      <p:bldP spid="34892" grpId="0"/>
      <p:bldP spid="34893" grpId="0" bldLvl="0" animBg="1"/>
      <p:bldP spid="34894" grpId="0"/>
      <p:bldP spid="34895" grpId="0"/>
      <p:bldP spid="34896" grpId="0"/>
      <p:bldP spid="34897" grpId="0" bldLvl="0" animBg="1"/>
      <p:bldP spid="34898" grpId="0"/>
      <p:bldP spid="3489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ext Box 34"/>
          <p:cNvSpPr txBox="1">
            <a:spLocks noChangeArrowheads="1"/>
          </p:cNvSpPr>
          <p:nvPr/>
        </p:nvSpPr>
        <p:spPr bwMode="auto">
          <a:xfrm>
            <a:off x="1838325" y="1846263"/>
            <a:ext cx="614363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6000" b="1">
                <a:latin typeface="Times New Roman" panose="02020603050405020304" pitchFamily="18" charset="0"/>
                <a:ea typeface="楷体_GB2312" pitchFamily="1" charset="-122"/>
              </a:rPr>
              <a:t>9</a:t>
            </a:r>
            <a:endParaRPr lang="en-US" altLang="zh-CN" sz="6000" b="1">
              <a:latin typeface="Times New Roman" panose="02020603050405020304" pitchFamily="18" charset="0"/>
              <a:ea typeface="楷体_GB2312" pitchFamily="1" charset="-122"/>
            </a:endParaRPr>
          </a:p>
        </p:txBody>
      </p:sp>
      <p:sp>
        <p:nvSpPr>
          <p:cNvPr id="35843" name="Text Box 35"/>
          <p:cNvSpPr txBox="1">
            <a:spLocks noChangeArrowheads="1"/>
          </p:cNvSpPr>
          <p:nvPr/>
        </p:nvSpPr>
        <p:spPr bwMode="auto">
          <a:xfrm>
            <a:off x="3998913" y="1846263"/>
            <a:ext cx="554037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6000" b="1">
                <a:latin typeface="Times New Roman" panose="02020603050405020304" pitchFamily="18" charset="0"/>
                <a:ea typeface="楷体_GB2312" pitchFamily="1" charset="-122"/>
              </a:rPr>
              <a:t>4</a:t>
            </a:r>
            <a:endParaRPr lang="en-US" altLang="zh-CN" sz="6000" b="1">
              <a:latin typeface="Times New Roman" panose="02020603050405020304" pitchFamily="18" charset="0"/>
              <a:ea typeface="楷体_GB2312" pitchFamily="1" charset="-122"/>
            </a:endParaRPr>
          </a:p>
        </p:txBody>
      </p:sp>
      <p:sp>
        <p:nvSpPr>
          <p:cNvPr id="35844" name="Text Box 36"/>
          <p:cNvSpPr txBox="1">
            <a:spLocks noChangeArrowheads="1"/>
          </p:cNvSpPr>
          <p:nvPr/>
        </p:nvSpPr>
        <p:spPr bwMode="auto">
          <a:xfrm>
            <a:off x="4479925" y="1830388"/>
            <a:ext cx="382588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6000" b="1">
                <a:latin typeface="Times New Roman" panose="02020603050405020304" pitchFamily="18" charset="0"/>
                <a:ea typeface="楷体_GB2312" pitchFamily="1" charset="-122"/>
              </a:rPr>
              <a:t>5</a:t>
            </a:r>
            <a:endParaRPr lang="en-US" altLang="zh-CN" sz="6000" b="1">
              <a:latin typeface="Times New Roman" panose="02020603050405020304" pitchFamily="18" charset="0"/>
              <a:ea typeface="楷体_GB2312" pitchFamily="1" charset="-122"/>
            </a:endParaRPr>
          </a:p>
        </p:txBody>
      </p:sp>
      <p:sp>
        <p:nvSpPr>
          <p:cNvPr id="35845" name="Oval 37"/>
          <p:cNvSpPr>
            <a:spLocks noChangeArrowheads="1"/>
          </p:cNvSpPr>
          <p:nvPr/>
        </p:nvSpPr>
        <p:spPr bwMode="auto">
          <a:xfrm>
            <a:off x="2774950" y="2062163"/>
            <a:ext cx="615950" cy="657225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  <a:round/>
          </a:ln>
        </p:spPr>
        <p:txBody>
          <a:bodyPr anchor="ctr">
            <a:spAutoFit/>
          </a:bodyPr>
          <a:lstStyle/>
          <a:p>
            <a:endParaRPr lang="zh-CN" altLang="en-US" sz="2800" b="1">
              <a:solidFill>
                <a:schemeClr val="accent2"/>
              </a:solidFill>
            </a:endParaRPr>
          </a:p>
        </p:txBody>
      </p:sp>
      <p:sp>
        <p:nvSpPr>
          <p:cNvPr id="34822" name="WordArt 38"/>
          <p:cNvSpPr>
            <a:spLocks noChangeArrowheads="1" noChangeShapeType="1" noTextEdit="1"/>
          </p:cNvSpPr>
          <p:nvPr/>
        </p:nvSpPr>
        <p:spPr bwMode="auto">
          <a:xfrm>
            <a:off x="2774950" y="2133600"/>
            <a:ext cx="554038" cy="431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4400" kern="10">
                <a:ln w="6350">
                  <a:solidFill>
                    <a:srgbClr val="000000"/>
                  </a:solidFill>
                  <a:round/>
                </a:ln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&lt;</a:t>
            </a:r>
            <a:endParaRPr lang="zh-CN" altLang="en-US" sz="4400" kern="10">
              <a:ln w="6350">
                <a:solidFill>
                  <a:srgbClr val="000000"/>
                </a:solidFill>
                <a:round/>
              </a:ln>
              <a:solidFill>
                <a:srgbClr val="FF33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5847" name="Text Box 39"/>
          <p:cNvSpPr txBox="1">
            <a:spLocks noChangeArrowheads="1"/>
          </p:cNvSpPr>
          <p:nvPr/>
        </p:nvSpPr>
        <p:spPr bwMode="auto">
          <a:xfrm>
            <a:off x="1450975" y="1839913"/>
            <a:ext cx="738188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6000" b="1">
                <a:latin typeface="Times New Roman" panose="02020603050405020304" pitchFamily="18" charset="0"/>
                <a:ea typeface="楷体_GB2312" pitchFamily="1" charset="-122"/>
              </a:rPr>
              <a:t>3</a:t>
            </a:r>
            <a:endParaRPr lang="en-US" altLang="zh-CN" sz="6000" b="1">
              <a:latin typeface="Times New Roman" panose="02020603050405020304" pitchFamily="18" charset="0"/>
              <a:ea typeface="楷体_GB2312" pitchFamily="1" charset="-122"/>
            </a:endParaRPr>
          </a:p>
        </p:txBody>
      </p:sp>
      <p:sp>
        <p:nvSpPr>
          <p:cNvPr id="35848" name="Oval 40"/>
          <p:cNvSpPr>
            <a:spLocks noChangeArrowheads="1"/>
          </p:cNvSpPr>
          <p:nvPr/>
        </p:nvSpPr>
        <p:spPr bwMode="auto">
          <a:xfrm>
            <a:off x="1684338" y="2724150"/>
            <a:ext cx="123825" cy="123825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 sz="2800" b="1">
              <a:solidFill>
                <a:schemeClr val="accent2"/>
              </a:solidFill>
            </a:endParaRPr>
          </a:p>
        </p:txBody>
      </p:sp>
      <p:sp>
        <p:nvSpPr>
          <p:cNvPr id="35849" name="Oval 41"/>
          <p:cNvSpPr>
            <a:spLocks noChangeArrowheads="1"/>
          </p:cNvSpPr>
          <p:nvPr/>
        </p:nvSpPr>
        <p:spPr bwMode="auto">
          <a:xfrm>
            <a:off x="4286250" y="2709863"/>
            <a:ext cx="123825" cy="123825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 sz="2800" b="1">
              <a:solidFill>
                <a:schemeClr val="accent2"/>
              </a:solidFill>
            </a:endParaRPr>
          </a:p>
        </p:txBody>
      </p:sp>
      <p:sp>
        <p:nvSpPr>
          <p:cNvPr id="35850" name="Text Box 42"/>
          <p:cNvSpPr txBox="1">
            <a:spLocks noChangeArrowheads="1"/>
          </p:cNvSpPr>
          <p:nvPr/>
        </p:nvSpPr>
        <p:spPr bwMode="auto">
          <a:xfrm>
            <a:off x="917575" y="3049588"/>
            <a:ext cx="6608763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6000" b="1">
                <a:latin typeface="Times New Roman" panose="02020603050405020304" pitchFamily="18" charset="0"/>
                <a:ea typeface="楷体_GB2312" pitchFamily="1" charset="-122"/>
              </a:rPr>
              <a:t>   57</a:t>
            </a:r>
            <a:r>
              <a:rPr lang="en-US" altLang="zh-CN" sz="6000" b="1">
                <a:latin typeface="楷体_GB2312" pitchFamily="1" charset="-122"/>
                <a:ea typeface="楷体_GB2312" pitchFamily="1" charset="-122"/>
              </a:rPr>
              <a:t>     </a:t>
            </a:r>
            <a:r>
              <a:rPr lang="en-US" altLang="zh-CN" sz="6000" b="1">
                <a:latin typeface="Times New Roman" panose="02020603050405020304" pitchFamily="18" charset="0"/>
                <a:ea typeface="楷体_GB2312" pitchFamily="1" charset="-122"/>
              </a:rPr>
              <a:t>70</a:t>
            </a:r>
            <a:endParaRPr lang="en-US" altLang="zh-CN" sz="6000" b="1">
              <a:latin typeface="Times New Roman" panose="02020603050405020304" pitchFamily="18" charset="0"/>
              <a:ea typeface="楷体_GB2312" pitchFamily="1" charset="-122"/>
            </a:endParaRPr>
          </a:p>
        </p:txBody>
      </p:sp>
      <p:sp>
        <p:nvSpPr>
          <p:cNvPr id="35851" name="Oval 44"/>
          <p:cNvSpPr>
            <a:spLocks noChangeArrowheads="1"/>
          </p:cNvSpPr>
          <p:nvPr/>
        </p:nvSpPr>
        <p:spPr bwMode="auto">
          <a:xfrm>
            <a:off x="4403725" y="3976688"/>
            <a:ext cx="123825" cy="123825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 sz="2800" b="1">
              <a:solidFill>
                <a:schemeClr val="accent2"/>
              </a:solidFill>
            </a:endParaRPr>
          </a:p>
        </p:txBody>
      </p:sp>
      <p:sp>
        <p:nvSpPr>
          <p:cNvPr id="35852" name="Oval 46"/>
          <p:cNvSpPr>
            <a:spLocks noChangeArrowheads="1"/>
          </p:cNvSpPr>
          <p:nvPr/>
        </p:nvSpPr>
        <p:spPr bwMode="auto">
          <a:xfrm>
            <a:off x="1622425" y="3862388"/>
            <a:ext cx="123825" cy="123825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 sz="2800" b="1">
              <a:solidFill>
                <a:schemeClr val="accent2"/>
              </a:solidFill>
            </a:endParaRPr>
          </a:p>
        </p:txBody>
      </p:sp>
      <p:sp>
        <p:nvSpPr>
          <p:cNvPr id="35853" name="Oval 47"/>
          <p:cNvSpPr>
            <a:spLocks noChangeArrowheads="1"/>
          </p:cNvSpPr>
          <p:nvPr/>
        </p:nvSpPr>
        <p:spPr bwMode="auto">
          <a:xfrm>
            <a:off x="2701925" y="3214688"/>
            <a:ext cx="720725" cy="719137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 sz="2800">
              <a:solidFill>
                <a:schemeClr val="accent2"/>
              </a:solidFill>
            </a:endParaRPr>
          </a:p>
        </p:txBody>
      </p:sp>
      <p:sp>
        <p:nvSpPr>
          <p:cNvPr id="34830" name="WordArt 51"/>
          <p:cNvSpPr>
            <a:spLocks noChangeArrowheads="1" noChangeShapeType="1" noTextEdit="1"/>
          </p:cNvSpPr>
          <p:nvPr/>
        </p:nvSpPr>
        <p:spPr bwMode="auto">
          <a:xfrm>
            <a:off x="2774950" y="3357563"/>
            <a:ext cx="554038" cy="431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4400" kern="10">
                <a:ln w="6350">
                  <a:solidFill>
                    <a:srgbClr val="000000"/>
                  </a:solidFill>
                  <a:round/>
                </a:ln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&lt;</a:t>
            </a:r>
            <a:endParaRPr lang="zh-CN" altLang="en-US" sz="4400" kern="10">
              <a:ln w="6350">
                <a:solidFill>
                  <a:srgbClr val="000000"/>
                </a:solidFill>
                <a:round/>
              </a:ln>
              <a:solidFill>
                <a:srgbClr val="FF33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5857" name="Text Box 65"/>
          <p:cNvSpPr txBox="1">
            <a:spLocks noChangeArrowheads="1"/>
          </p:cNvSpPr>
          <p:nvPr/>
        </p:nvSpPr>
        <p:spPr bwMode="auto">
          <a:xfrm>
            <a:off x="1473200" y="4294188"/>
            <a:ext cx="4983163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6000" b="1">
                <a:latin typeface="Times New Roman" panose="02020603050405020304" pitchFamily="18" charset="0"/>
                <a:ea typeface="楷体_GB2312" pitchFamily="1" charset="-122"/>
              </a:rPr>
              <a:t>80</a:t>
            </a:r>
            <a:r>
              <a:rPr lang="en-US" altLang="zh-CN" sz="6000" b="1">
                <a:latin typeface="楷体_GB2312" pitchFamily="1" charset="-122"/>
                <a:ea typeface="楷体_GB2312" pitchFamily="1" charset="-122"/>
              </a:rPr>
              <a:t>     </a:t>
            </a:r>
            <a:r>
              <a:rPr lang="en-US" altLang="zh-CN" sz="6000" b="1">
                <a:latin typeface="Times New Roman" panose="02020603050405020304" pitchFamily="18" charset="0"/>
                <a:ea typeface="楷体_GB2312" pitchFamily="1" charset="-122"/>
              </a:rPr>
              <a:t>79</a:t>
            </a:r>
            <a:endParaRPr lang="en-US" altLang="zh-CN" sz="6000" b="1">
              <a:latin typeface="Times New Roman" panose="02020603050405020304" pitchFamily="18" charset="0"/>
              <a:ea typeface="楷体_GB2312" pitchFamily="1" charset="-122"/>
            </a:endParaRPr>
          </a:p>
        </p:txBody>
      </p:sp>
      <p:sp>
        <p:nvSpPr>
          <p:cNvPr id="35858" name="Oval 66"/>
          <p:cNvSpPr>
            <a:spLocks noChangeArrowheads="1"/>
          </p:cNvSpPr>
          <p:nvPr/>
        </p:nvSpPr>
        <p:spPr bwMode="auto">
          <a:xfrm>
            <a:off x="4410075" y="5116513"/>
            <a:ext cx="123825" cy="123825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 sz="2800" b="1">
              <a:solidFill>
                <a:schemeClr val="accent2"/>
              </a:solidFill>
            </a:endParaRPr>
          </a:p>
        </p:txBody>
      </p:sp>
      <p:sp>
        <p:nvSpPr>
          <p:cNvPr id="35859" name="Oval 67"/>
          <p:cNvSpPr>
            <a:spLocks noChangeArrowheads="1"/>
          </p:cNvSpPr>
          <p:nvPr/>
        </p:nvSpPr>
        <p:spPr bwMode="auto">
          <a:xfrm>
            <a:off x="1651000" y="5153025"/>
            <a:ext cx="123825" cy="123825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 sz="2800" b="1">
              <a:solidFill>
                <a:schemeClr val="accent2"/>
              </a:solidFill>
            </a:endParaRPr>
          </a:p>
        </p:txBody>
      </p:sp>
      <p:sp>
        <p:nvSpPr>
          <p:cNvPr id="35860" name="Oval 68"/>
          <p:cNvSpPr>
            <a:spLocks noChangeArrowheads="1"/>
          </p:cNvSpPr>
          <p:nvPr/>
        </p:nvSpPr>
        <p:spPr bwMode="auto">
          <a:xfrm>
            <a:off x="2701925" y="4510088"/>
            <a:ext cx="720725" cy="719137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 sz="2800">
              <a:solidFill>
                <a:schemeClr val="accent2"/>
              </a:solidFill>
            </a:endParaRPr>
          </a:p>
        </p:txBody>
      </p:sp>
      <p:sp>
        <p:nvSpPr>
          <p:cNvPr id="34837" name="WordArt 70"/>
          <p:cNvSpPr>
            <a:spLocks noChangeArrowheads="1" noChangeShapeType="1" noTextEdit="1"/>
          </p:cNvSpPr>
          <p:nvPr/>
        </p:nvSpPr>
        <p:spPr bwMode="auto">
          <a:xfrm>
            <a:off x="2797175" y="4652963"/>
            <a:ext cx="554038" cy="431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4400" kern="10">
                <a:ln w="6350">
                  <a:solidFill>
                    <a:srgbClr val="000000"/>
                  </a:solidFill>
                  <a:round/>
                </a:ln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&gt;</a:t>
            </a:r>
            <a:endParaRPr lang="zh-CN" altLang="en-US" sz="4400" kern="10">
              <a:ln w="6350">
                <a:solidFill>
                  <a:srgbClr val="000000"/>
                </a:solidFill>
                <a:round/>
              </a:ln>
              <a:solidFill>
                <a:srgbClr val="FF33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2" name="组合 26"/>
          <p:cNvGrpSpPr/>
          <p:nvPr/>
        </p:nvGrpSpPr>
        <p:grpSpPr bwMode="auto">
          <a:xfrm>
            <a:off x="6019800" y="2892425"/>
            <a:ext cx="2809875" cy="3482975"/>
            <a:chOff x="5867400" y="3141663"/>
            <a:chExt cx="2809875" cy="3482340"/>
          </a:xfrm>
        </p:grpSpPr>
        <p:sp>
          <p:nvSpPr>
            <p:cNvPr id="10261" name="AutoShape 71"/>
            <p:cNvSpPr>
              <a:spLocks noChangeArrowheads="1"/>
            </p:cNvSpPr>
            <p:nvPr/>
          </p:nvSpPr>
          <p:spPr bwMode="auto">
            <a:xfrm flipH="1">
              <a:off x="5867400" y="3141663"/>
              <a:ext cx="2809875" cy="1223962"/>
            </a:xfrm>
            <a:prstGeom prst="wedgeEllipseCallout">
              <a:avLst>
                <a:gd name="adj1" fmla="val -20056"/>
                <a:gd name="adj2" fmla="val 71764"/>
              </a:avLst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anchor="ctr"/>
            <a:lstStyle/>
            <a:p>
              <a:endParaRPr lang="zh-CN" altLang="en-US" sz="2800" b="1">
                <a:solidFill>
                  <a:schemeClr val="accent2"/>
                </a:solidFill>
              </a:endParaRPr>
            </a:p>
          </p:txBody>
        </p:sp>
        <p:sp>
          <p:nvSpPr>
            <p:cNvPr id="10262" name="Text Box 72"/>
            <p:cNvSpPr txBox="1">
              <a:spLocks noChangeArrowheads="1"/>
            </p:cNvSpPr>
            <p:nvPr/>
          </p:nvSpPr>
          <p:spPr bwMode="auto">
            <a:xfrm>
              <a:off x="5940425" y="3500438"/>
              <a:ext cx="2684463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800" b="1"/>
                <a:t>你发现了什么？</a:t>
              </a:r>
              <a:endParaRPr lang="zh-CN" altLang="en-US" sz="2800" b="1"/>
            </a:p>
          </p:txBody>
        </p:sp>
        <p:pic>
          <p:nvPicPr>
            <p:cNvPr id="10263" name="图片 5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6792595" y="4525963"/>
              <a:ext cx="1657350" cy="20980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0264" name="Text Box 25"/>
          <p:cNvSpPr txBox="1">
            <a:spLocks noChangeArrowheads="1"/>
          </p:cNvSpPr>
          <p:nvPr/>
        </p:nvSpPr>
        <p:spPr bwMode="auto">
          <a:xfrm>
            <a:off x="1308100" y="747713"/>
            <a:ext cx="3336925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en-US" sz="4400" b="1">
                <a:solidFill>
                  <a:srgbClr val="FF0000"/>
                </a:solidFill>
                <a:latin typeface="宋体" panose="02010600030101010101" pitchFamily="2" charset="-122"/>
              </a:rPr>
              <a:t>比一比。</a:t>
            </a:r>
            <a:endParaRPr lang="zh-CN" altLang="en-US" sz="44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58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5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58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58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58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58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58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58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58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58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48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48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48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48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58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58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58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58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58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58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58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358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58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58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58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358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348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348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900" decel="100000" fill="hold"/>
                                        <p:tgtEl>
                                          <p:spTgt spid="348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48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358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358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358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358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358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358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358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358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358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358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358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358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348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348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900" decel="100000" fill="hold"/>
                                        <p:tgtEl>
                                          <p:spTgt spid="348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48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2" grpId="0"/>
      <p:bldP spid="35843" grpId="0"/>
      <p:bldP spid="35844" grpId="0"/>
      <p:bldP spid="35845" grpId="0" bldLvl="0" animBg="1"/>
      <p:bldP spid="34822" grpId="0" animBg="1"/>
      <p:bldP spid="35847" grpId="0"/>
      <p:bldP spid="35848" grpId="0" bldLvl="0" animBg="1"/>
      <p:bldP spid="35849" grpId="0" bldLvl="0" animBg="1"/>
      <p:bldP spid="35850" grpId="0"/>
      <p:bldP spid="35851" grpId="0" bldLvl="0" animBg="1"/>
      <p:bldP spid="35852" grpId="0" bldLvl="0" animBg="1"/>
      <p:bldP spid="35853" grpId="0" bldLvl="0" animBg="1"/>
      <p:bldP spid="34830" grpId="0" animBg="1"/>
      <p:bldP spid="35857" grpId="0"/>
      <p:bldP spid="35858" grpId="0" bldLvl="0" animBg="1"/>
      <p:bldP spid="35859" grpId="0" bldLvl="0" animBg="1"/>
      <p:bldP spid="35860" grpId="0" bldLvl="0" animBg="1"/>
      <p:bldP spid="3483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图片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779588" y="2489200"/>
            <a:ext cx="4865687" cy="355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1" name="AutoShape 9"/>
          <p:cNvSpPr>
            <a:spLocks noChangeArrowheads="1"/>
          </p:cNvSpPr>
          <p:nvPr/>
        </p:nvSpPr>
        <p:spPr bwMode="auto">
          <a:xfrm flipH="1">
            <a:off x="682625" y="2209800"/>
            <a:ext cx="2195513" cy="1150938"/>
          </a:xfrm>
          <a:prstGeom prst="wedgeRoundRectCallout">
            <a:avLst>
              <a:gd name="adj1" fmla="val -43750"/>
              <a:gd name="adj2" fmla="val 70000"/>
              <a:gd name="adj3" fmla="val 16667"/>
            </a:avLst>
          </a:prstGeom>
          <a:solidFill>
            <a:srgbClr val="CCFF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170" tIns="46990" rIns="90170" bIns="46990" anchor="ctr"/>
          <a:lstStyle/>
          <a:p>
            <a:pPr algn="ctr"/>
            <a:r>
              <a:rPr lang="zh-CN" altLang="en-US" sz="2800" b="1" dirty="0">
                <a:latin typeface="宋体" panose="02010600030101010101" pitchFamily="2" charset="-122"/>
                <a:sym typeface="Arial" panose="020B0604020202020204" pitchFamily="34" charset="0"/>
              </a:rPr>
              <a:t>  我捡了</a:t>
            </a:r>
            <a:r>
              <a:rPr lang="en-US" altLang="zh-CN" sz="2800" b="1" dirty="0">
                <a:latin typeface="Times New Roman" panose="02020603050405020304" pitchFamily="18" charset="0"/>
                <a:sym typeface="Arial" panose="020B0604020202020204" pitchFamily="34" charset="0"/>
              </a:rPr>
              <a:t>22</a:t>
            </a:r>
            <a:endParaRPr lang="en-US" altLang="zh-CN" sz="2800" b="1" dirty="0">
              <a:latin typeface="Times New Roman" panose="02020603050405020304" pitchFamily="18" charset="0"/>
              <a:sym typeface="Arial" panose="020B0604020202020204" pitchFamily="34" charset="0"/>
            </a:endParaRPr>
          </a:p>
          <a:p>
            <a:pPr algn="ctr"/>
            <a:r>
              <a:rPr lang="zh-CN" altLang="en-US" sz="2800" b="1" dirty="0">
                <a:latin typeface="宋体" panose="02010600030101010101" pitchFamily="2" charset="-122"/>
                <a:sym typeface="Arial" panose="020B0604020202020204" pitchFamily="34" charset="0"/>
              </a:rPr>
              <a:t>个贝壳。</a:t>
            </a:r>
            <a:endParaRPr lang="en-US" sz="2800" b="1" dirty="0">
              <a:latin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12292" name="AutoShape 5"/>
          <p:cNvSpPr>
            <a:spLocks noChangeArrowheads="1"/>
          </p:cNvSpPr>
          <p:nvPr/>
        </p:nvSpPr>
        <p:spPr bwMode="auto">
          <a:xfrm>
            <a:off x="5237163" y="3578225"/>
            <a:ext cx="3432175" cy="1008063"/>
          </a:xfrm>
          <a:prstGeom prst="wedgeRoundRectCallout">
            <a:avLst>
              <a:gd name="adj1" fmla="val -43750"/>
              <a:gd name="adj2" fmla="val 70000"/>
              <a:gd name="adj3" fmla="val 16667"/>
            </a:avLst>
          </a:prstGeom>
          <a:solidFill>
            <a:srgbClr val="CCFF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170" tIns="46990" rIns="90170" bIns="46990" anchor="ctr"/>
          <a:lstStyle/>
          <a:p>
            <a:pPr algn="ctr"/>
            <a:endParaRPr lang="en-US" altLang="zh-CN" sz="2800" b="1" dirty="0">
              <a:latin typeface="宋体" panose="02010600030101010101" pitchFamily="2" charset="-122"/>
            </a:endParaRPr>
          </a:p>
          <a:p>
            <a:pPr algn="ctr"/>
            <a:r>
              <a:rPr lang="zh-CN" altLang="en-US" sz="2800" b="1" dirty="0">
                <a:latin typeface="宋体" panose="02010600030101010101" pitchFamily="2" charset="-122"/>
              </a:rPr>
              <a:t>我捡了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zh-CN" altLang="en-US" sz="2800" b="1" dirty="0">
                <a:latin typeface="宋体" panose="02010600030101010101" pitchFamily="2" charset="-122"/>
              </a:rPr>
              <a:t>个贝壳。</a:t>
            </a:r>
            <a:endParaRPr lang="en-US" sz="2800" b="1" dirty="0">
              <a:latin typeface="宋体" panose="02010600030101010101" pitchFamily="2" charset="-122"/>
            </a:endParaRPr>
          </a:p>
          <a:p>
            <a:pPr algn="ctr"/>
            <a:endParaRPr lang="zh-CN" altLang="en-US" sz="2800" b="1" dirty="0">
              <a:latin typeface="宋体" panose="02010600030101010101" pitchFamily="2" charset="-122"/>
            </a:endParaRPr>
          </a:p>
        </p:txBody>
      </p:sp>
      <p:sp>
        <p:nvSpPr>
          <p:cNvPr id="12293" name="AutoShape 5"/>
          <p:cNvSpPr>
            <a:spLocks noChangeArrowheads="1"/>
          </p:cNvSpPr>
          <p:nvPr/>
        </p:nvSpPr>
        <p:spPr bwMode="auto">
          <a:xfrm>
            <a:off x="3914775" y="2209800"/>
            <a:ext cx="3433763" cy="1008063"/>
          </a:xfrm>
          <a:prstGeom prst="wedgeRoundRectCallout">
            <a:avLst>
              <a:gd name="adj1" fmla="val -43750"/>
              <a:gd name="adj2" fmla="val 70000"/>
              <a:gd name="adj3" fmla="val 16667"/>
            </a:avLst>
          </a:prstGeom>
          <a:solidFill>
            <a:srgbClr val="CCFF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170" tIns="46990" rIns="90170" bIns="46990" anchor="ctr"/>
          <a:lstStyle/>
          <a:p>
            <a:pPr algn="ctr"/>
            <a:endParaRPr lang="en-US" altLang="zh-CN" sz="2800" b="1" dirty="0">
              <a:latin typeface="宋体" panose="02010600030101010101" pitchFamily="2" charset="-122"/>
              <a:sym typeface="Arial" panose="020B0604020202020204" pitchFamily="34" charset="0"/>
            </a:endParaRPr>
          </a:p>
          <a:p>
            <a:pPr algn="ctr"/>
            <a:r>
              <a:rPr lang="zh-CN" altLang="en-US" sz="2800" b="1" dirty="0">
                <a:latin typeface="宋体" panose="02010600030101010101" pitchFamily="2" charset="-122"/>
                <a:sym typeface="Arial" panose="020B0604020202020204" pitchFamily="34" charset="0"/>
              </a:rPr>
              <a:t>我捡了</a:t>
            </a:r>
            <a:r>
              <a:rPr lang="en-US" altLang="zh-CN" sz="2800" b="1" dirty="0">
                <a:latin typeface="Times New Roman" panose="02020603050405020304" pitchFamily="18" charset="0"/>
                <a:sym typeface="Arial" panose="020B0604020202020204" pitchFamily="34" charset="0"/>
              </a:rPr>
              <a:t>50</a:t>
            </a:r>
            <a:r>
              <a:rPr lang="zh-CN" altLang="en-US" sz="2800" b="1" dirty="0">
                <a:latin typeface="宋体" panose="02010600030101010101" pitchFamily="2" charset="-122"/>
                <a:sym typeface="Arial" panose="020B0604020202020204" pitchFamily="34" charset="0"/>
              </a:rPr>
              <a:t>个贝壳。</a:t>
            </a:r>
            <a:endParaRPr lang="en-US" sz="2800" b="1" dirty="0">
              <a:latin typeface="宋体" panose="02010600030101010101" pitchFamily="2" charset="-122"/>
              <a:sym typeface="Arial" panose="020B0604020202020204" pitchFamily="34" charset="0"/>
            </a:endParaRPr>
          </a:p>
          <a:p>
            <a:pPr algn="ctr"/>
            <a:endParaRPr lang="zh-CN" altLang="en-US" sz="2800" b="1" dirty="0">
              <a:latin typeface="宋体" panose="02010600030101010101" pitchFamily="2" charset="-122"/>
              <a:sym typeface="Arial" panose="020B0604020202020204" pitchFamily="34" charset="0"/>
            </a:endParaRPr>
          </a:p>
        </p:txBody>
      </p:sp>
      <p:grpSp>
        <p:nvGrpSpPr>
          <p:cNvPr id="12294" name="Group 6"/>
          <p:cNvGrpSpPr/>
          <p:nvPr/>
        </p:nvGrpSpPr>
        <p:grpSpPr bwMode="auto">
          <a:xfrm>
            <a:off x="739775" y="869950"/>
            <a:ext cx="4178300" cy="609600"/>
            <a:chOff x="0" y="0"/>
            <a:chExt cx="6578" cy="958"/>
          </a:xfrm>
        </p:grpSpPr>
        <p:sp>
          <p:nvSpPr>
            <p:cNvPr id="12295" name="TextBox 14"/>
            <p:cNvSpPr txBox="1">
              <a:spLocks noChangeArrowheads="1"/>
            </p:cNvSpPr>
            <p:nvPr/>
          </p:nvSpPr>
          <p:spPr bwMode="auto">
            <a:xfrm>
              <a:off x="1104" y="42"/>
              <a:ext cx="5474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800" b="1" dirty="0"/>
                <a:t>海滨的早晨。</a:t>
              </a:r>
              <a:endParaRPr lang="zh-CN" altLang="en-US" sz="2800" b="1" dirty="0"/>
            </a:p>
          </p:txBody>
        </p:sp>
        <p:pic>
          <p:nvPicPr>
            <p:cNvPr id="12296" name="图片 15" descr="2.pn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0" y="0"/>
              <a:ext cx="1322" cy="9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 bwMode="auto">
          <a:xfrm>
            <a:off x="171450" y="1328738"/>
            <a:ext cx="4608513" cy="3527425"/>
            <a:chOff x="0" y="0"/>
            <a:chExt cx="7257" cy="5555"/>
          </a:xfrm>
        </p:grpSpPr>
        <p:pic>
          <p:nvPicPr>
            <p:cNvPr id="14339" name="图片 1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0" y="793"/>
              <a:ext cx="340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340" name="AutoShape 5"/>
            <p:cNvSpPr>
              <a:spLocks noChangeArrowheads="1"/>
            </p:cNvSpPr>
            <p:nvPr/>
          </p:nvSpPr>
          <p:spPr bwMode="auto">
            <a:xfrm>
              <a:off x="2381" y="0"/>
              <a:ext cx="4877" cy="1588"/>
            </a:xfrm>
            <a:prstGeom prst="wedgeRoundRectCallout">
              <a:avLst>
                <a:gd name="adj1" fmla="val -43750"/>
                <a:gd name="adj2" fmla="val 70000"/>
                <a:gd name="adj3" fmla="val 16667"/>
              </a:avLst>
            </a:prstGeom>
            <a:solidFill>
              <a:srgbClr val="CCFF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170" tIns="46990" rIns="90170" bIns="46990" anchor="ctr"/>
            <a:lstStyle/>
            <a:p>
              <a:pPr algn="ctr"/>
              <a:endPara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Arial" panose="020B0604020202020204" pitchFamily="34" charset="0"/>
              </a:endParaRPr>
            </a:p>
            <a:p>
              <a:pPr algn="ctr"/>
              <a:r>
                <a:rPr lang="zh-CN" altLang="en-US" sz="2800" b="1" dirty="0">
                  <a:latin typeface="Times New Roman" panose="02020603050405020304" pitchFamily="18" charset="0"/>
                  <a:cs typeface="Times New Roman" panose="02020603050405020304" pitchFamily="18" charset="0"/>
                  <a:sym typeface="Arial" panose="020B0604020202020204" pitchFamily="34" charset="0"/>
                </a:rPr>
                <a:t>妈妈捡的贝壳比</a:t>
              </a:r>
              <a:endPara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Arial" panose="020B0604020202020204" pitchFamily="34" charset="0"/>
              </a:endParaRPr>
            </a:p>
            <a:p>
              <a:pPr algn="ctr"/>
              <a:r>
                <a:rPr lang="zh-CN" altLang="en-US" sz="2800" b="1" dirty="0">
                  <a:latin typeface="Times New Roman" panose="02020603050405020304" pitchFamily="18" charset="0"/>
                  <a:cs typeface="Times New Roman" panose="02020603050405020304" pitchFamily="18" charset="0"/>
                  <a:sym typeface="Arial" panose="020B0604020202020204" pitchFamily="34" charset="0"/>
                </a:rPr>
                <a:t>丫丫捡的多一些。</a:t>
              </a:r>
              <a:endPara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Arial" panose="020B0604020202020204" pitchFamily="34" charset="0"/>
              </a:endParaRPr>
            </a:p>
            <a:p>
              <a:pPr algn="ctr"/>
              <a:endPara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3" name="Group 5"/>
          <p:cNvGrpSpPr/>
          <p:nvPr/>
        </p:nvGrpSpPr>
        <p:grpSpPr bwMode="auto">
          <a:xfrm>
            <a:off x="5643563" y="896938"/>
            <a:ext cx="2879725" cy="3589337"/>
            <a:chOff x="0" y="0"/>
            <a:chExt cx="4535" cy="5652"/>
          </a:xfrm>
        </p:grpSpPr>
        <p:pic>
          <p:nvPicPr>
            <p:cNvPr id="14342" name="图片 3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2382" y="2634"/>
              <a:ext cx="2153" cy="30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343" name="AutoShape 9"/>
            <p:cNvSpPr>
              <a:spLocks noChangeArrowheads="1"/>
            </p:cNvSpPr>
            <p:nvPr/>
          </p:nvSpPr>
          <p:spPr bwMode="auto">
            <a:xfrm flipH="1">
              <a:off x="0" y="0"/>
              <a:ext cx="3289" cy="2041"/>
            </a:xfrm>
            <a:prstGeom prst="wedgeRoundRectCallout">
              <a:avLst>
                <a:gd name="adj1" fmla="val -43750"/>
                <a:gd name="adj2" fmla="val 70000"/>
                <a:gd name="adj3" fmla="val 16667"/>
              </a:avLst>
            </a:prstGeom>
            <a:solidFill>
              <a:srgbClr val="CCFF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170" tIns="46990" rIns="90170" bIns="46990" anchor="ctr"/>
            <a:lstStyle/>
            <a:p>
              <a:pPr algn="just"/>
              <a:r>
                <a:rPr lang="zh-CN" altLang="en-US" sz="2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爸爸捡的贝</a:t>
              </a:r>
              <a:endPara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just"/>
              <a:r>
                <a:rPr lang="zh-CN" altLang="en-US" sz="2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壳比丫丫捡</a:t>
              </a:r>
              <a:endPara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just"/>
              <a:r>
                <a:rPr lang="zh-CN" altLang="en-US" sz="2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的多得多</a:t>
              </a:r>
              <a:r>
                <a:rPr lang="zh-CN" altLang="en-US" sz="2800" b="1" dirty="0">
                  <a:latin typeface="宋体" panose="02010600030101010101" pitchFamily="2" charset="-122"/>
                </a:rPr>
                <a:t>。</a:t>
              </a:r>
              <a:endParaRPr lang="en-US" sz="2800" b="1" dirty="0">
                <a:latin typeface="宋体" panose="02010600030101010101" pitchFamily="2" charset="-122"/>
              </a:endParaRPr>
            </a:p>
          </p:txBody>
        </p:sp>
      </p:grpSp>
      <p:grpSp>
        <p:nvGrpSpPr>
          <p:cNvPr id="4" name="Group 8"/>
          <p:cNvGrpSpPr/>
          <p:nvPr/>
        </p:nvGrpSpPr>
        <p:grpSpPr bwMode="auto">
          <a:xfrm>
            <a:off x="2908300" y="2816225"/>
            <a:ext cx="3802063" cy="2565400"/>
            <a:chOff x="0" y="300"/>
            <a:chExt cx="5989" cy="4043"/>
          </a:xfrm>
        </p:grpSpPr>
        <p:pic>
          <p:nvPicPr>
            <p:cNvPr id="14345" name="图片 5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3836" y="300"/>
              <a:ext cx="2153" cy="40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346" name="AutoShape 9"/>
            <p:cNvSpPr>
              <a:spLocks noChangeArrowheads="1"/>
            </p:cNvSpPr>
            <p:nvPr/>
          </p:nvSpPr>
          <p:spPr bwMode="auto">
            <a:xfrm flipH="1">
              <a:off x="0" y="340"/>
              <a:ext cx="4204" cy="1246"/>
            </a:xfrm>
            <a:prstGeom prst="wedgeRoundRectCallout">
              <a:avLst>
                <a:gd name="adj1" fmla="val -43750"/>
                <a:gd name="adj2" fmla="val 70000"/>
                <a:gd name="adj3" fmla="val 16667"/>
              </a:avLst>
            </a:prstGeom>
            <a:solidFill>
              <a:srgbClr val="FFF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170" tIns="46990" rIns="90170" bIns="46990" anchor="ctr"/>
            <a:lstStyle/>
            <a:p>
              <a:pPr algn="ctr"/>
              <a:r>
                <a:rPr lang="zh-CN" altLang="en-US" sz="2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还可以怎么说</a:t>
              </a:r>
              <a:r>
                <a:rPr lang="zh-CN" altLang="en-US" sz="2800" b="1" dirty="0">
                  <a:latin typeface="宋体" panose="02010600030101010101" pitchFamily="2" charset="-122"/>
                </a:rPr>
                <a:t>？</a:t>
              </a:r>
              <a:endParaRPr lang="en-US" sz="2800" b="1" dirty="0">
                <a:latin typeface="宋体" panose="02010600030101010101" pitchFamily="2" charset="-122"/>
              </a:endParaRPr>
            </a:p>
          </p:txBody>
        </p:sp>
      </p:grpSp>
      <p:sp>
        <p:nvSpPr>
          <p:cNvPr id="37899" name="Text Box 11"/>
          <p:cNvSpPr txBox="1">
            <a:spLocks noChangeArrowheads="1"/>
          </p:cNvSpPr>
          <p:nvPr/>
        </p:nvSpPr>
        <p:spPr bwMode="auto">
          <a:xfrm>
            <a:off x="1108075" y="5145088"/>
            <a:ext cx="4930775" cy="944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en-US" sz="2800" b="1" dirty="0"/>
              <a:t>丫丫捡的贝壳比妈妈少一些，</a:t>
            </a:r>
            <a:endParaRPr lang="zh-CN" altLang="en-US" sz="2800" b="1" dirty="0"/>
          </a:p>
          <a:p>
            <a:pPr eaLnBrk="0" hangingPunct="0"/>
            <a:r>
              <a:rPr lang="zh-CN" altLang="en-US" sz="2800" b="1" dirty="0"/>
              <a:t>丫丫捡的贝壳比爸爸少很多。</a:t>
            </a:r>
            <a:endParaRPr lang="zh-CN" altLang="en-US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78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78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78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78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78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9" grpId="0" bldLvl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6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671638" y="973138"/>
            <a:ext cx="1728787" cy="1277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15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71888" y="973138"/>
            <a:ext cx="1800225" cy="1325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16" name="Picture 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53100" y="960438"/>
            <a:ext cx="1873250" cy="1352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917" name="Text Box 15"/>
          <p:cNvSpPr txBox="1">
            <a:spLocks noChangeArrowheads="1"/>
          </p:cNvSpPr>
          <p:nvPr/>
        </p:nvSpPr>
        <p:spPr bwMode="auto">
          <a:xfrm>
            <a:off x="1611313" y="2427288"/>
            <a:ext cx="19859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>
                <a:latin typeface="宋体" panose="02010600030101010101" pitchFamily="2" charset="-122"/>
              </a:rPr>
              <a:t>红金鱼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48</a:t>
            </a:r>
            <a:r>
              <a:rPr lang="zh-CN" altLang="en-US" sz="2800" b="1">
                <a:latin typeface="宋体" panose="02010600030101010101" pitchFamily="2" charset="-122"/>
              </a:rPr>
              <a:t>条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38918" name="Text Box 16"/>
          <p:cNvSpPr txBox="1">
            <a:spLocks noChangeArrowheads="1"/>
          </p:cNvSpPr>
          <p:nvPr/>
        </p:nvSpPr>
        <p:spPr bwMode="auto">
          <a:xfrm>
            <a:off x="3651250" y="2427288"/>
            <a:ext cx="1987550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>
                <a:latin typeface="宋体" panose="02010600030101010101" pitchFamily="2" charset="-122"/>
              </a:rPr>
              <a:t>花金鱼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zh-CN" altLang="en-US" sz="2800" b="1">
                <a:latin typeface="宋体" panose="02010600030101010101" pitchFamily="2" charset="-122"/>
              </a:rPr>
              <a:t>条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38919" name="Text Box 17"/>
          <p:cNvSpPr txBox="1">
            <a:spLocks noChangeArrowheads="1"/>
          </p:cNvSpPr>
          <p:nvPr/>
        </p:nvSpPr>
        <p:spPr bwMode="auto">
          <a:xfrm>
            <a:off x="5749925" y="2427288"/>
            <a:ext cx="19875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>
                <a:latin typeface="宋体" panose="02010600030101010101" pitchFamily="2" charset="-122"/>
              </a:rPr>
              <a:t>黑金鱼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altLang="en-US" sz="2800" b="1">
                <a:latin typeface="宋体" panose="02010600030101010101" pitchFamily="2" charset="-122"/>
              </a:rPr>
              <a:t>条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38920" name="AutoShape 18"/>
          <p:cNvSpPr>
            <a:spLocks noChangeArrowheads="1"/>
          </p:cNvSpPr>
          <p:nvPr/>
        </p:nvSpPr>
        <p:spPr bwMode="auto">
          <a:xfrm>
            <a:off x="2484438" y="3281363"/>
            <a:ext cx="4248150" cy="1152525"/>
          </a:xfrm>
          <a:prstGeom prst="cloudCallout">
            <a:avLst>
              <a:gd name="adj1" fmla="val -40130"/>
              <a:gd name="adj2" fmla="val 28375"/>
            </a:avLst>
          </a:prstGeom>
          <a:solidFill>
            <a:srgbClr val="CCECFF"/>
          </a:solidFill>
          <a:ln w="9525">
            <a:solidFill>
              <a:srgbClr val="FF00FF"/>
            </a:solidFill>
            <a:round/>
          </a:ln>
        </p:spPr>
        <p:txBody>
          <a:bodyPr/>
          <a:lstStyle/>
          <a:p>
            <a:pPr algn="ctr"/>
            <a:r>
              <a:rPr lang="zh-CN" altLang="en-US" sz="2800" b="1" dirty="0">
                <a:latin typeface="宋体" panose="02010600030101010101" pitchFamily="2" charset="-122"/>
              </a:rPr>
              <a:t>红金鱼比黑金鱼多得多。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  <p:sp>
        <p:nvSpPr>
          <p:cNvPr id="38921" name="AutoShape 19"/>
          <p:cNvSpPr>
            <a:spLocks noChangeArrowheads="1"/>
          </p:cNvSpPr>
          <p:nvPr/>
        </p:nvSpPr>
        <p:spPr bwMode="auto">
          <a:xfrm>
            <a:off x="2728913" y="4814888"/>
            <a:ext cx="4392612" cy="1257300"/>
          </a:xfrm>
          <a:prstGeom prst="cloudCallout">
            <a:avLst>
              <a:gd name="adj1" fmla="val -49009"/>
              <a:gd name="adj2" fmla="val -74"/>
            </a:avLst>
          </a:prstGeom>
          <a:solidFill>
            <a:srgbClr val="FFFF99"/>
          </a:solidFill>
          <a:ln w="9525">
            <a:solidFill>
              <a:srgbClr val="3333FF"/>
            </a:solidFill>
            <a:round/>
          </a:ln>
        </p:spPr>
        <p:txBody>
          <a:bodyPr/>
          <a:lstStyle/>
          <a:p>
            <a:pPr algn="ctr"/>
            <a:r>
              <a:rPr lang="zh-CN" altLang="en-US" sz="2800" b="1">
                <a:latin typeface="宋体" panose="02010600030101010101" pitchFamily="2" charset="-122"/>
              </a:rPr>
              <a:t>黑金鱼比花金鱼少一些。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89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89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89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89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89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89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89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89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89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89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89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9" dur="500"/>
                                        <p:tgtEl>
                                          <p:spTgt spid="389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4" dur="500"/>
                                        <p:tgtEl>
                                          <p:spTgt spid="389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7" grpId="0"/>
      <p:bldP spid="38918" grpId="0"/>
      <p:bldP spid="38919" grpId="0"/>
      <p:bldP spid="38920" grpId="0" bldLvl="0" animBg="1"/>
      <p:bldP spid="38921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ext Box 2"/>
          <p:cNvSpPr txBox="1">
            <a:spLocks noChangeArrowheads="1"/>
          </p:cNvSpPr>
          <p:nvPr/>
        </p:nvSpPr>
        <p:spPr bwMode="auto">
          <a:xfrm>
            <a:off x="6056313" y="1927225"/>
            <a:ext cx="1295400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4800" b="1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40</a:t>
            </a:r>
            <a:endParaRPr lang="en-US" altLang="zh-CN" sz="4800" b="1">
              <a:solidFill>
                <a:srgbClr val="FF0000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39939" name="Text Box 3"/>
          <p:cNvSpPr txBox="1">
            <a:spLocks noChangeArrowheads="1"/>
          </p:cNvSpPr>
          <p:nvPr/>
        </p:nvSpPr>
        <p:spPr bwMode="auto">
          <a:xfrm>
            <a:off x="7342188" y="2949575"/>
            <a:ext cx="1524000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4800" b="1">
                <a:solidFill>
                  <a:srgbClr val="FF0000"/>
                </a:solidFill>
                <a:latin typeface="Times New Roman" panose="02020603050405020304" pitchFamily="18" charset="0"/>
                <a:ea typeface="隶书" pitchFamily="49" charset="-122"/>
              </a:rPr>
              <a:t>45</a:t>
            </a:r>
            <a:endParaRPr lang="en-US" altLang="zh-CN" sz="4800" b="1">
              <a:solidFill>
                <a:srgbClr val="FF0000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18436" name="Text Box 6"/>
          <p:cNvSpPr txBox="1">
            <a:spLocks noChangeArrowheads="1"/>
          </p:cNvSpPr>
          <p:nvPr/>
        </p:nvSpPr>
        <p:spPr bwMode="auto">
          <a:xfrm>
            <a:off x="484188" y="1954213"/>
            <a:ext cx="8215312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4400" b="1" dirty="0">
                <a:solidFill>
                  <a:srgbClr val="0000FF"/>
                </a:solidFill>
                <a:latin typeface="宋体" panose="02010600030101010101" pitchFamily="2" charset="-122"/>
              </a:rPr>
              <a:t>我比三十九多</a:t>
            </a:r>
            <a:r>
              <a:rPr lang="en-US" altLang="zh-CN" sz="44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4400" b="1" dirty="0">
                <a:solidFill>
                  <a:srgbClr val="0000FF"/>
                </a:solidFill>
                <a:latin typeface="宋体" panose="02010600030101010101" pitchFamily="2" charset="-122"/>
              </a:rPr>
              <a:t>,</a:t>
            </a:r>
            <a:r>
              <a:rPr lang="zh-CN" altLang="en-US" sz="4400" b="1" dirty="0">
                <a:solidFill>
                  <a:srgbClr val="0000FF"/>
                </a:solidFill>
                <a:latin typeface="宋体" panose="02010600030101010101" pitchFamily="2" charset="-122"/>
              </a:rPr>
              <a:t>我是</a:t>
            </a:r>
            <a:r>
              <a:rPr lang="zh-CN" altLang="en-US" sz="44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44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en-US" altLang="zh-CN" sz="4400" b="1" dirty="0">
                <a:solidFill>
                  <a:srgbClr val="0000FF"/>
                </a:solidFill>
                <a:latin typeface="宋体" panose="02010600030101010101" pitchFamily="2" charset="-122"/>
              </a:rPr>
              <a:t>)</a:t>
            </a:r>
            <a:r>
              <a:rPr lang="zh-CN" altLang="en-US" sz="4400" b="1" dirty="0">
                <a:solidFill>
                  <a:srgbClr val="0000FF"/>
                </a:solidFill>
                <a:latin typeface="宋体" panose="02010600030101010101" pitchFamily="2" charset="-122"/>
              </a:rPr>
              <a:t>。</a:t>
            </a:r>
            <a:endParaRPr lang="en-US" altLang="zh-CN" sz="44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8437" name="Text Box 9"/>
          <p:cNvSpPr txBox="1">
            <a:spLocks noChangeArrowheads="1"/>
          </p:cNvSpPr>
          <p:nvPr/>
        </p:nvSpPr>
        <p:spPr bwMode="auto">
          <a:xfrm>
            <a:off x="412750" y="2970213"/>
            <a:ext cx="8715375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4400" b="1" dirty="0">
                <a:solidFill>
                  <a:srgbClr val="0000FF"/>
                </a:solidFill>
                <a:latin typeface="宋体" panose="02010600030101010101" pitchFamily="2" charset="-122"/>
              </a:rPr>
              <a:t>我是</a:t>
            </a:r>
            <a:r>
              <a:rPr lang="en-US" altLang="zh-CN" sz="44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40</a:t>
            </a:r>
            <a:r>
              <a:rPr lang="zh-CN" altLang="en-US" sz="4400" b="1" dirty="0">
                <a:solidFill>
                  <a:srgbClr val="0000FF"/>
                </a:solidFill>
                <a:latin typeface="宋体" panose="02010600030101010101" pitchFamily="2" charset="-122"/>
              </a:rPr>
              <a:t>后面第五个数</a:t>
            </a:r>
            <a:r>
              <a:rPr lang="en-US" altLang="zh-CN" sz="4400" b="1" dirty="0">
                <a:solidFill>
                  <a:srgbClr val="0000FF"/>
                </a:solidFill>
                <a:latin typeface="宋体" panose="02010600030101010101" pitchFamily="2" charset="-122"/>
              </a:rPr>
              <a:t>,</a:t>
            </a:r>
            <a:r>
              <a:rPr lang="zh-CN" altLang="en-US" sz="4400" b="1" dirty="0">
                <a:solidFill>
                  <a:srgbClr val="0000FF"/>
                </a:solidFill>
                <a:latin typeface="宋体" panose="02010600030101010101" pitchFamily="2" charset="-122"/>
              </a:rPr>
              <a:t>我是</a:t>
            </a:r>
            <a:r>
              <a:rPr lang="zh-CN" altLang="en-US" sz="44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4400" b="1" dirty="0">
                <a:solidFill>
                  <a:srgbClr val="0000FF"/>
                </a:solidFill>
                <a:latin typeface="宋体" panose="02010600030101010101" pitchFamily="2" charset="-122"/>
              </a:rPr>
              <a:t>  )</a:t>
            </a:r>
            <a:r>
              <a:rPr lang="zh-CN" altLang="en-US" sz="4400" b="1" dirty="0">
                <a:solidFill>
                  <a:srgbClr val="0000FF"/>
                </a:solidFill>
                <a:latin typeface="宋体" panose="02010600030101010101" pitchFamily="2" charset="-122"/>
              </a:rPr>
              <a:t>。</a:t>
            </a:r>
            <a:endParaRPr lang="en-US" altLang="zh-CN" sz="44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38918" name="Text Box 12"/>
          <p:cNvSpPr txBox="1">
            <a:spLocks noChangeArrowheads="1"/>
          </p:cNvSpPr>
          <p:nvPr/>
        </p:nvSpPr>
        <p:spPr bwMode="auto">
          <a:xfrm>
            <a:off x="484188" y="4252913"/>
            <a:ext cx="8305800" cy="7699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None/>
              <a:defRPr/>
            </a:pPr>
            <a:r>
              <a:rPr lang="zh-CN" altLang="en-US" sz="44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我比四十五少</a:t>
            </a:r>
            <a:r>
              <a:rPr lang="en-US" altLang="zh-CN" sz="44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4400" b="1" dirty="0">
                <a:solidFill>
                  <a:srgbClr val="0000FF"/>
                </a:solidFill>
                <a:latin typeface="+mn-ea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en-US" sz="44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我是（    ）。</a:t>
            </a:r>
            <a:endParaRPr lang="en-US" altLang="zh-CN" sz="44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9943" name="Text Box 13"/>
          <p:cNvSpPr txBox="1">
            <a:spLocks noChangeArrowheads="1"/>
          </p:cNvSpPr>
          <p:nvPr/>
        </p:nvSpPr>
        <p:spPr bwMode="auto">
          <a:xfrm>
            <a:off x="6046788" y="4168775"/>
            <a:ext cx="12954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4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44</a:t>
            </a:r>
            <a:endParaRPr lang="en-US" altLang="zh-CN" sz="48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8920" name="Text Box 16"/>
          <p:cNvSpPr txBox="1">
            <a:spLocks noChangeArrowheads="1"/>
          </p:cNvSpPr>
          <p:nvPr/>
        </p:nvSpPr>
        <p:spPr bwMode="auto">
          <a:xfrm>
            <a:off x="484188" y="5311775"/>
            <a:ext cx="8305800" cy="7699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None/>
              <a:defRPr/>
            </a:pPr>
            <a:r>
              <a:rPr lang="zh-CN" altLang="en-US" sz="44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我比</a:t>
            </a:r>
            <a:r>
              <a:rPr lang="en-US" altLang="zh-CN" sz="44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45</a:t>
            </a:r>
            <a:r>
              <a:rPr lang="zh-CN" altLang="en-US" sz="44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多</a:t>
            </a:r>
            <a:r>
              <a:rPr lang="en-US" altLang="zh-CN" sz="44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4400" b="1" dirty="0">
                <a:solidFill>
                  <a:srgbClr val="0000FF"/>
                </a:solidFill>
                <a:latin typeface="+mn-ea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en-US" sz="44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我是（    </a:t>
            </a:r>
            <a:r>
              <a:rPr lang="zh-CN" altLang="en-US" sz="44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）。 </a:t>
            </a:r>
            <a:endParaRPr lang="en-US" altLang="zh-CN" sz="44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9945" name="Text Box 17"/>
          <p:cNvSpPr txBox="1">
            <a:spLocks noChangeArrowheads="1"/>
          </p:cNvSpPr>
          <p:nvPr/>
        </p:nvSpPr>
        <p:spPr bwMode="auto">
          <a:xfrm>
            <a:off x="4913313" y="5240338"/>
            <a:ext cx="1026839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4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46</a:t>
            </a:r>
            <a:endParaRPr lang="en-US" altLang="zh-CN" sz="48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442" name="AutoShape 18"/>
          <p:cNvSpPr>
            <a:spLocks noChangeArrowheads="1"/>
          </p:cNvSpPr>
          <p:nvPr/>
        </p:nvSpPr>
        <p:spPr bwMode="auto">
          <a:xfrm>
            <a:off x="3157538" y="709613"/>
            <a:ext cx="2447925" cy="863600"/>
          </a:xfrm>
          <a:prstGeom prst="flowChartPredefinedProcess">
            <a:avLst/>
          </a:prstGeom>
          <a:solidFill>
            <a:srgbClr val="F6FCA2"/>
          </a:solidFill>
          <a:ln w="28575">
            <a:solidFill>
              <a:srgbClr val="0000CC"/>
            </a:solidFill>
            <a:miter lim="800000"/>
          </a:ln>
        </p:spPr>
        <p:txBody>
          <a:bodyPr wrap="none" anchor="ctr"/>
          <a:lstStyle/>
          <a:p>
            <a:pPr algn="ctr"/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做一做</a:t>
            </a:r>
            <a:endParaRPr lang="zh-CN" altLang="en-US" sz="36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993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993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500"/>
                                        <p:tgtEl>
                                          <p:spTgt spid="3994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3994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8" grpId="0"/>
      <p:bldP spid="39939" grpId="0"/>
      <p:bldP spid="39943" grpId="0"/>
      <p:bldP spid="39945" grpId="0"/>
    </p:bldLst>
  </p:timing>
</p:sld>
</file>

<file path=ppt/tags/tag1.xml><?xml version="1.0" encoding="utf-8"?>
<p:tagLst xmlns:p="http://schemas.openxmlformats.org/presentationml/2006/main">
  <p:tag name="KSO_WPP_MARK_KEY" val="dbece1e0-ab20-4024-863b-b60658527488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模板网-WWW.1PPT.COM 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1252</Words>
  <Application>WPS 演示</Application>
  <PresentationFormat>全屏显示(4:3)</PresentationFormat>
  <Paragraphs>157</Paragraphs>
  <Slides>10</Slides>
  <Notes>9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10</vt:i4>
      </vt:variant>
    </vt:vector>
  </HeadingPairs>
  <TitlesOfParts>
    <vt:vector size="25" baseType="lpstr">
      <vt:lpstr>Arial</vt:lpstr>
      <vt:lpstr>宋体</vt:lpstr>
      <vt:lpstr>Wingdings</vt:lpstr>
      <vt:lpstr>Calibri</vt:lpstr>
      <vt:lpstr>Calibri</vt:lpstr>
      <vt:lpstr>微软雅黑</vt:lpstr>
      <vt:lpstr>黑体</vt:lpstr>
      <vt:lpstr>Times New Roman</vt:lpstr>
      <vt:lpstr>楷体_GB2312</vt:lpstr>
      <vt:lpstr>新宋体</vt:lpstr>
      <vt:lpstr>隶书</vt:lpstr>
      <vt:lpstr>Arial</vt:lpstr>
      <vt:lpstr>Arial Unicode MS</vt:lpstr>
      <vt:lpstr>第一PPT模板网-WWW.1PPT.COM</vt:lpstr>
      <vt:lpstr>第一PPT模板网-WWW.1PPT.COM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description>第一PPT模板网-WWW.1PPT.COM</dc:description>
  <dc:subject>第一PPT模板网-WWW.1PPT.COM</dc:subject>
  <cp:lastModifiedBy>小树</cp:lastModifiedBy>
  <cp:revision>8</cp:revision>
  <dcterms:created xsi:type="dcterms:W3CDTF">2015-01-08T01:25:00Z</dcterms:created>
  <dcterms:modified xsi:type="dcterms:W3CDTF">2023-01-29T09:21:09Z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711EBA83276B41C79932F503B47932A6</vt:lpwstr>
  </property>
</Properties>
</file>