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0" r:id="rId3"/>
    <p:sldId id="261" r:id="rId4"/>
    <p:sldId id="256" r:id="rId5"/>
    <p:sldId id="257" r:id="rId7"/>
    <p:sldId id="262" r:id="rId8"/>
    <p:sldId id="263" r:id="rId9"/>
    <p:sldId id="264" r:id="rId10"/>
    <p:sldId id="269" r:id="rId11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2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FB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72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F7A0254-4524-41A9-9551-A4364F3FD88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A5E23F6-8DDA-4532-A243-83318E0117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D258862-731B-412D-94A4-F907574AB8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5595F53-5765-4B26-B999-2D5CFCBF10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8206B05-7C99-4CAF-8011-0A87CC91457C}" type="slidenum">
              <a:rPr lang="en-US" altLang="zh-CN"/>
            </a:fld>
            <a:endParaRPr lang="en-US" altLang="zh-CN"/>
          </a:p>
        </p:txBody>
      </p:sp>
      <p:sp>
        <p:nvSpPr>
          <p:cNvPr id="14338" name="Rectangle 2"/>
          <p:cNvSpPr>
            <a:spLocks noRo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1F8B8-3F15-4A9A-8D55-24E889A253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C7A02-345B-48C0-9E4C-17197111D9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1467BE-03C9-4835-85A0-AD20ED79EC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15B08-6CA7-4808-B4B9-DE78BCD2AB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EF07B0-EE0D-4681-B559-AED54529E5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381EC-5255-4146-84B2-2455FA4C82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A4893-6B6C-4AE6-9FC8-0B64596C07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DEE634-2607-4B4F-A3A8-489CCC7EFB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493AE-B20E-4C5D-AE38-73806665E7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45A3C0-20F2-4BAB-B1E9-47E65E1C29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A6F789-7F91-451C-9CBD-355D7ACE3E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D657144A-A95C-42E2-B661-4A9EAAA6985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412776"/>
            <a:ext cx="2705100" cy="865187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2497138" y="2230338"/>
            <a:ext cx="6480175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-80963" y="1519138"/>
            <a:ext cx="9320213" cy="711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800" b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800" b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五 单元   </a:t>
            </a:r>
            <a:r>
              <a:rPr lang="zh-CN" altLang="en-US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100</a:t>
            </a:r>
            <a:r>
              <a:rPr lang="zh-CN" altLang="en-US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以内的加法和减法（一）</a:t>
            </a:r>
            <a:endParaRPr lang="zh-CN" altLang="en-US" sz="3800" b="1" noProof="1"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912812" y="2996952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-153988" y="3003103"/>
            <a:ext cx="93345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3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课时   整十数加一位数和相应的减法</a:t>
            </a:r>
            <a:endParaRPr lang="zh-CN" altLang="en-US" sz="3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"/>
          <p:cNvGrpSpPr/>
          <p:nvPr/>
        </p:nvGrpSpPr>
        <p:grpSpPr bwMode="auto">
          <a:xfrm>
            <a:off x="501650" y="573088"/>
            <a:ext cx="5214938" cy="844550"/>
            <a:chOff x="285751" y="357188"/>
            <a:chExt cx="5214924" cy="844231"/>
          </a:xfrm>
        </p:grpSpPr>
        <p:sp>
          <p:nvSpPr>
            <p:cNvPr id="4099" name="TextBox 4"/>
            <p:cNvSpPr txBox="1">
              <a:spLocks noChangeArrowheads="1"/>
            </p:cNvSpPr>
            <p:nvPr/>
          </p:nvSpPr>
          <p:spPr bwMode="auto">
            <a:xfrm>
              <a:off x="1000124" y="500062"/>
              <a:ext cx="4500551" cy="523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看一看，拨一拨。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100" name="图片 4" descr="img001（B） (3) 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85751" y="357188"/>
              <a:ext cx="714350" cy="844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1" name="图片 4" descr="56 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88" y="1574800"/>
            <a:ext cx="29289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9"/>
          <p:cNvGrpSpPr/>
          <p:nvPr/>
        </p:nvGrpSpPr>
        <p:grpSpPr bwMode="auto">
          <a:xfrm>
            <a:off x="214313" y="3836988"/>
            <a:ext cx="1500187" cy="523875"/>
            <a:chOff x="785836" y="5548972"/>
            <a:chExt cx="1500148" cy="523234"/>
          </a:xfrm>
        </p:grpSpPr>
        <p:cxnSp>
          <p:nvCxnSpPr>
            <p:cNvPr id="7" name="直接箭头连接符 6"/>
            <p:cNvCxnSpPr/>
            <p:nvPr/>
          </p:nvCxnSpPr>
          <p:spPr>
            <a:xfrm rot="10800000">
              <a:off x="1857370" y="5786806"/>
              <a:ext cx="428614" cy="158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04" name="TextBox 2"/>
            <p:cNvSpPr txBox="1">
              <a:spLocks noChangeArrowheads="1"/>
            </p:cNvSpPr>
            <p:nvPr/>
          </p:nvSpPr>
          <p:spPr bwMode="auto">
            <a:xfrm>
              <a:off x="785836" y="5548972"/>
              <a:ext cx="1285834" cy="523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个一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071688" y="4360863"/>
            <a:ext cx="1500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个十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10"/>
          <p:cNvGrpSpPr/>
          <p:nvPr/>
        </p:nvGrpSpPr>
        <p:grpSpPr bwMode="auto">
          <a:xfrm>
            <a:off x="214313" y="1717675"/>
            <a:ext cx="1500187" cy="523875"/>
            <a:chOff x="785836" y="5548972"/>
            <a:chExt cx="1500148" cy="523234"/>
          </a:xfrm>
        </p:grpSpPr>
        <p:cxnSp>
          <p:nvCxnSpPr>
            <p:cNvPr id="12" name="直接箭头连接符 11"/>
            <p:cNvCxnSpPr/>
            <p:nvPr/>
          </p:nvCxnSpPr>
          <p:spPr>
            <a:xfrm rot="10800000">
              <a:off x="1857370" y="5786806"/>
              <a:ext cx="428614" cy="158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08" name="TextBox 2"/>
            <p:cNvSpPr txBox="1">
              <a:spLocks noChangeArrowheads="1"/>
            </p:cNvSpPr>
            <p:nvPr/>
          </p:nvSpPr>
          <p:spPr bwMode="auto">
            <a:xfrm>
              <a:off x="785836" y="5548972"/>
              <a:ext cx="1285834" cy="523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个十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0"/>
          <p:cNvGrpSpPr/>
          <p:nvPr/>
        </p:nvGrpSpPr>
        <p:grpSpPr bwMode="auto">
          <a:xfrm>
            <a:off x="4429125" y="1717675"/>
            <a:ext cx="1928813" cy="2857500"/>
            <a:chOff x="4357687" y="2143117"/>
            <a:chExt cx="1928825" cy="2857508"/>
          </a:xfrm>
        </p:grpSpPr>
        <p:grpSp>
          <p:nvGrpSpPr>
            <p:cNvPr id="4110" name="组合 85"/>
            <p:cNvGrpSpPr/>
            <p:nvPr/>
          </p:nvGrpSpPr>
          <p:grpSpPr bwMode="auto">
            <a:xfrm>
              <a:off x="4357687" y="2143125"/>
              <a:ext cx="1928824" cy="2857500"/>
              <a:chOff x="3929058" y="3357562"/>
              <a:chExt cx="1928838" cy="2857520"/>
            </a:xfrm>
          </p:grpSpPr>
          <p:grpSp>
            <p:nvGrpSpPr>
              <p:cNvPr id="4111" name="组合 40"/>
              <p:cNvGrpSpPr/>
              <p:nvPr/>
            </p:nvGrpSpPr>
            <p:grpSpPr bwMode="auto">
              <a:xfrm>
                <a:off x="3929058" y="3357562"/>
                <a:ext cx="1928838" cy="2857520"/>
                <a:chOff x="3929058" y="3357562"/>
                <a:chExt cx="1928838" cy="2857520"/>
              </a:xfrm>
            </p:grpSpPr>
            <p:grpSp>
              <p:nvGrpSpPr>
                <p:cNvPr id="4112" name="组合 36"/>
                <p:cNvGrpSpPr/>
                <p:nvPr/>
              </p:nvGrpSpPr>
              <p:grpSpPr bwMode="auto">
                <a:xfrm>
                  <a:off x="3929058" y="4786322"/>
                  <a:ext cx="1928838" cy="1428760"/>
                  <a:chOff x="3929058" y="4786322"/>
                  <a:chExt cx="1928838" cy="1428760"/>
                </a:xfrm>
              </p:grpSpPr>
              <p:sp>
                <p:nvSpPr>
                  <p:cNvPr id="35" name="矩形 34"/>
                  <p:cNvSpPr/>
                  <p:nvPr/>
                </p:nvSpPr>
                <p:spPr>
                  <a:xfrm>
                    <a:off x="3929058" y="5715015"/>
                    <a:ext cx="1928839" cy="500067"/>
                  </a:xfrm>
                  <a:prstGeom prst="rect">
                    <a:avLst/>
                  </a:prstGeom>
                  <a:solidFill>
                    <a:srgbClr val="94DFF6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buFontTx/>
                      <a:buNone/>
                      <a:defRPr/>
                    </a:pP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3929058" y="4786318"/>
                    <a:ext cx="642947" cy="92869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94DFF6">
                          <a:tint val="66000"/>
                          <a:satMod val="160000"/>
                        </a:srgbClr>
                      </a:gs>
                      <a:gs pos="50000">
                        <a:srgbClr val="94DFF6">
                          <a:tint val="44500"/>
                          <a:satMod val="160000"/>
                        </a:srgbClr>
                      </a:gs>
                      <a:gs pos="100000">
                        <a:srgbClr val="94DFF6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百位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7" name="矩形 36"/>
                  <p:cNvSpPr/>
                  <p:nvPr/>
                </p:nvSpPr>
                <p:spPr>
                  <a:xfrm>
                    <a:off x="4572005" y="4786318"/>
                    <a:ext cx="642946" cy="92869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94DFF6">
                          <a:tint val="66000"/>
                          <a:satMod val="160000"/>
                        </a:srgbClr>
                      </a:gs>
                      <a:gs pos="50000">
                        <a:srgbClr val="94DFF6">
                          <a:tint val="44500"/>
                          <a:satMod val="160000"/>
                        </a:srgbClr>
                      </a:gs>
                      <a:gs pos="100000">
                        <a:srgbClr val="94DFF6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十位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33" name="直接连接符 32"/>
                <p:cNvCxnSpPr/>
                <p:nvPr/>
              </p:nvCxnSpPr>
              <p:spPr>
                <a:xfrm rot="5400000">
                  <a:off x="3501224" y="4072730"/>
                  <a:ext cx="1428764" cy="158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rot="5400000">
                  <a:off x="4144171" y="4071142"/>
                  <a:ext cx="1428764" cy="158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18" name="组合 80"/>
              <p:cNvGrpSpPr/>
              <p:nvPr/>
            </p:nvGrpSpPr>
            <p:grpSpPr bwMode="auto">
              <a:xfrm>
                <a:off x="4714875" y="3500438"/>
                <a:ext cx="285752" cy="1285884"/>
                <a:chOff x="1428727" y="4929198"/>
                <a:chExt cx="285752" cy="1285884"/>
              </a:xfrm>
            </p:grpSpPr>
            <p:grpSp>
              <p:nvGrpSpPr>
                <p:cNvPr id="4119" name="组合 68"/>
                <p:cNvGrpSpPr/>
                <p:nvPr/>
              </p:nvGrpSpPr>
              <p:grpSpPr bwMode="auto">
                <a:xfrm>
                  <a:off x="1428727" y="5786454"/>
                  <a:ext cx="285752" cy="428628"/>
                  <a:chOff x="2143107" y="5143512"/>
                  <a:chExt cx="285752" cy="428628"/>
                </a:xfrm>
              </p:grpSpPr>
              <p:sp>
                <p:nvSpPr>
                  <p:cNvPr id="29" name="椭圆 28"/>
                  <p:cNvSpPr/>
                  <p:nvPr/>
                </p:nvSpPr>
                <p:spPr>
                  <a:xfrm>
                    <a:off x="2143114" y="5286383"/>
                    <a:ext cx="285754" cy="142876"/>
                  </a:xfrm>
                  <a:prstGeom prst="ellipse">
                    <a:avLst/>
                  </a:prstGeom>
                  <a:solidFill>
                    <a:srgbClr val="FF5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0" name="椭圆 29"/>
                  <p:cNvSpPr/>
                  <p:nvPr/>
                </p:nvSpPr>
                <p:spPr>
                  <a:xfrm>
                    <a:off x="2143114" y="5143507"/>
                    <a:ext cx="285754" cy="142876"/>
                  </a:xfrm>
                  <a:prstGeom prst="ellipse">
                    <a:avLst/>
                  </a:prstGeom>
                  <a:solidFill>
                    <a:srgbClr val="FF5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" name="椭圆 30"/>
                  <p:cNvSpPr/>
                  <p:nvPr/>
                </p:nvSpPr>
                <p:spPr>
                  <a:xfrm>
                    <a:off x="2143114" y="5429260"/>
                    <a:ext cx="285754" cy="142876"/>
                  </a:xfrm>
                  <a:prstGeom prst="ellipse">
                    <a:avLst/>
                  </a:prstGeom>
                  <a:solidFill>
                    <a:srgbClr val="FF5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123" name="组合 72"/>
                <p:cNvGrpSpPr/>
                <p:nvPr/>
              </p:nvGrpSpPr>
              <p:grpSpPr bwMode="auto">
                <a:xfrm>
                  <a:off x="1428727" y="4929198"/>
                  <a:ext cx="285752" cy="428628"/>
                  <a:chOff x="2143107" y="5143512"/>
                  <a:chExt cx="285752" cy="428628"/>
                </a:xfrm>
              </p:grpSpPr>
              <p:sp>
                <p:nvSpPr>
                  <p:cNvPr id="26" name="椭圆 25"/>
                  <p:cNvSpPr/>
                  <p:nvPr/>
                </p:nvSpPr>
                <p:spPr>
                  <a:xfrm>
                    <a:off x="2143114" y="5286380"/>
                    <a:ext cx="285754" cy="142876"/>
                  </a:xfrm>
                  <a:prstGeom prst="ellipse">
                    <a:avLst/>
                  </a:prstGeom>
                  <a:solidFill>
                    <a:srgbClr val="FF5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7" name="椭圆 26"/>
                  <p:cNvSpPr/>
                  <p:nvPr/>
                </p:nvSpPr>
                <p:spPr>
                  <a:xfrm>
                    <a:off x="2143114" y="5143504"/>
                    <a:ext cx="285754" cy="142876"/>
                  </a:xfrm>
                  <a:prstGeom prst="ellipse">
                    <a:avLst/>
                  </a:prstGeom>
                  <a:solidFill>
                    <a:srgbClr val="FF5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8" name="椭圆 27"/>
                  <p:cNvSpPr/>
                  <p:nvPr/>
                </p:nvSpPr>
                <p:spPr>
                  <a:xfrm>
                    <a:off x="2143114" y="5429257"/>
                    <a:ext cx="285754" cy="142876"/>
                  </a:xfrm>
                  <a:prstGeom prst="ellipse">
                    <a:avLst/>
                  </a:prstGeom>
                  <a:solidFill>
                    <a:srgbClr val="FF5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127" name="组合 76"/>
                <p:cNvGrpSpPr/>
                <p:nvPr/>
              </p:nvGrpSpPr>
              <p:grpSpPr bwMode="auto">
                <a:xfrm>
                  <a:off x="1428727" y="5357826"/>
                  <a:ext cx="285752" cy="428628"/>
                  <a:chOff x="2143107" y="5143512"/>
                  <a:chExt cx="285752" cy="428628"/>
                </a:xfrm>
              </p:grpSpPr>
              <p:sp>
                <p:nvSpPr>
                  <p:cNvPr id="23" name="椭圆 22"/>
                  <p:cNvSpPr/>
                  <p:nvPr/>
                </p:nvSpPr>
                <p:spPr>
                  <a:xfrm>
                    <a:off x="2143114" y="5286381"/>
                    <a:ext cx="285754" cy="142876"/>
                  </a:xfrm>
                  <a:prstGeom prst="ellipse">
                    <a:avLst/>
                  </a:prstGeom>
                  <a:solidFill>
                    <a:srgbClr val="FF5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椭圆 23"/>
                  <p:cNvSpPr/>
                  <p:nvPr/>
                </p:nvSpPr>
                <p:spPr>
                  <a:xfrm>
                    <a:off x="2143114" y="5143505"/>
                    <a:ext cx="285754" cy="142876"/>
                  </a:xfrm>
                  <a:prstGeom prst="ellipse">
                    <a:avLst/>
                  </a:prstGeom>
                  <a:solidFill>
                    <a:srgbClr val="FF5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>
                    <a:off x="2143114" y="5429258"/>
                    <a:ext cx="285754" cy="142876"/>
                  </a:xfrm>
                  <a:prstGeom prst="ellipse">
                    <a:avLst/>
                  </a:prstGeom>
                  <a:solidFill>
                    <a:srgbClr val="FF505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Tx/>
                      <a:buNone/>
                      <a:defRPr/>
                    </a:pPr>
                    <a:r>
                      <a: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grpSp>
          <p:nvGrpSpPr>
            <p:cNvPr id="4131" name="组合 39"/>
            <p:cNvGrpSpPr/>
            <p:nvPr/>
          </p:nvGrpSpPr>
          <p:grpSpPr bwMode="auto">
            <a:xfrm>
              <a:off x="5643574" y="2143117"/>
              <a:ext cx="642938" cy="2357447"/>
              <a:chOff x="5643574" y="2143117"/>
              <a:chExt cx="642938" cy="2357447"/>
            </a:xfrm>
          </p:grpSpPr>
          <p:sp>
            <p:nvSpPr>
              <p:cNvPr id="38" name="矩形 37"/>
              <p:cNvSpPr/>
              <p:nvPr/>
            </p:nvSpPr>
            <p:spPr bwMode="auto">
              <a:xfrm>
                <a:off x="5643570" y="3571871"/>
                <a:ext cx="642942" cy="928691"/>
              </a:xfrm>
              <a:prstGeom prst="rect">
                <a:avLst/>
              </a:prstGeom>
              <a:gradFill flip="none" rotWithShape="1">
                <a:gsLst>
                  <a:gs pos="0">
                    <a:srgbClr val="94DFF6">
                      <a:tint val="66000"/>
                      <a:satMod val="160000"/>
                    </a:srgbClr>
                  </a:gs>
                  <a:gs pos="50000">
                    <a:srgbClr val="94DFF6">
                      <a:tint val="44500"/>
                      <a:satMod val="160000"/>
                    </a:srgbClr>
                  </a:gs>
                  <a:gs pos="100000">
                    <a:srgbClr val="94DFF6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Tx/>
                  <a:buNone/>
                  <a:defRPr/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个位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 bwMode="auto">
              <a:xfrm rot="5400000">
                <a:off x="5215739" y="2856700"/>
                <a:ext cx="142875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0" name="图片 69" descr="32 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3" y="931863"/>
            <a:ext cx="11572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74"/>
          <p:cNvGrpSpPr/>
          <p:nvPr/>
        </p:nvGrpSpPr>
        <p:grpSpPr bwMode="auto">
          <a:xfrm>
            <a:off x="6286500" y="1717675"/>
            <a:ext cx="2571750" cy="2857500"/>
            <a:chOff x="6430024" y="1071546"/>
            <a:chExt cx="2571132" cy="2857508"/>
          </a:xfrm>
        </p:grpSpPr>
        <p:grpSp>
          <p:nvGrpSpPr>
            <p:cNvPr id="4136" name="组合 41"/>
            <p:cNvGrpSpPr/>
            <p:nvPr/>
          </p:nvGrpSpPr>
          <p:grpSpPr bwMode="auto">
            <a:xfrm>
              <a:off x="7072331" y="1071546"/>
              <a:ext cx="1928825" cy="2857508"/>
              <a:chOff x="4357687" y="2143117"/>
              <a:chExt cx="1928825" cy="2857508"/>
            </a:xfrm>
          </p:grpSpPr>
          <p:grpSp>
            <p:nvGrpSpPr>
              <p:cNvPr id="4137" name="组合 85"/>
              <p:cNvGrpSpPr/>
              <p:nvPr/>
            </p:nvGrpSpPr>
            <p:grpSpPr bwMode="auto">
              <a:xfrm>
                <a:off x="4357687" y="2143125"/>
                <a:ext cx="1928824" cy="2857500"/>
                <a:chOff x="3929058" y="3357562"/>
                <a:chExt cx="1928838" cy="2857520"/>
              </a:xfrm>
            </p:grpSpPr>
            <p:grpSp>
              <p:nvGrpSpPr>
                <p:cNvPr id="4138" name="组合 40"/>
                <p:cNvGrpSpPr/>
                <p:nvPr/>
              </p:nvGrpSpPr>
              <p:grpSpPr bwMode="auto">
                <a:xfrm>
                  <a:off x="3929058" y="3357562"/>
                  <a:ext cx="1928838" cy="2857520"/>
                  <a:chOff x="3929058" y="3357562"/>
                  <a:chExt cx="1928838" cy="2857520"/>
                </a:xfrm>
              </p:grpSpPr>
              <p:grpSp>
                <p:nvGrpSpPr>
                  <p:cNvPr id="4139" name="组合 36"/>
                  <p:cNvGrpSpPr/>
                  <p:nvPr/>
                </p:nvGrpSpPr>
                <p:grpSpPr bwMode="auto">
                  <a:xfrm>
                    <a:off x="3929058" y="4786322"/>
                    <a:ext cx="1928838" cy="1428760"/>
                    <a:chOff x="3929058" y="4786322"/>
                    <a:chExt cx="1928838" cy="1428760"/>
                  </a:xfrm>
                </p:grpSpPr>
                <p:sp>
                  <p:nvSpPr>
                    <p:cNvPr id="67" name="矩形 66"/>
                    <p:cNvSpPr/>
                    <p:nvPr/>
                  </p:nvSpPr>
                  <p:spPr>
                    <a:xfrm>
                      <a:off x="3929535" y="5715015"/>
                      <a:ext cx="1928362" cy="500067"/>
                    </a:xfrm>
                    <a:prstGeom prst="rect">
                      <a:avLst/>
                    </a:prstGeom>
                    <a:solidFill>
                      <a:srgbClr val="94DFF6"/>
                    </a:solidFill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>
                        <a:buFontTx/>
                        <a:buNone/>
                        <a:defRPr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1     0     0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8" name="矩形 67"/>
                    <p:cNvSpPr/>
                    <p:nvPr/>
                  </p:nvSpPr>
                  <p:spPr>
                    <a:xfrm>
                      <a:off x="3929535" y="4786318"/>
                      <a:ext cx="642787" cy="92869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94DFF6">
                            <a:tint val="66000"/>
                            <a:satMod val="160000"/>
                          </a:srgbClr>
                        </a:gs>
                        <a:gs pos="50000">
                          <a:srgbClr val="94DFF6">
                            <a:tint val="44500"/>
                            <a:satMod val="160000"/>
                          </a:srgbClr>
                        </a:gs>
                        <a:gs pos="100000">
                          <a:srgbClr val="94DFF6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百位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9" name="矩形 68"/>
                    <p:cNvSpPr/>
                    <p:nvPr/>
                  </p:nvSpPr>
                  <p:spPr>
                    <a:xfrm>
                      <a:off x="4572322" y="4786318"/>
                      <a:ext cx="642788" cy="92869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94DFF6">
                            <a:tint val="66000"/>
                            <a:satMod val="160000"/>
                          </a:srgbClr>
                        </a:gs>
                        <a:gs pos="50000">
                          <a:srgbClr val="94DFF6">
                            <a:tint val="44500"/>
                            <a:satMod val="160000"/>
                          </a:srgbClr>
                        </a:gs>
                        <a:gs pos="100000">
                          <a:srgbClr val="94DFF6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十位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cxnSp>
                <p:nvCxnSpPr>
                  <p:cNvPr id="65" name="直接连接符 64"/>
                  <p:cNvCxnSpPr/>
                  <p:nvPr/>
                </p:nvCxnSpPr>
                <p:spPr>
                  <a:xfrm rot="5400000">
                    <a:off x="3501630" y="4072730"/>
                    <a:ext cx="1428764" cy="1587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/>
                  <p:cNvCxnSpPr/>
                  <p:nvPr/>
                </p:nvCxnSpPr>
                <p:spPr>
                  <a:xfrm rot="5400000">
                    <a:off x="4144417" y="4071142"/>
                    <a:ext cx="1428764" cy="1588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1" name="椭圆 50"/>
                <p:cNvSpPr/>
                <p:nvPr/>
              </p:nvSpPr>
              <p:spPr bwMode="auto">
                <a:xfrm>
                  <a:off x="4072377" y="4643442"/>
                  <a:ext cx="285683" cy="142876"/>
                </a:xfrm>
                <a:prstGeom prst="ellipse">
                  <a:avLst/>
                </a:prstGeom>
                <a:solidFill>
                  <a:srgbClr val="FF505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Tx/>
                    <a:buNone/>
                    <a:defRPr/>
                  </a:pPr>
                  <a:r>
                    <a:rPr lang="en-US" altLang="zh-CN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46" name="组合 39"/>
              <p:cNvGrpSpPr/>
              <p:nvPr/>
            </p:nvGrpSpPr>
            <p:grpSpPr bwMode="auto">
              <a:xfrm>
                <a:off x="5643574" y="2143117"/>
                <a:ext cx="642938" cy="2357447"/>
                <a:chOff x="5643574" y="2143117"/>
                <a:chExt cx="642938" cy="2357447"/>
              </a:xfrm>
            </p:grpSpPr>
            <p:sp>
              <p:nvSpPr>
                <p:cNvPr id="45" name="矩形 44"/>
                <p:cNvSpPr/>
                <p:nvPr/>
              </p:nvSpPr>
              <p:spPr bwMode="auto">
                <a:xfrm>
                  <a:off x="5643730" y="3571871"/>
                  <a:ext cx="642782" cy="928691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94DFF6">
                        <a:tint val="66000"/>
                        <a:satMod val="160000"/>
                      </a:srgbClr>
                    </a:gs>
                    <a:gs pos="50000">
                      <a:srgbClr val="94DFF6">
                        <a:tint val="44500"/>
                        <a:satMod val="160000"/>
                      </a:srgbClr>
                    </a:gs>
                    <a:gs pos="100000">
                      <a:srgbClr val="94DFF6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Tx/>
                    <a:buNone/>
                    <a:defRPr/>
                  </a:pPr>
                  <a:r>
                    <a:rPr lang="zh-CN" alt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个位</a:t>
                  </a:r>
                  <a:endPara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 bwMode="auto">
                <a:xfrm rot="5400000">
                  <a:off x="5215828" y="2856700"/>
                  <a:ext cx="1428754" cy="158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72" name="直接箭头连接符 71"/>
            <p:cNvCxnSpPr/>
            <p:nvPr/>
          </p:nvCxnSpPr>
          <p:spPr>
            <a:xfrm flipV="1">
              <a:off x="6430024" y="1857361"/>
              <a:ext cx="704681" cy="158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圆角矩形 75"/>
          <p:cNvSpPr/>
          <p:nvPr/>
        </p:nvSpPr>
        <p:spPr bwMode="auto">
          <a:xfrm>
            <a:off x="3214688" y="4716463"/>
            <a:ext cx="2571750" cy="500062"/>
          </a:xfrm>
          <a:prstGeom prst="roundRect">
            <a:avLst/>
          </a:prstGeom>
          <a:solidFill>
            <a:srgbClr val="92D05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个十是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Box 2"/>
          <p:cNvSpPr txBox="1">
            <a:spLocks noChangeArrowheads="1"/>
          </p:cNvSpPr>
          <p:nvPr/>
        </p:nvSpPr>
        <p:spPr bwMode="auto">
          <a:xfrm>
            <a:off x="357188" y="5214938"/>
            <a:ext cx="6000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个地数：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+mn-ea"/>
                <a:ea typeface="+mn-ea"/>
                <a:cs typeface="Times New Roman" panose="02020603050405020304" pitchFamily="18" charset="0"/>
              </a:rPr>
              <a:t>…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组合 81"/>
          <p:cNvGrpSpPr/>
          <p:nvPr/>
        </p:nvGrpSpPr>
        <p:grpSpPr bwMode="auto">
          <a:xfrm>
            <a:off x="428625" y="5762625"/>
            <a:ext cx="8613775" cy="595313"/>
            <a:chOff x="285720" y="5691848"/>
            <a:chExt cx="8613169" cy="594672"/>
          </a:xfrm>
        </p:grpSpPr>
        <p:sp>
          <p:nvSpPr>
            <p:cNvPr id="4153" name="TextBox 2"/>
            <p:cNvSpPr txBox="1">
              <a:spLocks noChangeArrowheads="1"/>
            </p:cNvSpPr>
            <p:nvPr/>
          </p:nvSpPr>
          <p:spPr bwMode="auto">
            <a:xfrm>
              <a:off x="285720" y="5691848"/>
              <a:ext cx="8613169" cy="517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从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数到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：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       ，       ，       ，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矩形 78"/>
            <p:cNvSpPr/>
            <p:nvPr/>
          </p:nvSpPr>
          <p:spPr bwMode="auto">
            <a:xfrm>
              <a:off x="4714533" y="5786995"/>
              <a:ext cx="642893" cy="4995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矩形 79"/>
            <p:cNvSpPr/>
            <p:nvPr/>
          </p:nvSpPr>
          <p:spPr bwMode="auto">
            <a:xfrm>
              <a:off x="5643156" y="5786995"/>
              <a:ext cx="642892" cy="4995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矩形 80"/>
            <p:cNvSpPr/>
            <p:nvPr/>
          </p:nvSpPr>
          <p:spPr bwMode="auto">
            <a:xfrm>
              <a:off x="6643211" y="5786995"/>
              <a:ext cx="642892" cy="4995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TextBox 4"/>
          <p:cNvSpPr txBox="1">
            <a:spLocks noChangeArrowheads="1"/>
          </p:cNvSpPr>
          <p:nvPr/>
        </p:nvSpPr>
        <p:spPr bwMode="auto">
          <a:xfrm>
            <a:off x="4786313" y="5786438"/>
            <a:ext cx="1000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TextBox 4"/>
          <p:cNvSpPr txBox="1">
            <a:spLocks noChangeArrowheads="1"/>
          </p:cNvSpPr>
          <p:nvPr/>
        </p:nvSpPr>
        <p:spPr bwMode="auto">
          <a:xfrm>
            <a:off x="5715000" y="5786438"/>
            <a:ext cx="1000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TextBox 4"/>
          <p:cNvSpPr txBox="1">
            <a:spLocks noChangeArrowheads="1"/>
          </p:cNvSpPr>
          <p:nvPr/>
        </p:nvSpPr>
        <p:spPr bwMode="auto">
          <a:xfrm>
            <a:off x="6715125" y="5786438"/>
            <a:ext cx="1000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6" grpId="0" bldLvl="0" animBg="1"/>
      <p:bldP spid="77" grpId="0"/>
      <p:bldP spid="83" grpId="0"/>
      <p:bldP spid="84" grpId="0"/>
      <p:bldP spid="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9"/>
          <p:cNvGrpSpPr/>
          <p:nvPr/>
        </p:nvGrpSpPr>
        <p:grpSpPr bwMode="auto">
          <a:xfrm>
            <a:off x="4867275" y="1374775"/>
            <a:ext cx="3733800" cy="2008188"/>
            <a:chOff x="4679635" y="1130284"/>
            <a:chExt cx="3734451" cy="2006931"/>
          </a:xfrm>
        </p:grpSpPr>
        <p:pic>
          <p:nvPicPr>
            <p:cNvPr id="5123" name="Picture 2" descr="C:\Users\fenzhao\Desktop\图片\位置\正文4 (5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985336" y="1136965"/>
              <a:ext cx="1428750" cy="2000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>
              <a:off x="4679635" y="1130284"/>
              <a:ext cx="2429298" cy="785321"/>
            </a:xfrm>
            <a:prstGeom prst="wedgeRoundRectCallout">
              <a:avLst>
                <a:gd name="adj1" fmla="val 46745"/>
                <a:gd name="adj2" fmla="val 83575"/>
                <a:gd name="adj3" fmla="val 16667"/>
              </a:avLst>
            </a:prstGeom>
            <a:solidFill>
              <a:srgbClr val="F8F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一共有多少瓶？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0"/>
          <p:cNvGrpSpPr/>
          <p:nvPr/>
        </p:nvGrpSpPr>
        <p:grpSpPr bwMode="auto">
          <a:xfrm>
            <a:off x="5581650" y="3851275"/>
            <a:ext cx="2643188" cy="2466975"/>
            <a:chOff x="6143625" y="3143250"/>
            <a:chExt cx="2643188" cy="2467934"/>
          </a:xfrm>
        </p:grpSpPr>
        <p:pic>
          <p:nvPicPr>
            <p:cNvPr id="5126" name="图片 6" descr="正文 (321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623508" y="4182434"/>
              <a:ext cx="928687" cy="142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圆角矩形标注 9"/>
            <p:cNvSpPr/>
            <p:nvPr/>
          </p:nvSpPr>
          <p:spPr>
            <a:xfrm>
              <a:off x="6143625" y="3143250"/>
              <a:ext cx="2643188" cy="929049"/>
            </a:xfrm>
            <a:prstGeom prst="wedgeRoundRectCallout">
              <a:avLst>
                <a:gd name="adj1" fmla="val -1447"/>
                <a:gd name="adj2" fmla="val 89897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个十加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个一，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等于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35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流程图: 过程 10"/>
          <p:cNvSpPr/>
          <p:nvPr/>
        </p:nvSpPr>
        <p:spPr>
          <a:xfrm>
            <a:off x="1430338" y="4038600"/>
            <a:ext cx="2938462" cy="2105025"/>
          </a:xfrm>
          <a:prstGeom prst="flowChartProcess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rot="5400000">
            <a:off x="1976438" y="4668838"/>
            <a:ext cx="7143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>
                <a:latin typeface="+mn-ea"/>
                <a:ea typeface="+mn-ea"/>
                <a:cs typeface="Times New Roman" panose="02020603050405020304" pitchFamily="18" charset="0"/>
              </a:rPr>
              <a:t>…</a:t>
            </a:r>
            <a:endParaRPr lang="zh-CN" altLang="en-US" sz="2800" b="1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 rot="5400000">
            <a:off x="2559845" y="4704556"/>
            <a:ext cx="7858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>
                <a:latin typeface="+mn-ea"/>
                <a:ea typeface="+mn-ea"/>
                <a:cs typeface="Times New Roman" panose="02020603050405020304" pitchFamily="18" charset="0"/>
              </a:rPr>
              <a:t>…</a:t>
            </a:r>
            <a:endParaRPr lang="zh-CN" altLang="en-US" sz="2800" b="1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 rot="5400000">
            <a:off x="3226595" y="4704556"/>
            <a:ext cx="7858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>
                <a:latin typeface="+mn-ea"/>
                <a:ea typeface="+mn-ea"/>
                <a:cs typeface="Times New Roman" panose="02020603050405020304" pitchFamily="18" charset="0"/>
              </a:rPr>
              <a:t>…</a:t>
            </a:r>
            <a:endParaRPr lang="zh-CN" altLang="en-US" sz="2800" b="1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28813" y="5073650"/>
            <a:ext cx="61595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alibri" panose="020F0502020204030204" pitchFamily="34" charset="0"/>
              </a:rPr>
              <a:t>加  数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00313" y="5073650"/>
            <a:ext cx="61595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alibri" panose="020F0502020204030204" pitchFamily="34" charset="0"/>
              </a:rPr>
              <a:t>加  数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214688" y="5073650"/>
            <a:ext cx="61595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alibri" panose="020F0502020204030204" pitchFamily="34" charset="0"/>
              </a:rPr>
              <a:t>和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pic>
        <p:nvPicPr>
          <p:cNvPr id="5135" name="图片 17" descr="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644525"/>
            <a:ext cx="7048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6" name="TextBox 18"/>
          <p:cNvSpPr txBox="1">
            <a:spLocks noChangeArrowheads="1"/>
          </p:cNvSpPr>
          <p:nvPr/>
        </p:nvSpPr>
        <p:spPr bwMode="auto">
          <a:xfrm>
            <a:off x="1285875" y="715963"/>
            <a:ext cx="2786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/>
              <a:t>算一算。</a:t>
            </a:r>
            <a:endParaRPr lang="zh-CN" altLang="en-US" sz="3200" b="1" dirty="0"/>
          </a:p>
        </p:txBody>
      </p:sp>
      <p:pic>
        <p:nvPicPr>
          <p:cNvPr id="5137" name="图片 17" descr="图片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39800" y="1339850"/>
            <a:ext cx="40100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/>
        </p:nvGrpSpPr>
        <p:grpSpPr bwMode="auto">
          <a:xfrm>
            <a:off x="357188" y="785813"/>
            <a:ext cx="3898900" cy="2159000"/>
            <a:chOff x="214313" y="786111"/>
            <a:chExt cx="3898890" cy="2159018"/>
          </a:xfrm>
        </p:grpSpPr>
        <p:pic>
          <p:nvPicPr>
            <p:cNvPr id="7171" name="Picture 2" descr="C:\Users\fenzhao\Desktop\图片\位置\正文 (1)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14313" y="1071863"/>
              <a:ext cx="1500501" cy="187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1358897" y="786111"/>
              <a:ext cx="2754306" cy="642942"/>
            </a:xfrm>
            <a:prstGeom prst="wedgeRoundRectCallout">
              <a:avLst>
                <a:gd name="adj1" fmla="val -38976"/>
                <a:gd name="adj2" fmla="val 73969"/>
                <a:gd name="adj3" fmla="val 16667"/>
              </a:avLst>
            </a:prstGeom>
            <a:solidFill>
              <a:srgbClr val="F8F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还剩多少瓶？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14"/>
          <p:cNvGrpSpPr/>
          <p:nvPr/>
        </p:nvGrpSpPr>
        <p:grpSpPr bwMode="auto">
          <a:xfrm>
            <a:off x="785813" y="3000375"/>
            <a:ext cx="2857500" cy="2230438"/>
            <a:chOff x="785813" y="2857500"/>
            <a:chExt cx="2857494" cy="2230123"/>
          </a:xfrm>
        </p:grpSpPr>
        <p:pic>
          <p:nvPicPr>
            <p:cNvPr id="7174" name="图片 4" descr="正文 (36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85813" y="3714751"/>
              <a:ext cx="1142998" cy="1372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标注 5"/>
            <p:cNvSpPr/>
            <p:nvPr/>
          </p:nvSpPr>
          <p:spPr>
            <a:xfrm>
              <a:off x="1214437" y="2857500"/>
              <a:ext cx="2428870" cy="857129"/>
            </a:xfrm>
            <a:prstGeom prst="wedgeRoundRectCallout">
              <a:avLst>
                <a:gd name="adj1" fmla="val -34224"/>
                <a:gd name="adj2" fmla="val 67264"/>
                <a:gd name="adj3" fmla="val 16667"/>
              </a:avLst>
            </a:prstGeom>
            <a:solidFill>
              <a:srgbClr val="F8F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说说你是</a:t>
              </a:r>
              <a:r>
                <a:rPr lang="zh-CN" altLang="en-US" sz="2800" b="1" dirty="0">
                  <a:solidFill>
                    <a:schemeClr val="tx1"/>
                  </a:solidFill>
                </a:rPr>
                <a:t>怎样想的。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流程图: 过程 6"/>
          <p:cNvSpPr/>
          <p:nvPr/>
        </p:nvSpPr>
        <p:spPr>
          <a:xfrm>
            <a:off x="4143375" y="3500438"/>
            <a:ext cx="3325813" cy="2643187"/>
          </a:xfrm>
          <a:prstGeom prst="flowChartProcess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－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rot="5400000">
            <a:off x="4810125" y="4310063"/>
            <a:ext cx="7143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dirty="0">
                <a:latin typeface="+mn-ea"/>
                <a:ea typeface="+mn-ea"/>
                <a:cs typeface="Times New Roman" panose="02020603050405020304" pitchFamily="18" charset="0"/>
              </a:rPr>
              <a:t>…</a:t>
            </a:r>
            <a:endParaRPr lang="zh-CN" altLang="en-US" sz="28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86313" y="4714875"/>
            <a:ext cx="6159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alibri" panose="020F0502020204030204" pitchFamily="34" charset="0"/>
              </a:rPr>
              <a:t>被 减 数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 rot="5400000">
            <a:off x="5560220" y="4345781"/>
            <a:ext cx="7858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>
                <a:latin typeface="+mn-ea"/>
                <a:ea typeface="+mn-ea"/>
                <a:cs typeface="Times New Roman" panose="02020603050405020304" pitchFamily="18" charset="0"/>
              </a:rPr>
              <a:t>…</a:t>
            </a:r>
            <a:endParaRPr lang="zh-CN" altLang="en-US" sz="2800" b="1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572125" y="4786313"/>
            <a:ext cx="615950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alibri" panose="020F0502020204030204" pitchFamily="34" charset="0"/>
              </a:rPr>
              <a:t>减  数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rot="5400000">
            <a:off x="6203157" y="4345781"/>
            <a:ext cx="7858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>
                <a:latin typeface="+mn-ea"/>
                <a:ea typeface="+mn-ea"/>
                <a:cs typeface="Times New Roman" panose="02020603050405020304" pitchFamily="18" charset="0"/>
              </a:rPr>
              <a:t>…</a:t>
            </a:r>
            <a:endParaRPr lang="zh-CN" altLang="en-US" sz="2800" b="1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215063" y="4857750"/>
            <a:ext cx="615950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alibri" panose="020F0502020204030204" pitchFamily="34" charset="0"/>
              </a:rPr>
              <a:t>差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pic>
        <p:nvPicPr>
          <p:cNvPr id="7183" name="图片 15" descr="图片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27575" y="746125"/>
            <a:ext cx="3746500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267744" y="2282543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546225" y="906463"/>
            <a:ext cx="2303463" cy="41100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＋ 2＝             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＋ 2＝              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＋ 4＝                  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5－3＝                                      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8－2＝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190875" y="2573338"/>
            <a:ext cx="668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190875" y="3451225"/>
            <a:ext cx="668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190875" y="4356100"/>
            <a:ext cx="668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190875" y="803275"/>
            <a:ext cx="669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190875" y="1684338"/>
            <a:ext cx="669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003800" y="906463"/>
            <a:ext cx="2641600" cy="41100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＋ 2＝            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＋ 2＝              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＋ 4＝                 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－3 ＝                                     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－2＝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3" name="Text Box 13"/>
          <p:cNvSpPr txBox="1">
            <a:spLocks noChangeArrowheads="1"/>
          </p:cNvSpPr>
          <p:nvPr/>
        </p:nvSpPr>
        <p:spPr bwMode="auto">
          <a:xfrm>
            <a:off x="1477963" y="5373688"/>
            <a:ext cx="58388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像10、20、30这样个位上是0的数，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叫做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整十数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931025" y="806450"/>
            <a:ext cx="669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931025" y="1687513"/>
            <a:ext cx="669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931025" y="2570163"/>
            <a:ext cx="669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931025" y="3448050"/>
            <a:ext cx="669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6931025" y="4324350"/>
            <a:ext cx="669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bldLvl="0"/>
      <p:bldP spid="7176" grpId="0" bldLvl="0"/>
      <p:bldP spid="7177" grpId="0" bldLvl="0"/>
      <p:bldP spid="7178" grpId="0" bldLvl="0"/>
      <p:bldP spid="7179" grpId="0" bldLvl="0"/>
      <p:bldP spid="6153" grpId="0"/>
      <p:bldP spid="10" grpId="0" bldLvl="0"/>
      <p:bldP spid="11" grpId="0" bldLvl="0"/>
      <p:bldP spid="12" grpId="0" bldLvl="0"/>
      <p:bldP spid="13" grpId="0" bldLvl="0"/>
      <p:bldP spid="14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544638" y="2501900"/>
            <a:ext cx="61928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40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4943475" y="1447800"/>
            <a:ext cx="827088" cy="647700"/>
            <a:chOff x="3969" y="482"/>
            <a:chExt cx="589" cy="590"/>
          </a:xfrm>
        </p:grpSpPr>
        <p:sp>
          <p:nvSpPr>
            <p:cNvPr id="11268" name="Oval 4"/>
            <p:cNvSpPr>
              <a:spLocks noChangeArrowheads="1"/>
            </p:cNvSpPr>
            <p:nvPr/>
          </p:nvSpPr>
          <p:spPr bwMode="auto">
            <a:xfrm>
              <a:off x="4213" y="482"/>
              <a:ext cx="90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69" name="Oval 5"/>
            <p:cNvSpPr>
              <a:spLocks noChangeArrowheads="1"/>
            </p:cNvSpPr>
            <p:nvPr/>
          </p:nvSpPr>
          <p:spPr bwMode="auto">
            <a:xfrm>
              <a:off x="4468" y="890"/>
              <a:ext cx="90" cy="18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70" name="Oval 6"/>
            <p:cNvSpPr>
              <a:spLocks noChangeArrowheads="1"/>
            </p:cNvSpPr>
            <p:nvPr/>
          </p:nvSpPr>
          <p:spPr bwMode="auto">
            <a:xfrm>
              <a:off x="3969" y="890"/>
              <a:ext cx="90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271" name="Group 7"/>
          <p:cNvGrpSpPr/>
          <p:nvPr/>
        </p:nvGrpSpPr>
        <p:grpSpPr bwMode="auto">
          <a:xfrm>
            <a:off x="1879600" y="909638"/>
            <a:ext cx="1524000" cy="1449387"/>
            <a:chOff x="2017" y="0"/>
            <a:chExt cx="1180" cy="1432"/>
          </a:xfrm>
        </p:grpSpPr>
        <p:grpSp>
          <p:nvGrpSpPr>
            <p:cNvPr id="11272" name="Group 8"/>
            <p:cNvGrpSpPr/>
            <p:nvPr/>
          </p:nvGrpSpPr>
          <p:grpSpPr bwMode="auto">
            <a:xfrm rot="-8660025">
              <a:off x="2789" y="0"/>
              <a:ext cx="408" cy="680"/>
              <a:chOff x="1156" y="164"/>
              <a:chExt cx="1134" cy="1089"/>
            </a:xfrm>
          </p:grpSpPr>
          <p:sp>
            <p:nvSpPr>
              <p:cNvPr id="11273" name="Oval 9"/>
              <p:cNvSpPr>
                <a:spLocks noChangeArrowheads="1"/>
              </p:cNvSpPr>
              <p:nvPr/>
            </p:nvSpPr>
            <p:spPr bwMode="auto">
              <a:xfrm>
                <a:off x="1655" y="164"/>
                <a:ext cx="272" cy="2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74" name="Oval 10"/>
              <p:cNvSpPr>
                <a:spLocks noChangeArrowheads="1"/>
              </p:cNvSpPr>
              <p:nvPr/>
            </p:nvSpPr>
            <p:spPr bwMode="auto">
              <a:xfrm>
                <a:off x="1927" y="210"/>
                <a:ext cx="272" cy="2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75" name="Oval 11"/>
              <p:cNvSpPr>
                <a:spLocks noChangeArrowheads="1"/>
              </p:cNvSpPr>
              <p:nvPr/>
            </p:nvSpPr>
            <p:spPr bwMode="auto">
              <a:xfrm>
                <a:off x="2018" y="482"/>
                <a:ext cx="272" cy="2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76" name="Oval 12"/>
              <p:cNvSpPr>
                <a:spLocks noChangeArrowheads="1"/>
              </p:cNvSpPr>
              <p:nvPr/>
            </p:nvSpPr>
            <p:spPr bwMode="auto">
              <a:xfrm>
                <a:off x="1973" y="754"/>
                <a:ext cx="272" cy="2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77" name="Oval 13"/>
              <p:cNvSpPr>
                <a:spLocks noChangeArrowheads="1"/>
              </p:cNvSpPr>
              <p:nvPr/>
            </p:nvSpPr>
            <p:spPr bwMode="auto">
              <a:xfrm>
                <a:off x="1791" y="935"/>
                <a:ext cx="272" cy="2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78" name="Oval 14"/>
              <p:cNvSpPr>
                <a:spLocks noChangeArrowheads="1"/>
              </p:cNvSpPr>
              <p:nvPr/>
            </p:nvSpPr>
            <p:spPr bwMode="auto">
              <a:xfrm>
                <a:off x="1519" y="981"/>
                <a:ext cx="272" cy="2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79" name="Oval 15"/>
              <p:cNvSpPr>
                <a:spLocks noChangeArrowheads="1"/>
              </p:cNvSpPr>
              <p:nvPr/>
            </p:nvSpPr>
            <p:spPr bwMode="auto">
              <a:xfrm>
                <a:off x="1247" y="890"/>
                <a:ext cx="272" cy="2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1156" y="618"/>
                <a:ext cx="272" cy="2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81" name="Oval 17"/>
              <p:cNvSpPr>
                <a:spLocks noChangeArrowheads="1"/>
              </p:cNvSpPr>
              <p:nvPr/>
            </p:nvSpPr>
            <p:spPr bwMode="auto">
              <a:xfrm>
                <a:off x="1156" y="346"/>
                <a:ext cx="272" cy="2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82" name="Oval 18"/>
              <p:cNvSpPr>
                <a:spLocks noChangeArrowheads="1"/>
              </p:cNvSpPr>
              <p:nvPr/>
            </p:nvSpPr>
            <p:spPr bwMode="auto">
              <a:xfrm>
                <a:off x="1374" y="173"/>
                <a:ext cx="272" cy="2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283" name="Group 19"/>
            <p:cNvGrpSpPr/>
            <p:nvPr/>
          </p:nvGrpSpPr>
          <p:grpSpPr bwMode="auto">
            <a:xfrm>
              <a:off x="2017" y="45"/>
              <a:ext cx="1041" cy="1387"/>
              <a:chOff x="1839" y="2"/>
              <a:chExt cx="1041" cy="1387"/>
            </a:xfrm>
          </p:grpSpPr>
          <p:grpSp>
            <p:nvGrpSpPr>
              <p:cNvPr id="11284" name="Group 20"/>
              <p:cNvGrpSpPr/>
              <p:nvPr/>
            </p:nvGrpSpPr>
            <p:grpSpPr bwMode="auto">
              <a:xfrm rot="-8660025">
                <a:off x="1839" y="711"/>
                <a:ext cx="414" cy="668"/>
                <a:chOff x="1156" y="164"/>
                <a:chExt cx="1134" cy="1089"/>
              </a:xfrm>
            </p:grpSpPr>
            <p:sp>
              <p:nvSpPr>
                <p:cNvPr id="11285" name="Oval 21"/>
                <p:cNvSpPr>
                  <a:spLocks noChangeArrowheads="1"/>
                </p:cNvSpPr>
                <p:nvPr/>
              </p:nvSpPr>
              <p:spPr bwMode="auto">
                <a:xfrm>
                  <a:off x="1655" y="16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86" name="Oval 22"/>
                <p:cNvSpPr>
                  <a:spLocks noChangeArrowheads="1"/>
                </p:cNvSpPr>
                <p:nvPr/>
              </p:nvSpPr>
              <p:spPr bwMode="auto">
                <a:xfrm>
                  <a:off x="1927" y="21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87" name="Oval 23"/>
                <p:cNvSpPr>
                  <a:spLocks noChangeArrowheads="1"/>
                </p:cNvSpPr>
                <p:nvPr/>
              </p:nvSpPr>
              <p:spPr bwMode="auto">
                <a:xfrm>
                  <a:off x="2018" y="482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88" name="Oval 24"/>
                <p:cNvSpPr>
                  <a:spLocks noChangeArrowheads="1"/>
                </p:cNvSpPr>
                <p:nvPr/>
              </p:nvSpPr>
              <p:spPr bwMode="auto">
                <a:xfrm>
                  <a:off x="1973" y="75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89" name="Oval 25"/>
                <p:cNvSpPr>
                  <a:spLocks noChangeArrowheads="1"/>
                </p:cNvSpPr>
                <p:nvPr/>
              </p:nvSpPr>
              <p:spPr bwMode="auto">
                <a:xfrm>
                  <a:off x="1791" y="935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90" name="Oval 26"/>
                <p:cNvSpPr>
                  <a:spLocks noChangeArrowheads="1"/>
                </p:cNvSpPr>
                <p:nvPr/>
              </p:nvSpPr>
              <p:spPr bwMode="auto">
                <a:xfrm>
                  <a:off x="1519" y="981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91" name="Oval 27"/>
                <p:cNvSpPr>
                  <a:spLocks noChangeArrowheads="1"/>
                </p:cNvSpPr>
                <p:nvPr/>
              </p:nvSpPr>
              <p:spPr bwMode="auto">
                <a:xfrm>
                  <a:off x="1247" y="89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92" name="Oval 28"/>
                <p:cNvSpPr>
                  <a:spLocks noChangeArrowheads="1"/>
                </p:cNvSpPr>
                <p:nvPr/>
              </p:nvSpPr>
              <p:spPr bwMode="auto">
                <a:xfrm>
                  <a:off x="1156" y="618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93" name="Oval 29"/>
                <p:cNvSpPr>
                  <a:spLocks noChangeArrowheads="1"/>
                </p:cNvSpPr>
                <p:nvPr/>
              </p:nvSpPr>
              <p:spPr bwMode="auto">
                <a:xfrm>
                  <a:off x="1156" y="346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94" name="Oval 30"/>
                <p:cNvSpPr>
                  <a:spLocks noChangeArrowheads="1"/>
                </p:cNvSpPr>
                <p:nvPr/>
              </p:nvSpPr>
              <p:spPr bwMode="auto">
                <a:xfrm>
                  <a:off x="1374" y="173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295" name="Group 31"/>
              <p:cNvGrpSpPr/>
              <p:nvPr/>
            </p:nvGrpSpPr>
            <p:grpSpPr bwMode="auto">
              <a:xfrm rot="-8660025">
                <a:off x="2020" y="2"/>
                <a:ext cx="414" cy="668"/>
                <a:chOff x="1156" y="164"/>
                <a:chExt cx="1134" cy="1089"/>
              </a:xfrm>
            </p:grpSpPr>
            <p:sp>
              <p:nvSpPr>
                <p:cNvPr id="11296" name="Oval 32"/>
                <p:cNvSpPr>
                  <a:spLocks noChangeArrowheads="1"/>
                </p:cNvSpPr>
                <p:nvPr/>
              </p:nvSpPr>
              <p:spPr bwMode="auto">
                <a:xfrm>
                  <a:off x="1655" y="16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97" name="Oval 33"/>
                <p:cNvSpPr>
                  <a:spLocks noChangeArrowheads="1"/>
                </p:cNvSpPr>
                <p:nvPr/>
              </p:nvSpPr>
              <p:spPr bwMode="auto">
                <a:xfrm>
                  <a:off x="1927" y="21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98" name="Oval 34"/>
                <p:cNvSpPr>
                  <a:spLocks noChangeArrowheads="1"/>
                </p:cNvSpPr>
                <p:nvPr/>
              </p:nvSpPr>
              <p:spPr bwMode="auto">
                <a:xfrm>
                  <a:off x="2018" y="482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99" name="Oval 35"/>
                <p:cNvSpPr>
                  <a:spLocks noChangeArrowheads="1"/>
                </p:cNvSpPr>
                <p:nvPr/>
              </p:nvSpPr>
              <p:spPr bwMode="auto">
                <a:xfrm>
                  <a:off x="1973" y="75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00" name="Oval 36"/>
                <p:cNvSpPr>
                  <a:spLocks noChangeArrowheads="1"/>
                </p:cNvSpPr>
                <p:nvPr/>
              </p:nvSpPr>
              <p:spPr bwMode="auto">
                <a:xfrm>
                  <a:off x="1791" y="935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01" name="Oval 37"/>
                <p:cNvSpPr>
                  <a:spLocks noChangeArrowheads="1"/>
                </p:cNvSpPr>
                <p:nvPr/>
              </p:nvSpPr>
              <p:spPr bwMode="auto">
                <a:xfrm>
                  <a:off x="1519" y="981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02" name="Oval 38"/>
                <p:cNvSpPr>
                  <a:spLocks noChangeArrowheads="1"/>
                </p:cNvSpPr>
                <p:nvPr/>
              </p:nvSpPr>
              <p:spPr bwMode="auto">
                <a:xfrm>
                  <a:off x="1247" y="89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03" name="Oval 39"/>
                <p:cNvSpPr>
                  <a:spLocks noChangeArrowheads="1"/>
                </p:cNvSpPr>
                <p:nvPr/>
              </p:nvSpPr>
              <p:spPr bwMode="auto">
                <a:xfrm>
                  <a:off x="1156" y="618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04" name="Oval 40"/>
                <p:cNvSpPr>
                  <a:spLocks noChangeArrowheads="1"/>
                </p:cNvSpPr>
                <p:nvPr/>
              </p:nvSpPr>
              <p:spPr bwMode="auto">
                <a:xfrm>
                  <a:off x="1156" y="346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05" name="Oval 41"/>
                <p:cNvSpPr>
                  <a:spLocks noChangeArrowheads="1"/>
                </p:cNvSpPr>
                <p:nvPr/>
              </p:nvSpPr>
              <p:spPr bwMode="auto">
                <a:xfrm>
                  <a:off x="1374" y="173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306" name="Group 42"/>
              <p:cNvGrpSpPr/>
              <p:nvPr/>
            </p:nvGrpSpPr>
            <p:grpSpPr bwMode="auto">
              <a:xfrm rot="-8660025">
                <a:off x="2472" y="709"/>
                <a:ext cx="408" cy="680"/>
                <a:chOff x="1156" y="164"/>
                <a:chExt cx="1134" cy="1089"/>
              </a:xfrm>
            </p:grpSpPr>
            <p:sp>
              <p:nvSpPr>
                <p:cNvPr id="11307" name="Oval 43"/>
                <p:cNvSpPr>
                  <a:spLocks noChangeArrowheads="1"/>
                </p:cNvSpPr>
                <p:nvPr/>
              </p:nvSpPr>
              <p:spPr bwMode="auto">
                <a:xfrm>
                  <a:off x="1655" y="16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08" name="Oval 44"/>
                <p:cNvSpPr>
                  <a:spLocks noChangeArrowheads="1"/>
                </p:cNvSpPr>
                <p:nvPr/>
              </p:nvSpPr>
              <p:spPr bwMode="auto">
                <a:xfrm>
                  <a:off x="1927" y="21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09" name="Oval 45"/>
                <p:cNvSpPr>
                  <a:spLocks noChangeArrowheads="1"/>
                </p:cNvSpPr>
                <p:nvPr/>
              </p:nvSpPr>
              <p:spPr bwMode="auto">
                <a:xfrm>
                  <a:off x="2018" y="482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10" name="Oval 46"/>
                <p:cNvSpPr>
                  <a:spLocks noChangeArrowheads="1"/>
                </p:cNvSpPr>
                <p:nvPr/>
              </p:nvSpPr>
              <p:spPr bwMode="auto">
                <a:xfrm>
                  <a:off x="1973" y="75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11" name="Oval 47"/>
                <p:cNvSpPr>
                  <a:spLocks noChangeArrowheads="1"/>
                </p:cNvSpPr>
                <p:nvPr/>
              </p:nvSpPr>
              <p:spPr bwMode="auto">
                <a:xfrm>
                  <a:off x="1791" y="935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12" name="Oval 48"/>
                <p:cNvSpPr>
                  <a:spLocks noChangeArrowheads="1"/>
                </p:cNvSpPr>
                <p:nvPr/>
              </p:nvSpPr>
              <p:spPr bwMode="auto">
                <a:xfrm>
                  <a:off x="1519" y="981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13" name="Oval 49"/>
                <p:cNvSpPr>
                  <a:spLocks noChangeArrowheads="1"/>
                </p:cNvSpPr>
                <p:nvPr/>
              </p:nvSpPr>
              <p:spPr bwMode="auto">
                <a:xfrm>
                  <a:off x="1247" y="89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14" name="Oval 50"/>
                <p:cNvSpPr>
                  <a:spLocks noChangeArrowheads="1"/>
                </p:cNvSpPr>
                <p:nvPr/>
              </p:nvSpPr>
              <p:spPr bwMode="auto">
                <a:xfrm>
                  <a:off x="1156" y="618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15" name="Oval 51"/>
                <p:cNvSpPr>
                  <a:spLocks noChangeArrowheads="1"/>
                </p:cNvSpPr>
                <p:nvPr/>
              </p:nvSpPr>
              <p:spPr bwMode="auto">
                <a:xfrm>
                  <a:off x="1156" y="346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16" name="Oval 52"/>
                <p:cNvSpPr>
                  <a:spLocks noChangeArrowheads="1"/>
                </p:cNvSpPr>
                <p:nvPr/>
              </p:nvSpPr>
              <p:spPr bwMode="auto">
                <a:xfrm>
                  <a:off x="1374" y="173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1386" name="Text Box 122"/>
          <p:cNvSpPr txBox="1">
            <a:spLocks noChangeArrowheads="1"/>
          </p:cNvSpPr>
          <p:nvPr/>
        </p:nvSpPr>
        <p:spPr bwMode="auto">
          <a:xfrm>
            <a:off x="1809750" y="5643563"/>
            <a:ext cx="6192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73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= 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138"/>
          <p:cNvGrpSpPr/>
          <p:nvPr/>
        </p:nvGrpSpPr>
        <p:grpSpPr bwMode="auto">
          <a:xfrm>
            <a:off x="1647825" y="3390900"/>
            <a:ext cx="2111375" cy="2190750"/>
            <a:chOff x="5786446" y="285728"/>
            <a:chExt cx="2447925" cy="3367102"/>
          </a:xfrm>
        </p:grpSpPr>
        <p:grpSp>
          <p:nvGrpSpPr>
            <p:cNvPr id="11319" name="Group 53"/>
            <p:cNvGrpSpPr/>
            <p:nvPr/>
          </p:nvGrpSpPr>
          <p:grpSpPr bwMode="auto">
            <a:xfrm>
              <a:off x="6286512" y="285728"/>
              <a:ext cx="1885950" cy="2201862"/>
              <a:chOff x="1881" y="2024"/>
              <a:chExt cx="1188" cy="1387"/>
            </a:xfrm>
          </p:grpSpPr>
          <p:grpSp>
            <p:nvGrpSpPr>
              <p:cNvPr id="11320" name="Group 54"/>
              <p:cNvGrpSpPr/>
              <p:nvPr/>
            </p:nvGrpSpPr>
            <p:grpSpPr bwMode="auto">
              <a:xfrm>
                <a:off x="1881" y="2024"/>
                <a:ext cx="1041" cy="1387"/>
                <a:chOff x="1839" y="2"/>
                <a:chExt cx="1041" cy="1387"/>
              </a:xfrm>
            </p:grpSpPr>
            <p:grpSp>
              <p:nvGrpSpPr>
                <p:cNvPr id="11321" name="Group 55"/>
                <p:cNvGrpSpPr/>
                <p:nvPr/>
              </p:nvGrpSpPr>
              <p:grpSpPr bwMode="auto">
                <a:xfrm rot="-8660025">
                  <a:off x="1839" y="711"/>
                  <a:ext cx="414" cy="668"/>
                  <a:chOff x="1156" y="164"/>
                  <a:chExt cx="1134" cy="1089"/>
                </a:xfrm>
              </p:grpSpPr>
              <p:sp>
                <p:nvSpPr>
                  <p:cNvPr id="11322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1655" y="164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23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1927" y="210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24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2018" y="482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25" name="Oval 59"/>
                  <p:cNvSpPr>
                    <a:spLocks noChangeArrowheads="1"/>
                  </p:cNvSpPr>
                  <p:nvPr/>
                </p:nvSpPr>
                <p:spPr bwMode="auto">
                  <a:xfrm>
                    <a:off x="1973" y="754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26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1791" y="935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27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1519" y="981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28" name="Oval 62"/>
                  <p:cNvSpPr>
                    <a:spLocks noChangeArrowheads="1"/>
                  </p:cNvSpPr>
                  <p:nvPr/>
                </p:nvSpPr>
                <p:spPr bwMode="auto">
                  <a:xfrm>
                    <a:off x="1247" y="890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29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1156" y="618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30" name="Oval 64"/>
                  <p:cNvSpPr>
                    <a:spLocks noChangeArrowheads="1"/>
                  </p:cNvSpPr>
                  <p:nvPr/>
                </p:nvSpPr>
                <p:spPr bwMode="auto">
                  <a:xfrm>
                    <a:off x="1156" y="346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31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1374" y="173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1332" name="Group 66"/>
                <p:cNvGrpSpPr/>
                <p:nvPr/>
              </p:nvGrpSpPr>
              <p:grpSpPr bwMode="auto">
                <a:xfrm rot="-8660025">
                  <a:off x="2020" y="2"/>
                  <a:ext cx="414" cy="668"/>
                  <a:chOff x="1156" y="164"/>
                  <a:chExt cx="1134" cy="1089"/>
                </a:xfrm>
              </p:grpSpPr>
              <p:sp>
                <p:nvSpPr>
                  <p:cNvPr id="11333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655" y="164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34" name="Oval 68"/>
                  <p:cNvSpPr>
                    <a:spLocks noChangeArrowheads="1"/>
                  </p:cNvSpPr>
                  <p:nvPr/>
                </p:nvSpPr>
                <p:spPr bwMode="auto">
                  <a:xfrm>
                    <a:off x="1927" y="210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35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2018" y="482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36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1973" y="754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37" name="Oval 71"/>
                  <p:cNvSpPr>
                    <a:spLocks noChangeArrowheads="1"/>
                  </p:cNvSpPr>
                  <p:nvPr/>
                </p:nvSpPr>
                <p:spPr bwMode="auto">
                  <a:xfrm>
                    <a:off x="1791" y="935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38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1519" y="981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39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1247" y="890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40" name="Oval 74"/>
                  <p:cNvSpPr>
                    <a:spLocks noChangeArrowheads="1"/>
                  </p:cNvSpPr>
                  <p:nvPr/>
                </p:nvSpPr>
                <p:spPr bwMode="auto">
                  <a:xfrm>
                    <a:off x="1156" y="618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41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1156" y="346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42" name="Oval 76"/>
                  <p:cNvSpPr>
                    <a:spLocks noChangeArrowheads="1"/>
                  </p:cNvSpPr>
                  <p:nvPr/>
                </p:nvSpPr>
                <p:spPr bwMode="auto">
                  <a:xfrm>
                    <a:off x="1374" y="173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1343" name="Group 77"/>
                <p:cNvGrpSpPr/>
                <p:nvPr/>
              </p:nvGrpSpPr>
              <p:grpSpPr bwMode="auto">
                <a:xfrm rot="-8660025">
                  <a:off x="2472" y="709"/>
                  <a:ext cx="408" cy="680"/>
                  <a:chOff x="1156" y="164"/>
                  <a:chExt cx="1134" cy="1089"/>
                </a:xfrm>
              </p:grpSpPr>
              <p:sp>
                <p:nvSpPr>
                  <p:cNvPr id="11344" name="Oval 78"/>
                  <p:cNvSpPr>
                    <a:spLocks noChangeArrowheads="1"/>
                  </p:cNvSpPr>
                  <p:nvPr/>
                </p:nvSpPr>
                <p:spPr bwMode="auto">
                  <a:xfrm>
                    <a:off x="1655" y="164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45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1927" y="210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46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2018" y="482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47" name="Oval 81"/>
                  <p:cNvSpPr>
                    <a:spLocks noChangeArrowheads="1"/>
                  </p:cNvSpPr>
                  <p:nvPr/>
                </p:nvSpPr>
                <p:spPr bwMode="auto">
                  <a:xfrm>
                    <a:off x="1973" y="754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48" name="Oval 82"/>
                  <p:cNvSpPr>
                    <a:spLocks noChangeArrowheads="1"/>
                  </p:cNvSpPr>
                  <p:nvPr/>
                </p:nvSpPr>
                <p:spPr bwMode="auto">
                  <a:xfrm>
                    <a:off x="1791" y="935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49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1519" y="981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50" name="Oval 84"/>
                  <p:cNvSpPr>
                    <a:spLocks noChangeArrowheads="1"/>
                  </p:cNvSpPr>
                  <p:nvPr/>
                </p:nvSpPr>
                <p:spPr bwMode="auto">
                  <a:xfrm>
                    <a:off x="1247" y="890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51" name="Oval 85"/>
                  <p:cNvSpPr>
                    <a:spLocks noChangeArrowheads="1"/>
                  </p:cNvSpPr>
                  <p:nvPr/>
                </p:nvSpPr>
                <p:spPr bwMode="auto">
                  <a:xfrm>
                    <a:off x="1156" y="618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52" name="Oval 86"/>
                  <p:cNvSpPr>
                    <a:spLocks noChangeArrowheads="1"/>
                  </p:cNvSpPr>
                  <p:nvPr/>
                </p:nvSpPr>
                <p:spPr bwMode="auto">
                  <a:xfrm>
                    <a:off x="1156" y="346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53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1374" y="173"/>
                    <a:ext cx="272" cy="2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11354" name="Group 88"/>
              <p:cNvGrpSpPr/>
              <p:nvPr/>
            </p:nvGrpSpPr>
            <p:grpSpPr bwMode="auto">
              <a:xfrm rot="-8660025">
                <a:off x="2661" y="2051"/>
                <a:ext cx="408" cy="680"/>
                <a:chOff x="1156" y="164"/>
                <a:chExt cx="1134" cy="1089"/>
              </a:xfrm>
            </p:grpSpPr>
            <p:sp>
              <p:nvSpPr>
                <p:cNvPr id="11355" name="Oval 89"/>
                <p:cNvSpPr>
                  <a:spLocks noChangeArrowheads="1"/>
                </p:cNvSpPr>
                <p:nvPr/>
              </p:nvSpPr>
              <p:spPr bwMode="auto">
                <a:xfrm>
                  <a:off x="1655" y="16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56" name="Oval 90"/>
                <p:cNvSpPr>
                  <a:spLocks noChangeArrowheads="1"/>
                </p:cNvSpPr>
                <p:nvPr/>
              </p:nvSpPr>
              <p:spPr bwMode="auto">
                <a:xfrm>
                  <a:off x="1927" y="21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57" name="Oval 91"/>
                <p:cNvSpPr>
                  <a:spLocks noChangeArrowheads="1"/>
                </p:cNvSpPr>
                <p:nvPr/>
              </p:nvSpPr>
              <p:spPr bwMode="auto">
                <a:xfrm>
                  <a:off x="2018" y="482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58" name="Oval 92"/>
                <p:cNvSpPr>
                  <a:spLocks noChangeArrowheads="1"/>
                </p:cNvSpPr>
                <p:nvPr/>
              </p:nvSpPr>
              <p:spPr bwMode="auto">
                <a:xfrm>
                  <a:off x="1973" y="75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59" name="Oval 93"/>
                <p:cNvSpPr>
                  <a:spLocks noChangeArrowheads="1"/>
                </p:cNvSpPr>
                <p:nvPr/>
              </p:nvSpPr>
              <p:spPr bwMode="auto">
                <a:xfrm>
                  <a:off x="1791" y="935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60" name="Oval 94"/>
                <p:cNvSpPr>
                  <a:spLocks noChangeArrowheads="1"/>
                </p:cNvSpPr>
                <p:nvPr/>
              </p:nvSpPr>
              <p:spPr bwMode="auto">
                <a:xfrm>
                  <a:off x="1519" y="981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61" name="Oval 95"/>
                <p:cNvSpPr>
                  <a:spLocks noChangeArrowheads="1"/>
                </p:cNvSpPr>
                <p:nvPr/>
              </p:nvSpPr>
              <p:spPr bwMode="auto">
                <a:xfrm>
                  <a:off x="1247" y="89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62" name="Oval 96"/>
                <p:cNvSpPr>
                  <a:spLocks noChangeArrowheads="1"/>
                </p:cNvSpPr>
                <p:nvPr/>
              </p:nvSpPr>
              <p:spPr bwMode="auto">
                <a:xfrm>
                  <a:off x="1156" y="618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63" name="Oval 97"/>
                <p:cNvSpPr>
                  <a:spLocks noChangeArrowheads="1"/>
                </p:cNvSpPr>
                <p:nvPr/>
              </p:nvSpPr>
              <p:spPr bwMode="auto">
                <a:xfrm>
                  <a:off x="1156" y="346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64" name="Oval 98"/>
                <p:cNvSpPr>
                  <a:spLocks noChangeArrowheads="1"/>
                </p:cNvSpPr>
                <p:nvPr/>
              </p:nvSpPr>
              <p:spPr bwMode="auto">
                <a:xfrm>
                  <a:off x="1374" y="173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1365" name="Group 152"/>
            <p:cNvGrpSpPr/>
            <p:nvPr/>
          </p:nvGrpSpPr>
          <p:grpSpPr bwMode="auto">
            <a:xfrm>
              <a:off x="5786446" y="2428868"/>
              <a:ext cx="2447925" cy="1223962"/>
              <a:chOff x="3152" y="2341"/>
              <a:chExt cx="1542" cy="771"/>
            </a:xfrm>
          </p:grpSpPr>
          <p:grpSp>
            <p:nvGrpSpPr>
              <p:cNvPr id="11366" name="Group 100"/>
              <p:cNvGrpSpPr/>
              <p:nvPr/>
            </p:nvGrpSpPr>
            <p:grpSpPr bwMode="auto">
              <a:xfrm rot="-8660025">
                <a:off x="3696" y="2386"/>
                <a:ext cx="408" cy="680"/>
                <a:chOff x="1156" y="164"/>
                <a:chExt cx="1134" cy="1089"/>
              </a:xfrm>
            </p:grpSpPr>
            <p:sp>
              <p:nvSpPr>
                <p:cNvPr id="11367" name="Oval 101"/>
                <p:cNvSpPr>
                  <a:spLocks noChangeArrowheads="1"/>
                </p:cNvSpPr>
                <p:nvPr/>
              </p:nvSpPr>
              <p:spPr bwMode="auto">
                <a:xfrm>
                  <a:off x="1655" y="16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68" name="Oval 102"/>
                <p:cNvSpPr>
                  <a:spLocks noChangeArrowheads="1"/>
                </p:cNvSpPr>
                <p:nvPr/>
              </p:nvSpPr>
              <p:spPr bwMode="auto">
                <a:xfrm>
                  <a:off x="1927" y="21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69" name="Oval 103"/>
                <p:cNvSpPr>
                  <a:spLocks noChangeArrowheads="1"/>
                </p:cNvSpPr>
                <p:nvPr/>
              </p:nvSpPr>
              <p:spPr bwMode="auto">
                <a:xfrm>
                  <a:off x="2018" y="482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70" name="Oval 104"/>
                <p:cNvSpPr>
                  <a:spLocks noChangeArrowheads="1"/>
                </p:cNvSpPr>
                <p:nvPr/>
              </p:nvSpPr>
              <p:spPr bwMode="auto">
                <a:xfrm>
                  <a:off x="1973" y="75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71" name="Oval 105"/>
                <p:cNvSpPr>
                  <a:spLocks noChangeArrowheads="1"/>
                </p:cNvSpPr>
                <p:nvPr/>
              </p:nvSpPr>
              <p:spPr bwMode="auto">
                <a:xfrm>
                  <a:off x="1791" y="935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72" name="Oval 106"/>
                <p:cNvSpPr>
                  <a:spLocks noChangeArrowheads="1"/>
                </p:cNvSpPr>
                <p:nvPr/>
              </p:nvSpPr>
              <p:spPr bwMode="auto">
                <a:xfrm>
                  <a:off x="1519" y="981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73" name="Oval 107"/>
                <p:cNvSpPr>
                  <a:spLocks noChangeArrowheads="1"/>
                </p:cNvSpPr>
                <p:nvPr/>
              </p:nvSpPr>
              <p:spPr bwMode="auto">
                <a:xfrm>
                  <a:off x="1247" y="89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74" name="Oval 108"/>
                <p:cNvSpPr>
                  <a:spLocks noChangeArrowheads="1"/>
                </p:cNvSpPr>
                <p:nvPr/>
              </p:nvSpPr>
              <p:spPr bwMode="auto">
                <a:xfrm>
                  <a:off x="1156" y="618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75" name="Oval 109"/>
                <p:cNvSpPr>
                  <a:spLocks noChangeArrowheads="1"/>
                </p:cNvSpPr>
                <p:nvPr/>
              </p:nvSpPr>
              <p:spPr bwMode="auto">
                <a:xfrm>
                  <a:off x="1156" y="346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76" name="Oval 110"/>
                <p:cNvSpPr>
                  <a:spLocks noChangeArrowheads="1"/>
                </p:cNvSpPr>
                <p:nvPr/>
              </p:nvSpPr>
              <p:spPr bwMode="auto">
                <a:xfrm>
                  <a:off x="1374" y="173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377" name="Group 111"/>
              <p:cNvGrpSpPr/>
              <p:nvPr/>
            </p:nvGrpSpPr>
            <p:grpSpPr bwMode="auto">
              <a:xfrm rot="-8660025">
                <a:off x="3152" y="2341"/>
                <a:ext cx="408" cy="680"/>
                <a:chOff x="1156" y="164"/>
                <a:chExt cx="1134" cy="1089"/>
              </a:xfrm>
            </p:grpSpPr>
            <p:sp>
              <p:nvSpPr>
                <p:cNvPr id="11378" name="Oval 112"/>
                <p:cNvSpPr>
                  <a:spLocks noChangeArrowheads="1"/>
                </p:cNvSpPr>
                <p:nvPr/>
              </p:nvSpPr>
              <p:spPr bwMode="auto">
                <a:xfrm>
                  <a:off x="1655" y="16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79" name="Oval 113"/>
                <p:cNvSpPr>
                  <a:spLocks noChangeArrowheads="1"/>
                </p:cNvSpPr>
                <p:nvPr/>
              </p:nvSpPr>
              <p:spPr bwMode="auto">
                <a:xfrm>
                  <a:off x="1927" y="21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80" name="Oval 114"/>
                <p:cNvSpPr>
                  <a:spLocks noChangeArrowheads="1"/>
                </p:cNvSpPr>
                <p:nvPr/>
              </p:nvSpPr>
              <p:spPr bwMode="auto">
                <a:xfrm>
                  <a:off x="2018" y="482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81" name="Oval 115"/>
                <p:cNvSpPr>
                  <a:spLocks noChangeArrowheads="1"/>
                </p:cNvSpPr>
                <p:nvPr/>
              </p:nvSpPr>
              <p:spPr bwMode="auto">
                <a:xfrm>
                  <a:off x="1973" y="754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82" name="Oval 116"/>
                <p:cNvSpPr>
                  <a:spLocks noChangeArrowheads="1"/>
                </p:cNvSpPr>
                <p:nvPr/>
              </p:nvSpPr>
              <p:spPr bwMode="auto">
                <a:xfrm>
                  <a:off x="1791" y="935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83" name="Oval 117"/>
                <p:cNvSpPr>
                  <a:spLocks noChangeArrowheads="1"/>
                </p:cNvSpPr>
                <p:nvPr/>
              </p:nvSpPr>
              <p:spPr bwMode="auto">
                <a:xfrm>
                  <a:off x="1519" y="981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84" name="Oval 118"/>
                <p:cNvSpPr>
                  <a:spLocks noChangeArrowheads="1"/>
                </p:cNvSpPr>
                <p:nvPr/>
              </p:nvSpPr>
              <p:spPr bwMode="auto">
                <a:xfrm>
                  <a:off x="1247" y="890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85" name="Oval 119"/>
                <p:cNvSpPr>
                  <a:spLocks noChangeArrowheads="1"/>
                </p:cNvSpPr>
                <p:nvPr/>
              </p:nvSpPr>
              <p:spPr bwMode="auto">
                <a:xfrm>
                  <a:off x="1156" y="618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" name="Oval 120"/>
                <p:cNvSpPr>
                  <a:spLocks noChangeArrowheads="1"/>
                </p:cNvSpPr>
                <p:nvPr/>
              </p:nvSpPr>
              <p:spPr bwMode="auto">
                <a:xfrm>
                  <a:off x="1156" y="346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87" name="Oval 121"/>
                <p:cNvSpPr>
                  <a:spLocks noChangeArrowheads="1"/>
                </p:cNvSpPr>
                <p:nvPr/>
              </p:nvSpPr>
              <p:spPr bwMode="auto">
                <a:xfrm>
                  <a:off x="1374" y="173"/>
                  <a:ext cx="272" cy="2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388" name="Group 151"/>
              <p:cNvGrpSpPr/>
              <p:nvPr/>
            </p:nvGrpSpPr>
            <p:grpSpPr bwMode="auto">
              <a:xfrm>
                <a:off x="4286" y="2341"/>
                <a:ext cx="408" cy="771"/>
                <a:chOff x="4967" y="2478"/>
                <a:chExt cx="408" cy="771"/>
              </a:xfrm>
            </p:grpSpPr>
            <p:sp>
              <p:nvSpPr>
                <p:cNvPr id="11389" name="Oval 131"/>
                <p:cNvSpPr>
                  <a:spLocks noChangeArrowheads="1"/>
                </p:cNvSpPr>
                <p:nvPr/>
              </p:nvSpPr>
              <p:spPr bwMode="auto">
                <a:xfrm>
                  <a:off x="4967" y="2886"/>
                  <a:ext cx="91" cy="1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90" name="Oval 142"/>
                <p:cNvSpPr>
                  <a:spLocks noChangeArrowheads="1"/>
                </p:cNvSpPr>
                <p:nvPr/>
              </p:nvSpPr>
              <p:spPr bwMode="auto">
                <a:xfrm>
                  <a:off x="5148" y="3067"/>
                  <a:ext cx="91" cy="1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91" name="Oval 143"/>
                <p:cNvSpPr>
                  <a:spLocks noChangeArrowheads="1"/>
                </p:cNvSpPr>
                <p:nvPr/>
              </p:nvSpPr>
              <p:spPr bwMode="auto">
                <a:xfrm>
                  <a:off x="5057" y="2568"/>
                  <a:ext cx="91" cy="1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92" name="Oval 144"/>
                <p:cNvSpPr>
                  <a:spLocks noChangeArrowheads="1"/>
                </p:cNvSpPr>
                <p:nvPr/>
              </p:nvSpPr>
              <p:spPr bwMode="auto">
                <a:xfrm>
                  <a:off x="5284" y="2704"/>
                  <a:ext cx="91" cy="1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93" name="Oval 145"/>
                <p:cNvSpPr>
                  <a:spLocks noChangeArrowheads="1"/>
                </p:cNvSpPr>
                <p:nvPr/>
              </p:nvSpPr>
              <p:spPr bwMode="auto">
                <a:xfrm>
                  <a:off x="5239" y="2568"/>
                  <a:ext cx="91" cy="1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94" name="Oval 146"/>
                <p:cNvSpPr>
                  <a:spLocks noChangeArrowheads="1"/>
                </p:cNvSpPr>
                <p:nvPr/>
              </p:nvSpPr>
              <p:spPr bwMode="auto">
                <a:xfrm>
                  <a:off x="4967" y="2704"/>
                  <a:ext cx="91" cy="1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95" name="Oval 147"/>
                <p:cNvSpPr>
                  <a:spLocks noChangeArrowheads="1"/>
                </p:cNvSpPr>
                <p:nvPr/>
              </p:nvSpPr>
              <p:spPr bwMode="auto">
                <a:xfrm>
                  <a:off x="5057" y="3022"/>
                  <a:ext cx="91" cy="1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96" name="Oval 148"/>
                <p:cNvSpPr>
                  <a:spLocks noChangeArrowheads="1"/>
                </p:cNvSpPr>
                <p:nvPr/>
              </p:nvSpPr>
              <p:spPr bwMode="auto">
                <a:xfrm>
                  <a:off x="5239" y="2976"/>
                  <a:ext cx="91" cy="1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97" name="Oval 149"/>
                <p:cNvSpPr>
                  <a:spLocks noChangeArrowheads="1"/>
                </p:cNvSpPr>
                <p:nvPr/>
              </p:nvSpPr>
              <p:spPr bwMode="auto">
                <a:xfrm>
                  <a:off x="5284" y="2840"/>
                  <a:ext cx="91" cy="1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398" name="Oval 150"/>
                <p:cNvSpPr>
                  <a:spLocks noChangeArrowheads="1"/>
                </p:cNvSpPr>
                <p:nvPr/>
              </p:nvSpPr>
              <p:spPr bwMode="auto">
                <a:xfrm>
                  <a:off x="5148" y="2478"/>
                  <a:ext cx="91" cy="1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0" name="Group 3"/>
          <p:cNvGrpSpPr/>
          <p:nvPr/>
        </p:nvGrpSpPr>
        <p:grpSpPr bwMode="auto">
          <a:xfrm>
            <a:off x="4903788" y="4557713"/>
            <a:ext cx="823912" cy="749300"/>
            <a:chOff x="3969" y="482"/>
            <a:chExt cx="589" cy="590"/>
          </a:xfrm>
        </p:grpSpPr>
        <p:sp>
          <p:nvSpPr>
            <p:cNvPr id="11400" name="Oval 4"/>
            <p:cNvSpPr>
              <a:spLocks noChangeArrowheads="1"/>
            </p:cNvSpPr>
            <p:nvPr/>
          </p:nvSpPr>
          <p:spPr bwMode="auto">
            <a:xfrm>
              <a:off x="4213" y="482"/>
              <a:ext cx="90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01" name="Oval 5"/>
            <p:cNvSpPr>
              <a:spLocks noChangeArrowheads="1"/>
            </p:cNvSpPr>
            <p:nvPr/>
          </p:nvSpPr>
          <p:spPr bwMode="auto">
            <a:xfrm>
              <a:off x="4468" y="890"/>
              <a:ext cx="90" cy="18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02" name="Oval 6"/>
            <p:cNvSpPr>
              <a:spLocks noChangeArrowheads="1"/>
            </p:cNvSpPr>
            <p:nvPr/>
          </p:nvSpPr>
          <p:spPr bwMode="auto">
            <a:xfrm>
              <a:off x="3969" y="890"/>
              <a:ext cx="90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3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85750" y="858838"/>
            <a:ext cx="39147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看图列式计算：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825500" y="2435225"/>
            <a:ext cx="914400" cy="1214438"/>
          </a:xfrm>
          <a:prstGeom prst="can">
            <a:avLst>
              <a:gd name="adj" fmla="val 3319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4000" b="1">
                <a:solidFill>
                  <a:srgbClr val="CC3300"/>
                </a:solidFill>
                <a:latin typeface="Times New Roman" panose="02020603050405020304" pitchFamily="18" charset="0"/>
              </a:rPr>
              <a:t>10</a:t>
            </a:r>
            <a:endParaRPr lang="en-US" altLang="zh-CN" sz="40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2273300" y="2435225"/>
            <a:ext cx="914400" cy="1214438"/>
          </a:xfrm>
          <a:prstGeom prst="can">
            <a:avLst>
              <a:gd name="adj" fmla="val 3319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4000" b="1">
                <a:solidFill>
                  <a:srgbClr val="CC3300"/>
                </a:solidFill>
                <a:latin typeface="Times New Roman" panose="02020603050405020304" pitchFamily="18" charset="0"/>
              </a:rPr>
              <a:t>10</a:t>
            </a:r>
            <a:endParaRPr lang="en-US" altLang="zh-CN" sz="40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825500" y="4187825"/>
            <a:ext cx="914400" cy="1214438"/>
          </a:xfrm>
          <a:prstGeom prst="can">
            <a:avLst>
              <a:gd name="adj" fmla="val 3319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4000" b="1">
                <a:solidFill>
                  <a:srgbClr val="CC3300"/>
                </a:solidFill>
                <a:latin typeface="Times New Roman" panose="02020603050405020304" pitchFamily="18" charset="0"/>
              </a:rPr>
              <a:t>10</a:t>
            </a:r>
            <a:endParaRPr lang="en-US" altLang="zh-CN" sz="40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2273300" y="4264025"/>
            <a:ext cx="914400" cy="1214438"/>
          </a:xfrm>
          <a:prstGeom prst="can">
            <a:avLst>
              <a:gd name="adj" fmla="val 3319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4000" b="1">
                <a:solidFill>
                  <a:srgbClr val="CC3300"/>
                </a:solidFill>
                <a:latin typeface="Times New Roman" panose="02020603050405020304" pitchFamily="18" charset="0"/>
              </a:rPr>
              <a:t>10</a:t>
            </a:r>
            <a:endParaRPr lang="en-US" altLang="zh-CN" sz="40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1587500" y="3273425"/>
            <a:ext cx="914400" cy="1214438"/>
          </a:xfrm>
          <a:prstGeom prst="can">
            <a:avLst>
              <a:gd name="adj" fmla="val 3319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4000" b="1">
                <a:solidFill>
                  <a:srgbClr val="CC3300"/>
                </a:solidFill>
                <a:latin typeface="Times New Roman" panose="02020603050405020304" pitchFamily="18" charset="0"/>
              </a:rPr>
              <a:t>10</a:t>
            </a:r>
            <a:endParaRPr lang="en-US" altLang="zh-CN" sz="40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4522788" y="1779588"/>
            <a:ext cx="914400" cy="1214437"/>
          </a:xfrm>
          <a:prstGeom prst="can">
            <a:avLst>
              <a:gd name="adj" fmla="val 33191"/>
            </a:avLst>
          </a:prstGeom>
          <a:solidFill>
            <a:srgbClr val="FF99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4000" b="1">
                <a:solidFill>
                  <a:srgbClr val="CC3300"/>
                </a:solidFill>
                <a:latin typeface="Times New Roman" panose="02020603050405020304" pitchFamily="18" charset="0"/>
              </a:rPr>
              <a:t>1</a:t>
            </a:r>
            <a:endParaRPr lang="en-US" altLang="zh-CN" sz="40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5970588" y="1779588"/>
            <a:ext cx="914400" cy="1214437"/>
          </a:xfrm>
          <a:prstGeom prst="can">
            <a:avLst>
              <a:gd name="adj" fmla="val 33191"/>
            </a:avLst>
          </a:prstGeom>
          <a:solidFill>
            <a:srgbClr val="FF99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4000" b="1">
                <a:solidFill>
                  <a:srgbClr val="CC3300"/>
                </a:solidFill>
                <a:latin typeface="Times New Roman" panose="02020603050405020304" pitchFamily="18" charset="0"/>
              </a:rPr>
              <a:t>1</a:t>
            </a:r>
            <a:endParaRPr lang="en-US" altLang="zh-CN" sz="40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7342188" y="1779588"/>
            <a:ext cx="914400" cy="1214437"/>
          </a:xfrm>
          <a:prstGeom prst="can">
            <a:avLst>
              <a:gd name="adj" fmla="val 33191"/>
            </a:avLst>
          </a:prstGeom>
          <a:solidFill>
            <a:srgbClr val="FF99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4000" b="1">
                <a:solidFill>
                  <a:srgbClr val="CC3300"/>
                </a:solidFill>
                <a:latin typeface="Times New Roman" panose="02020603050405020304" pitchFamily="18" charset="0"/>
              </a:rPr>
              <a:t>1</a:t>
            </a:r>
            <a:endParaRPr lang="en-US" altLang="zh-CN" sz="40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4508500" y="3379788"/>
            <a:ext cx="3048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50 + 3 = 53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4508500" y="4141788"/>
            <a:ext cx="25638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000" b="1" dirty="0">
                <a:latin typeface="Times New Roman" panose="02020603050405020304" pitchFamily="18" charset="0"/>
              </a:rPr>
              <a:t>3 + 50 = 53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4508500" y="4979988"/>
            <a:ext cx="26564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4000" b="1" dirty="0">
                <a:latin typeface="Times New Roman" panose="02020603050405020304" pitchFamily="18" charset="0"/>
              </a:rPr>
              <a:t>53 – 3 = </a:t>
            </a:r>
            <a:r>
              <a:rPr lang="en-US" altLang="zh-CN" sz="4000" b="1" dirty="0" smtClean="0">
                <a:latin typeface="Times New Roman" panose="02020603050405020304" pitchFamily="18" charset="0"/>
              </a:rPr>
              <a:t>50 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9228" grpId="0"/>
      <p:bldP spid="92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2142893c-1e69-4915-9235-7777ded6c8e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60000"/>
            <a:lumOff val="40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1527</Words>
  <Application>WPS 演示</Application>
  <PresentationFormat>全屏显示(4:3)</PresentationFormat>
  <Paragraphs>190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6</cp:revision>
  <dcterms:created xsi:type="dcterms:W3CDTF">2015-01-08T03:02:00Z</dcterms:created>
  <dcterms:modified xsi:type="dcterms:W3CDTF">2023-01-29T09:23:09Z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B8A82C5D4ED64080BC794EAE21143158</vt:lpwstr>
  </property>
</Properties>
</file>