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5"/>
  </p:notesMasterIdLst>
  <p:sldIdLst>
    <p:sldId id="570" r:id="rId3"/>
    <p:sldId id="560" r:id="rId4"/>
    <p:sldId id="561" r:id="rId6"/>
    <p:sldId id="562" r:id="rId7"/>
    <p:sldId id="564" r:id="rId8"/>
    <p:sldId id="540" r:id="rId9"/>
    <p:sldId id="565" r:id="rId10"/>
    <p:sldId id="566" r:id="rId11"/>
    <p:sldId id="502" r:id="rId12"/>
    <p:sldId id="567" r:id="rId13"/>
    <p:sldId id="568" r:id="rId14"/>
    <p:sldId id="569" r:id="rId15"/>
    <p:sldId id="507" r:id="rId16"/>
    <p:sldId id="571" r:id="rId17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1"/>
    </p:embeddedFont>
    <p:embeddedFont>
      <p:font typeface="华文楷体" panose="02010600040101010101" pitchFamily="2" charset="-122"/>
      <p:regular r:id="rId22"/>
    </p:embeddedFont>
    <p:embeddedFont>
      <p:font typeface="微软雅黑" panose="020B0503020204020204" pitchFamily="34" charset="-122"/>
      <p:regular r:id="rId23"/>
    </p:embeddedFont>
    <p:embeddedFont>
      <p:font typeface="楷体" panose="02010609060101010101" pitchFamily="49" charset="-122"/>
      <p:regular r:id="rId24"/>
    </p:embeddedFont>
    <p:embeddedFont>
      <p:font typeface="幼圆" panose="02010509060101010101" pitchFamily="49" charset="-122"/>
      <p:regular r:id="rId25"/>
    </p:embeddedFont>
    <p:embeddedFont>
      <p:font typeface="Calibri" panose="020F0502020204030204" charset="0"/>
      <p:regular r:id="rId26"/>
      <p:bold r:id="rId27"/>
      <p:italic r:id="rId28"/>
      <p:boldItalic r:id="rId29"/>
    </p:embeddedFont>
  </p:embeddedFontLst>
  <p:custDataLst>
    <p:tags r:id="rId30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619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6600"/>
    <a:srgbClr val="2E09B7"/>
    <a:srgbClr val="339933"/>
    <a:srgbClr val="0000FF"/>
    <a:srgbClr val="009900"/>
    <a:srgbClr val="FFCC66"/>
    <a:srgbClr val="FF9933"/>
    <a:srgbClr val="AFF22A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59" autoAdjust="0"/>
    <p:restoredTop sz="99556" autoAdjust="0"/>
  </p:normalViewPr>
  <p:slideViewPr>
    <p:cSldViewPr showGuides="1">
      <p:cViewPr varScale="1">
        <p:scale>
          <a:sx n="137" d="100"/>
          <a:sy n="137" d="100"/>
        </p:scale>
        <p:origin x="-78" y="-354"/>
      </p:cViewPr>
      <p:guideLst>
        <p:guide orient="horz" pos="2159"/>
        <p:guide pos="3840"/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font" Target="fonts/font9.fntdata"/><Relationship Id="rId28" Type="http://schemas.openxmlformats.org/officeDocument/2006/relationships/font" Target="fonts/font8.fntdata"/><Relationship Id="rId27" Type="http://schemas.openxmlformats.org/officeDocument/2006/relationships/font" Target="fonts/font7.fntdata"/><Relationship Id="rId26" Type="http://schemas.openxmlformats.org/officeDocument/2006/relationships/font" Target="fonts/font6.fntdata"/><Relationship Id="rId25" Type="http://schemas.openxmlformats.org/officeDocument/2006/relationships/font" Target="fonts/font5.fntdata"/><Relationship Id="rId24" Type="http://schemas.openxmlformats.org/officeDocument/2006/relationships/font" Target="fonts/font4.fntdata"/><Relationship Id="rId23" Type="http://schemas.openxmlformats.org/officeDocument/2006/relationships/font" Target="fonts/font3.fntdata"/><Relationship Id="rId22" Type="http://schemas.openxmlformats.org/officeDocument/2006/relationships/font" Target="fonts/font2.fntdata"/><Relationship Id="rId21" Type="http://schemas.openxmlformats.org/officeDocument/2006/relationships/font" Target="fonts/font1.fntdata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ln>
            <a:solidFill>
              <a:srgbClr val="000000"/>
            </a:solidFill>
            <a:miter lim="800000"/>
          </a:ln>
        </p:spPr>
      </p:sp>
      <p:sp>
        <p:nvSpPr>
          <p:cNvPr id="19458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5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E827DB6F-F7E2-4863-826F-51A60BC4777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ln>
            <a:solidFill>
              <a:srgbClr val="000000"/>
            </a:solidFill>
            <a:miter lim="800000"/>
          </a:ln>
        </p:spPr>
      </p:sp>
      <p:sp>
        <p:nvSpPr>
          <p:cNvPr id="2150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150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2AF175B6-B27E-4610-8885-495A827730C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ln>
            <a:solidFill>
              <a:srgbClr val="000000"/>
            </a:solidFill>
            <a:miter lim="800000"/>
          </a:ln>
        </p:spPr>
      </p:sp>
      <p:sp>
        <p:nvSpPr>
          <p:cNvPr id="2355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355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484A79FA-2187-4CB8-8182-8E7A465B701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</p:spPr>
      </p:sp>
      <p:sp>
        <p:nvSpPr>
          <p:cNvPr id="512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5123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B187503E-D38A-4984-89E6-ADFF5AD1226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6" cstate="email"/>
          <a:stretch>
            <a:fillRect/>
          </a:stretch>
        </p:blipFill>
        <p:spPr>
          <a:xfrm>
            <a:off x="0" y="4514194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5796136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80"/>
            <a:ext cx="43924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100</a:t>
            </a:r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以内的加法和减法（一） 两位数减整十数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5.xml"/><Relationship Id="rId6" Type="http://schemas.openxmlformats.org/officeDocument/2006/relationships/slide" Target="slide1.xml"/><Relationship Id="rId5" Type="http://schemas.openxmlformats.org/officeDocument/2006/relationships/image" Target="../media/image6.png"/><Relationship Id="rId4" Type="http://schemas.openxmlformats.org/officeDocument/2006/relationships/slide" Target="slide11.xml"/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11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11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11.xml"/><Relationship Id="rId2" Type="http://schemas.openxmlformats.org/officeDocument/2006/relationships/image" Target="../media/image18.png"/><Relationship Id="rId1" Type="http://schemas.openxmlformats.org/officeDocument/2006/relationships/image" Target="../media/image17.emf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1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11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3.xml"/><Relationship Id="rId6" Type="http://schemas.openxmlformats.org/officeDocument/2006/relationships/slide" Target="slide1.xml"/><Relationship Id="rId5" Type="http://schemas.openxmlformats.org/officeDocument/2006/relationships/image" Target="../media/image6.png"/><Relationship Id="rId4" Type="http://schemas.openxmlformats.org/officeDocument/2006/relationships/slide" Target="slide1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3.xml"/><Relationship Id="rId5" Type="http://schemas.openxmlformats.org/officeDocument/2006/relationships/slide" Target="slide1.xml"/><Relationship Id="rId4" Type="http://schemas.openxmlformats.org/officeDocument/2006/relationships/image" Target="../media/image6.png"/><Relationship Id="rId3" Type="http://schemas.openxmlformats.org/officeDocument/2006/relationships/slide" Target="slide1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11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2.png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11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slide" Target="slide1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11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slide" Target="slide1.xml"/><Relationship Id="rId2" Type="http://schemas.openxmlformats.org/officeDocument/2006/relationships/image" Target="../media/image6.png"/><Relationship Id="rId1" Type="http://schemas.openxmlformats.org/officeDocument/2006/relationships/slide" Target="slide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7236296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86624" y="51470"/>
                <a:ext cx="1054477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一年级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8" y="4457280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矩形 19"/>
          <p:cNvSpPr/>
          <p:nvPr/>
        </p:nvSpPr>
        <p:spPr>
          <a:xfrm>
            <a:off x="1043608" y="660235"/>
            <a:ext cx="3956852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b="1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100</a:t>
            </a:r>
            <a:r>
              <a:rPr lang="zh-CN" altLang="en-US" sz="2400" b="1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以内的加法和减法（一）</a:t>
            </a:r>
            <a:endParaRPr lang="zh-CN" altLang="en-US" sz="2400" b="1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51" y="4413689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7" y="500650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5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10663" y="1419624"/>
            <a:ext cx="9144000" cy="1731243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两位数加、减整十</a:t>
            </a:r>
            <a:r>
              <a:rPr lang="zh-CN" altLang="en-US" sz="4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数</a:t>
            </a:r>
            <a:endParaRPr lang="en-US" altLang="zh-CN" sz="4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课时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"/>
          <p:cNvSpPr txBox="1"/>
          <p:nvPr/>
        </p:nvSpPr>
        <p:spPr>
          <a:xfrm>
            <a:off x="251520" y="339504"/>
            <a:ext cx="84115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要分给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59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个小朋友每人一个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苹果，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还差多少个？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707831" y="1239786"/>
            <a:ext cx="600497" cy="470878"/>
            <a:chOff x="3762476" y="1652702"/>
            <a:chExt cx="1745628" cy="185515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762476" y="1652702"/>
              <a:ext cx="1619048" cy="1838095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5076056" y="3219822"/>
              <a:ext cx="43204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107196" y="1698753"/>
            <a:ext cx="600497" cy="470878"/>
            <a:chOff x="3762476" y="1652702"/>
            <a:chExt cx="1745628" cy="1855152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762476" y="1652702"/>
              <a:ext cx="1619048" cy="1838095"/>
            </a:xfrm>
            <a:prstGeom prst="rect">
              <a:avLst/>
            </a:prstGeom>
          </p:spPr>
        </p:pic>
        <p:sp>
          <p:nvSpPr>
            <p:cNvPr id="24" name="矩形 23"/>
            <p:cNvSpPr/>
            <p:nvPr/>
          </p:nvSpPr>
          <p:spPr>
            <a:xfrm>
              <a:off x="5076056" y="3219822"/>
              <a:ext cx="43204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095072" y="1239786"/>
            <a:ext cx="600497" cy="470878"/>
            <a:chOff x="3762476" y="1652702"/>
            <a:chExt cx="1745628" cy="1855152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762476" y="1652702"/>
              <a:ext cx="1619048" cy="1838095"/>
            </a:xfrm>
            <a:prstGeom prst="rect">
              <a:avLst/>
            </a:prstGeom>
          </p:spPr>
        </p:pic>
        <p:sp>
          <p:nvSpPr>
            <p:cNvPr id="30" name="矩形 29"/>
            <p:cNvSpPr/>
            <p:nvPr/>
          </p:nvSpPr>
          <p:spPr>
            <a:xfrm>
              <a:off x="5076056" y="3219822"/>
              <a:ext cx="43204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2320590" y="1239786"/>
            <a:ext cx="600497" cy="470878"/>
            <a:chOff x="3762476" y="1652702"/>
            <a:chExt cx="1745628" cy="1855152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762476" y="1652702"/>
              <a:ext cx="1619048" cy="1838095"/>
            </a:xfrm>
            <a:prstGeom prst="rect">
              <a:avLst/>
            </a:prstGeom>
          </p:spPr>
        </p:pic>
        <p:sp>
          <p:nvSpPr>
            <p:cNvPr id="33" name="矩形 32"/>
            <p:cNvSpPr/>
            <p:nvPr/>
          </p:nvSpPr>
          <p:spPr>
            <a:xfrm>
              <a:off x="5076056" y="3219822"/>
              <a:ext cx="43204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2933349" y="1239786"/>
            <a:ext cx="600497" cy="470878"/>
            <a:chOff x="3762476" y="1652702"/>
            <a:chExt cx="1745628" cy="1855152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762476" y="1652702"/>
              <a:ext cx="1619048" cy="1838095"/>
            </a:xfrm>
            <a:prstGeom prst="rect">
              <a:avLst/>
            </a:prstGeom>
          </p:spPr>
        </p:pic>
        <p:sp>
          <p:nvSpPr>
            <p:cNvPr id="36" name="矩形 35"/>
            <p:cNvSpPr/>
            <p:nvPr/>
          </p:nvSpPr>
          <p:spPr>
            <a:xfrm>
              <a:off x="5076056" y="3219822"/>
              <a:ext cx="43204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546108" y="1239786"/>
            <a:ext cx="600497" cy="470878"/>
            <a:chOff x="3762476" y="1652702"/>
            <a:chExt cx="1745628" cy="1855152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762476" y="1652702"/>
              <a:ext cx="1619048" cy="1838095"/>
            </a:xfrm>
            <a:prstGeom prst="rect">
              <a:avLst/>
            </a:prstGeom>
          </p:spPr>
        </p:pic>
        <p:sp>
          <p:nvSpPr>
            <p:cNvPr id="39" name="矩形 38"/>
            <p:cNvSpPr/>
            <p:nvPr/>
          </p:nvSpPr>
          <p:spPr>
            <a:xfrm>
              <a:off x="5076056" y="3219822"/>
              <a:ext cx="43204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2945472" y="1698753"/>
            <a:ext cx="600497" cy="470878"/>
            <a:chOff x="3762476" y="1652702"/>
            <a:chExt cx="1745628" cy="1855152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762476" y="1652702"/>
              <a:ext cx="1619048" cy="1838095"/>
            </a:xfrm>
            <a:prstGeom prst="rect">
              <a:avLst/>
            </a:prstGeom>
          </p:spPr>
        </p:pic>
        <p:sp>
          <p:nvSpPr>
            <p:cNvPr id="42" name="矩形 41"/>
            <p:cNvSpPr/>
            <p:nvPr/>
          </p:nvSpPr>
          <p:spPr>
            <a:xfrm>
              <a:off x="5076056" y="3219822"/>
              <a:ext cx="43204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719955" y="1698753"/>
            <a:ext cx="600497" cy="470878"/>
            <a:chOff x="3762476" y="1652702"/>
            <a:chExt cx="1745628" cy="1855152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762476" y="1652702"/>
              <a:ext cx="1619048" cy="1838095"/>
            </a:xfrm>
            <a:prstGeom prst="rect">
              <a:avLst/>
            </a:prstGeom>
          </p:spPr>
        </p:pic>
        <p:sp>
          <p:nvSpPr>
            <p:cNvPr id="45" name="矩形 44"/>
            <p:cNvSpPr/>
            <p:nvPr/>
          </p:nvSpPr>
          <p:spPr>
            <a:xfrm>
              <a:off x="5076056" y="3219822"/>
              <a:ext cx="43204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2332712" y="1698753"/>
            <a:ext cx="600497" cy="470878"/>
            <a:chOff x="3762476" y="1652702"/>
            <a:chExt cx="1745628" cy="1855152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762476" y="1652702"/>
              <a:ext cx="1619048" cy="1838095"/>
            </a:xfrm>
            <a:prstGeom prst="rect">
              <a:avLst/>
            </a:prstGeom>
          </p:spPr>
        </p:pic>
        <p:sp>
          <p:nvSpPr>
            <p:cNvPr id="48" name="矩形 47"/>
            <p:cNvSpPr/>
            <p:nvPr/>
          </p:nvSpPr>
          <p:spPr>
            <a:xfrm>
              <a:off x="5076056" y="3219822"/>
              <a:ext cx="43204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3558232" y="1698753"/>
            <a:ext cx="600497" cy="470878"/>
            <a:chOff x="3762476" y="1652702"/>
            <a:chExt cx="1745628" cy="1855152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762476" y="1652702"/>
              <a:ext cx="1619048" cy="1838095"/>
            </a:xfrm>
            <a:prstGeom prst="rect">
              <a:avLst/>
            </a:prstGeom>
          </p:spPr>
        </p:pic>
        <p:sp>
          <p:nvSpPr>
            <p:cNvPr id="51" name="矩形 50"/>
            <p:cNvSpPr/>
            <p:nvPr/>
          </p:nvSpPr>
          <p:spPr>
            <a:xfrm>
              <a:off x="5076056" y="3219822"/>
              <a:ext cx="43204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5130981" y="1194297"/>
            <a:ext cx="600497" cy="470878"/>
            <a:chOff x="3762476" y="1652702"/>
            <a:chExt cx="1745628" cy="1855152"/>
          </a:xfrm>
        </p:grpSpPr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762476" y="1652702"/>
              <a:ext cx="1619048" cy="1838095"/>
            </a:xfrm>
            <a:prstGeom prst="rect">
              <a:avLst/>
            </a:prstGeom>
          </p:spPr>
        </p:pic>
        <p:sp>
          <p:nvSpPr>
            <p:cNvPr id="54" name="矩形 53"/>
            <p:cNvSpPr/>
            <p:nvPr/>
          </p:nvSpPr>
          <p:spPr>
            <a:xfrm>
              <a:off x="5076056" y="3219822"/>
              <a:ext cx="43204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4530344" y="1653263"/>
            <a:ext cx="600497" cy="470878"/>
            <a:chOff x="3762476" y="1652702"/>
            <a:chExt cx="1745628" cy="1855152"/>
          </a:xfrm>
        </p:grpSpPr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762476" y="1652702"/>
              <a:ext cx="1619048" cy="1838095"/>
            </a:xfrm>
            <a:prstGeom prst="rect">
              <a:avLst/>
            </a:prstGeom>
          </p:spPr>
        </p:pic>
        <p:sp>
          <p:nvSpPr>
            <p:cNvPr id="57" name="矩形 56"/>
            <p:cNvSpPr/>
            <p:nvPr/>
          </p:nvSpPr>
          <p:spPr>
            <a:xfrm>
              <a:off x="5076056" y="3219822"/>
              <a:ext cx="43204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4518222" y="1194297"/>
            <a:ext cx="600497" cy="470878"/>
            <a:chOff x="3762476" y="1652702"/>
            <a:chExt cx="1745628" cy="1855152"/>
          </a:xfrm>
        </p:grpSpPr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762476" y="1652702"/>
              <a:ext cx="1619048" cy="1838095"/>
            </a:xfrm>
            <a:prstGeom prst="rect">
              <a:avLst/>
            </a:prstGeom>
          </p:spPr>
        </p:pic>
        <p:sp>
          <p:nvSpPr>
            <p:cNvPr id="64" name="矩形 63"/>
            <p:cNvSpPr/>
            <p:nvPr/>
          </p:nvSpPr>
          <p:spPr>
            <a:xfrm>
              <a:off x="5076056" y="3219822"/>
              <a:ext cx="43204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5743740" y="1194297"/>
            <a:ext cx="600497" cy="470878"/>
            <a:chOff x="3762476" y="1652702"/>
            <a:chExt cx="1745628" cy="1855152"/>
          </a:xfrm>
        </p:grpSpPr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762476" y="1652702"/>
              <a:ext cx="1619048" cy="1838095"/>
            </a:xfrm>
            <a:prstGeom prst="rect">
              <a:avLst/>
            </a:prstGeom>
          </p:spPr>
        </p:pic>
        <p:sp>
          <p:nvSpPr>
            <p:cNvPr id="67" name="矩形 66"/>
            <p:cNvSpPr/>
            <p:nvPr/>
          </p:nvSpPr>
          <p:spPr>
            <a:xfrm>
              <a:off x="5076056" y="3219822"/>
              <a:ext cx="43204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6356495" y="1194297"/>
            <a:ext cx="600497" cy="470878"/>
            <a:chOff x="3762476" y="1652702"/>
            <a:chExt cx="1745628" cy="1855152"/>
          </a:xfrm>
        </p:grpSpPr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762476" y="1652702"/>
              <a:ext cx="1619048" cy="1838095"/>
            </a:xfrm>
            <a:prstGeom prst="rect">
              <a:avLst/>
            </a:prstGeom>
          </p:spPr>
        </p:pic>
        <p:sp>
          <p:nvSpPr>
            <p:cNvPr id="70" name="矩形 69"/>
            <p:cNvSpPr/>
            <p:nvPr/>
          </p:nvSpPr>
          <p:spPr>
            <a:xfrm>
              <a:off x="5076056" y="3219822"/>
              <a:ext cx="43204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6969255" y="1194297"/>
            <a:ext cx="600497" cy="470878"/>
            <a:chOff x="3762476" y="1652702"/>
            <a:chExt cx="1745628" cy="1855152"/>
          </a:xfrm>
        </p:grpSpPr>
        <p:pic>
          <p:nvPicPr>
            <p:cNvPr id="72" name="图片 71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762476" y="1652702"/>
              <a:ext cx="1619048" cy="1838095"/>
            </a:xfrm>
            <a:prstGeom prst="rect">
              <a:avLst/>
            </a:prstGeom>
          </p:spPr>
        </p:pic>
        <p:sp>
          <p:nvSpPr>
            <p:cNvPr id="73" name="矩形 72"/>
            <p:cNvSpPr/>
            <p:nvPr/>
          </p:nvSpPr>
          <p:spPr>
            <a:xfrm>
              <a:off x="5076056" y="3219822"/>
              <a:ext cx="43204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6368623" y="1653263"/>
            <a:ext cx="600497" cy="470878"/>
            <a:chOff x="3762476" y="1652702"/>
            <a:chExt cx="1745628" cy="1855152"/>
          </a:xfrm>
        </p:grpSpPr>
        <p:pic>
          <p:nvPicPr>
            <p:cNvPr id="75" name="图片 74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762476" y="1652702"/>
              <a:ext cx="1619048" cy="1838095"/>
            </a:xfrm>
            <a:prstGeom prst="rect">
              <a:avLst/>
            </a:prstGeom>
          </p:spPr>
        </p:pic>
        <p:sp>
          <p:nvSpPr>
            <p:cNvPr id="76" name="矩形 75"/>
            <p:cNvSpPr/>
            <p:nvPr/>
          </p:nvSpPr>
          <p:spPr>
            <a:xfrm>
              <a:off x="5076056" y="3219822"/>
              <a:ext cx="43204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5143104" y="1653263"/>
            <a:ext cx="600497" cy="470878"/>
            <a:chOff x="3762476" y="1652702"/>
            <a:chExt cx="1745628" cy="1855152"/>
          </a:xfrm>
        </p:grpSpPr>
        <p:pic>
          <p:nvPicPr>
            <p:cNvPr id="78" name="图片 77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762476" y="1652702"/>
              <a:ext cx="1619048" cy="1838095"/>
            </a:xfrm>
            <a:prstGeom prst="rect">
              <a:avLst/>
            </a:prstGeom>
          </p:spPr>
        </p:pic>
        <p:sp>
          <p:nvSpPr>
            <p:cNvPr id="79" name="矩形 78"/>
            <p:cNvSpPr/>
            <p:nvPr/>
          </p:nvSpPr>
          <p:spPr>
            <a:xfrm>
              <a:off x="5076056" y="3219822"/>
              <a:ext cx="43204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5755864" y="1653263"/>
            <a:ext cx="600497" cy="470878"/>
            <a:chOff x="3762476" y="1652702"/>
            <a:chExt cx="1745628" cy="1855152"/>
          </a:xfrm>
        </p:grpSpPr>
        <p:pic>
          <p:nvPicPr>
            <p:cNvPr id="81" name="图片 80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762476" y="1652702"/>
              <a:ext cx="1619048" cy="1838095"/>
            </a:xfrm>
            <a:prstGeom prst="rect">
              <a:avLst/>
            </a:prstGeom>
          </p:spPr>
        </p:pic>
        <p:sp>
          <p:nvSpPr>
            <p:cNvPr id="82" name="矩形 81"/>
            <p:cNvSpPr/>
            <p:nvPr/>
          </p:nvSpPr>
          <p:spPr>
            <a:xfrm>
              <a:off x="5076056" y="3219822"/>
              <a:ext cx="43204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6981384" y="1653263"/>
            <a:ext cx="600497" cy="470878"/>
            <a:chOff x="3762476" y="1652702"/>
            <a:chExt cx="1745628" cy="1855152"/>
          </a:xfrm>
        </p:grpSpPr>
        <p:pic>
          <p:nvPicPr>
            <p:cNvPr id="84" name="图片 8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762476" y="1652702"/>
              <a:ext cx="1619048" cy="1838095"/>
            </a:xfrm>
            <a:prstGeom prst="rect">
              <a:avLst/>
            </a:prstGeom>
          </p:spPr>
        </p:pic>
        <p:sp>
          <p:nvSpPr>
            <p:cNvPr id="85" name="矩形 84"/>
            <p:cNvSpPr/>
            <p:nvPr/>
          </p:nvSpPr>
          <p:spPr>
            <a:xfrm>
              <a:off x="5076056" y="3219822"/>
              <a:ext cx="43204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1719955" y="2128008"/>
            <a:ext cx="600497" cy="470878"/>
            <a:chOff x="3762476" y="1652702"/>
            <a:chExt cx="1745628" cy="1855152"/>
          </a:xfrm>
        </p:grpSpPr>
        <p:pic>
          <p:nvPicPr>
            <p:cNvPr id="87" name="图片 86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762476" y="1652702"/>
              <a:ext cx="1619048" cy="1838095"/>
            </a:xfrm>
            <a:prstGeom prst="rect">
              <a:avLst/>
            </a:prstGeom>
          </p:spPr>
        </p:pic>
        <p:sp>
          <p:nvSpPr>
            <p:cNvPr id="88" name="矩形 87"/>
            <p:cNvSpPr/>
            <p:nvPr/>
          </p:nvSpPr>
          <p:spPr>
            <a:xfrm>
              <a:off x="5076056" y="3219822"/>
              <a:ext cx="43204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1114782" y="2604930"/>
            <a:ext cx="600497" cy="470878"/>
            <a:chOff x="3762476" y="1652702"/>
            <a:chExt cx="1745628" cy="1855152"/>
          </a:xfrm>
        </p:grpSpPr>
        <p:pic>
          <p:nvPicPr>
            <p:cNvPr id="90" name="图片 89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762476" y="1652702"/>
              <a:ext cx="1619048" cy="1838095"/>
            </a:xfrm>
            <a:prstGeom prst="rect">
              <a:avLst/>
            </a:prstGeom>
          </p:spPr>
        </p:pic>
        <p:sp>
          <p:nvSpPr>
            <p:cNvPr id="91" name="矩形 90"/>
            <p:cNvSpPr/>
            <p:nvPr/>
          </p:nvSpPr>
          <p:spPr>
            <a:xfrm>
              <a:off x="5076056" y="3219822"/>
              <a:ext cx="43204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1107196" y="2128008"/>
            <a:ext cx="600497" cy="470878"/>
            <a:chOff x="3762476" y="1652702"/>
            <a:chExt cx="1745628" cy="1855152"/>
          </a:xfrm>
        </p:grpSpPr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762476" y="1652702"/>
              <a:ext cx="1619048" cy="1838095"/>
            </a:xfrm>
            <a:prstGeom prst="rect">
              <a:avLst/>
            </a:prstGeom>
          </p:spPr>
        </p:pic>
        <p:sp>
          <p:nvSpPr>
            <p:cNvPr id="94" name="矩形 93"/>
            <p:cNvSpPr/>
            <p:nvPr/>
          </p:nvSpPr>
          <p:spPr>
            <a:xfrm>
              <a:off x="5076056" y="3219822"/>
              <a:ext cx="43204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2332712" y="2128008"/>
            <a:ext cx="600497" cy="470878"/>
            <a:chOff x="3762476" y="1652702"/>
            <a:chExt cx="1745628" cy="1855152"/>
          </a:xfrm>
        </p:grpSpPr>
        <p:pic>
          <p:nvPicPr>
            <p:cNvPr id="96" name="图片 9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762476" y="1652702"/>
              <a:ext cx="1619048" cy="1838095"/>
            </a:xfrm>
            <a:prstGeom prst="rect">
              <a:avLst/>
            </a:prstGeom>
          </p:spPr>
        </p:pic>
        <p:sp>
          <p:nvSpPr>
            <p:cNvPr id="97" name="矩形 96"/>
            <p:cNvSpPr/>
            <p:nvPr/>
          </p:nvSpPr>
          <p:spPr>
            <a:xfrm>
              <a:off x="5076056" y="3219822"/>
              <a:ext cx="43204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2945472" y="2128008"/>
            <a:ext cx="600497" cy="470878"/>
            <a:chOff x="3762476" y="1652702"/>
            <a:chExt cx="1745628" cy="1855152"/>
          </a:xfrm>
        </p:grpSpPr>
        <p:pic>
          <p:nvPicPr>
            <p:cNvPr id="99" name="图片 98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762476" y="1652702"/>
              <a:ext cx="1619048" cy="1838095"/>
            </a:xfrm>
            <a:prstGeom prst="rect">
              <a:avLst/>
            </a:prstGeom>
          </p:spPr>
        </p:pic>
        <p:sp>
          <p:nvSpPr>
            <p:cNvPr id="100" name="矩形 99"/>
            <p:cNvSpPr/>
            <p:nvPr/>
          </p:nvSpPr>
          <p:spPr>
            <a:xfrm>
              <a:off x="5076056" y="3219822"/>
              <a:ext cx="43204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3558232" y="2128008"/>
            <a:ext cx="600497" cy="470878"/>
            <a:chOff x="3762476" y="1652702"/>
            <a:chExt cx="1745628" cy="1855152"/>
          </a:xfrm>
        </p:grpSpPr>
        <p:pic>
          <p:nvPicPr>
            <p:cNvPr id="102" name="图片 101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762476" y="1652702"/>
              <a:ext cx="1619048" cy="1838095"/>
            </a:xfrm>
            <a:prstGeom prst="rect">
              <a:avLst/>
            </a:prstGeom>
          </p:spPr>
        </p:pic>
        <p:sp>
          <p:nvSpPr>
            <p:cNvPr id="103" name="矩形 102"/>
            <p:cNvSpPr/>
            <p:nvPr/>
          </p:nvSpPr>
          <p:spPr>
            <a:xfrm>
              <a:off x="5076056" y="3219822"/>
              <a:ext cx="43204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2953059" y="2604930"/>
            <a:ext cx="600497" cy="470878"/>
            <a:chOff x="3762476" y="1652702"/>
            <a:chExt cx="1745628" cy="1855152"/>
          </a:xfrm>
        </p:grpSpPr>
        <p:pic>
          <p:nvPicPr>
            <p:cNvPr id="105" name="图片 10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762476" y="1652702"/>
              <a:ext cx="1619048" cy="1838095"/>
            </a:xfrm>
            <a:prstGeom prst="rect">
              <a:avLst/>
            </a:prstGeom>
          </p:spPr>
        </p:pic>
        <p:sp>
          <p:nvSpPr>
            <p:cNvPr id="106" name="矩形 105"/>
            <p:cNvSpPr/>
            <p:nvPr/>
          </p:nvSpPr>
          <p:spPr>
            <a:xfrm>
              <a:off x="5076056" y="3219822"/>
              <a:ext cx="43204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1727541" y="2604930"/>
            <a:ext cx="600497" cy="470878"/>
            <a:chOff x="3762476" y="1652702"/>
            <a:chExt cx="1745628" cy="1855152"/>
          </a:xfrm>
        </p:grpSpPr>
        <p:pic>
          <p:nvPicPr>
            <p:cNvPr id="108" name="图片 107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762476" y="1652702"/>
              <a:ext cx="1619048" cy="1838095"/>
            </a:xfrm>
            <a:prstGeom prst="rect">
              <a:avLst/>
            </a:prstGeom>
          </p:spPr>
        </p:pic>
        <p:sp>
          <p:nvSpPr>
            <p:cNvPr id="109" name="矩形 108"/>
            <p:cNvSpPr/>
            <p:nvPr/>
          </p:nvSpPr>
          <p:spPr>
            <a:xfrm>
              <a:off x="5076056" y="3219822"/>
              <a:ext cx="43204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2340300" y="2604930"/>
            <a:ext cx="600497" cy="470878"/>
            <a:chOff x="3762476" y="1652702"/>
            <a:chExt cx="1745628" cy="1855152"/>
          </a:xfrm>
        </p:grpSpPr>
        <p:pic>
          <p:nvPicPr>
            <p:cNvPr id="111" name="图片 110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762476" y="1652702"/>
              <a:ext cx="1619048" cy="1838095"/>
            </a:xfrm>
            <a:prstGeom prst="rect">
              <a:avLst/>
            </a:prstGeom>
          </p:spPr>
        </p:pic>
        <p:sp>
          <p:nvSpPr>
            <p:cNvPr id="112" name="矩形 111"/>
            <p:cNvSpPr/>
            <p:nvPr/>
          </p:nvSpPr>
          <p:spPr>
            <a:xfrm>
              <a:off x="5076056" y="3219822"/>
              <a:ext cx="43204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3565822" y="2604930"/>
            <a:ext cx="600497" cy="470878"/>
            <a:chOff x="3762476" y="1652702"/>
            <a:chExt cx="1745628" cy="1855152"/>
          </a:xfrm>
        </p:grpSpPr>
        <p:pic>
          <p:nvPicPr>
            <p:cNvPr id="114" name="图片 11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762476" y="1652702"/>
              <a:ext cx="1619048" cy="1838095"/>
            </a:xfrm>
            <a:prstGeom prst="rect">
              <a:avLst/>
            </a:prstGeom>
          </p:spPr>
        </p:pic>
        <p:sp>
          <p:nvSpPr>
            <p:cNvPr id="115" name="矩形 114"/>
            <p:cNvSpPr/>
            <p:nvPr/>
          </p:nvSpPr>
          <p:spPr>
            <a:xfrm>
              <a:off x="5076056" y="3219822"/>
              <a:ext cx="43204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5143104" y="2082519"/>
            <a:ext cx="600497" cy="470878"/>
            <a:chOff x="3762476" y="1652702"/>
            <a:chExt cx="1745628" cy="1855152"/>
          </a:xfrm>
        </p:grpSpPr>
        <p:pic>
          <p:nvPicPr>
            <p:cNvPr id="117" name="图片 116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762476" y="1652702"/>
              <a:ext cx="1619048" cy="1838095"/>
            </a:xfrm>
            <a:prstGeom prst="rect">
              <a:avLst/>
            </a:prstGeom>
          </p:spPr>
        </p:pic>
        <p:sp>
          <p:nvSpPr>
            <p:cNvPr id="118" name="矩形 117"/>
            <p:cNvSpPr/>
            <p:nvPr/>
          </p:nvSpPr>
          <p:spPr>
            <a:xfrm>
              <a:off x="5076056" y="3219822"/>
              <a:ext cx="43204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4537932" y="2559441"/>
            <a:ext cx="600497" cy="470878"/>
            <a:chOff x="3762476" y="1652702"/>
            <a:chExt cx="1745628" cy="1855152"/>
          </a:xfrm>
        </p:grpSpPr>
        <p:pic>
          <p:nvPicPr>
            <p:cNvPr id="120" name="图片 119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762476" y="1652702"/>
              <a:ext cx="1619048" cy="1838095"/>
            </a:xfrm>
            <a:prstGeom prst="rect">
              <a:avLst/>
            </a:prstGeom>
          </p:spPr>
        </p:pic>
        <p:sp>
          <p:nvSpPr>
            <p:cNvPr id="121" name="矩形 120"/>
            <p:cNvSpPr/>
            <p:nvPr/>
          </p:nvSpPr>
          <p:spPr>
            <a:xfrm>
              <a:off x="5076056" y="3219822"/>
              <a:ext cx="43204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4530344" y="2082519"/>
            <a:ext cx="600497" cy="470878"/>
            <a:chOff x="3762476" y="1652702"/>
            <a:chExt cx="1745628" cy="1855152"/>
          </a:xfrm>
        </p:grpSpPr>
        <p:pic>
          <p:nvPicPr>
            <p:cNvPr id="123" name="图片 122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762476" y="1652702"/>
              <a:ext cx="1619048" cy="1838095"/>
            </a:xfrm>
            <a:prstGeom prst="rect">
              <a:avLst/>
            </a:prstGeom>
          </p:spPr>
        </p:pic>
        <p:sp>
          <p:nvSpPr>
            <p:cNvPr id="124" name="矩形 123"/>
            <p:cNvSpPr/>
            <p:nvPr/>
          </p:nvSpPr>
          <p:spPr>
            <a:xfrm>
              <a:off x="5076056" y="3219822"/>
              <a:ext cx="43204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5755864" y="2082519"/>
            <a:ext cx="600497" cy="470878"/>
            <a:chOff x="3762476" y="1652702"/>
            <a:chExt cx="1745628" cy="1855152"/>
          </a:xfrm>
        </p:grpSpPr>
        <p:pic>
          <p:nvPicPr>
            <p:cNvPr id="126" name="图片 125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3762476" y="1652702"/>
              <a:ext cx="1619048" cy="1838095"/>
            </a:xfrm>
            <a:prstGeom prst="rect">
              <a:avLst/>
            </a:prstGeom>
          </p:spPr>
        </p:pic>
        <p:sp>
          <p:nvSpPr>
            <p:cNvPr id="127" name="矩形 126"/>
            <p:cNvSpPr/>
            <p:nvPr/>
          </p:nvSpPr>
          <p:spPr>
            <a:xfrm>
              <a:off x="5076056" y="3219822"/>
              <a:ext cx="43204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5150691" y="2559441"/>
            <a:ext cx="600497" cy="470878"/>
            <a:chOff x="3762476" y="1652702"/>
            <a:chExt cx="1745628" cy="1855152"/>
          </a:xfrm>
        </p:grpSpPr>
        <p:pic>
          <p:nvPicPr>
            <p:cNvPr id="129" name="图片 128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762476" y="1652702"/>
              <a:ext cx="1619048" cy="1838095"/>
            </a:xfrm>
            <a:prstGeom prst="rect">
              <a:avLst/>
            </a:prstGeom>
          </p:spPr>
        </p:pic>
        <p:sp>
          <p:nvSpPr>
            <p:cNvPr id="130" name="矩形 129"/>
            <p:cNvSpPr/>
            <p:nvPr/>
          </p:nvSpPr>
          <p:spPr>
            <a:xfrm>
              <a:off x="5076056" y="3219822"/>
              <a:ext cx="43204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1" name="组合 130"/>
          <p:cNvGrpSpPr/>
          <p:nvPr/>
        </p:nvGrpSpPr>
        <p:grpSpPr>
          <a:xfrm>
            <a:off x="5763450" y="2559441"/>
            <a:ext cx="600497" cy="470878"/>
            <a:chOff x="3762476" y="1652702"/>
            <a:chExt cx="1745628" cy="1855152"/>
          </a:xfrm>
        </p:grpSpPr>
        <p:pic>
          <p:nvPicPr>
            <p:cNvPr id="132" name="图片 131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762476" y="1652702"/>
              <a:ext cx="1619048" cy="1838095"/>
            </a:xfrm>
            <a:prstGeom prst="rect">
              <a:avLst/>
            </a:prstGeom>
          </p:spPr>
        </p:pic>
        <p:sp>
          <p:nvSpPr>
            <p:cNvPr id="133" name="矩形 132"/>
            <p:cNvSpPr/>
            <p:nvPr/>
          </p:nvSpPr>
          <p:spPr>
            <a:xfrm>
              <a:off x="5076056" y="3219822"/>
              <a:ext cx="43204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矩形 4"/>
          <p:cNvSpPr/>
          <p:nvPr/>
        </p:nvSpPr>
        <p:spPr>
          <a:xfrm>
            <a:off x="741871" y="396075"/>
            <a:ext cx="1669893" cy="50520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/>
          </a:p>
        </p:txBody>
      </p:sp>
      <p:sp>
        <p:nvSpPr>
          <p:cNvPr id="152" name="矩形 151"/>
          <p:cNvSpPr/>
          <p:nvPr/>
        </p:nvSpPr>
        <p:spPr>
          <a:xfrm>
            <a:off x="3588863" y="383631"/>
            <a:ext cx="1703221" cy="50520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/>
          </a:p>
        </p:txBody>
      </p:sp>
      <p:sp>
        <p:nvSpPr>
          <p:cNvPr id="153" name="Text Box 3"/>
          <p:cNvSpPr txBox="1">
            <a:spLocks noChangeArrowheads="1"/>
          </p:cNvSpPr>
          <p:nvPr/>
        </p:nvSpPr>
        <p:spPr bwMode="auto">
          <a:xfrm>
            <a:off x="1229568" y="3552569"/>
            <a:ext cx="32173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59-40=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19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（个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5" name="Text Box 3"/>
          <p:cNvSpPr txBox="1">
            <a:spLocks noChangeArrowheads="1"/>
          </p:cNvSpPr>
          <p:nvPr/>
        </p:nvSpPr>
        <p:spPr bwMode="auto">
          <a:xfrm>
            <a:off x="4469924" y="3579864"/>
            <a:ext cx="31264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答：还差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19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6" name="组合 145"/>
          <p:cNvGrpSpPr/>
          <p:nvPr/>
        </p:nvGrpSpPr>
        <p:grpSpPr>
          <a:xfrm>
            <a:off x="6370956" y="2069394"/>
            <a:ext cx="600497" cy="470878"/>
            <a:chOff x="3762476" y="1652702"/>
            <a:chExt cx="1745628" cy="1855152"/>
          </a:xfrm>
        </p:grpSpPr>
        <p:pic>
          <p:nvPicPr>
            <p:cNvPr id="147" name="图片 146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3762476" y="1652702"/>
              <a:ext cx="1619048" cy="1838095"/>
            </a:xfrm>
            <a:prstGeom prst="rect">
              <a:avLst/>
            </a:prstGeom>
          </p:spPr>
        </p:pic>
        <p:sp>
          <p:nvSpPr>
            <p:cNvPr id="148" name="矩形 147"/>
            <p:cNvSpPr/>
            <p:nvPr/>
          </p:nvSpPr>
          <p:spPr>
            <a:xfrm>
              <a:off x="5076056" y="3219822"/>
              <a:ext cx="43204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9" name="组合 148"/>
          <p:cNvGrpSpPr/>
          <p:nvPr/>
        </p:nvGrpSpPr>
        <p:grpSpPr>
          <a:xfrm>
            <a:off x="6983715" y="2069394"/>
            <a:ext cx="600497" cy="470878"/>
            <a:chOff x="3762476" y="1652702"/>
            <a:chExt cx="1745628" cy="1855152"/>
          </a:xfrm>
        </p:grpSpPr>
        <p:pic>
          <p:nvPicPr>
            <p:cNvPr id="150" name="图片 149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762476" y="1652702"/>
              <a:ext cx="1619048" cy="1838095"/>
            </a:xfrm>
            <a:prstGeom prst="rect">
              <a:avLst/>
            </a:prstGeom>
          </p:spPr>
        </p:pic>
        <p:sp>
          <p:nvSpPr>
            <p:cNvPr id="151" name="矩形 150"/>
            <p:cNvSpPr/>
            <p:nvPr/>
          </p:nvSpPr>
          <p:spPr>
            <a:xfrm>
              <a:off x="5076056" y="3219822"/>
              <a:ext cx="43204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6" name="组合 155"/>
          <p:cNvGrpSpPr/>
          <p:nvPr/>
        </p:nvGrpSpPr>
        <p:grpSpPr>
          <a:xfrm>
            <a:off x="6383080" y="2528361"/>
            <a:ext cx="600497" cy="470878"/>
            <a:chOff x="3762476" y="1652702"/>
            <a:chExt cx="1745628" cy="1855152"/>
          </a:xfrm>
        </p:grpSpPr>
        <p:pic>
          <p:nvPicPr>
            <p:cNvPr id="157" name="图片 156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3762476" y="1652702"/>
              <a:ext cx="1619048" cy="1838095"/>
            </a:xfrm>
            <a:prstGeom prst="rect">
              <a:avLst/>
            </a:prstGeom>
          </p:spPr>
        </p:pic>
        <p:sp>
          <p:nvSpPr>
            <p:cNvPr id="158" name="矩形 157"/>
            <p:cNvSpPr/>
            <p:nvPr/>
          </p:nvSpPr>
          <p:spPr>
            <a:xfrm>
              <a:off x="5076056" y="3219822"/>
              <a:ext cx="43204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9" name="组合 158"/>
          <p:cNvGrpSpPr/>
          <p:nvPr/>
        </p:nvGrpSpPr>
        <p:grpSpPr>
          <a:xfrm>
            <a:off x="6995843" y="2528361"/>
            <a:ext cx="600497" cy="470878"/>
            <a:chOff x="3762476" y="1652702"/>
            <a:chExt cx="1745628" cy="1855152"/>
          </a:xfrm>
        </p:grpSpPr>
        <p:pic>
          <p:nvPicPr>
            <p:cNvPr id="160" name="图片 159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762476" y="1652702"/>
              <a:ext cx="1619048" cy="1838095"/>
            </a:xfrm>
            <a:prstGeom prst="rect">
              <a:avLst/>
            </a:prstGeom>
          </p:spPr>
        </p:pic>
        <p:sp>
          <p:nvSpPr>
            <p:cNvPr id="161" name="矩形 160"/>
            <p:cNvSpPr/>
            <p:nvPr/>
          </p:nvSpPr>
          <p:spPr>
            <a:xfrm>
              <a:off x="5076056" y="3219822"/>
              <a:ext cx="432048" cy="2880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2" name="矩形 161"/>
          <p:cNvSpPr/>
          <p:nvPr/>
        </p:nvSpPr>
        <p:spPr>
          <a:xfrm>
            <a:off x="6444208" y="407457"/>
            <a:ext cx="840478" cy="50520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/>
          </a:p>
        </p:txBody>
      </p:sp>
      <p:grpSp>
        <p:nvGrpSpPr>
          <p:cNvPr id="135" name="组合 13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36" name="图片 135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7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52" grpId="0" animBg="1"/>
      <p:bldP spid="153" grpId="0"/>
      <p:bldP spid="155" grpId="0"/>
      <p:bldP spid="16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"/>
          <p:cNvSpPr txBox="1"/>
          <p:nvPr/>
        </p:nvSpPr>
        <p:spPr>
          <a:xfrm>
            <a:off x="826974" y="465517"/>
            <a:ext cx="734542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）班组织捐书活动，捐了故事书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56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本，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科技书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本，故事书比科技书多多少本？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 Box 3"/>
          <p:cNvSpPr txBox="1">
            <a:spLocks noChangeArrowheads="1"/>
          </p:cNvSpPr>
          <p:nvPr/>
        </p:nvSpPr>
        <p:spPr bwMode="auto">
          <a:xfrm>
            <a:off x="2771800" y="2211712"/>
            <a:ext cx="331236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56-30=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26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（本）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Text Box 3"/>
          <p:cNvSpPr txBox="1">
            <a:spLocks noChangeArrowheads="1"/>
          </p:cNvSpPr>
          <p:nvPr/>
        </p:nvSpPr>
        <p:spPr bwMode="auto">
          <a:xfrm>
            <a:off x="1835696" y="3219822"/>
            <a:ext cx="50405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答：故事书比科技书多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26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本。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724128" y="482368"/>
            <a:ext cx="1800200" cy="50520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89388" y="914416"/>
            <a:ext cx="1810404" cy="50520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7" grpId="0"/>
      <p:bldP spid="28" grpId="0" animBg="1"/>
      <p:bldP spid="2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3"/>
          <p:cNvSpPr txBox="1">
            <a:spLocks noChangeArrowheads="1"/>
          </p:cNvSpPr>
          <p:nvPr/>
        </p:nvSpPr>
        <p:spPr bwMode="auto">
          <a:xfrm>
            <a:off x="1067154" y="1244079"/>
            <a:ext cx="6961230" cy="2040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628" tIns="35243" rIns="67628" bIns="35243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82-20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     53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30=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/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67-30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    55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=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62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20=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58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=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7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9-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=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98-40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2411764" y="1347616"/>
            <a:ext cx="646139" cy="563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628" tIns="35243" rIns="67628" bIns="35243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4625950" y="1347616"/>
            <a:ext cx="59412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7087504" y="1347616"/>
            <a:ext cx="594122" cy="563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628" tIns="35243" rIns="67628" bIns="35243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2411764" y="1941737"/>
            <a:ext cx="64613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80" name="Text Box 8"/>
          <p:cNvSpPr txBox="1">
            <a:spLocks noChangeArrowheads="1"/>
          </p:cNvSpPr>
          <p:nvPr/>
        </p:nvSpPr>
        <p:spPr bwMode="auto">
          <a:xfrm>
            <a:off x="4625950" y="1986977"/>
            <a:ext cx="59412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81" name="Text Box 9"/>
          <p:cNvSpPr txBox="1">
            <a:spLocks noChangeArrowheads="1"/>
          </p:cNvSpPr>
          <p:nvPr/>
        </p:nvSpPr>
        <p:spPr bwMode="auto">
          <a:xfrm>
            <a:off x="7087507" y="1936127"/>
            <a:ext cx="724857" cy="563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628" tIns="35243" rIns="67628" bIns="35243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82" name="Text Box 10"/>
          <p:cNvSpPr txBox="1">
            <a:spLocks noChangeArrowheads="1"/>
          </p:cNvSpPr>
          <p:nvPr/>
        </p:nvSpPr>
        <p:spPr bwMode="auto">
          <a:xfrm>
            <a:off x="2411764" y="2643016"/>
            <a:ext cx="646139" cy="563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628" tIns="35243" rIns="67628" bIns="35243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83" name="Text Box 11"/>
          <p:cNvSpPr txBox="1">
            <a:spLocks noChangeArrowheads="1"/>
          </p:cNvSpPr>
          <p:nvPr/>
        </p:nvSpPr>
        <p:spPr bwMode="auto">
          <a:xfrm>
            <a:off x="4625950" y="2571008"/>
            <a:ext cx="59412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59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84" name="Text Box 12"/>
          <p:cNvSpPr txBox="1">
            <a:spLocks noChangeArrowheads="1"/>
          </p:cNvSpPr>
          <p:nvPr/>
        </p:nvSpPr>
        <p:spPr bwMode="auto">
          <a:xfrm>
            <a:off x="7087504" y="2572199"/>
            <a:ext cx="594122" cy="563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628" tIns="35243" rIns="67628" bIns="35243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58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"/>
          <p:cNvSpPr txBox="1"/>
          <p:nvPr/>
        </p:nvSpPr>
        <p:spPr>
          <a:xfrm>
            <a:off x="323528" y="339504"/>
            <a:ext cx="35283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计算下列各题。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 bldLvl="0"/>
      <p:bldP spid="3077" grpId="0" bldLvl="0"/>
      <p:bldP spid="3078" grpId="0" bldLvl="0"/>
      <p:bldP spid="3079" grpId="0" bldLvl="0"/>
      <p:bldP spid="3080" grpId="0" bldLvl="0"/>
      <p:bldP spid="3081" grpId="0" bldLvl="0"/>
      <p:bldP spid="3082" grpId="0" bldLvl="0"/>
      <p:bldP spid="3083" grpId="0" bldLvl="0"/>
      <p:bldP spid="3084" grpId="0" bldLvl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99592" y="1690887"/>
            <a:ext cx="7056784" cy="2465041"/>
          </a:xfrm>
          <a:prstGeom prst="rect">
            <a:avLst/>
          </a:prstGeom>
        </p:spPr>
      </p:pic>
      <p:sp>
        <p:nvSpPr>
          <p:cNvPr id="13" name="TextBox 1"/>
          <p:cNvSpPr txBox="1"/>
          <p:nvPr/>
        </p:nvSpPr>
        <p:spPr>
          <a:xfrm>
            <a:off x="1619672" y="1923680"/>
            <a:ext cx="56886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把两位数分成整十数和一位数，先算整十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数减整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十数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加一位数。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TextBox 1"/>
          <p:cNvSpPr txBox="1"/>
          <p:nvPr/>
        </p:nvSpPr>
        <p:spPr>
          <a:xfrm>
            <a:off x="1619672" y="2931792"/>
            <a:ext cx="51711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口算时，先算整十数减整十数，再把个位上的数字加上。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783817" y="1059584"/>
            <a:ext cx="5187959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0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92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339752" y="1707656"/>
            <a:ext cx="4248472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7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3" descr="正文 (42)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835696" y="1059582"/>
            <a:ext cx="4957152" cy="3149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云形标注 4"/>
          <p:cNvSpPr/>
          <p:nvPr/>
        </p:nvSpPr>
        <p:spPr>
          <a:xfrm>
            <a:off x="683568" y="915568"/>
            <a:ext cx="2880320" cy="634559"/>
          </a:xfrm>
          <a:prstGeom prst="cloudCallout">
            <a:avLst>
              <a:gd name="adj1" fmla="val 20865"/>
              <a:gd name="adj2" fmla="val 91534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436" name="TextBox 5"/>
          <p:cNvSpPr txBox="1">
            <a:spLocks noChangeArrowheads="1"/>
          </p:cNvSpPr>
          <p:nvPr/>
        </p:nvSpPr>
        <p:spPr bwMode="auto">
          <a:xfrm>
            <a:off x="2250366" y="483520"/>
            <a:ext cx="512994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送给幼儿园多少朵纸花？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814701" y="4155926"/>
            <a:ext cx="513356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想一想：这个问题怎样解答呢？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3"/>
            <a:ext cx="366860" cy="456339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755576" y="987576"/>
            <a:ext cx="2880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我们做了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朵花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940155" y="1596485"/>
            <a:ext cx="3168353" cy="975267"/>
            <a:chOff x="5454213" y="771550"/>
            <a:chExt cx="3547197" cy="1047275"/>
          </a:xfrm>
          <a:solidFill>
            <a:schemeClr val="bg1"/>
          </a:solidFill>
        </p:grpSpPr>
        <p:sp>
          <p:nvSpPr>
            <p:cNvPr id="7" name="云形标注 6"/>
            <p:cNvSpPr/>
            <p:nvPr/>
          </p:nvSpPr>
          <p:spPr>
            <a:xfrm>
              <a:off x="5454213" y="771550"/>
              <a:ext cx="3438267" cy="1047275"/>
            </a:xfrm>
            <a:prstGeom prst="cloudCallout">
              <a:avLst>
                <a:gd name="adj1" fmla="val -38879"/>
                <a:gd name="adj2" fmla="val 34435"/>
              </a:avLst>
            </a:prstGeom>
            <a:grp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5724379" y="843558"/>
              <a:ext cx="3277031" cy="8923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送给幼儿园一些后还剩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20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朵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572000" y="2995089"/>
            <a:ext cx="10316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26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" name="组合 12"/>
          <p:cNvGrpSpPr/>
          <p:nvPr/>
        </p:nvGrpSpPr>
        <p:grpSpPr bwMode="auto">
          <a:xfrm>
            <a:off x="6009145" y="1875235"/>
            <a:ext cx="2124000" cy="2280692"/>
            <a:chOff x="6465910" y="2357429"/>
            <a:chExt cx="2832089" cy="3040943"/>
          </a:xfrm>
        </p:grpSpPr>
        <p:pic>
          <p:nvPicPr>
            <p:cNvPr id="20486" name="Picture 4" descr="C:\Users\fenzhao\Desktop\图片\位置\正文4 (5)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6794006" y="3064731"/>
              <a:ext cx="1500198" cy="23336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圆角矩形标注 8"/>
            <p:cNvSpPr/>
            <p:nvPr/>
          </p:nvSpPr>
          <p:spPr>
            <a:xfrm>
              <a:off x="6465910" y="2357429"/>
              <a:ext cx="2832089" cy="1200008"/>
            </a:xfrm>
            <a:prstGeom prst="wedgeRoundRectCallout">
              <a:avLst>
                <a:gd name="adj1" fmla="val -11854"/>
                <a:gd name="adj2" fmla="val 58413"/>
                <a:gd name="adj3" fmla="val 16667"/>
              </a:avLst>
            </a:prstGeom>
            <a:solidFill>
              <a:schemeClr val="bg1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用自己的方法算一算。</a:t>
              </a:r>
              <a:endPara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488" name="组合 11"/>
          <p:cNvGrpSpPr/>
          <p:nvPr/>
        </p:nvGrpSpPr>
        <p:grpSpPr bwMode="auto">
          <a:xfrm>
            <a:off x="1043608" y="1210446"/>
            <a:ext cx="4572048" cy="2297410"/>
            <a:chOff x="142251" y="1194291"/>
            <a:chExt cx="6096889" cy="3062612"/>
          </a:xfrm>
        </p:grpSpPr>
        <p:pic>
          <p:nvPicPr>
            <p:cNvPr id="20490" name="图片 10" descr="QQ截图20150106154505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2251" y="2795661"/>
              <a:ext cx="924566" cy="14612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圆角矩形标注 3"/>
            <p:cNvSpPr/>
            <p:nvPr/>
          </p:nvSpPr>
          <p:spPr>
            <a:xfrm>
              <a:off x="718393" y="1194291"/>
              <a:ext cx="5520747" cy="1247755"/>
            </a:xfrm>
            <a:prstGeom prst="wedgeRoundRectCallout">
              <a:avLst>
                <a:gd name="adj1" fmla="val -46499"/>
                <a:gd name="adj2" fmla="val 108853"/>
                <a:gd name="adj3" fmla="val 16667"/>
              </a:avLst>
            </a:prstGeom>
            <a:solidFill>
              <a:schemeClr val="bg1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用做的总数减去剩下的，就是送给幼儿园的朵数。</a:t>
              </a:r>
              <a:endPara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7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483772" y="2991643"/>
            <a:ext cx="4052713" cy="588221"/>
            <a:chOff x="2483768" y="2991641"/>
            <a:chExt cx="4052713" cy="588221"/>
          </a:xfrm>
        </p:grpSpPr>
        <p:sp>
          <p:nvSpPr>
            <p:cNvPr id="5" name="TextBox 4"/>
            <p:cNvSpPr txBox="1">
              <a:spLocks noChangeArrowheads="1"/>
            </p:cNvSpPr>
            <p:nvPr/>
          </p:nvSpPr>
          <p:spPr bwMode="auto">
            <a:xfrm>
              <a:off x="2483768" y="2991641"/>
              <a:ext cx="405271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46 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20 =   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（朵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）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4572000" y="3075806"/>
              <a:ext cx="576064" cy="504056"/>
            </a:xfrm>
            <a:prstGeom prst="rect">
              <a:avLst/>
            </a:prstGeom>
            <a:noFill/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图片 1" descr="正文 (42)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84111" y="987575"/>
            <a:ext cx="4468013" cy="2919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圆角矩形标注 2"/>
          <p:cNvSpPr/>
          <p:nvPr/>
        </p:nvSpPr>
        <p:spPr bwMode="auto">
          <a:xfrm>
            <a:off x="539552" y="591630"/>
            <a:ext cx="2880000" cy="900000"/>
          </a:xfrm>
          <a:prstGeom prst="wedgeRoundRectCallout">
            <a:avLst>
              <a:gd name="adj1" fmla="val 33551"/>
              <a:gd name="adj2" fmla="val 64336"/>
              <a:gd name="adj3" fmla="val 16667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个十去掉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个十，还剩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个十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2548" name="组合 23"/>
          <p:cNvGrpSpPr/>
          <p:nvPr/>
        </p:nvGrpSpPr>
        <p:grpSpPr bwMode="auto">
          <a:xfrm>
            <a:off x="3995936" y="3425335"/>
            <a:ext cx="3456384" cy="1306657"/>
            <a:chOff x="4881331" y="1757510"/>
            <a:chExt cx="4608914" cy="1741630"/>
          </a:xfrm>
        </p:grpSpPr>
        <p:pic>
          <p:nvPicPr>
            <p:cNvPr id="22549" name="Picture 3" descr="C:\Users\fenzhao\Desktop\图片\位置\正文3 (5)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8064673" y="1757510"/>
              <a:ext cx="1425572" cy="17416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圆角矩形标注 22"/>
            <p:cNvSpPr/>
            <p:nvPr/>
          </p:nvSpPr>
          <p:spPr>
            <a:xfrm>
              <a:off x="4881331" y="1809445"/>
              <a:ext cx="2928255" cy="1151617"/>
            </a:xfrm>
            <a:prstGeom prst="wedgeRoundRectCallout">
              <a:avLst>
                <a:gd name="adj1" fmla="val 63701"/>
                <a:gd name="adj2" fmla="val 29326"/>
                <a:gd name="adj3" fmla="val 16667"/>
              </a:avLst>
            </a:prstGeom>
            <a:solidFill>
              <a:schemeClr val="bg1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先算</a:t>
              </a:r>
              <a:r>
                <a:rPr lang="en-US" altLang="zh-CN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40</a:t>
              </a:r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减</a:t>
              </a:r>
              <a:r>
                <a:rPr lang="en-US" altLang="zh-CN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20</a:t>
              </a:r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等于</a:t>
              </a:r>
              <a:r>
                <a:rPr lang="en-US" altLang="zh-CN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……</a:t>
              </a:r>
              <a:endPara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0" name="图片 2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1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329336" y="689830"/>
            <a:ext cx="3131096" cy="2457984"/>
            <a:chOff x="5329336" y="689830"/>
            <a:chExt cx="3131096" cy="2457984"/>
          </a:xfrm>
        </p:grpSpPr>
        <p:sp>
          <p:nvSpPr>
            <p:cNvPr id="4" name="流程图: 可选过程 3"/>
            <p:cNvSpPr/>
            <p:nvPr/>
          </p:nvSpPr>
          <p:spPr>
            <a:xfrm>
              <a:off x="5329336" y="689830"/>
              <a:ext cx="3131096" cy="2457984"/>
            </a:xfrm>
            <a:prstGeom prst="flowChartAlternateProcess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5364089" y="753547"/>
              <a:ext cx="2891907" cy="2034227"/>
              <a:chOff x="5364089" y="753547"/>
              <a:chExt cx="2891907" cy="2034227"/>
            </a:xfrm>
          </p:grpSpPr>
          <p:grpSp>
            <p:nvGrpSpPr>
              <p:cNvPr id="5" name="组合 4"/>
              <p:cNvGrpSpPr/>
              <p:nvPr/>
            </p:nvGrpSpPr>
            <p:grpSpPr bwMode="auto">
              <a:xfrm>
                <a:off x="5364089" y="753547"/>
                <a:ext cx="2891907" cy="2034227"/>
                <a:chOff x="3734411" y="2229833"/>
                <a:chExt cx="3312924" cy="2253384"/>
              </a:xfrm>
              <a:solidFill>
                <a:srgbClr val="FFC000"/>
              </a:solidFill>
            </p:grpSpPr>
            <p:grpSp>
              <p:nvGrpSpPr>
                <p:cNvPr id="22535" name="组合 38"/>
                <p:cNvGrpSpPr/>
                <p:nvPr/>
              </p:nvGrpSpPr>
              <p:grpSpPr bwMode="auto">
                <a:xfrm>
                  <a:off x="4064377" y="3285788"/>
                  <a:ext cx="1402350" cy="557716"/>
                  <a:chOff x="4064377" y="3285788"/>
                  <a:chExt cx="1402350" cy="557716"/>
                </a:xfrm>
                <a:grpFill/>
              </p:grpSpPr>
              <p:cxnSp>
                <p:nvCxnSpPr>
                  <p:cNvPr id="17" name="直接连接符 16"/>
                  <p:cNvCxnSpPr/>
                  <p:nvPr/>
                </p:nvCxnSpPr>
                <p:spPr>
                  <a:xfrm flipH="1">
                    <a:off x="4064377" y="3843503"/>
                    <a:ext cx="1402350" cy="1"/>
                  </a:xfrm>
                  <a:prstGeom prst="line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" name="直接连接符 17"/>
                  <p:cNvCxnSpPr/>
                  <p:nvPr/>
                </p:nvCxnSpPr>
                <p:spPr>
                  <a:xfrm rot="5400000">
                    <a:off x="4013241" y="3415919"/>
                    <a:ext cx="261850" cy="1588"/>
                  </a:xfrm>
                  <a:prstGeom prst="line">
                    <a:avLst/>
                  </a:prstGeom>
                  <a:grpFill/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2538" name="组合 37"/>
                <p:cNvGrpSpPr/>
                <p:nvPr/>
              </p:nvGrpSpPr>
              <p:grpSpPr bwMode="auto">
                <a:xfrm>
                  <a:off x="3734411" y="2229833"/>
                  <a:ext cx="3312924" cy="2253384"/>
                  <a:chOff x="3734411" y="2229833"/>
                  <a:chExt cx="3312924" cy="2253384"/>
                </a:xfrm>
                <a:grpFill/>
              </p:grpSpPr>
              <p:sp>
                <p:nvSpPr>
                  <p:cNvPr id="22539" name="TextBox 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929068" y="2229833"/>
                    <a:ext cx="3118267" cy="1056898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1pPr>
                    <a:lvl2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2pPr>
                    <a:lvl3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3pPr>
                    <a:lvl4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4pPr>
                    <a:lvl5pPr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5pPr>
                    <a:lvl6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6pPr>
                    <a:lvl7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7pPr>
                    <a:lvl8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8pPr>
                    <a:lvl9pPr fontAlgn="base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r>
                      <a:rPr lang="en-US" altLang="zh-CN" sz="2800" b="1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a:t>46 </a:t>
                    </a:r>
                    <a:r>
                      <a: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a:t>－</a:t>
                    </a:r>
                    <a:r>
                      <a:rPr lang="en-US" altLang="zh-CN" sz="2800" b="1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a:t> 20 </a:t>
                    </a:r>
                    <a:r>
                      <a:rPr lang="en-US" altLang="zh-CN" sz="28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a:t>= 26</a:t>
                    </a:r>
                    <a:endParaRPr lang="en-US" altLang="zh-CN" sz="28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  <a:p>
                    <a:endParaRPr lang="zh-CN" altLang="en-US" sz="28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  <p:grpSp>
                <p:nvGrpSpPr>
                  <p:cNvPr id="22540" name="组合 36"/>
                  <p:cNvGrpSpPr/>
                  <p:nvPr/>
                </p:nvGrpSpPr>
                <p:grpSpPr bwMode="auto">
                  <a:xfrm>
                    <a:off x="3734411" y="2714475"/>
                    <a:ext cx="1732316" cy="1768742"/>
                    <a:chOff x="3734411" y="2714475"/>
                    <a:chExt cx="1732316" cy="1768742"/>
                  </a:xfrm>
                  <a:grpFill/>
                </p:grpSpPr>
                <p:sp>
                  <p:nvSpPr>
                    <p:cNvPr id="22546" name="TextBox 12"/>
                    <p:cNvSpPr txBox="1">
                      <a:spLocks noChangeArrowheads="1"/>
                    </p:cNvSpPr>
                    <p:nvPr/>
                  </p:nvSpPr>
                  <p:spPr bwMode="auto">
                    <a:xfrm flipH="1">
                      <a:off x="4415671" y="2946439"/>
                      <a:ext cx="556109" cy="579589"/>
                    </a:xfrm>
                    <a:prstGeom prst="rect">
                      <a:avLst/>
                    </a:prstGeom>
                    <a:grpFill/>
                    <a:ln w="9525">
                      <a:noFill/>
                      <a:miter lim="800000"/>
                    </a:ln>
                  </p:spPr>
                  <p:txBody>
                    <a:bodyPr wrap="square">
                      <a:spAutoFit/>
                    </a:bodyPr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r>
                        <a:rPr lang="en-US" altLang="zh-CN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22545" name="TextBox 11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3734411" y="2967739"/>
                      <a:ext cx="659857" cy="579589"/>
                    </a:xfrm>
                    <a:prstGeom prst="rect">
                      <a:avLst/>
                    </a:prstGeom>
                    <a:grpFill/>
                    <a:ln w="9525">
                      <a:noFill/>
                      <a:miter lim="800000"/>
                    </a:ln>
                  </p:spPr>
                  <p:txBody>
                    <a:bodyPr>
                      <a:spAutoFit/>
                    </a:bodyPr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r>
                        <a:rPr lang="en-US" altLang="zh-CN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40</a:t>
                      </a: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  <p:cxnSp>
                  <p:nvCxnSpPr>
                    <p:cNvPr id="10" name="直接连接符 9"/>
                    <p:cNvCxnSpPr/>
                    <p:nvPr/>
                  </p:nvCxnSpPr>
                  <p:spPr>
                    <a:xfrm>
                      <a:off x="5466727" y="2714475"/>
                      <a:ext cx="0" cy="1130618"/>
                    </a:xfrm>
                    <a:prstGeom prst="line">
                      <a:avLst/>
                    </a:prstGeom>
                    <a:grpFill/>
                    <a:ln w="190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grpSp>
                  <p:nvGrpSpPr>
                    <p:cNvPr id="22542" name="组合 18"/>
                    <p:cNvGrpSpPr/>
                    <p:nvPr/>
                  </p:nvGrpSpPr>
                  <p:grpSpPr bwMode="auto">
                    <a:xfrm>
                      <a:off x="4071934" y="2714620"/>
                      <a:ext cx="490542" cy="285752"/>
                      <a:chOff x="4071934" y="2714620"/>
                      <a:chExt cx="490542" cy="285752"/>
                    </a:xfrm>
                    <a:grpFill/>
                  </p:grpSpPr>
                  <p:cxnSp>
                    <p:nvCxnSpPr>
                      <p:cNvPr id="15" name="直接连接符 14"/>
                      <p:cNvCxnSpPr/>
                      <p:nvPr/>
                    </p:nvCxnSpPr>
                    <p:spPr>
                      <a:xfrm rot="5400000">
                        <a:off x="4036264" y="2750146"/>
                        <a:ext cx="285656" cy="214314"/>
                      </a:xfrm>
                      <a:prstGeom prst="line">
                        <a:avLst/>
                      </a:prstGeom>
                      <a:grpFill/>
                      <a:ln w="190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6" name="直接连接符 15"/>
                      <p:cNvCxnSpPr/>
                      <p:nvPr/>
                    </p:nvCxnSpPr>
                    <p:spPr>
                      <a:xfrm rot="16200000" flipH="1">
                        <a:off x="4286296" y="2714428"/>
                        <a:ext cx="276134" cy="276228"/>
                      </a:xfrm>
                      <a:prstGeom prst="line">
                        <a:avLst/>
                      </a:prstGeom>
                      <a:grpFill/>
                      <a:ln w="19050">
                        <a:solidFill>
                          <a:schemeClr val="tx1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sp>
                  <p:nvSpPr>
                    <p:cNvPr id="22547" name="TextBox 13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4286249" y="3903628"/>
                      <a:ext cx="850510" cy="579589"/>
                    </a:xfrm>
                    <a:prstGeom prst="rect">
                      <a:avLst/>
                    </a:prstGeom>
                    <a:solidFill>
                      <a:srgbClr val="FFC000"/>
                    </a:solidFill>
                    <a:ln w="9525">
                      <a:noFill/>
                      <a:miter lim="800000"/>
                    </a:ln>
                  </p:spPr>
                  <p:txBody>
                    <a:bodyPr wrap="square">
                      <a:spAutoFit/>
                    </a:bodyPr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r>
                        <a:rPr lang="en-US" altLang="zh-CN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20</a:t>
                      </a: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p:txBody>
                </p:sp>
              </p:grpSp>
            </p:grpSp>
          </p:grpSp>
          <p:cxnSp>
            <p:nvCxnSpPr>
              <p:cNvPr id="32" name="直接连接符 31"/>
              <p:cNvCxnSpPr/>
              <p:nvPr/>
            </p:nvCxnSpPr>
            <p:spPr bwMode="auto">
              <a:xfrm flipH="1">
                <a:off x="5652121" y="1990416"/>
                <a:ext cx="6599" cy="221294"/>
              </a:xfrm>
              <a:prstGeom prst="line">
                <a:avLst/>
              </a:prstGeom>
              <a:solidFill>
                <a:srgbClr val="FFC000"/>
              </a:solidFill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流程图: 可选过程 22"/>
          <p:cNvSpPr/>
          <p:nvPr/>
        </p:nvSpPr>
        <p:spPr>
          <a:xfrm>
            <a:off x="1475656" y="1987786"/>
            <a:ext cx="2664296" cy="2088000"/>
          </a:xfrm>
          <a:prstGeom prst="flowChartAlternateProcess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" name="组合 38"/>
          <p:cNvGrpSpPr/>
          <p:nvPr/>
        </p:nvGrpSpPr>
        <p:grpSpPr bwMode="auto">
          <a:xfrm flipH="1">
            <a:off x="1709904" y="3228071"/>
            <a:ext cx="974742" cy="135769"/>
            <a:chOff x="4286248" y="3286124"/>
            <a:chExt cx="501654" cy="287340"/>
          </a:xfrm>
          <a:solidFill>
            <a:srgbClr val="FFC000"/>
          </a:solidFill>
        </p:grpSpPr>
        <p:cxnSp>
          <p:nvCxnSpPr>
            <p:cNvPr id="25" name="直接连接符 24"/>
            <p:cNvCxnSpPr/>
            <p:nvPr/>
          </p:nvCxnSpPr>
          <p:spPr>
            <a:xfrm rot="10800000">
              <a:off x="4286248" y="3571408"/>
              <a:ext cx="500067" cy="1587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rot="5400000">
              <a:off x="4656187" y="3415888"/>
              <a:ext cx="261844" cy="1587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TextBox 5"/>
          <p:cNvSpPr txBox="1">
            <a:spLocks noChangeArrowheads="1"/>
          </p:cNvSpPr>
          <p:nvPr/>
        </p:nvSpPr>
        <p:spPr bwMode="auto">
          <a:xfrm>
            <a:off x="1709908" y="2178617"/>
            <a:ext cx="1636677" cy="5232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89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50 =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28" name="直接连接符 27"/>
          <p:cNvCxnSpPr/>
          <p:nvPr/>
        </p:nvCxnSpPr>
        <p:spPr bwMode="auto">
          <a:xfrm flipH="1">
            <a:off x="2698269" y="2653252"/>
            <a:ext cx="1527" cy="71058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18"/>
          <p:cNvGrpSpPr/>
          <p:nvPr/>
        </p:nvGrpSpPr>
        <p:grpSpPr bwMode="auto">
          <a:xfrm>
            <a:off x="1758508" y="2571877"/>
            <a:ext cx="471187" cy="215899"/>
            <a:chOff x="4786314" y="2714620"/>
            <a:chExt cx="490542" cy="285752"/>
          </a:xfrm>
          <a:solidFill>
            <a:srgbClr val="FFC000"/>
          </a:solidFill>
        </p:grpSpPr>
        <p:cxnSp>
          <p:nvCxnSpPr>
            <p:cNvPr id="30" name="直接连接符 29"/>
            <p:cNvCxnSpPr/>
            <p:nvPr/>
          </p:nvCxnSpPr>
          <p:spPr>
            <a:xfrm rot="5400000">
              <a:off x="4750647" y="2750131"/>
              <a:ext cx="285648" cy="214313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rot="16200000" flipH="1">
              <a:off x="5000677" y="2714414"/>
              <a:ext cx="276126" cy="276227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TextBox 19"/>
          <p:cNvSpPr txBox="1">
            <a:spLocks noChangeArrowheads="1"/>
          </p:cNvSpPr>
          <p:nvPr/>
        </p:nvSpPr>
        <p:spPr bwMode="auto">
          <a:xfrm>
            <a:off x="1496179" y="2702292"/>
            <a:ext cx="617575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80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3" name="TextBox 20"/>
          <p:cNvSpPr txBox="1">
            <a:spLocks noChangeArrowheads="1"/>
          </p:cNvSpPr>
          <p:nvPr/>
        </p:nvSpPr>
        <p:spPr bwMode="auto">
          <a:xfrm>
            <a:off x="2072055" y="2702292"/>
            <a:ext cx="411717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4" name="TextBox 35"/>
          <p:cNvSpPr txBox="1">
            <a:spLocks noChangeArrowheads="1"/>
          </p:cNvSpPr>
          <p:nvPr/>
        </p:nvSpPr>
        <p:spPr bwMode="auto">
          <a:xfrm>
            <a:off x="1835700" y="3291830"/>
            <a:ext cx="617575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5" name="TextBox 20"/>
          <p:cNvSpPr txBox="1">
            <a:spLocks noChangeArrowheads="1"/>
          </p:cNvSpPr>
          <p:nvPr/>
        </p:nvSpPr>
        <p:spPr bwMode="auto">
          <a:xfrm>
            <a:off x="3296018" y="2178617"/>
            <a:ext cx="699918" cy="5232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39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7" name="流程图: 可选过程 36"/>
          <p:cNvSpPr/>
          <p:nvPr/>
        </p:nvSpPr>
        <p:spPr>
          <a:xfrm>
            <a:off x="5076056" y="2000422"/>
            <a:ext cx="2664296" cy="2088000"/>
          </a:xfrm>
          <a:prstGeom prst="flowChartAlternateProcess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8" name="组合 38"/>
          <p:cNvGrpSpPr/>
          <p:nvPr/>
        </p:nvGrpSpPr>
        <p:grpSpPr bwMode="auto">
          <a:xfrm flipH="1">
            <a:off x="5379607" y="3229018"/>
            <a:ext cx="920589" cy="134820"/>
            <a:chOff x="4286248" y="3286124"/>
            <a:chExt cx="501654" cy="287340"/>
          </a:xfrm>
          <a:solidFill>
            <a:srgbClr val="FFC000"/>
          </a:solidFill>
        </p:grpSpPr>
        <p:cxnSp>
          <p:nvCxnSpPr>
            <p:cNvPr id="39" name="直接连接符 38"/>
            <p:cNvCxnSpPr/>
            <p:nvPr/>
          </p:nvCxnSpPr>
          <p:spPr>
            <a:xfrm rot="10800000">
              <a:off x="4286248" y="3571408"/>
              <a:ext cx="500067" cy="1587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rot="5400000">
              <a:off x="4656187" y="3415888"/>
              <a:ext cx="261844" cy="1587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TextBox 5"/>
          <p:cNvSpPr txBox="1">
            <a:spLocks noChangeArrowheads="1"/>
          </p:cNvSpPr>
          <p:nvPr/>
        </p:nvSpPr>
        <p:spPr bwMode="auto">
          <a:xfrm>
            <a:off x="5310305" y="2181542"/>
            <a:ext cx="1811498" cy="5232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75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30 =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42" name="直接连接符 41"/>
          <p:cNvCxnSpPr/>
          <p:nvPr/>
        </p:nvCxnSpPr>
        <p:spPr bwMode="auto">
          <a:xfrm flipH="1">
            <a:off x="6299003" y="2658219"/>
            <a:ext cx="1193" cy="70562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组合 18"/>
          <p:cNvGrpSpPr/>
          <p:nvPr/>
        </p:nvGrpSpPr>
        <p:grpSpPr bwMode="auto">
          <a:xfrm>
            <a:off x="5358905" y="2645394"/>
            <a:ext cx="445010" cy="214390"/>
            <a:chOff x="4786314" y="2714620"/>
            <a:chExt cx="490542" cy="285752"/>
          </a:xfrm>
          <a:solidFill>
            <a:srgbClr val="FFC000"/>
          </a:solidFill>
        </p:grpSpPr>
        <p:cxnSp>
          <p:nvCxnSpPr>
            <p:cNvPr id="44" name="直接连接符 43"/>
            <p:cNvCxnSpPr/>
            <p:nvPr/>
          </p:nvCxnSpPr>
          <p:spPr>
            <a:xfrm rot="5400000">
              <a:off x="4750647" y="2750131"/>
              <a:ext cx="285648" cy="214313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rot="16200000" flipH="1">
              <a:off x="5000677" y="2714414"/>
              <a:ext cx="276126" cy="276227"/>
            </a:xfrm>
            <a:prstGeom prst="line">
              <a:avLst/>
            </a:prstGeom>
            <a:grpFill/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TextBox 19"/>
          <p:cNvSpPr txBox="1">
            <a:spLocks noChangeArrowheads="1"/>
          </p:cNvSpPr>
          <p:nvPr/>
        </p:nvSpPr>
        <p:spPr bwMode="auto">
          <a:xfrm>
            <a:off x="5096576" y="2705217"/>
            <a:ext cx="583266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7" name="TextBox 20"/>
          <p:cNvSpPr txBox="1">
            <a:spLocks noChangeArrowheads="1"/>
          </p:cNvSpPr>
          <p:nvPr/>
        </p:nvSpPr>
        <p:spPr bwMode="auto">
          <a:xfrm>
            <a:off x="5652124" y="2705217"/>
            <a:ext cx="388843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8" name="TextBox 35"/>
          <p:cNvSpPr txBox="1">
            <a:spLocks noChangeArrowheads="1"/>
          </p:cNvSpPr>
          <p:nvPr/>
        </p:nvSpPr>
        <p:spPr bwMode="auto">
          <a:xfrm>
            <a:off x="5507273" y="3272666"/>
            <a:ext cx="583266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9" name="TextBox 20"/>
          <p:cNvSpPr txBox="1">
            <a:spLocks noChangeArrowheads="1"/>
          </p:cNvSpPr>
          <p:nvPr/>
        </p:nvSpPr>
        <p:spPr bwMode="auto">
          <a:xfrm>
            <a:off x="6863299" y="2181542"/>
            <a:ext cx="661033" cy="52322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45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0" name="圆角矩形标注 49"/>
          <p:cNvSpPr/>
          <p:nvPr/>
        </p:nvSpPr>
        <p:spPr>
          <a:xfrm>
            <a:off x="1513639" y="555528"/>
            <a:ext cx="5794669" cy="1131778"/>
          </a:xfrm>
          <a:prstGeom prst="wedgeRoundRectCallout">
            <a:avLst>
              <a:gd name="adj1" fmla="val 49389"/>
              <a:gd name="adj2" fmla="val 24654"/>
              <a:gd name="adj3" fmla="val 16667"/>
            </a:avLst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把两位数分成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整十数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和一位数，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先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算整十数减整十数，再加一位数。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51" name="图片 5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7" grpId="0" animBg="1"/>
      <p:bldP spid="32" grpId="0"/>
      <p:bldP spid="33" grpId="0"/>
      <p:bldP spid="34" grpId="0"/>
      <p:bldP spid="35" grpId="0" animBg="1"/>
      <p:bldP spid="37" grpId="0" animBg="1"/>
      <p:bldP spid="41" grpId="0" animBg="1"/>
      <p:bldP spid="46" grpId="0"/>
      <p:bldP spid="47" grpId="0"/>
      <p:bldP spid="48" grpId="0"/>
      <p:bldP spid="49" grpId="0" animBg="1"/>
      <p:bldP spid="5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"/>
          <p:cNvSpPr txBox="1"/>
          <p:nvPr/>
        </p:nvSpPr>
        <p:spPr>
          <a:xfrm>
            <a:off x="1403648" y="627534"/>
            <a:ext cx="6529182" cy="1191816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把两位数分成整十数和一位数，先算整十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数减整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十数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，再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加一位数。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1403648" y="1923678"/>
            <a:ext cx="6529182" cy="1191816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口算时，先算整十数减整十数，再把个位上的数字加上。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11564" y="2573761"/>
            <a:ext cx="1104039" cy="15821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"/>
          <p:cNvSpPr txBox="1"/>
          <p:nvPr/>
        </p:nvSpPr>
        <p:spPr>
          <a:xfrm>
            <a:off x="755576" y="915568"/>
            <a:ext cx="3131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计算下列各题。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 Box 4"/>
          <p:cNvSpPr txBox="1">
            <a:spLocks noChangeArrowheads="1"/>
          </p:cNvSpPr>
          <p:nvPr/>
        </p:nvSpPr>
        <p:spPr bwMode="auto">
          <a:xfrm>
            <a:off x="3491884" y="1779662"/>
            <a:ext cx="722959" cy="625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628" tIns="35243" rIns="67628" bIns="35243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en-US" altLang="zh-CN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6449680" y="1707656"/>
            <a:ext cx="72008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en-US" altLang="zh-CN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 Box 7"/>
          <p:cNvSpPr txBox="1">
            <a:spLocks noChangeArrowheads="1"/>
          </p:cNvSpPr>
          <p:nvPr/>
        </p:nvSpPr>
        <p:spPr bwMode="auto">
          <a:xfrm>
            <a:off x="3491884" y="2355728"/>
            <a:ext cx="72295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 Box 8"/>
          <p:cNvSpPr txBox="1">
            <a:spLocks noChangeArrowheads="1"/>
          </p:cNvSpPr>
          <p:nvPr/>
        </p:nvSpPr>
        <p:spPr bwMode="auto">
          <a:xfrm>
            <a:off x="6449680" y="2283720"/>
            <a:ext cx="72008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 Box 10"/>
          <p:cNvSpPr txBox="1">
            <a:spLocks noChangeArrowheads="1"/>
          </p:cNvSpPr>
          <p:nvPr/>
        </p:nvSpPr>
        <p:spPr bwMode="auto">
          <a:xfrm>
            <a:off x="3491884" y="3075806"/>
            <a:ext cx="722959" cy="625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628" tIns="35243" rIns="67628" bIns="35243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 Box 11"/>
          <p:cNvSpPr txBox="1">
            <a:spLocks noChangeArrowheads="1"/>
          </p:cNvSpPr>
          <p:nvPr/>
        </p:nvSpPr>
        <p:spPr bwMode="auto">
          <a:xfrm>
            <a:off x="6449680" y="3003800"/>
            <a:ext cx="72008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en-US" altLang="zh-CN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 Box 2"/>
          <p:cNvSpPr txBox="1">
            <a:spLocks noChangeArrowheads="1"/>
          </p:cNvSpPr>
          <p:nvPr/>
        </p:nvSpPr>
        <p:spPr bwMode="auto">
          <a:xfrm>
            <a:off x="1691684" y="1779664"/>
            <a:ext cx="195744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90-50=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 Box 2"/>
          <p:cNvSpPr txBox="1">
            <a:spLocks noChangeArrowheads="1"/>
          </p:cNvSpPr>
          <p:nvPr/>
        </p:nvSpPr>
        <p:spPr bwMode="auto">
          <a:xfrm>
            <a:off x="1691683" y="2364439"/>
            <a:ext cx="195744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70-40=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 Box 2"/>
          <p:cNvSpPr txBox="1">
            <a:spLocks noChangeArrowheads="1"/>
          </p:cNvSpPr>
          <p:nvPr/>
        </p:nvSpPr>
        <p:spPr bwMode="auto">
          <a:xfrm>
            <a:off x="1715586" y="3038911"/>
            <a:ext cx="195744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80-60=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 Box 2"/>
          <p:cNvSpPr txBox="1">
            <a:spLocks noChangeArrowheads="1"/>
          </p:cNvSpPr>
          <p:nvPr/>
        </p:nvSpPr>
        <p:spPr bwMode="auto">
          <a:xfrm>
            <a:off x="4688874" y="1779664"/>
            <a:ext cx="198458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80-30=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 Box 2"/>
          <p:cNvSpPr txBox="1">
            <a:spLocks noChangeArrowheads="1"/>
          </p:cNvSpPr>
          <p:nvPr/>
        </p:nvSpPr>
        <p:spPr bwMode="auto">
          <a:xfrm>
            <a:off x="4688873" y="2364439"/>
            <a:ext cx="198458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60-50=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 Box 2"/>
          <p:cNvSpPr txBox="1">
            <a:spLocks noChangeArrowheads="1"/>
          </p:cNvSpPr>
          <p:nvPr/>
        </p:nvSpPr>
        <p:spPr bwMode="auto">
          <a:xfrm>
            <a:off x="4712776" y="3038911"/>
            <a:ext cx="198458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50-30=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3"/>
            <a:ext cx="366860" cy="456338"/>
          </a:xfrm>
          <a:prstGeom prst="rect">
            <a:avLst/>
          </a:prstGeom>
        </p:spPr>
      </p:pic>
      <p:sp>
        <p:nvSpPr>
          <p:cNvPr id="34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/>
      <p:bldP spid="22" grpId="0" bldLvl="0"/>
      <p:bldP spid="23" grpId="0" bldLvl="0"/>
      <p:bldP spid="24" grpId="0" bldLvl="0"/>
      <p:bldP spid="25" grpId="0" bldLvl="0"/>
      <p:bldP spid="26" grpId="0" bldLvl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"/>
          <p:cNvSpPr txBox="1"/>
          <p:nvPr/>
        </p:nvSpPr>
        <p:spPr>
          <a:xfrm>
            <a:off x="272066" y="339504"/>
            <a:ext cx="36518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计算下列各题。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 Box 2"/>
          <p:cNvSpPr txBox="1">
            <a:spLocks noChangeArrowheads="1"/>
          </p:cNvSpPr>
          <p:nvPr/>
        </p:nvSpPr>
        <p:spPr bwMode="auto">
          <a:xfrm>
            <a:off x="605855" y="1419624"/>
            <a:ext cx="274200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97-50=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 Box 3"/>
          <p:cNvSpPr txBox="1">
            <a:spLocks noChangeArrowheads="1"/>
          </p:cNvSpPr>
          <p:nvPr/>
        </p:nvSpPr>
        <p:spPr bwMode="auto">
          <a:xfrm>
            <a:off x="3268194" y="1439284"/>
            <a:ext cx="274200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85-30=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 Box 4"/>
          <p:cNvSpPr txBox="1">
            <a:spLocks noChangeArrowheads="1"/>
          </p:cNvSpPr>
          <p:nvPr/>
        </p:nvSpPr>
        <p:spPr bwMode="auto">
          <a:xfrm>
            <a:off x="376069" y="2209946"/>
            <a:ext cx="2193131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spcBef>
                <a:spcPct val="50000"/>
              </a:spcBef>
            </a:pP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90-50=40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0" hangingPunct="0">
              <a:spcBef>
                <a:spcPct val="50000"/>
              </a:spcBef>
            </a:pPr>
            <a:r>
              <a:rPr lang="en-US" altLang="zh-CN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40+ 7=47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3059833" y="2229606"/>
            <a:ext cx="2193131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spcBef>
                <a:spcPct val="50000"/>
              </a:spcBef>
            </a:pP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80-30=50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0" hangingPunct="0">
              <a:spcBef>
                <a:spcPct val="50000"/>
              </a:spcBef>
            </a:pPr>
            <a:r>
              <a:rPr lang="en-US" altLang="zh-CN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50+ 5=55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 Box 6"/>
          <p:cNvSpPr txBox="1">
            <a:spLocks noChangeArrowheads="1"/>
          </p:cNvSpPr>
          <p:nvPr/>
        </p:nvSpPr>
        <p:spPr bwMode="auto">
          <a:xfrm>
            <a:off x="1979716" y="1419624"/>
            <a:ext cx="93583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Text Box 7"/>
          <p:cNvSpPr txBox="1">
            <a:spLocks noChangeArrowheads="1"/>
          </p:cNvSpPr>
          <p:nvPr/>
        </p:nvSpPr>
        <p:spPr bwMode="auto">
          <a:xfrm>
            <a:off x="4644012" y="1439284"/>
            <a:ext cx="93583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Text Box 3"/>
          <p:cNvSpPr txBox="1">
            <a:spLocks noChangeArrowheads="1"/>
          </p:cNvSpPr>
          <p:nvPr/>
        </p:nvSpPr>
        <p:spPr bwMode="auto">
          <a:xfrm>
            <a:off x="6220522" y="1419624"/>
            <a:ext cx="274200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78-60=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6012162" y="2209946"/>
            <a:ext cx="2193131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spcBef>
                <a:spcPct val="50000"/>
              </a:spcBef>
            </a:pPr>
            <a:r>
              <a:rPr lang="en-US" altLang="zh-CN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70-60=10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0" hangingPunct="0">
              <a:spcBef>
                <a:spcPct val="50000"/>
              </a:spcBef>
            </a:pPr>
            <a:r>
              <a:rPr lang="en-US" altLang="zh-CN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10+ 8=18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 Box 7"/>
          <p:cNvSpPr txBox="1">
            <a:spLocks noChangeArrowheads="1"/>
          </p:cNvSpPr>
          <p:nvPr/>
        </p:nvSpPr>
        <p:spPr bwMode="auto">
          <a:xfrm>
            <a:off x="7596338" y="1419624"/>
            <a:ext cx="93583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spcBef>
                <a:spcPct val="50000"/>
              </a:spcBef>
            </a:pP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72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0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Box 2"/>
          <p:cNvSpPr txBox="1">
            <a:spLocks noChangeArrowheads="1"/>
          </p:cNvSpPr>
          <p:nvPr/>
        </p:nvSpPr>
        <p:spPr bwMode="auto">
          <a:xfrm>
            <a:off x="1187624" y="1275608"/>
            <a:ext cx="291584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30－10＝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 Box 3"/>
          <p:cNvSpPr txBox="1">
            <a:spLocks noChangeArrowheads="1"/>
          </p:cNvSpPr>
          <p:nvPr/>
        </p:nvSpPr>
        <p:spPr bwMode="auto">
          <a:xfrm>
            <a:off x="2987824" y="1240579"/>
            <a:ext cx="7429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 Box 4"/>
          <p:cNvSpPr txBox="1">
            <a:spLocks noChangeArrowheads="1"/>
          </p:cNvSpPr>
          <p:nvPr/>
        </p:nvSpPr>
        <p:spPr bwMode="auto">
          <a:xfrm>
            <a:off x="1187624" y="2018558"/>
            <a:ext cx="291584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38－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1187628" y="2704358"/>
            <a:ext cx="307776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50－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 Box 6"/>
          <p:cNvSpPr txBox="1">
            <a:spLocks noChangeArrowheads="1"/>
          </p:cNvSpPr>
          <p:nvPr/>
        </p:nvSpPr>
        <p:spPr bwMode="auto">
          <a:xfrm>
            <a:off x="1188813" y="3390158"/>
            <a:ext cx="29146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57－20＝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 Box 7"/>
          <p:cNvSpPr txBox="1">
            <a:spLocks noChangeArrowheads="1"/>
          </p:cNvSpPr>
          <p:nvPr/>
        </p:nvSpPr>
        <p:spPr bwMode="auto">
          <a:xfrm>
            <a:off x="2987824" y="1926379"/>
            <a:ext cx="7429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28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 Box 8"/>
          <p:cNvSpPr txBox="1">
            <a:spLocks noChangeArrowheads="1"/>
          </p:cNvSpPr>
          <p:nvPr/>
        </p:nvSpPr>
        <p:spPr bwMode="auto">
          <a:xfrm>
            <a:off x="2990205" y="2669329"/>
            <a:ext cx="10858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 Box 9"/>
          <p:cNvSpPr txBox="1">
            <a:spLocks noChangeArrowheads="1"/>
          </p:cNvSpPr>
          <p:nvPr/>
        </p:nvSpPr>
        <p:spPr bwMode="auto">
          <a:xfrm>
            <a:off x="2987824" y="3355129"/>
            <a:ext cx="7429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37 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 Box 10"/>
          <p:cNvSpPr txBox="1">
            <a:spLocks noChangeArrowheads="1"/>
          </p:cNvSpPr>
          <p:nvPr/>
        </p:nvSpPr>
        <p:spPr bwMode="auto">
          <a:xfrm>
            <a:off x="4623940" y="1275608"/>
            <a:ext cx="25717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70－40＝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 Box 11"/>
          <p:cNvSpPr txBox="1">
            <a:spLocks noChangeArrowheads="1"/>
          </p:cNvSpPr>
          <p:nvPr/>
        </p:nvSpPr>
        <p:spPr bwMode="auto">
          <a:xfrm>
            <a:off x="4623940" y="1961408"/>
            <a:ext cx="25717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76－40＝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 Box 12"/>
          <p:cNvSpPr txBox="1">
            <a:spLocks noChangeArrowheads="1"/>
          </p:cNvSpPr>
          <p:nvPr/>
        </p:nvSpPr>
        <p:spPr bwMode="auto">
          <a:xfrm>
            <a:off x="4623940" y="2647208"/>
            <a:ext cx="25717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60－50＝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 Box 13"/>
          <p:cNvSpPr txBox="1">
            <a:spLocks noChangeArrowheads="1"/>
          </p:cNvSpPr>
          <p:nvPr/>
        </p:nvSpPr>
        <p:spPr bwMode="auto">
          <a:xfrm>
            <a:off x="4623940" y="3333008"/>
            <a:ext cx="25717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69－50＝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 Box 14"/>
          <p:cNvSpPr txBox="1">
            <a:spLocks noChangeArrowheads="1"/>
          </p:cNvSpPr>
          <p:nvPr/>
        </p:nvSpPr>
        <p:spPr bwMode="auto">
          <a:xfrm>
            <a:off x="6462861" y="1306064"/>
            <a:ext cx="7429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 Box 15"/>
          <p:cNvSpPr txBox="1">
            <a:spLocks noChangeArrowheads="1"/>
          </p:cNvSpPr>
          <p:nvPr/>
        </p:nvSpPr>
        <p:spPr bwMode="auto">
          <a:xfrm>
            <a:off x="6480720" y="1971623"/>
            <a:ext cx="7429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 Box 16"/>
          <p:cNvSpPr txBox="1">
            <a:spLocks noChangeArrowheads="1"/>
          </p:cNvSpPr>
          <p:nvPr/>
        </p:nvSpPr>
        <p:spPr bwMode="auto">
          <a:xfrm>
            <a:off x="6453336" y="2655041"/>
            <a:ext cx="1143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 Box 17"/>
          <p:cNvSpPr txBox="1">
            <a:spLocks noChangeArrowheads="1"/>
          </p:cNvSpPr>
          <p:nvPr/>
        </p:nvSpPr>
        <p:spPr bwMode="auto">
          <a:xfrm>
            <a:off x="6480720" y="3355129"/>
            <a:ext cx="7429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8" name="图片 37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0" name="TextBox 1"/>
          <p:cNvSpPr txBox="1"/>
          <p:nvPr/>
        </p:nvSpPr>
        <p:spPr>
          <a:xfrm>
            <a:off x="272066" y="339504"/>
            <a:ext cx="36518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计算下列各题。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6" grpId="0"/>
      <p:bldP spid="27" grpId="0"/>
      <p:bldP spid="28" grpId="0"/>
      <p:bldP spid="33" grpId="0"/>
      <p:bldP spid="34" grpId="0"/>
      <p:bldP spid="35" grpId="0"/>
      <p:bldP spid="36" grpId="0"/>
    </p:bldLst>
  </p:timing>
</p:sld>
</file>

<file path=ppt/tags/tag1.xml><?xml version="1.0" encoding="utf-8"?>
<p:tagLst xmlns:p="http://schemas.openxmlformats.org/presentationml/2006/main">
  <p:tag name="KSO_WPP_MARK_KEY" val="c05248f9-20f8-4938-9fa8-3bdf4073d7df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2331</Words>
  <Application>WPS 演示</Application>
  <PresentationFormat>全屏显示(16:9)</PresentationFormat>
  <Paragraphs>229</Paragraphs>
  <Slides>14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8" baseType="lpstr">
      <vt:lpstr>Arial</vt:lpstr>
      <vt:lpstr>宋体</vt:lpstr>
      <vt:lpstr>Wingdings</vt:lpstr>
      <vt:lpstr>黑体</vt:lpstr>
      <vt:lpstr>华文楷体</vt:lpstr>
      <vt:lpstr>微软雅黑</vt:lpstr>
      <vt:lpstr>楷体</vt:lpstr>
      <vt:lpstr>Times New Roman</vt:lpstr>
      <vt:lpstr>幼圆</vt:lpstr>
      <vt:lpstr>等线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dcterms:created xsi:type="dcterms:W3CDTF">2017-03-17T02:28:00Z</dcterms:created>
  <dcterms:modified xsi:type="dcterms:W3CDTF">2023-01-29T09:25:00Z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C3ED6440803442E790394152C57B3FCF</vt:lpwstr>
  </property>
</Properties>
</file>