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6"/>
  </p:notesMasterIdLst>
  <p:sldIdLst>
    <p:sldId id="585" r:id="rId3"/>
    <p:sldId id="510" r:id="rId4"/>
    <p:sldId id="576" r:id="rId5"/>
    <p:sldId id="577" r:id="rId6"/>
    <p:sldId id="578" r:id="rId7"/>
    <p:sldId id="579" r:id="rId8"/>
    <p:sldId id="580" r:id="rId9"/>
    <p:sldId id="581" r:id="rId10"/>
    <p:sldId id="582" r:id="rId11"/>
    <p:sldId id="583" r:id="rId12"/>
    <p:sldId id="584" r:id="rId13"/>
    <p:sldId id="507" r:id="rId14"/>
    <p:sldId id="501" r:id="rId15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0"/>
    </p:embeddedFont>
    <p:embeddedFont>
      <p:font typeface="微软雅黑" panose="020B0503020204020204" pitchFamily="34" charset="-122"/>
      <p:regular r:id="rId21"/>
    </p:embeddedFont>
    <p:embeddedFont>
      <p:font typeface="华文楷体" panose="02010600040101010101" pitchFamily="2" charset="-122"/>
      <p:regular r:id="rId22"/>
    </p:embeddedFont>
    <p:embeddedFont>
      <p:font typeface="楷体" panose="02010609060101010101" pitchFamily="49" charset="-122"/>
      <p:regular r:id="rId23"/>
    </p:embeddedFont>
    <p:embeddedFont>
      <p:font typeface="幼圆" panose="02010509060101010101" pitchFamily="49" charset="-122"/>
      <p:regular r:id="rId24"/>
    </p:embeddedFont>
    <p:embeddedFont>
      <p:font typeface="楷体_GB2312" panose="02010609030101010101" pitchFamily="49" charset="-122"/>
      <p:regular r:id="rId25"/>
    </p:embeddedFont>
    <p:embeddedFont>
      <p:font typeface="Calibri" panose="020F0502020204030204" charset="0"/>
      <p:regular r:id="rId26"/>
      <p:bold r:id="rId27"/>
      <p:italic r:id="rId28"/>
      <p:boldItalic r:id="rId29"/>
    </p:embeddedFont>
  </p:embeddedFontLst>
  <p:custDataLst>
    <p:tags r:id="rId30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EE6E2"/>
    <a:srgbClr val="009900"/>
    <a:srgbClr val="FF0000"/>
    <a:srgbClr val="FF9933"/>
    <a:srgbClr val="AFF22A"/>
    <a:srgbClr val="FFFFFF"/>
    <a:srgbClr val="CC9900"/>
    <a:srgbClr val="FF66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45" autoAdjust="0"/>
    <p:restoredTop sz="93695" autoAdjust="0"/>
  </p:normalViewPr>
  <p:slideViewPr>
    <p:cSldViewPr>
      <p:cViewPr varScale="1">
        <p:scale>
          <a:sx n="155" d="100"/>
          <a:sy n="155" d="100"/>
        </p:scale>
        <p:origin x="-354" y="-78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font" Target="fonts/font10.fntdata"/><Relationship Id="rId28" Type="http://schemas.openxmlformats.org/officeDocument/2006/relationships/font" Target="fonts/font9.fntdata"/><Relationship Id="rId27" Type="http://schemas.openxmlformats.org/officeDocument/2006/relationships/font" Target="fonts/font8.fntdata"/><Relationship Id="rId26" Type="http://schemas.openxmlformats.org/officeDocument/2006/relationships/font" Target="fonts/font7.fntdata"/><Relationship Id="rId25" Type="http://schemas.openxmlformats.org/officeDocument/2006/relationships/font" Target="fonts/font6.fntdata"/><Relationship Id="rId24" Type="http://schemas.openxmlformats.org/officeDocument/2006/relationships/font" Target="fonts/font5.fntdata"/><Relationship Id="rId23" Type="http://schemas.openxmlformats.org/officeDocument/2006/relationships/font" Target="fonts/font4.fntdata"/><Relationship Id="rId22" Type="http://schemas.openxmlformats.org/officeDocument/2006/relationships/font" Target="fonts/font3.fntdata"/><Relationship Id="rId21" Type="http://schemas.openxmlformats.org/officeDocument/2006/relationships/font" Target="fonts/font2.fntdata"/><Relationship Id="rId20" Type="http://schemas.openxmlformats.org/officeDocument/2006/relationships/font" Target="fonts/font1.fntdata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42119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35811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100</a:t>
            </a: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以内的加法和减法</a:t>
            </a:r>
            <a:r>
              <a:rPr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en-US" altLang="zh-CN" sz="1200" baseline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两位数加一位数（进位）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8.xml"/><Relationship Id="rId5" Type="http://schemas.openxmlformats.org/officeDocument/2006/relationships/slide" Target="slide13.xml"/><Relationship Id="rId4" Type="http://schemas.openxmlformats.org/officeDocument/2006/relationships/slide" Target="slide12.xml"/><Relationship Id="rId3" Type="http://schemas.openxmlformats.org/officeDocument/2006/relationships/image" Target="../media/image2.emf"/><Relationship Id="rId2" Type="http://schemas.openxmlformats.org/officeDocument/2006/relationships/slide" Target="slide2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24.png"/><Relationship Id="rId1" Type="http://schemas.openxmlformats.org/officeDocument/2006/relationships/image" Target="../media/image23.emf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" Target="slide1.xml"/><Relationship Id="rId8" Type="http://schemas.openxmlformats.org/officeDocument/2006/relationships/image" Target="../media/image7.png"/><Relationship Id="rId7" Type="http://schemas.openxmlformats.org/officeDocument/2006/relationships/slide" Target="slide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slide" Target="slide1.xml"/><Relationship Id="rId7" Type="http://schemas.openxmlformats.org/officeDocument/2006/relationships/image" Target="../media/image7.png"/><Relationship Id="rId6" Type="http://schemas.openxmlformats.org/officeDocument/2006/relationships/slide" Target="slide2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19.jpeg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一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>
            <a:hlinkClick r:id="" action="ppaction://noaction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>
            <a:hlinkClick r:id="" action="ppaction://noaction"/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>
            <a:hlinkClick r:id="rId1" action="ppaction://hlinksldjump"/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>
            <a:hlinkClick r:id="rId2" action="ppaction://hlinksldjump"/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563638"/>
            <a:ext cx="9144000" cy="80791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两位数加一位</a:t>
            </a:r>
            <a:r>
              <a:rPr lang="zh-CN" altLang="en-US" sz="4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数</a:t>
            </a:r>
            <a:endParaRPr lang="zh-CN" altLang="en-US" sz="48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1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82048" y="629457"/>
            <a:ext cx="4649350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100</a:t>
            </a:r>
            <a:r>
              <a:rPr lang="zh-CN" altLang="en-US" sz="28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以内的加法和减法（</a:t>
            </a:r>
            <a:r>
              <a:rPr lang="zh-CN" altLang="en-US" sz="2800" dirty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二</a:t>
            </a:r>
            <a:r>
              <a:rPr lang="zh-CN" altLang="en-US" sz="28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en-US" sz="28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17"/>
          <p:cNvGrpSpPr/>
          <p:nvPr/>
        </p:nvGrpSpPr>
        <p:grpSpPr bwMode="auto">
          <a:xfrm>
            <a:off x="3469630" y="1717353"/>
            <a:ext cx="2152254" cy="461962"/>
            <a:chOff x="3071788" y="3467407"/>
            <a:chExt cx="2152272" cy="461367"/>
          </a:xfrm>
        </p:grpSpPr>
        <p:sp>
          <p:nvSpPr>
            <p:cNvPr id="10261" name="TextBox 11"/>
            <p:cNvSpPr txBox="1">
              <a:spLocks noChangeArrowheads="1"/>
            </p:cNvSpPr>
            <p:nvPr/>
          </p:nvSpPr>
          <p:spPr bwMode="auto">
            <a:xfrm>
              <a:off x="3071788" y="3467407"/>
              <a:ext cx="2000266" cy="4613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6 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55 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4866870" y="3532484"/>
              <a:ext cx="357190" cy="356728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" name="组合 17"/>
          <p:cNvGrpSpPr/>
          <p:nvPr/>
        </p:nvGrpSpPr>
        <p:grpSpPr bwMode="auto">
          <a:xfrm>
            <a:off x="683568" y="2685852"/>
            <a:ext cx="2202012" cy="461962"/>
            <a:chOff x="3071788" y="3467407"/>
            <a:chExt cx="2202030" cy="461367"/>
          </a:xfrm>
        </p:grpSpPr>
        <p:sp>
          <p:nvSpPr>
            <p:cNvPr id="10267" name="TextBox 11"/>
            <p:cNvSpPr txBox="1">
              <a:spLocks noChangeArrowheads="1"/>
            </p:cNvSpPr>
            <p:nvPr/>
          </p:nvSpPr>
          <p:spPr bwMode="auto">
            <a:xfrm>
              <a:off x="3071788" y="3467407"/>
              <a:ext cx="2000266" cy="4613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49 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7 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4892815" y="3500701"/>
              <a:ext cx="381003" cy="366241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2425777" y="2686149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56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3" name="组合 17"/>
          <p:cNvGrpSpPr/>
          <p:nvPr/>
        </p:nvGrpSpPr>
        <p:grpSpPr bwMode="auto">
          <a:xfrm>
            <a:off x="683569" y="1717353"/>
            <a:ext cx="2202011" cy="461962"/>
            <a:chOff x="3071788" y="3467407"/>
            <a:chExt cx="2202028" cy="461367"/>
          </a:xfrm>
        </p:grpSpPr>
        <p:sp>
          <p:nvSpPr>
            <p:cNvPr id="10265" name="TextBox 11"/>
            <p:cNvSpPr txBox="1">
              <a:spLocks noChangeArrowheads="1"/>
            </p:cNvSpPr>
            <p:nvPr/>
          </p:nvSpPr>
          <p:spPr bwMode="auto">
            <a:xfrm>
              <a:off x="3071788" y="3467407"/>
              <a:ext cx="2000266" cy="4613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38 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 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4907100" y="3500701"/>
              <a:ext cx="366716" cy="380509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2430539" y="1707654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47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4" name="组合 17"/>
          <p:cNvGrpSpPr/>
          <p:nvPr/>
        </p:nvGrpSpPr>
        <p:grpSpPr bwMode="auto">
          <a:xfrm>
            <a:off x="3469630" y="2685852"/>
            <a:ext cx="2152254" cy="461962"/>
            <a:chOff x="3071788" y="3467407"/>
            <a:chExt cx="2152272" cy="461367"/>
          </a:xfrm>
        </p:grpSpPr>
        <p:sp>
          <p:nvSpPr>
            <p:cNvPr id="10263" name="TextBox 11"/>
            <p:cNvSpPr txBox="1">
              <a:spLocks noChangeArrowheads="1"/>
            </p:cNvSpPr>
            <p:nvPr/>
          </p:nvSpPr>
          <p:spPr bwMode="auto">
            <a:xfrm>
              <a:off x="3071788" y="3467407"/>
              <a:ext cx="2000266" cy="4613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 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46 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4866870" y="3497282"/>
              <a:ext cx="357190" cy="356728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9" name="矩形 48"/>
          <p:cNvSpPr>
            <a:spLocks noChangeArrowheads="1"/>
          </p:cNvSpPr>
          <p:nvPr/>
        </p:nvSpPr>
        <p:spPr bwMode="auto">
          <a:xfrm>
            <a:off x="5201450" y="2643758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50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5201450" y="1750045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61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6" name="组合 17"/>
          <p:cNvGrpSpPr/>
          <p:nvPr/>
        </p:nvGrpSpPr>
        <p:grpSpPr bwMode="auto">
          <a:xfrm>
            <a:off x="6197949" y="2715766"/>
            <a:ext cx="2174503" cy="461962"/>
            <a:chOff x="3071788" y="3467407"/>
            <a:chExt cx="2174521" cy="461367"/>
          </a:xfrm>
        </p:grpSpPr>
        <p:sp>
          <p:nvSpPr>
            <p:cNvPr id="10259" name="TextBox 11"/>
            <p:cNvSpPr txBox="1">
              <a:spLocks noChangeArrowheads="1"/>
            </p:cNvSpPr>
            <p:nvPr/>
          </p:nvSpPr>
          <p:spPr bwMode="auto">
            <a:xfrm>
              <a:off x="3071788" y="3467407"/>
              <a:ext cx="2000266" cy="4613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6 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16 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4889118" y="3500701"/>
              <a:ext cx="357191" cy="356728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7" name="矩形 56"/>
          <p:cNvSpPr>
            <a:spLocks noChangeArrowheads="1"/>
          </p:cNvSpPr>
          <p:nvPr/>
        </p:nvSpPr>
        <p:spPr bwMode="auto">
          <a:xfrm>
            <a:off x="7937754" y="2686149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22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7" name="组合 17"/>
          <p:cNvGrpSpPr/>
          <p:nvPr/>
        </p:nvGrpSpPr>
        <p:grpSpPr bwMode="auto">
          <a:xfrm>
            <a:off x="6053933" y="1717353"/>
            <a:ext cx="2304256" cy="461962"/>
            <a:chOff x="3071788" y="3467407"/>
            <a:chExt cx="2119623" cy="461367"/>
          </a:xfrm>
        </p:grpSpPr>
        <p:sp>
          <p:nvSpPr>
            <p:cNvPr id="10257" name="TextBox 11"/>
            <p:cNvSpPr txBox="1">
              <a:spLocks noChangeArrowheads="1"/>
            </p:cNvSpPr>
            <p:nvPr/>
          </p:nvSpPr>
          <p:spPr bwMode="auto">
            <a:xfrm>
              <a:off x="3071788" y="3467407"/>
              <a:ext cx="2000266" cy="4613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72 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8 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4834220" y="3500701"/>
              <a:ext cx="357191" cy="356728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1" name="矩形 60"/>
          <p:cNvSpPr>
            <a:spLocks noChangeArrowheads="1"/>
          </p:cNvSpPr>
          <p:nvPr/>
        </p:nvSpPr>
        <p:spPr bwMode="auto">
          <a:xfrm>
            <a:off x="7937754" y="1707654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80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0255" name="矩形 12"/>
          <p:cNvSpPr>
            <a:spLocks noChangeArrowheads="1"/>
          </p:cNvSpPr>
          <p:nvPr/>
        </p:nvSpPr>
        <p:spPr bwMode="auto">
          <a:xfrm>
            <a:off x="683568" y="635930"/>
            <a:ext cx="50006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39" grpId="0"/>
      <p:bldP spid="49" grpId="0"/>
      <p:bldP spid="53" grpId="0"/>
      <p:bldP spid="57" grpId="0"/>
      <p:bldP spid="6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矩形 12"/>
          <p:cNvSpPr>
            <a:spLocks noChangeArrowheads="1"/>
          </p:cNvSpPr>
          <p:nvPr/>
        </p:nvSpPr>
        <p:spPr bwMode="auto">
          <a:xfrm>
            <a:off x="395536" y="1109663"/>
            <a:ext cx="8643937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盒子里原来有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37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张     ，又放进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张。现在一共有多少张？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2" name="组合 18"/>
          <p:cNvGrpSpPr/>
          <p:nvPr/>
        </p:nvGrpSpPr>
        <p:grpSpPr bwMode="auto">
          <a:xfrm>
            <a:off x="3127375" y="2431727"/>
            <a:ext cx="2116138" cy="473075"/>
            <a:chOff x="5896696" y="3521819"/>
            <a:chExt cx="2115077" cy="472483"/>
          </a:xfrm>
        </p:grpSpPr>
        <p:grpSp>
          <p:nvGrpSpPr>
            <p:cNvPr id="3" name="组合 17"/>
            <p:cNvGrpSpPr/>
            <p:nvPr/>
          </p:nvGrpSpPr>
          <p:grpSpPr bwMode="auto">
            <a:xfrm>
              <a:off x="6011545" y="3521819"/>
              <a:ext cx="2000228" cy="472483"/>
              <a:chOff x="3143170" y="3337450"/>
              <a:chExt cx="2000265" cy="472181"/>
            </a:xfrm>
          </p:grpSpPr>
          <p:sp>
            <p:nvSpPr>
              <p:cNvPr id="11281" name="TextBox 11"/>
              <p:cNvSpPr txBox="1">
                <a:spLocks noChangeArrowheads="1"/>
              </p:cNvSpPr>
              <p:nvPr/>
            </p:nvSpPr>
            <p:spPr bwMode="auto">
              <a:xfrm>
                <a:off x="3143170" y="3337450"/>
                <a:ext cx="2000264" cy="4616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>
                <a:spAutoFit/>
              </a:bodyPr>
              <a:lstStyle/>
              <a:p>
                <a:pPr algn="ctr"/>
                <a:r>
                  <a:rPr lang="en-US" altLang="zh-CN" sz="2400" dirty="0">
                    <a:cs typeface="Arial" panose="020B0604020202020204" pitchFamily="34" charset="0"/>
                  </a:rPr>
                  <a:t>           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=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4745164" y="3408753"/>
                <a:ext cx="398271" cy="400878"/>
              </a:xfrm>
              <a:prstGeom prst="rect">
                <a:avLst/>
              </a:prstGeom>
              <a:noFill/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9" name="矩形 8"/>
            <p:cNvSpPr/>
            <p:nvPr/>
          </p:nvSpPr>
          <p:spPr bwMode="auto">
            <a:xfrm>
              <a:off x="5896696" y="3593168"/>
              <a:ext cx="388743" cy="390036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063875" y="2465213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37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4102100" y="2469976"/>
            <a:ext cx="33855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4787900" y="2460451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40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3557588" y="2425377"/>
            <a:ext cx="4921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/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＋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4062413" y="2499742"/>
            <a:ext cx="395287" cy="396875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600450" y="2461320"/>
            <a:ext cx="387350" cy="398462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276" name="矩形 17"/>
          <p:cNvSpPr>
            <a:spLocks noChangeArrowheads="1"/>
          </p:cNvSpPr>
          <p:nvPr/>
        </p:nvSpPr>
        <p:spPr bwMode="auto">
          <a:xfrm>
            <a:off x="5100638" y="2469827"/>
            <a:ext cx="11144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FF33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（  ）</a:t>
            </a:r>
            <a:endParaRPr lang="zh-CN" altLang="en-US" dirty="0">
              <a:solidFill>
                <a:srgbClr val="FF3399"/>
              </a:solidFill>
            </a:endParaRPr>
          </a:p>
        </p:txBody>
      </p:sp>
      <p:pic>
        <p:nvPicPr>
          <p:cNvPr id="11277" name="Picture 19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3848" y="1085850"/>
            <a:ext cx="762000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5381625" y="2469827"/>
            <a:ext cx="49371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1043608" y="1958486"/>
            <a:ext cx="6552728" cy="931024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计算两位数加一位数（进位）要注意些什么？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1043608" y="2800039"/>
            <a:ext cx="6624736" cy="931024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先把个位上的数相加，再用它们的和与十位上的数相加。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1115616" y="3731063"/>
            <a:ext cx="5832648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3" grpId="0"/>
      <p:bldP spid="15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491880" y="1673245"/>
            <a:ext cx="194421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补充习题：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41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763688" y="3363838"/>
            <a:ext cx="6264696" cy="1099957"/>
            <a:chOff x="1115616" y="359339"/>
            <a:chExt cx="6264696" cy="1099957"/>
          </a:xfrm>
        </p:grpSpPr>
        <p:pic>
          <p:nvPicPr>
            <p:cNvPr id="56" name="Picture 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004195" y="359339"/>
              <a:ext cx="1376117" cy="10999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7" name="圆角矩形标注 56"/>
            <p:cNvSpPr/>
            <p:nvPr/>
          </p:nvSpPr>
          <p:spPr bwMode="auto">
            <a:xfrm>
              <a:off x="1115616" y="575363"/>
              <a:ext cx="4824536" cy="595901"/>
            </a:xfrm>
            <a:prstGeom prst="wedgeRoundRectCallout">
              <a:avLst>
                <a:gd name="adj1" fmla="val 58133"/>
                <a:gd name="adj2" fmla="val 24221"/>
                <a:gd name="adj3" fmla="val 16667"/>
              </a:avLst>
            </a:prstGeom>
            <a:noFill/>
            <a:ln w="12700"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小朋友们在分享自己收集的画片！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2861070" y="431157"/>
            <a:ext cx="3996930" cy="2852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6" name="组合 21"/>
          <p:cNvGrpSpPr/>
          <p:nvPr/>
        </p:nvGrpSpPr>
        <p:grpSpPr bwMode="auto">
          <a:xfrm>
            <a:off x="4643438" y="609600"/>
            <a:ext cx="2214562" cy="461963"/>
            <a:chOff x="6429388" y="680384"/>
            <a:chExt cx="2214577" cy="615552"/>
          </a:xfrm>
        </p:grpSpPr>
        <p:sp>
          <p:nvSpPr>
            <p:cNvPr id="18" name="圆角矩形标注 17"/>
            <p:cNvSpPr/>
            <p:nvPr/>
          </p:nvSpPr>
          <p:spPr>
            <a:xfrm>
              <a:off x="6429388" y="720575"/>
              <a:ext cx="2082814" cy="530939"/>
            </a:xfrm>
            <a:prstGeom prst="wedgeRoundRectCallout">
              <a:avLst>
                <a:gd name="adj1" fmla="val -43799"/>
                <a:gd name="adj2" fmla="val 84616"/>
                <a:gd name="adj3" fmla="val 16667"/>
              </a:avLst>
            </a:prstGeom>
            <a:solidFill>
              <a:srgbClr val="FFD1E8"/>
            </a:solidFill>
            <a:ln>
              <a:solidFill>
                <a:srgbClr val="FF99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TextBox 14"/>
            <p:cNvSpPr txBox="1">
              <a:spLocks noChangeArrowheads="1"/>
            </p:cNvSpPr>
            <p:nvPr/>
          </p:nvSpPr>
          <p:spPr bwMode="auto">
            <a:xfrm>
              <a:off x="6500825" y="680384"/>
              <a:ext cx="2143140" cy="61555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我有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24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张画片。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" name="组合 13"/>
          <p:cNvGrpSpPr/>
          <p:nvPr/>
        </p:nvGrpSpPr>
        <p:grpSpPr bwMode="auto">
          <a:xfrm>
            <a:off x="6000750" y="1857375"/>
            <a:ext cx="2286000" cy="461963"/>
            <a:chOff x="2143122" y="744507"/>
            <a:chExt cx="2286016" cy="615158"/>
          </a:xfrm>
        </p:grpSpPr>
        <p:sp>
          <p:nvSpPr>
            <p:cNvPr id="21" name="圆角矩形标注 20"/>
            <p:cNvSpPr/>
            <p:nvPr/>
          </p:nvSpPr>
          <p:spPr>
            <a:xfrm>
              <a:off x="2214561" y="744507"/>
              <a:ext cx="2000264" cy="581335"/>
            </a:xfrm>
            <a:prstGeom prst="wedgeRoundRectCallout">
              <a:avLst>
                <a:gd name="adj1" fmla="val -61987"/>
                <a:gd name="adj2" fmla="val 36900"/>
                <a:gd name="adj3" fmla="val 16667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TextBox 14"/>
            <p:cNvSpPr txBox="1">
              <a:spLocks noChangeArrowheads="1"/>
            </p:cNvSpPr>
            <p:nvPr/>
          </p:nvSpPr>
          <p:spPr bwMode="auto">
            <a:xfrm>
              <a:off x="2143122" y="744507"/>
              <a:ext cx="2286016" cy="61515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我有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6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张画片。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17"/>
          <p:cNvGrpSpPr/>
          <p:nvPr/>
        </p:nvGrpSpPr>
        <p:grpSpPr bwMode="auto">
          <a:xfrm>
            <a:off x="1259632" y="1461717"/>
            <a:ext cx="1928812" cy="461962"/>
            <a:chOff x="6293412" y="764709"/>
            <a:chExt cx="1928813" cy="615551"/>
          </a:xfrm>
        </p:grpSpPr>
        <p:sp>
          <p:nvSpPr>
            <p:cNvPr id="24" name="圆角矩形标注 23"/>
            <p:cNvSpPr/>
            <p:nvPr/>
          </p:nvSpPr>
          <p:spPr>
            <a:xfrm>
              <a:off x="6293412" y="809129"/>
              <a:ext cx="1916113" cy="571131"/>
            </a:xfrm>
            <a:prstGeom prst="wedgeRoundRectCallout">
              <a:avLst>
                <a:gd name="adj1" fmla="val 54008"/>
                <a:gd name="adj2" fmla="val 24570"/>
                <a:gd name="adj3" fmla="val 16667"/>
              </a:avLst>
            </a:prstGeom>
            <a:solidFill>
              <a:srgbClr val="B3D9FF"/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6" name="TextBox 14"/>
            <p:cNvSpPr txBox="1">
              <a:spLocks noChangeArrowheads="1"/>
            </p:cNvSpPr>
            <p:nvPr/>
          </p:nvSpPr>
          <p:spPr bwMode="auto">
            <a:xfrm>
              <a:off x="6293412" y="764709"/>
              <a:ext cx="1928813" cy="61555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我有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张画片。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7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 bwMode="auto">
          <a:xfrm>
            <a:off x="4644008" y="3313286"/>
            <a:ext cx="3000375" cy="482600"/>
            <a:chOff x="3000336" y="4177666"/>
            <a:chExt cx="3000421" cy="481213"/>
          </a:xfrm>
        </p:grpSpPr>
        <p:sp>
          <p:nvSpPr>
            <p:cNvPr id="3092" name="TextBox 11"/>
            <p:cNvSpPr txBox="1">
              <a:spLocks noChangeArrowheads="1"/>
            </p:cNvSpPr>
            <p:nvPr/>
          </p:nvSpPr>
          <p:spPr bwMode="auto">
            <a:xfrm>
              <a:off x="3000336" y="4197808"/>
              <a:ext cx="3000421" cy="4610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24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6 =       </a:t>
              </a:r>
              <a:r>
                <a:rPr lang="en-US" altLang="zh-CN" sz="2400" b="1" dirty="0">
                  <a:solidFill>
                    <a:srgbClr val="FF3399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(   )</a:t>
              </a:r>
              <a:endParaRPr lang="zh-CN" altLang="en-US" sz="24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4429108" y="4177666"/>
              <a:ext cx="455620" cy="465384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9" name="TextBox 68"/>
          <p:cNvSpPr txBox="1">
            <a:spLocks noChangeArrowheads="1"/>
          </p:cNvSpPr>
          <p:nvPr/>
        </p:nvSpPr>
        <p:spPr bwMode="auto">
          <a:xfrm>
            <a:off x="4310633" y="3910285"/>
            <a:ext cx="443547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你想怎样算？和同学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说一说。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33" name="Picture 4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 flipH="1">
            <a:off x="105269" y="2966290"/>
            <a:ext cx="2170703" cy="1735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组合 17"/>
          <p:cNvGrpSpPr/>
          <p:nvPr/>
        </p:nvGrpSpPr>
        <p:grpSpPr bwMode="auto">
          <a:xfrm>
            <a:off x="1763689" y="3356307"/>
            <a:ext cx="2160240" cy="943635"/>
            <a:chOff x="5501069" y="1057093"/>
            <a:chExt cx="2610370" cy="1353256"/>
          </a:xfrm>
        </p:grpSpPr>
        <p:sp>
          <p:nvSpPr>
            <p:cNvPr id="35" name="圆角矩形标注 34"/>
            <p:cNvSpPr/>
            <p:nvPr/>
          </p:nvSpPr>
          <p:spPr>
            <a:xfrm>
              <a:off x="5501069" y="1057093"/>
              <a:ext cx="2523358" cy="1353256"/>
            </a:xfrm>
            <a:prstGeom prst="wedgeRoundRectCallout">
              <a:avLst>
                <a:gd name="adj1" fmla="val -54575"/>
                <a:gd name="adj2" fmla="val -8665"/>
                <a:gd name="adj3" fmla="val 16667"/>
              </a:avLst>
            </a:pr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85" name="TextBox 14"/>
            <p:cNvSpPr txBox="1">
              <a:spLocks noChangeArrowheads="1"/>
            </p:cNvSpPr>
            <p:nvPr/>
          </p:nvSpPr>
          <p:spPr bwMode="auto">
            <a:xfrm>
              <a:off x="5509385" y="1171159"/>
              <a:ext cx="2602054" cy="11917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小亮和小红一共有多少张？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4" name="Picture 2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2861070" y="431157"/>
            <a:ext cx="3996930" cy="2852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5" name="组合 21"/>
          <p:cNvGrpSpPr/>
          <p:nvPr/>
        </p:nvGrpSpPr>
        <p:grpSpPr bwMode="auto">
          <a:xfrm>
            <a:off x="4643438" y="609600"/>
            <a:ext cx="2214562" cy="461963"/>
            <a:chOff x="6429388" y="680384"/>
            <a:chExt cx="2214577" cy="615552"/>
          </a:xfrm>
        </p:grpSpPr>
        <p:sp>
          <p:nvSpPr>
            <p:cNvPr id="46" name="圆角矩形标注 45"/>
            <p:cNvSpPr/>
            <p:nvPr/>
          </p:nvSpPr>
          <p:spPr>
            <a:xfrm>
              <a:off x="6429388" y="720575"/>
              <a:ext cx="2082814" cy="530939"/>
            </a:xfrm>
            <a:prstGeom prst="wedgeRoundRectCallout">
              <a:avLst>
                <a:gd name="adj1" fmla="val -43799"/>
                <a:gd name="adj2" fmla="val 84616"/>
                <a:gd name="adj3" fmla="val 16667"/>
              </a:avLst>
            </a:prstGeom>
            <a:solidFill>
              <a:srgbClr val="FFD1E8"/>
            </a:solidFill>
            <a:ln>
              <a:solidFill>
                <a:srgbClr val="FF99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TextBox 14"/>
            <p:cNvSpPr txBox="1">
              <a:spLocks noChangeArrowheads="1"/>
            </p:cNvSpPr>
            <p:nvPr/>
          </p:nvSpPr>
          <p:spPr bwMode="auto">
            <a:xfrm>
              <a:off x="6500825" y="680384"/>
              <a:ext cx="2143140" cy="61555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我有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24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张画片。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8" name="组合 13"/>
          <p:cNvGrpSpPr/>
          <p:nvPr/>
        </p:nvGrpSpPr>
        <p:grpSpPr bwMode="auto">
          <a:xfrm>
            <a:off x="6000750" y="1857375"/>
            <a:ext cx="2286000" cy="461963"/>
            <a:chOff x="2143122" y="744507"/>
            <a:chExt cx="2286016" cy="615158"/>
          </a:xfrm>
        </p:grpSpPr>
        <p:sp>
          <p:nvSpPr>
            <p:cNvPr id="49" name="圆角矩形标注 48"/>
            <p:cNvSpPr/>
            <p:nvPr/>
          </p:nvSpPr>
          <p:spPr>
            <a:xfrm>
              <a:off x="2214561" y="744507"/>
              <a:ext cx="2000264" cy="581335"/>
            </a:xfrm>
            <a:prstGeom prst="wedgeRoundRectCallout">
              <a:avLst>
                <a:gd name="adj1" fmla="val -61987"/>
                <a:gd name="adj2" fmla="val 36900"/>
                <a:gd name="adj3" fmla="val 16667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TextBox 14"/>
            <p:cNvSpPr txBox="1">
              <a:spLocks noChangeArrowheads="1"/>
            </p:cNvSpPr>
            <p:nvPr/>
          </p:nvSpPr>
          <p:spPr bwMode="auto">
            <a:xfrm>
              <a:off x="2143122" y="744507"/>
              <a:ext cx="2286016" cy="61515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我有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6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张画片。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1" name="组合 17"/>
          <p:cNvGrpSpPr/>
          <p:nvPr/>
        </p:nvGrpSpPr>
        <p:grpSpPr bwMode="auto">
          <a:xfrm>
            <a:off x="1259632" y="1461717"/>
            <a:ext cx="1928812" cy="461962"/>
            <a:chOff x="6293412" y="764709"/>
            <a:chExt cx="1928813" cy="615551"/>
          </a:xfrm>
        </p:grpSpPr>
        <p:sp>
          <p:nvSpPr>
            <p:cNvPr id="52" name="圆角矩形标注 51"/>
            <p:cNvSpPr/>
            <p:nvPr/>
          </p:nvSpPr>
          <p:spPr>
            <a:xfrm>
              <a:off x="6293412" y="809129"/>
              <a:ext cx="1916113" cy="571131"/>
            </a:xfrm>
            <a:prstGeom prst="wedgeRoundRectCallout">
              <a:avLst>
                <a:gd name="adj1" fmla="val 54008"/>
                <a:gd name="adj2" fmla="val 24570"/>
                <a:gd name="adj3" fmla="val 16667"/>
              </a:avLst>
            </a:prstGeom>
            <a:solidFill>
              <a:srgbClr val="B3D9FF"/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3" name="TextBox 14"/>
            <p:cNvSpPr txBox="1">
              <a:spLocks noChangeArrowheads="1"/>
            </p:cNvSpPr>
            <p:nvPr/>
          </p:nvSpPr>
          <p:spPr bwMode="auto">
            <a:xfrm>
              <a:off x="6293412" y="764709"/>
              <a:ext cx="1928813" cy="61555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我有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张画片。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5" name="图片 54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6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 bwMode="auto">
          <a:xfrm>
            <a:off x="2771800" y="681539"/>
            <a:ext cx="3660427" cy="954107"/>
            <a:chOff x="3000346" y="4177652"/>
            <a:chExt cx="3000421" cy="951394"/>
          </a:xfrm>
        </p:grpSpPr>
        <p:sp>
          <p:nvSpPr>
            <p:cNvPr id="4118" name="TextBox 11"/>
            <p:cNvSpPr txBox="1">
              <a:spLocks noChangeArrowheads="1"/>
            </p:cNvSpPr>
            <p:nvPr/>
          </p:nvSpPr>
          <p:spPr bwMode="auto">
            <a:xfrm>
              <a:off x="3000346" y="4177652"/>
              <a:ext cx="3000421" cy="9513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24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6 =     </a:t>
              </a:r>
              <a:r>
                <a:rPr lang="en-US" altLang="zh-CN" sz="2800" b="1" dirty="0" smtClean="0">
                  <a:solidFill>
                    <a:srgbClr val="FF3399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(   </a:t>
              </a:r>
              <a:r>
                <a:rPr lang="en-US" altLang="zh-CN" sz="2800" b="1" dirty="0">
                  <a:solidFill>
                    <a:srgbClr val="FF3399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)</a:t>
              </a:r>
              <a:endParaRPr lang="zh-CN" altLang="en-US" sz="28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4429118" y="4177652"/>
              <a:ext cx="455619" cy="465398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71192" y="1851099"/>
            <a:ext cx="1071562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014192" y="1781249"/>
            <a:ext cx="7429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矩形 36"/>
          <p:cNvSpPr>
            <a:spLocks noChangeArrowheads="1"/>
          </p:cNvSpPr>
          <p:nvPr/>
        </p:nvSpPr>
        <p:spPr bwMode="auto">
          <a:xfrm>
            <a:off x="4499992" y="681539"/>
            <a:ext cx="57308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30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3" name="组合 36"/>
          <p:cNvGrpSpPr/>
          <p:nvPr/>
        </p:nvGrpSpPr>
        <p:grpSpPr bwMode="auto">
          <a:xfrm>
            <a:off x="5014317" y="1779662"/>
            <a:ext cx="1068387" cy="766762"/>
            <a:chOff x="4786313" y="498455"/>
            <a:chExt cx="1068387" cy="766768"/>
          </a:xfrm>
        </p:grpSpPr>
        <p:pic>
          <p:nvPicPr>
            <p:cNvPr id="4114" name="Picture 2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786313" y="500048"/>
              <a:ext cx="250825" cy="765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" name="组合 62"/>
            <p:cNvGrpSpPr/>
            <p:nvPr/>
          </p:nvGrpSpPr>
          <p:grpSpPr bwMode="auto">
            <a:xfrm>
              <a:off x="4938713" y="498455"/>
              <a:ext cx="915987" cy="766642"/>
              <a:chOff x="4938714" y="1355711"/>
              <a:chExt cx="916387" cy="766768"/>
            </a:xfrm>
          </p:grpSpPr>
          <p:pic>
            <p:nvPicPr>
              <p:cNvPr id="4116" name="Picture 2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938714" y="1357304"/>
                <a:ext cx="250529" cy="765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117" name="Picture 2"/>
              <p:cNvPicPr>
                <a:picLocks noChangeAspect="1" noChangeArrowheads="1"/>
              </p:cNvPicPr>
              <p:nvPr/>
            </p:nvPicPr>
            <p:blipFill>
              <a:blip r:embed="rId2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5112151" y="1355711"/>
                <a:ext cx="742950" cy="765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5" name="组合 43"/>
          <p:cNvGrpSpPr/>
          <p:nvPr/>
        </p:nvGrpSpPr>
        <p:grpSpPr bwMode="auto">
          <a:xfrm>
            <a:off x="3942754" y="1779662"/>
            <a:ext cx="2357438" cy="857250"/>
            <a:chOff x="671514" y="1500179"/>
            <a:chExt cx="1971661" cy="942986"/>
          </a:xfrm>
        </p:grpSpPr>
        <p:cxnSp>
          <p:nvCxnSpPr>
            <p:cNvPr id="33" name="直接连接符 32"/>
            <p:cNvCxnSpPr/>
            <p:nvPr/>
          </p:nvCxnSpPr>
          <p:spPr>
            <a:xfrm flipV="1">
              <a:off x="857394" y="1501925"/>
              <a:ext cx="1785781" cy="3493"/>
            </a:xfrm>
            <a:prstGeom prst="line">
              <a:avLst/>
            </a:prstGeom>
            <a:ln w="19050">
              <a:solidFill>
                <a:srgbClr val="FF339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680808" y="2429195"/>
              <a:ext cx="1818973" cy="5238"/>
            </a:xfrm>
            <a:prstGeom prst="line">
              <a:avLst/>
            </a:prstGeom>
            <a:ln w="19050">
              <a:solidFill>
                <a:srgbClr val="FF339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rot="5400000">
              <a:off x="292961" y="1878732"/>
              <a:ext cx="942986" cy="185880"/>
            </a:xfrm>
            <a:prstGeom prst="line">
              <a:avLst/>
            </a:prstGeom>
            <a:ln w="19050">
              <a:solidFill>
                <a:srgbClr val="FF339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rot="5400000">
              <a:off x="2088036" y="1888025"/>
              <a:ext cx="942986" cy="167292"/>
            </a:xfrm>
            <a:prstGeom prst="line">
              <a:avLst/>
            </a:prstGeom>
            <a:ln w="19050">
              <a:solidFill>
                <a:srgbClr val="FF339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128" name="Picture 3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88792" y="1922537"/>
            <a:ext cx="21621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9" name="Picture 3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28567" y="2622624"/>
            <a:ext cx="39052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30" name="Picture 3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692054" y="3151262"/>
            <a:ext cx="4127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5417137" y="681539"/>
            <a:ext cx="54534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张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9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3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" dur="500"/>
                                        <p:tgtEl>
                                          <p:spTgt spid="4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/>
      <p:bldP spid="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23728" y="714375"/>
            <a:ext cx="1071562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43"/>
          <p:cNvGrpSpPr/>
          <p:nvPr/>
        </p:nvGrpSpPr>
        <p:grpSpPr bwMode="auto">
          <a:xfrm>
            <a:off x="3195290" y="642938"/>
            <a:ext cx="2357438" cy="857250"/>
            <a:chOff x="671514" y="1500179"/>
            <a:chExt cx="1971661" cy="942986"/>
          </a:xfrm>
        </p:grpSpPr>
        <p:cxnSp>
          <p:nvCxnSpPr>
            <p:cNvPr id="33" name="直接连接符 32"/>
            <p:cNvCxnSpPr/>
            <p:nvPr/>
          </p:nvCxnSpPr>
          <p:spPr>
            <a:xfrm flipV="1">
              <a:off x="857394" y="1501925"/>
              <a:ext cx="1785781" cy="3493"/>
            </a:xfrm>
            <a:prstGeom prst="line">
              <a:avLst/>
            </a:prstGeom>
            <a:ln w="19050">
              <a:solidFill>
                <a:srgbClr val="FF339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680808" y="2429195"/>
              <a:ext cx="1818973" cy="5238"/>
            </a:xfrm>
            <a:prstGeom prst="line">
              <a:avLst/>
            </a:prstGeom>
            <a:ln w="19050">
              <a:solidFill>
                <a:srgbClr val="FF339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rot="5400000">
              <a:off x="292961" y="1878732"/>
              <a:ext cx="942986" cy="185880"/>
            </a:xfrm>
            <a:prstGeom prst="line">
              <a:avLst/>
            </a:prstGeom>
            <a:ln w="19050">
              <a:solidFill>
                <a:srgbClr val="FF339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rot="5400000">
              <a:off x="2088036" y="1888025"/>
              <a:ext cx="942986" cy="167292"/>
            </a:xfrm>
            <a:prstGeom prst="line">
              <a:avLst/>
            </a:prstGeom>
            <a:ln w="19050">
              <a:solidFill>
                <a:srgbClr val="FF339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126" name="Picture 3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41328" y="785813"/>
            <a:ext cx="21621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3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81103" y="1485900"/>
            <a:ext cx="39052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3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44590" y="2014538"/>
            <a:ext cx="4127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9" name="TextBox 11"/>
          <p:cNvSpPr txBox="1">
            <a:spLocks noChangeArrowheads="1"/>
          </p:cNvSpPr>
          <p:nvPr/>
        </p:nvSpPr>
        <p:spPr bwMode="auto">
          <a:xfrm>
            <a:off x="1043038" y="2786063"/>
            <a:ext cx="164306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 =</a:t>
            </a:r>
            <a:endParaRPr lang="zh-CN" altLang="en-US" sz="2400" b="1" dirty="0">
              <a:solidFill>
                <a:srgbClr val="FF3399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7" name="TextBox 24"/>
          <p:cNvSpPr txBox="1">
            <a:spLocks noChangeArrowheads="1"/>
          </p:cNvSpPr>
          <p:nvPr/>
        </p:nvSpPr>
        <p:spPr bwMode="auto">
          <a:xfrm>
            <a:off x="971600" y="3381375"/>
            <a:ext cx="5715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8" name="TextBox 24"/>
          <p:cNvSpPr txBox="1">
            <a:spLocks noChangeArrowheads="1"/>
          </p:cNvSpPr>
          <p:nvPr/>
        </p:nvSpPr>
        <p:spPr bwMode="auto">
          <a:xfrm>
            <a:off x="1614538" y="3381375"/>
            <a:ext cx="35718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3" name="组合 32"/>
          <p:cNvGrpSpPr/>
          <p:nvPr/>
        </p:nvGrpSpPr>
        <p:grpSpPr bwMode="auto">
          <a:xfrm>
            <a:off x="1227188" y="3143250"/>
            <a:ext cx="547687" cy="295275"/>
            <a:chOff x="1252538" y="3100388"/>
            <a:chExt cx="547707" cy="295275"/>
          </a:xfrm>
        </p:grpSpPr>
        <p:cxnSp>
          <p:nvCxnSpPr>
            <p:cNvPr id="53" name="直接连接符 52"/>
            <p:cNvCxnSpPr/>
            <p:nvPr/>
          </p:nvCxnSpPr>
          <p:spPr>
            <a:xfrm rot="5400000">
              <a:off x="1219204" y="3133722"/>
              <a:ext cx="295275" cy="228608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rot="16200000" flipH="1">
              <a:off x="1566880" y="3162297"/>
              <a:ext cx="285750" cy="180982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0" name="Picture 3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876256" y="3072296"/>
            <a:ext cx="1349864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组合 74"/>
          <p:cNvGrpSpPr/>
          <p:nvPr/>
        </p:nvGrpSpPr>
        <p:grpSpPr bwMode="auto">
          <a:xfrm flipH="1">
            <a:off x="1789163" y="3176588"/>
            <a:ext cx="287337" cy="681037"/>
            <a:chOff x="3961840" y="2253562"/>
            <a:chExt cx="215157" cy="681749"/>
          </a:xfrm>
        </p:grpSpPr>
        <p:cxnSp>
          <p:nvCxnSpPr>
            <p:cNvPr id="62" name="直接连接符 61"/>
            <p:cNvCxnSpPr/>
            <p:nvPr/>
          </p:nvCxnSpPr>
          <p:spPr>
            <a:xfrm rot="5400000">
              <a:off x="3626522" y="2588881"/>
              <a:ext cx="675392" cy="4755"/>
            </a:xfrm>
            <a:prstGeom prst="line">
              <a:avLst/>
            </a:prstGeom>
            <a:ln w="25400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rot="10800000" flipH="1" flipV="1">
              <a:off x="3966595" y="2921009"/>
              <a:ext cx="210402" cy="6357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rot="16200000" flipV="1">
              <a:off x="4122172" y="2880486"/>
              <a:ext cx="10965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5" name="TextBox 24"/>
          <p:cNvSpPr txBox="1">
            <a:spLocks noChangeArrowheads="1"/>
          </p:cNvSpPr>
          <p:nvPr/>
        </p:nvSpPr>
        <p:spPr bwMode="auto">
          <a:xfrm>
            <a:off x="1614538" y="3824288"/>
            <a:ext cx="64293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10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0" name="TextBox 24"/>
          <p:cNvSpPr txBox="1">
            <a:spLocks noChangeArrowheads="1"/>
          </p:cNvSpPr>
          <p:nvPr/>
        </p:nvSpPr>
        <p:spPr bwMode="auto">
          <a:xfrm>
            <a:off x="2328913" y="2786063"/>
            <a:ext cx="5715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ea typeface="楷体_GB2312" panose="02010609030101010101" pitchFamily="49" charset="-122"/>
                <a:cs typeface="Arial" panose="020B0604020202020204" pitchFamily="34" charset="0"/>
              </a:rPr>
              <a:t>30</a:t>
            </a:r>
            <a:endParaRPr lang="zh-CN" altLang="zh-CN" sz="2400">
              <a:ea typeface="楷体_GB2312" panose="0201060903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5" name="组合 30"/>
          <p:cNvGrpSpPr/>
          <p:nvPr/>
        </p:nvGrpSpPr>
        <p:grpSpPr bwMode="auto">
          <a:xfrm>
            <a:off x="3956120" y="2900064"/>
            <a:ext cx="3054350" cy="1071563"/>
            <a:chOff x="5456468" y="1714494"/>
            <a:chExt cx="2473118" cy="1071570"/>
          </a:xfrm>
        </p:grpSpPr>
        <p:sp>
          <p:nvSpPr>
            <p:cNvPr id="30" name="云形标注 29"/>
            <p:cNvSpPr/>
            <p:nvPr/>
          </p:nvSpPr>
          <p:spPr>
            <a:xfrm>
              <a:off x="5572154" y="1714494"/>
              <a:ext cx="2357432" cy="1071570"/>
            </a:xfrm>
            <a:prstGeom prst="cloudCallout">
              <a:avLst>
                <a:gd name="adj1" fmla="val 57532"/>
                <a:gd name="adj2" fmla="val 7776"/>
              </a:avLst>
            </a:pr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40" name="TextBox 14"/>
            <p:cNvSpPr txBox="1">
              <a:spLocks noChangeArrowheads="1"/>
            </p:cNvSpPr>
            <p:nvPr/>
          </p:nvSpPr>
          <p:spPr bwMode="auto">
            <a:xfrm>
              <a:off x="5456468" y="1818229"/>
              <a:ext cx="2285982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先算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+6=10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9" name="TextBox 14"/>
          <p:cNvSpPr txBox="1">
            <a:spLocks noChangeArrowheads="1"/>
          </p:cNvSpPr>
          <p:nvPr/>
        </p:nvSpPr>
        <p:spPr bwMode="auto">
          <a:xfrm>
            <a:off x="4355976" y="3363838"/>
            <a:ext cx="22860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再算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+10=30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7" grpId="1"/>
      <p:bldP spid="48" grpId="0"/>
      <p:bldP spid="65" grpId="0"/>
      <p:bldP spid="65" grpId="1"/>
      <p:bldP spid="70" grpId="0"/>
      <p:bldP spid="6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 bwMode="auto">
          <a:xfrm>
            <a:off x="5388049" y="3579862"/>
            <a:ext cx="3000375" cy="482600"/>
            <a:chOff x="3000336" y="4177666"/>
            <a:chExt cx="3000421" cy="481213"/>
          </a:xfrm>
        </p:grpSpPr>
        <p:sp>
          <p:nvSpPr>
            <p:cNvPr id="6163" name="TextBox 11"/>
            <p:cNvSpPr txBox="1">
              <a:spLocks noChangeArrowheads="1"/>
            </p:cNvSpPr>
            <p:nvPr/>
          </p:nvSpPr>
          <p:spPr bwMode="auto">
            <a:xfrm>
              <a:off x="3000336" y="4197808"/>
              <a:ext cx="3000421" cy="4610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24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 =     </a:t>
              </a:r>
              <a:r>
                <a:rPr lang="en-US" altLang="zh-CN" sz="2400" b="1" dirty="0" smtClean="0">
                  <a:solidFill>
                    <a:srgbClr val="FF3399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(   </a:t>
              </a:r>
              <a:r>
                <a:rPr lang="en-US" altLang="zh-CN" sz="2400" b="1" dirty="0">
                  <a:solidFill>
                    <a:srgbClr val="FF3399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)</a:t>
              </a:r>
              <a:endParaRPr lang="zh-CN" altLang="en-US" sz="24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4429108" y="4177666"/>
              <a:ext cx="455620" cy="465384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17"/>
          <p:cNvGrpSpPr/>
          <p:nvPr/>
        </p:nvGrpSpPr>
        <p:grpSpPr bwMode="auto">
          <a:xfrm>
            <a:off x="1767631" y="3341874"/>
            <a:ext cx="2469901" cy="955864"/>
            <a:chOff x="6416297" y="1006361"/>
            <a:chExt cx="3929105" cy="704363"/>
          </a:xfrm>
          <a:noFill/>
        </p:grpSpPr>
        <p:sp>
          <p:nvSpPr>
            <p:cNvPr id="35" name="圆角矩形标注 34"/>
            <p:cNvSpPr/>
            <p:nvPr/>
          </p:nvSpPr>
          <p:spPr>
            <a:xfrm>
              <a:off x="6428996" y="1006361"/>
              <a:ext cx="3702091" cy="704363"/>
            </a:xfrm>
            <a:prstGeom prst="wedgeRoundRectCallout">
              <a:avLst>
                <a:gd name="adj1" fmla="val -62433"/>
                <a:gd name="adj2" fmla="val 17696"/>
                <a:gd name="adj3" fmla="val 16667"/>
              </a:avLst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56" name="TextBox 14"/>
            <p:cNvSpPr txBox="1">
              <a:spLocks noChangeArrowheads="1"/>
            </p:cNvSpPr>
            <p:nvPr/>
          </p:nvSpPr>
          <p:spPr bwMode="auto">
            <a:xfrm>
              <a:off x="6416297" y="1057093"/>
              <a:ext cx="3929105" cy="615122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小亮和小明一共有多少张？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6154" name="Picture 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67544" y="3398596"/>
            <a:ext cx="1307811" cy="104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2861070" y="431157"/>
            <a:ext cx="3996930" cy="2852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9" name="组合 21"/>
          <p:cNvGrpSpPr/>
          <p:nvPr/>
        </p:nvGrpSpPr>
        <p:grpSpPr bwMode="auto">
          <a:xfrm>
            <a:off x="4643438" y="609600"/>
            <a:ext cx="2214562" cy="461963"/>
            <a:chOff x="6429388" y="680384"/>
            <a:chExt cx="2214577" cy="615552"/>
          </a:xfrm>
        </p:grpSpPr>
        <p:sp>
          <p:nvSpPr>
            <p:cNvPr id="30" name="圆角矩形标注 29"/>
            <p:cNvSpPr/>
            <p:nvPr/>
          </p:nvSpPr>
          <p:spPr>
            <a:xfrm>
              <a:off x="6429388" y="720575"/>
              <a:ext cx="2082814" cy="530939"/>
            </a:xfrm>
            <a:prstGeom prst="wedgeRoundRectCallout">
              <a:avLst>
                <a:gd name="adj1" fmla="val -43799"/>
                <a:gd name="adj2" fmla="val 84616"/>
                <a:gd name="adj3" fmla="val 16667"/>
              </a:avLst>
            </a:prstGeom>
            <a:solidFill>
              <a:srgbClr val="FFD1E8"/>
            </a:solidFill>
            <a:ln>
              <a:solidFill>
                <a:srgbClr val="FF99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TextBox 14"/>
            <p:cNvSpPr txBox="1">
              <a:spLocks noChangeArrowheads="1"/>
            </p:cNvSpPr>
            <p:nvPr/>
          </p:nvSpPr>
          <p:spPr bwMode="auto">
            <a:xfrm>
              <a:off x="6500825" y="680384"/>
              <a:ext cx="2143140" cy="61555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我有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24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张画片。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3" name="组合 13"/>
          <p:cNvGrpSpPr/>
          <p:nvPr/>
        </p:nvGrpSpPr>
        <p:grpSpPr bwMode="auto">
          <a:xfrm>
            <a:off x="6000750" y="1857375"/>
            <a:ext cx="2286000" cy="461963"/>
            <a:chOff x="2143122" y="744507"/>
            <a:chExt cx="2286016" cy="615158"/>
          </a:xfrm>
        </p:grpSpPr>
        <p:sp>
          <p:nvSpPr>
            <p:cNvPr id="34" name="圆角矩形标注 33"/>
            <p:cNvSpPr/>
            <p:nvPr/>
          </p:nvSpPr>
          <p:spPr>
            <a:xfrm>
              <a:off x="2214561" y="744507"/>
              <a:ext cx="2000264" cy="581335"/>
            </a:xfrm>
            <a:prstGeom prst="wedgeRoundRectCallout">
              <a:avLst>
                <a:gd name="adj1" fmla="val -61987"/>
                <a:gd name="adj2" fmla="val 36900"/>
                <a:gd name="adj3" fmla="val 16667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TextBox 14"/>
            <p:cNvSpPr txBox="1">
              <a:spLocks noChangeArrowheads="1"/>
            </p:cNvSpPr>
            <p:nvPr/>
          </p:nvSpPr>
          <p:spPr bwMode="auto">
            <a:xfrm>
              <a:off x="2143122" y="744507"/>
              <a:ext cx="2286016" cy="61515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我有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6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张画片。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 bwMode="auto">
          <a:xfrm>
            <a:off x="2855789" y="1665288"/>
            <a:ext cx="3804443" cy="466725"/>
            <a:chOff x="3000346" y="4177650"/>
            <a:chExt cx="3000421" cy="465384"/>
          </a:xfrm>
        </p:grpSpPr>
        <p:sp>
          <p:nvSpPr>
            <p:cNvPr id="7195" name="TextBox 11"/>
            <p:cNvSpPr txBox="1">
              <a:spLocks noChangeArrowheads="1"/>
            </p:cNvSpPr>
            <p:nvPr/>
          </p:nvSpPr>
          <p:spPr bwMode="auto">
            <a:xfrm>
              <a:off x="3000346" y="4177652"/>
              <a:ext cx="3000421" cy="4603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24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  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       </a:t>
              </a:r>
              <a:r>
                <a:rPr lang="en-US" altLang="zh-CN" sz="2400" b="1" dirty="0">
                  <a:solidFill>
                    <a:srgbClr val="FF3399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(   )</a:t>
              </a:r>
              <a:endParaRPr lang="zh-CN" altLang="en-US" sz="24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4429118" y="4177650"/>
              <a:ext cx="455619" cy="465384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102" name="矩形 36"/>
          <p:cNvSpPr>
            <a:spLocks noChangeArrowheads="1"/>
          </p:cNvSpPr>
          <p:nvPr/>
        </p:nvSpPr>
        <p:spPr bwMode="auto">
          <a:xfrm>
            <a:off x="4718992" y="1665288"/>
            <a:ext cx="573088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33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5590455" y="1631950"/>
            <a:ext cx="49371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张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17"/>
          <p:cNvGrpSpPr/>
          <p:nvPr/>
        </p:nvGrpSpPr>
        <p:grpSpPr bwMode="auto">
          <a:xfrm>
            <a:off x="2428876" y="867568"/>
            <a:ext cx="3929062" cy="528638"/>
            <a:chOff x="6416297" y="1006361"/>
            <a:chExt cx="3929105" cy="704363"/>
          </a:xfrm>
          <a:noFill/>
        </p:grpSpPr>
        <p:sp>
          <p:nvSpPr>
            <p:cNvPr id="25" name="圆角矩形标注 24"/>
            <p:cNvSpPr/>
            <p:nvPr/>
          </p:nvSpPr>
          <p:spPr>
            <a:xfrm>
              <a:off x="6428997" y="1006361"/>
              <a:ext cx="3702091" cy="704363"/>
            </a:xfrm>
            <a:prstGeom prst="wedgeRoundRectCallout">
              <a:avLst>
                <a:gd name="adj1" fmla="val -56131"/>
                <a:gd name="adj2" fmla="val 49283"/>
                <a:gd name="adj3" fmla="val 16667"/>
              </a:avLst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194" name="TextBox 14"/>
            <p:cNvSpPr txBox="1">
              <a:spLocks noChangeArrowheads="1"/>
            </p:cNvSpPr>
            <p:nvPr/>
          </p:nvSpPr>
          <p:spPr bwMode="auto">
            <a:xfrm>
              <a:off x="6416297" y="1057093"/>
              <a:ext cx="3929105" cy="615122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小亮和小明一共有多少张？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7176" name="Picture 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03648" y="631825"/>
            <a:ext cx="795338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Box 24"/>
          <p:cNvSpPr txBox="1">
            <a:spLocks noChangeArrowheads="1"/>
          </p:cNvSpPr>
          <p:nvPr/>
        </p:nvSpPr>
        <p:spPr bwMode="auto">
          <a:xfrm>
            <a:off x="2954338" y="2292350"/>
            <a:ext cx="5715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9" name="TextBox 24"/>
          <p:cNvSpPr txBox="1">
            <a:spLocks noChangeArrowheads="1"/>
          </p:cNvSpPr>
          <p:nvPr/>
        </p:nvSpPr>
        <p:spPr bwMode="auto">
          <a:xfrm>
            <a:off x="3597275" y="2292350"/>
            <a:ext cx="35718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4" name="组合 32"/>
          <p:cNvGrpSpPr/>
          <p:nvPr/>
        </p:nvGrpSpPr>
        <p:grpSpPr bwMode="auto">
          <a:xfrm>
            <a:off x="3209925" y="2054225"/>
            <a:ext cx="547688" cy="295275"/>
            <a:chOff x="1252538" y="3100388"/>
            <a:chExt cx="547707" cy="295275"/>
          </a:xfrm>
        </p:grpSpPr>
        <p:cxnSp>
          <p:nvCxnSpPr>
            <p:cNvPr id="31" name="直接连接符 30"/>
            <p:cNvCxnSpPr/>
            <p:nvPr/>
          </p:nvCxnSpPr>
          <p:spPr>
            <a:xfrm rot="5400000">
              <a:off x="1219204" y="3133722"/>
              <a:ext cx="295275" cy="228608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rot="16200000" flipH="1">
              <a:off x="1566880" y="3162297"/>
              <a:ext cx="285750" cy="180981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74"/>
          <p:cNvGrpSpPr/>
          <p:nvPr/>
        </p:nvGrpSpPr>
        <p:grpSpPr bwMode="auto">
          <a:xfrm flipH="1">
            <a:off x="3789363" y="2087563"/>
            <a:ext cx="287337" cy="681037"/>
            <a:chOff x="3961840" y="2253562"/>
            <a:chExt cx="215157" cy="681749"/>
          </a:xfrm>
        </p:grpSpPr>
        <p:cxnSp>
          <p:nvCxnSpPr>
            <p:cNvPr id="38" name="直接连接符 37"/>
            <p:cNvCxnSpPr/>
            <p:nvPr/>
          </p:nvCxnSpPr>
          <p:spPr>
            <a:xfrm rot="5400000">
              <a:off x="3626522" y="2588881"/>
              <a:ext cx="675392" cy="4755"/>
            </a:xfrm>
            <a:prstGeom prst="line">
              <a:avLst/>
            </a:prstGeom>
            <a:ln w="25400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rot="10800000" flipH="1" flipV="1">
              <a:off x="3966595" y="2921009"/>
              <a:ext cx="210402" cy="6357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rot="16200000" flipV="1">
              <a:off x="4122172" y="2880486"/>
              <a:ext cx="10965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矩形 40"/>
          <p:cNvSpPr/>
          <p:nvPr/>
        </p:nvSpPr>
        <p:spPr bwMode="auto">
          <a:xfrm>
            <a:off x="3756025" y="2813050"/>
            <a:ext cx="390525" cy="384175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6" name="组合 13"/>
          <p:cNvGrpSpPr/>
          <p:nvPr/>
        </p:nvGrpSpPr>
        <p:grpSpPr bwMode="auto">
          <a:xfrm>
            <a:off x="2339755" y="3558757"/>
            <a:ext cx="3639481" cy="544325"/>
            <a:chOff x="2025042" y="744507"/>
            <a:chExt cx="1904014" cy="1180289"/>
          </a:xfrm>
        </p:grpSpPr>
        <p:sp>
          <p:nvSpPr>
            <p:cNvPr id="43" name="圆角矩形标注 42"/>
            <p:cNvSpPr/>
            <p:nvPr/>
          </p:nvSpPr>
          <p:spPr>
            <a:xfrm>
              <a:off x="2025042" y="744507"/>
              <a:ext cx="1904014" cy="1111370"/>
            </a:xfrm>
            <a:prstGeom prst="wedgeRoundRectCallout">
              <a:avLst>
                <a:gd name="adj1" fmla="val 55685"/>
                <a:gd name="adj2" fmla="val 13058"/>
                <a:gd name="adj3" fmla="val 16667"/>
              </a:avLst>
            </a:prstGeom>
            <a:noFill/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187" name="TextBox 14"/>
            <p:cNvSpPr txBox="1">
              <a:spLocks noChangeArrowheads="1"/>
            </p:cNvSpPr>
            <p:nvPr/>
          </p:nvSpPr>
          <p:spPr bwMode="auto">
            <a:xfrm>
              <a:off x="2025043" y="790270"/>
              <a:ext cx="1829765" cy="113452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先算什么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，再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算什么？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011014" y="3322538"/>
            <a:ext cx="1298435" cy="1037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3928368" y="1665288"/>
            <a:ext cx="33855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矩形 36"/>
          <p:cNvSpPr>
            <a:spLocks noChangeArrowheads="1"/>
          </p:cNvSpPr>
          <p:nvPr/>
        </p:nvSpPr>
        <p:spPr bwMode="auto">
          <a:xfrm>
            <a:off x="3681413" y="2770188"/>
            <a:ext cx="573087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13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2" name="图片 4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/>
      <p:bldP spid="44" grpId="0"/>
      <p:bldP spid="28" grpId="0"/>
      <p:bldP spid="29" grpId="0"/>
      <p:bldP spid="29" grpId="1"/>
      <p:bldP spid="41" grpId="0" animBg="1"/>
      <p:bldP spid="47" grpId="0"/>
      <p:bldP spid="4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矩形 12"/>
          <p:cNvSpPr>
            <a:spLocks noChangeArrowheads="1"/>
          </p:cNvSpPr>
          <p:nvPr/>
        </p:nvSpPr>
        <p:spPr bwMode="auto">
          <a:xfrm>
            <a:off x="632111" y="1059582"/>
            <a:ext cx="7189789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填一填，说说先算什么，再算什么。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 bwMode="auto">
          <a:xfrm>
            <a:off x="357188" y="2118668"/>
            <a:ext cx="3000375" cy="466725"/>
            <a:chOff x="2310869" y="4177650"/>
            <a:chExt cx="3000421" cy="465384"/>
          </a:xfrm>
        </p:grpSpPr>
        <p:sp>
          <p:nvSpPr>
            <p:cNvPr id="8219" name="TextBox 11"/>
            <p:cNvSpPr txBox="1">
              <a:spLocks noChangeArrowheads="1"/>
            </p:cNvSpPr>
            <p:nvPr/>
          </p:nvSpPr>
          <p:spPr bwMode="auto">
            <a:xfrm>
              <a:off x="2310869" y="4177652"/>
              <a:ext cx="3000421" cy="4610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38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  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 =       </a:t>
              </a:r>
              <a:endParaRPr lang="zh-CN" altLang="en-US" sz="24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428626" y="4177650"/>
              <a:ext cx="455619" cy="465384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矩形 36"/>
          <p:cNvSpPr>
            <a:spLocks noChangeArrowheads="1"/>
          </p:cNvSpPr>
          <p:nvPr/>
        </p:nvSpPr>
        <p:spPr bwMode="auto">
          <a:xfrm>
            <a:off x="2441575" y="2104380"/>
            <a:ext cx="573088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40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0" name="TextBox 24"/>
          <p:cNvSpPr txBox="1">
            <a:spLocks noChangeArrowheads="1"/>
          </p:cNvSpPr>
          <p:nvPr/>
        </p:nvSpPr>
        <p:spPr bwMode="auto">
          <a:xfrm>
            <a:off x="895350" y="2823518"/>
            <a:ext cx="5715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30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1" name="TextBox 24"/>
          <p:cNvSpPr txBox="1">
            <a:spLocks noChangeArrowheads="1"/>
          </p:cNvSpPr>
          <p:nvPr/>
        </p:nvSpPr>
        <p:spPr bwMode="auto">
          <a:xfrm>
            <a:off x="1577975" y="2829868"/>
            <a:ext cx="35718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8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3" name="组合 32"/>
          <p:cNvGrpSpPr/>
          <p:nvPr/>
        </p:nvGrpSpPr>
        <p:grpSpPr bwMode="auto">
          <a:xfrm>
            <a:off x="1184275" y="2507605"/>
            <a:ext cx="547688" cy="295275"/>
            <a:chOff x="1252538" y="3100388"/>
            <a:chExt cx="547707" cy="295275"/>
          </a:xfrm>
        </p:grpSpPr>
        <p:cxnSp>
          <p:nvCxnSpPr>
            <p:cNvPr id="13" name="直接连接符 12"/>
            <p:cNvCxnSpPr/>
            <p:nvPr/>
          </p:nvCxnSpPr>
          <p:spPr>
            <a:xfrm rot="5400000">
              <a:off x="1219204" y="3133722"/>
              <a:ext cx="295275" cy="228608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rot="16200000" flipH="1">
              <a:off x="1566880" y="3162297"/>
              <a:ext cx="285750" cy="180981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02" name="矩形 14"/>
          <p:cNvSpPr>
            <a:spLocks noChangeArrowheads="1"/>
          </p:cNvSpPr>
          <p:nvPr/>
        </p:nvSpPr>
        <p:spPr bwMode="auto">
          <a:xfrm>
            <a:off x="1905000" y="2118668"/>
            <a:ext cx="34015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cs typeface="Arial" panose="020B0604020202020204" pitchFamily="34" charset="0"/>
              </a:rPr>
              <a:t>2</a:t>
            </a:r>
            <a:endParaRPr lang="zh-CN" altLang="en-US" b="1"/>
          </a:p>
        </p:txBody>
      </p:sp>
      <p:sp>
        <p:nvSpPr>
          <p:cNvPr id="17" name="矩形 16"/>
          <p:cNvSpPr/>
          <p:nvPr/>
        </p:nvSpPr>
        <p:spPr bwMode="auto">
          <a:xfrm>
            <a:off x="957263" y="2818755"/>
            <a:ext cx="455612" cy="466725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18" name="矩形 17"/>
          <p:cNvSpPr/>
          <p:nvPr/>
        </p:nvSpPr>
        <p:spPr bwMode="auto">
          <a:xfrm>
            <a:off x="1519238" y="2812405"/>
            <a:ext cx="455612" cy="466725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grpSp>
        <p:nvGrpSpPr>
          <p:cNvPr id="4" name="组合 17"/>
          <p:cNvGrpSpPr/>
          <p:nvPr/>
        </p:nvGrpSpPr>
        <p:grpSpPr bwMode="auto">
          <a:xfrm>
            <a:off x="5072063" y="2113905"/>
            <a:ext cx="3000375" cy="466725"/>
            <a:chOff x="2310869" y="4177650"/>
            <a:chExt cx="3000421" cy="465384"/>
          </a:xfrm>
        </p:grpSpPr>
        <p:sp>
          <p:nvSpPr>
            <p:cNvPr id="8215" name="TextBox 11"/>
            <p:cNvSpPr txBox="1">
              <a:spLocks noChangeArrowheads="1"/>
            </p:cNvSpPr>
            <p:nvPr/>
          </p:nvSpPr>
          <p:spPr bwMode="auto">
            <a:xfrm>
              <a:off x="2310869" y="4177652"/>
              <a:ext cx="3000421" cy="4610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26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  </a:t>
              </a: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 =       </a:t>
              </a:r>
              <a:endParaRPr lang="zh-CN" altLang="en-US" sz="2400" b="1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4428626" y="4177650"/>
              <a:ext cx="455619" cy="465384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3" name="矩形 36"/>
          <p:cNvSpPr>
            <a:spLocks noChangeArrowheads="1"/>
          </p:cNvSpPr>
          <p:nvPr/>
        </p:nvSpPr>
        <p:spPr bwMode="auto">
          <a:xfrm>
            <a:off x="7156450" y="2099618"/>
            <a:ext cx="573088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33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4" name="TextBox 24"/>
          <p:cNvSpPr txBox="1">
            <a:spLocks noChangeArrowheads="1"/>
          </p:cNvSpPr>
          <p:nvPr/>
        </p:nvSpPr>
        <p:spPr bwMode="auto">
          <a:xfrm>
            <a:off x="5610225" y="2818755"/>
            <a:ext cx="5715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6292850" y="2825105"/>
            <a:ext cx="35718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5" name="组合 32"/>
          <p:cNvGrpSpPr/>
          <p:nvPr/>
        </p:nvGrpSpPr>
        <p:grpSpPr bwMode="auto">
          <a:xfrm>
            <a:off x="5899150" y="2502843"/>
            <a:ext cx="547688" cy="295275"/>
            <a:chOff x="1252538" y="3100388"/>
            <a:chExt cx="547707" cy="295275"/>
          </a:xfrm>
        </p:grpSpPr>
        <p:cxnSp>
          <p:nvCxnSpPr>
            <p:cNvPr id="27" name="直接连接符 26"/>
            <p:cNvCxnSpPr/>
            <p:nvPr/>
          </p:nvCxnSpPr>
          <p:spPr>
            <a:xfrm rot="5400000">
              <a:off x="1219204" y="3133722"/>
              <a:ext cx="295275" cy="228608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rot="16200000" flipH="1">
              <a:off x="1566880" y="3162297"/>
              <a:ext cx="285750" cy="180981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10" name="矩形 28"/>
          <p:cNvSpPr>
            <a:spLocks noChangeArrowheads="1"/>
          </p:cNvSpPr>
          <p:nvPr/>
        </p:nvSpPr>
        <p:spPr bwMode="auto">
          <a:xfrm>
            <a:off x="6619875" y="2113905"/>
            <a:ext cx="34015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cs typeface="Arial" panose="020B0604020202020204" pitchFamily="34" charset="0"/>
              </a:rPr>
              <a:t>7</a:t>
            </a:r>
            <a:endParaRPr lang="zh-CN" altLang="en-US" b="1"/>
          </a:p>
        </p:txBody>
      </p:sp>
      <p:sp>
        <p:nvSpPr>
          <p:cNvPr id="30" name="矩形 29"/>
          <p:cNvSpPr/>
          <p:nvPr/>
        </p:nvSpPr>
        <p:spPr bwMode="auto">
          <a:xfrm>
            <a:off x="5672138" y="2813993"/>
            <a:ext cx="455612" cy="466725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31" name="矩形 30"/>
          <p:cNvSpPr/>
          <p:nvPr/>
        </p:nvSpPr>
        <p:spPr bwMode="auto">
          <a:xfrm>
            <a:off x="6243638" y="2815580"/>
            <a:ext cx="455612" cy="466725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9" name="图片 3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23" grpId="0"/>
      <p:bldP spid="2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3568" y="1714500"/>
            <a:ext cx="2000250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7"/>
          <p:cNvGrpSpPr/>
          <p:nvPr/>
        </p:nvGrpSpPr>
        <p:grpSpPr bwMode="auto">
          <a:xfrm>
            <a:off x="755005" y="1824038"/>
            <a:ext cx="2000250" cy="461962"/>
            <a:chOff x="3428996" y="3467407"/>
            <a:chExt cx="2000265" cy="461665"/>
          </a:xfrm>
        </p:grpSpPr>
        <p:sp>
          <p:nvSpPr>
            <p:cNvPr id="9258" name="TextBox 11"/>
            <p:cNvSpPr txBox="1">
              <a:spLocks noChangeArrowheads="1"/>
            </p:cNvSpPr>
            <p:nvPr/>
          </p:nvSpPr>
          <p:spPr bwMode="auto">
            <a:xfrm>
              <a:off x="3428996" y="3467407"/>
              <a:ext cx="200026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7 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 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4685189" y="3500723"/>
              <a:ext cx="371478" cy="375996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1933526" y="1824038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10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9222" name="矩形 12"/>
          <p:cNvSpPr>
            <a:spLocks noChangeArrowheads="1"/>
          </p:cNvSpPr>
          <p:nvPr/>
        </p:nvSpPr>
        <p:spPr bwMode="auto">
          <a:xfrm>
            <a:off x="423837" y="627534"/>
            <a:ext cx="403641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算一算，比一比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  <a:cs typeface="Arial" panose="020B0604020202020204" pitchFamily="34" charset="0"/>
              </a:rPr>
              <a:t>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3" name="组合 17"/>
          <p:cNvGrpSpPr/>
          <p:nvPr/>
        </p:nvGrpSpPr>
        <p:grpSpPr bwMode="auto">
          <a:xfrm>
            <a:off x="755005" y="2324100"/>
            <a:ext cx="2000250" cy="461963"/>
            <a:chOff x="3428996" y="3467407"/>
            <a:chExt cx="2000265" cy="461665"/>
          </a:xfrm>
        </p:grpSpPr>
        <p:sp>
          <p:nvSpPr>
            <p:cNvPr id="9256" name="TextBox 11"/>
            <p:cNvSpPr txBox="1">
              <a:spLocks noChangeArrowheads="1"/>
            </p:cNvSpPr>
            <p:nvPr/>
          </p:nvSpPr>
          <p:spPr bwMode="auto">
            <a:xfrm>
              <a:off x="3428996" y="3467407"/>
              <a:ext cx="200026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7 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43 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4829207" y="3500723"/>
              <a:ext cx="371478" cy="375994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2071638" y="2324100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50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4" name="组合 17"/>
          <p:cNvGrpSpPr/>
          <p:nvPr/>
        </p:nvGrpSpPr>
        <p:grpSpPr bwMode="auto">
          <a:xfrm>
            <a:off x="755005" y="2824163"/>
            <a:ext cx="2000250" cy="461962"/>
            <a:chOff x="3428996" y="3467407"/>
            <a:chExt cx="2000265" cy="461665"/>
          </a:xfrm>
        </p:grpSpPr>
        <p:sp>
          <p:nvSpPr>
            <p:cNvPr id="9254" name="TextBox 11"/>
            <p:cNvSpPr txBox="1">
              <a:spLocks noChangeArrowheads="1"/>
            </p:cNvSpPr>
            <p:nvPr/>
          </p:nvSpPr>
          <p:spPr bwMode="auto">
            <a:xfrm>
              <a:off x="3428996" y="3467407"/>
              <a:ext cx="200026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7 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</a:t>
              </a: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83 =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4829207" y="3500723"/>
              <a:ext cx="371478" cy="375996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2071638" y="2824163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90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9228" name="Picture 3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398193" y="1714500"/>
            <a:ext cx="2000250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17"/>
          <p:cNvGrpSpPr/>
          <p:nvPr/>
        </p:nvGrpSpPr>
        <p:grpSpPr bwMode="auto">
          <a:xfrm>
            <a:off x="3469630" y="1824038"/>
            <a:ext cx="2000250" cy="461962"/>
            <a:chOff x="3428996" y="3467407"/>
            <a:chExt cx="2000265" cy="461665"/>
          </a:xfrm>
        </p:grpSpPr>
        <p:sp>
          <p:nvSpPr>
            <p:cNvPr id="9252" name="TextBox 11"/>
            <p:cNvSpPr txBox="1">
              <a:spLocks noChangeArrowheads="1"/>
            </p:cNvSpPr>
            <p:nvPr/>
          </p:nvSpPr>
          <p:spPr bwMode="auto">
            <a:xfrm>
              <a:off x="3428996" y="3467407"/>
              <a:ext cx="200026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 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</a:t>
              </a: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8 =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4706869" y="3500723"/>
              <a:ext cx="371478" cy="375996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6" name="矩形 55"/>
          <p:cNvSpPr>
            <a:spLocks noChangeArrowheads="1"/>
          </p:cNvSpPr>
          <p:nvPr/>
        </p:nvSpPr>
        <p:spPr bwMode="auto">
          <a:xfrm>
            <a:off x="4669830" y="1824038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12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6" name="组合 17"/>
          <p:cNvGrpSpPr/>
          <p:nvPr/>
        </p:nvGrpSpPr>
        <p:grpSpPr bwMode="auto">
          <a:xfrm>
            <a:off x="3469630" y="2324100"/>
            <a:ext cx="2000250" cy="461963"/>
            <a:chOff x="3428996" y="3467407"/>
            <a:chExt cx="2000265" cy="461665"/>
          </a:xfrm>
        </p:grpSpPr>
        <p:sp>
          <p:nvSpPr>
            <p:cNvPr id="9250" name="TextBox 11"/>
            <p:cNvSpPr txBox="1">
              <a:spLocks noChangeArrowheads="1"/>
            </p:cNvSpPr>
            <p:nvPr/>
          </p:nvSpPr>
          <p:spPr bwMode="auto">
            <a:xfrm>
              <a:off x="3428996" y="3467407"/>
              <a:ext cx="200026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34 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</a:t>
              </a: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8 =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4850886" y="3500723"/>
              <a:ext cx="371478" cy="375994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0" name="矩形 59"/>
          <p:cNvSpPr>
            <a:spLocks noChangeArrowheads="1"/>
          </p:cNvSpPr>
          <p:nvPr/>
        </p:nvSpPr>
        <p:spPr bwMode="auto">
          <a:xfrm>
            <a:off x="4807942" y="2324100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42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7" name="组合 17"/>
          <p:cNvGrpSpPr/>
          <p:nvPr/>
        </p:nvGrpSpPr>
        <p:grpSpPr bwMode="auto">
          <a:xfrm>
            <a:off x="3469630" y="2824163"/>
            <a:ext cx="2000250" cy="461962"/>
            <a:chOff x="3428996" y="3467407"/>
            <a:chExt cx="2000265" cy="461665"/>
          </a:xfrm>
        </p:grpSpPr>
        <p:sp>
          <p:nvSpPr>
            <p:cNvPr id="9248" name="TextBox 11"/>
            <p:cNvSpPr txBox="1">
              <a:spLocks noChangeArrowheads="1"/>
            </p:cNvSpPr>
            <p:nvPr/>
          </p:nvSpPr>
          <p:spPr bwMode="auto">
            <a:xfrm>
              <a:off x="3428996" y="3467407"/>
              <a:ext cx="200026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54 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8 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4850886" y="3500723"/>
              <a:ext cx="371478" cy="375996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4" name="矩形 63"/>
          <p:cNvSpPr>
            <a:spLocks noChangeArrowheads="1"/>
          </p:cNvSpPr>
          <p:nvPr/>
        </p:nvSpPr>
        <p:spPr bwMode="auto">
          <a:xfrm>
            <a:off x="4807942" y="2824163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62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9235" name="Picture 3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184255" y="1714500"/>
            <a:ext cx="2000250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组合 17"/>
          <p:cNvGrpSpPr/>
          <p:nvPr/>
        </p:nvGrpSpPr>
        <p:grpSpPr bwMode="auto">
          <a:xfrm>
            <a:off x="6255693" y="1824038"/>
            <a:ext cx="2000250" cy="461962"/>
            <a:chOff x="3428996" y="3467407"/>
            <a:chExt cx="2000265" cy="461665"/>
          </a:xfrm>
        </p:grpSpPr>
        <p:sp>
          <p:nvSpPr>
            <p:cNvPr id="9246" name="TextBox 11"/>
            <p:cNvSpPr txBox="1">
              <a:spLocks noChangeArrowheads="1"/>
            </p:cNvSpPr>
            <p:nvPr/>
          </p:nvSpPr>
          <p:spPr bwMode="auto">
            <a:xfrm>
              <a:off x="3428996" y="3467407"/>
              <a:ext cx="200026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 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6 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4657109" y="3500723"/>
              <a:ext cx="371478" cy="375996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9" name="矩形 68"/>
          <p:cNvSpPr>
            <a:spLocks noChangeArrowheads="1"/>
          </p:cNvSpPr>
          <p:nvPr/>
        </p:nvSpPr>
        <p:spPr bwMode="auto">
          <a:xfrm>
            <a:off x="7400230" y="1824038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15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9" name="组合 17"/>
          <p:cNvGrpSpPr/>
          <p:nvPr/>
        </p:nvGrpSpPr>
        <p:grpSpPr bwMode="auto">
          <a:xfrm>
            <a:off x="6255693" y="2324100"/>
            <a:ext cx="2000250" cy="461963"/>
            <a:chOff x="3428996" y="3467407"/>
            <a:chExt cx="2000265" cy="461665"/>
          </a:xfrm>
        </p:grpSpPr>
        <p:sp>
          <p:nvSpPr>
            <p:cNvPr id="9244" name="TextBox 11"/>
            <p:cNvSpPr txBox="1">
              <a:spLocks noChangeArrowheads="1"/>
            </p:cNvSpPr>
            <p:nvPr/>
          </p:nvSpPr>
          <p:spPr bwMode="auto">
            <a:xfrm>
              <a:off x="3428996" y="3467407"/>
              <a:ext cx="200026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 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36 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4873135" y="3499013"/>
              <a:ext cx="371478" cy="375994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3" name="矩形 72"/>
          <p:cNvSpPr>
            <a:spLocks noChangeArrowheads="1"/>
          </p:cNvSpPr>
          <p:nvPr/>
        </p:nvSpPr>
        <p:spPr bwMode="auto">
          <a:xfrm>
            <a:off x="7616254" y="2324100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45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10" name="组合 17"/>
          <p:cNvGrpSpPr/>
          <p:nvPr/>
        </p:nvGrpSpPr>
        <p:grpSpPr bwMode="auto">
          <a:xfrm>
            <a:off x="6255693" y="2824163"/>
            <a:ext cx="2000250" cy="461962"/>
            <a:chOff x="3428996" y="3467407"/>
            <a:chExt cx="2000265" cy="461665"/>
          </a:xfrm>
        </p:grpSpPr>
        <p:sp>
          <p:nvSpPr>
            <p:cNvPr id="9242" name="TextBox 11"/>
            <p:cNvSpPr txBox="1">
              <a:spLocks noChangeArrowheads="1"/>
            </p:cNvSpPr>
            <p:nvPr/>
          </p:nvSpPr>
          <p:spPr bwMode="auto">
            <a:xfrm>
              <a:off x="3428996" y="3467407"/>
              <a:ext cx="200026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 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76 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4801126" y="3500723"/>
              <a:ext cx="371478" cy="375996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7" name="矩形 76"/>
          <p:cNvSpPr>
            <a:spLocks noChangeArrowheads="1"/>
          </p:cNvSpPr>
          <p:nvPr/>
        </p:nvSpPr>
        <p:spPr bwMode="auto">
          <a:xfrm>
            <a:off x="7567240" y="2824163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85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4" name="图片 5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3" grpId="0"/>
      <p:bldP spid="51" grpId="0"/>
      <p:bldP spid="56" grpId="0"/>
      <p:bldP spid="60" grpId="0"/>
      <p:bldP spid="64" grpId="0"/>
      <p:bldP spid="69" grpId="0"/>
      <p:bldP spid="73" grpId="0"/>
      <p:bldP spid="77" grpId="0"/>
    </p:bldLst>
  </p:timing>
</p:sld>
</file>

<file path=ppt/tags/tag1.xml><?xml version="1.0" encoding="utf-8"?>
<p:tagLst xmlns:p="http://schemas.openxmlformats.org/presentationml/2006/main">
  <p:tag name="KSO_WPP_MARK_KEY" val="07fc5c3c-0737-4975-bd67-e9c091ab016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684</Words>
  <Application>WPS 演示</Application>
  <PresentationFormat>全屏显示(16:9)</PresentationFormat>
  <Paragraphs>231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幼圆</vt:lpstr>
      <vt:lpstr>楷体_GB2312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dcterms:created xsi:type="dcterms:W3CDTF">2017-03-17T02:28:00Z</dcterms:created>
  <dcterms:modified xsi:type="dcterms:W3CDTF">2023-01-29T09:25:59Z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EE96FF515C264F38A7ACB38026D96319</vt:lpwstr>
  </property>
</Properties>
</file>