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71" r:id="rId22"/>
    <p:sldId id="272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30" d="100"/>
          <a:sy n="130" d="100"/>
        </p:scale>
        <p:origin x="-1260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FCF1B-D10A-4755-B239-E0E7E87AE4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B8E7F-B32C-4F98-BA9C-0495F1E194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954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以内的退位减法 十几减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0.emf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0.emf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262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3807" y="2277778"/>
            <a:ext cx="4476225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十几减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86551" y="987574"/>
            <a:ext cx="2225609" cy="90024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逛公园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3021802" y="1040527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02865" y="528760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小新还剩几条鱼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81937" y="1275606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203164" y="1995686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49423" y="1379767"/>
              <a:ext cx="170730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283718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0" y="3311093"/>
            <a:ext cx="4372744" cy="686909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13   12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3890" y="134761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285559" y="3000379"/>
            <a:ext cx="654934" cy="1682322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5536" y="391628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小新还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剩几条鱼？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075806"/>
            <a:ext cx="1224136" cy="156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30717" y="1248911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994418" y="1820342"/>
            <a:ext cx="1576749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74550" y="1321559"/>
              <a:ext cx="1923634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3779912" y="2067694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平十</a:t>
            </a: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260694" y="3311093"/>
            <a:ext cx="3319418" cy="673011"/>
          </a:xfrm>
          <a:prstGeom prst="wedgeRoundRectCallout">
            <a:avLst>
              <a:gd name="adj1" fmla="val -58067"/>
              <a:gd name="adj2" fmla="val -2679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12-2=10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91880" y="131799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04300" y="3478237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2"/>
          <p:cNvGrpSpPr>
            <a:grpSpLocks noChangeAspect="1"/>
          </p:cNvGrpSpPr>
          <p:nvPr/>
        </p:nvGrpSpPr>
        <p:grpSpPr bwMode="auto">
          <a:xfrm>
            <a:off x="5831706" y="2542654"/>
            <a:ext cx="504825" cy="2306638"/>
            <a:chOff x="0" y="0"/>
            <a:chExt cx="318" cy="1453"/>
          </a:xfrm>
        </p:grpSpPr>
        <p:pic>
          <p:nvPicPr>
            <p:cNvPr id="33" name="Picture 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113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908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4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227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5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9"/>
          <p:cNvGrpSpPr>
            <a:grpSpLocks noChangeAspect="1"/>
          </p:cNvGrpSpPr>
          <p:nvPr/>
        </p:nvGrpSpPr>
        <p:grpSpPr bwMode="auto">
          <a:xfrm>
            <a:off x="5826943" y="1115492"/>
            <a:ext cx="504825" cy="1585912"/>
            <a:chOff x="0" y="0"/>
            <a:chExt cx="318" cy="999"/>
          </a:xfrm>
        </p:grpSpPr>
        <p:pic>
          <p:nvPicPr>
            <p:cNvPr id="40" name="Picture 26" descr="小方块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7" descr="小方块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8" descr="小方块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227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9" descr="小方块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" name="Picture 26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2180704"/>
            <a:ext cx="504825" cy="504825"/>
          </a:xfrm>
          <a:prstGeom prst="rect">
            <a:avLst/>
          </a:prstGeom>
          <a:noFill/>
        </p:spPr>
      </p:pic>
      <p:pic>
        <p:nvPicPr>
          <p:cNvPr id="45" name="Picture 27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1820342"/>
            <a:ext cx="504825" cy="504825"/>
          </a:xfrm>
          <a:prstGeom prst="rect">
            <a:avLst/>
          </a:prstGeom>
          <a:noFill/>
        </p:spPr>
      </p:pic>
      <p:pic>
        <p:nvPicPr>
          <p:cNvPr id="46" name="Picture 28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1459979"/>
            <a:ext cx="504825" cy="504825"/>
          </a:xfrm>
          <a:prstGeom prst="rect">
            <a:avLst/>
          </a:prstGeom>
          <a:noFill/>
        </p:spPr>
      </p:pic>
      <p:pic>
        <p:nvPicPr>
          <p:cNvPr id="47" name="Picture 29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1099617"/>
            <a:ext cx="504825" cy="503237"/>
          </a:xfrm>
          <a:prstGeom prst="rect">
            <a:avLst/>
          </a:prstGeom>
          <a:noFill/>
        </p:spPr>
      </p:pic>
      <p:sp>
        <p:nvSpPr>
          <p:cNvPr id="48" name="AutoShape 23"/>
          <p:cNvSpPr>
            <a:spLocks noChangeArrowheads="1"/>
          </p:cNvSpPr>
          <p:nvPr/>
        </p:nvSpPr>
        <p:spPr bwMode="auto">
          <a:xfrm>
            <a:off x="5760268" y="1037705"/>
            <a:ext cx="642938" cy="581024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03268" y="4323829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03268" y="3966642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0"/>
          <p:cNvGrpSpPr/>
          <p:nvPr/>
        </p:nvGrpSpPr>
        <p:grpSpPr bwMode="auto">
          <a:xfrm>
            <a:off x="7029399" y="2461403"/>
            <a:ext cx="1143001" cy="902435"/>
            <a:chOff x="0" y="0"/>
            <a:chExt cx="1142924" cy="903171"/>
          </a:xfrm>
        </p:grpSpPr>
        <p:sp>
          <p:nvSpPr>
            <p:cNvPr id="61" name="矩形标注 50"/>
            <p:cNvSpPr>
              <a:spLocks noChangeArrowheads="1"/>
            </p:cNvSpPr>
            <p:nvPr/>
          </p:nvSpPr>
          <p:spPr bwMode="auto">
            <a:xfrm>
              <a:off x="0" y="0"/>
              <a:ext cx="1142924" cy="857949"/>
            </a:xfrm>
            <a:prstGeom prst="wedgeRectCallout">
              <a:avLst>
                <a:gd name="adj1" fmla="val -37722"/>
                <a:gd name="adj2" fmla="val 88306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51"/>
            <p:cNvSpPr txBox="1">
              <a:spLocks noChangeArrowheads="1"/>
            </p:cNvSpPr>
            <p:nvPr/>
          </p:nvSpPr>
          <p:spPr bwMode="auto">
            <a:xfrm>
              <a:off x="71433" y="71496"/>
              <a:ext cx="954043" cy="83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先喂</a:t>
              </a: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5906" y="1275606"/>
            <a:ext cx="1857375" cy="461665"/>
            <a:chOff x="0" y="0"/>
            <a:chExt cx="1856828" cy="461368"/>
          </a:xfrm>
        </p:grpSpPr>
        <p:sp>
          <p:nvSpPr>
            <p:cNvPr id="64" name="矩形标注 53"/>
            <p:cNvSpPr>
              <a:spLocks noChangeArrowheads="1"/>
            </p:cNvSpPr>
            <p:nvPr/>
          </p:nvSpPr>
          <p:spPr bwMode="auto">
            <a:xfrm>
              <a:off x="0" y="0"/>
              <a:ext cx="1856828" cy="428349"/>
            </a:xfrm>
            <a:prstGeom prst="wedgeRectCallout">
              <a:avLst>
                <a:gd name="adj1" fmla="val -43861"/>
                <a:gd name="adj2" fmla="val 69380"/>
              </a:avLst>
            </a:prstGeom>
            <a:noFill/>
            <a:ln w="25400">
              <a:solidFill>
                <a:srgbClr val="385D8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4"/>
            <p:cNvSpPr txBox="1">
              <a:spLocks noChangeArrowheads="1"/>
            </p:cNvSpPr>
            <p:nvPr/>
          </p:nvSpPr>
          <p:spPr bwMode="auto">
            <a:xfrm>
              <a:off x="71416" y="0"/>
              <a:ext cx="1569198" cy="46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AutoShape 23"/>
          <p:cNvSpPr>
            <a:spLocks noChangeArrowheads="1"/>
          </p:cNvSpPr>
          <p:nvPr/>
        </p:nvSpPr>
        <p:spPr bwMode="auto">
          <a:xfrm>
            <a:off x="6826547" y="3778786"/>
            <a:ext cx="642937" cy="1097220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48" grpId="0" animBg="1" autoUpdateAnimBg="0"/>
      <p:bldP spid="48" grpId="1" animBg="1" autoUpdateAnimBg="0"/>
      <p:bldP spid="66" grpId="0" animBg="1" autoUpdateAnimBg="0"/>
      <p:bldP spid="66" grpId="1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0617" y="464354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小新还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剩几条鱼？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79712" y="1275606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835696" y="1845999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3624220" y="1992868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07904" y="13476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467544" y="3403080"/>
            <a:ext cx="103629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AutoShape 27"/>
          <p:cNvSpPr>
            <a:spLocks noChangeArrowheads="1"/>
          </p:cNvSpPr>
          <p:nvPr/>
        </p:nvSpPr>
        <p:spPr bwMode="auto">
          <a:xfrm>
            <a:off x="1763687" y="3477255"/>
            <a:ext cx="2736305" cy="560209"/>
          </a:xfrm>
          <a:prstGeom prst="wedgeRoundRectCallout">
            <a:avLst>
              <a:gd name="adj1" fmla="val -61685"/>
              <a:gd name="adj2" fmla="val -589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10-3=7  7+2=9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5487" y="4372768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0"/>
          <p:cNvGrpSpPr/>
          <p:nvPr/>
        </p:nvGrpSpPr>
        <p:grpSpPr bwMode="auto">
          <a:xfrm>
            <a:off x="7585893" y="2324559"/>
            <a:ext cx="1022595" cy="797507"/>
            <a:chOff x="0" y="0"/>
            <a:chExt cx="1147119" cy="857949"/>
          </a:xfrm>
        </p:grpSpPr>
        <p:sp>
          <p:nvSpPr>
            <p:cNvPr id="61" name="矩形标注 50"/>
            <p:cNvSpPr>
              <a:spLocks noChangeArrowheads="1"/>
            </p:cNvSpPr>
            <p:nvPr/>
          </p:nvSpPr>
          <p:spPr bwMode="auto">
            <a:xfrm>
              <a:off x="0" y="0"/>
              <a:ext cx="1142924" cy="857949"/>
            </a:xfrm>
            <a:prstGeom prst="wedgeRectCallout">
              <a:avLst>
                <a:gd name="adj1" fmla="val -37722"/>
                <a:gd name="adj2" fmla="val 88306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51"/>
            <p:cNvSpPr txBox="1">
              <a:spLocks noChangeArrowheads="1"/>
            </p:cNvSpPr>
            <p:nvPr/>
          </p:nvSpPr>
          <p:spPr bwMode="auto">
            <a:xfrm>
              <a:off x="71433" y="71496"/>
              <a:ext cx="1075686" cy="76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再加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5905" y="1275606"/>
            <a:ext cx="2577581" cy="626116"/>
            <a:chOff x="-1" y="0"/>
            <a:chExt cx="2176166" cy="428349"/>
          </a:xfrm>
        </p:grpSpPr>
        <p:sp>
          <p:nvSpPr>
            <p:cNvPr id="64" name="矩形标注 53"/>
            <p:cNvSpPr>
              <a:spLocks noChangeArrowheads="1"/>
            </p:cNvSpPr>
            <p:nvPr/>
          </p:nvSpPr>
          <p:spPr bwMode="auto">
            <a:xfrm>
              <a:off x="-1" y="0"/>
              <a:ext cx="2007848" cy="428349"/>
            </a:xfrm>
            <a:prstGeom prst="wedgeRectCallout">
              <a:avLst>
                <a:gd name="adj1" fmla="val -43861"/>
                <a:gd name="adj2" fmla="val 69380"/>
              </a:avLst>
            </a:prstGeom>
            <a:noFill/>
            <a:ln w="25400">
              <a:solidFill>
                <a:srgbClr val="385D8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4"/>
            <p:cNvSpPr txBox="1">
              <a:spLocks noChangeArrowheads="1"/>
            </p:cNvSpPr>
            <p:nvPr/>
          </p:nvSpPr>
          <p:spPr bwMode="auto">
            <a:xfrm>
              <a:off x="71416" y="0"/>
              <a:ext cx="2104749" cy="315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AutoShape 23"/>
          <p:cNvSpPr>
            <a:spLocks noChangeArrowheads="1"/>
          </p:cNvSpPr>
          <p:nvPr/>
        </p:nvSpPr>
        <p:spPr bwMode="auto">
          <a:xfrm>
            <a:off x="5629619" y="2324560"/>
            <a:ext cx="1839865" cy="2524734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2"/>
          <p:cNvGrpSpPr>
            <a:grpSpLocks noChangeAspect="1"/>
          </p:cNvGrpSpPr>
          <p:nvPr/>
        </p:nvGrpSpPr>
        <p:grpSpPr bwMode="auto">
          <a:xfrm>
            <a:off x="5796136" y="3263380"/>
            <a:ext cx="1584330" cy="1585913"/>
            <a:chOff x="0" y="454"/>
            <a:chExt cx="998" cy="999"/>
          </a:xfrm>
        </p:grpSpPr>
        <p:pic>
          <p:nvPicPr>
            <p:cNvPr id="30" name="Picture 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113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908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5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80" y="92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Picture 26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2931021"/>
            <a:ext cx="504825" cy="504825"/>
          </a:xfrm>
          <a:prstGeom prst="rect">
            <a:avLst/>
          </a:prstGeom>
          <a:noFill/>
        </p:spPr>
      </p:pic>
      <p:pic>
        <p:nvPicPr>
          <p:cNvPr id="42" name="Picture 27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2570981"/>
            <a:ext cx="504825" cy="504825"/>
          </a:xfrm>
          <a:prstGeom prst="rect">
            <a:avLst/>
          </a:prstGeom>
          <a:noFill/>
        </p:spPr>
      </p:pic>
      <p:pic>
        <p:nvPicPr>
          <p:cNvPr id="57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6136" y="2212529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6136" y="1852488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8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1490861"/>
            <a:ext cx="504825" cy="504825"/>
          </a:xfrm>
          <a:prstGeom prst="rect">
            <a:avLst/>
          </a:prstGeom>
          <a:noFill/>
        </p:spPr>
      </p:pic>
      <p:pic>
        <p:nvPicPr>
          <p:cNvPr id="44" name="Picture 29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96136" y="1132409"/>
            <a:ext cx="504825" cy="503237"/>
          </a:xfrm>
          <a:prstGeom prst="rect">
            <a:avLst/>
          </a:prstGeom>
          <a:noFill/>
        </p:spPr>
      </p:pic>
      <p:sp>
        <p:nvSpPr>
          <p:cNvPr id="45" name="AutoShape 23"/>
          <p:cNvSpPr>
            <a:spLocks noChangeArrowheads="1"/>
          </p:cNvSpPr>
          <p:nvPr/>
        </p:nvSpPr>
        <p:spPr bwMode="auto">
          <a:xfrm>
            <a:off x="5724128" y="1046780"/>
            <a:ext cx="642938" cy="1277779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369E-6 L 0.42135 0.007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33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21475E-6 L 0.40555 -0.0067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-3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2583E-6 L 0.40555 0.007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3" grpId="0"/>
      <p:bldP spid="53" grpId="0" animBg="1"/>
      <p:bldP spid="66" grpId="0" animBg="1"/>
      <p:bldP spid="45" grpId="0" animBg="1"/>
      <p:bldP spid="4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755576" y="1059582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6390"/>
          <p:cNvSpPr txBox="1">
            <a:spLocks noChangeArrowheads="1"/>
          </p:cNvSpPr>
          <p:nvPr/>
        </p:nvSpPr>
        <p:spPr bwMode="auto">
          <a:xfrm>
            <a:off x="683568" y="1851670"/>
            <a:ext cx="892899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11-8=        13-4=      7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 11-2=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13-7=        8+9=       11-9=      12-3=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14-5=        15-8=      9+5=       15-6=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6392"/>
          <p:cNvSpPr txBox="1">
            <a:spLocks noChangeArrowheads="1"/>
          </p:cNvSpPr>
          <p:nvPr/>
        </p:nvSpPr>
        <p:spPr bwMode="auto">
          <a:xfrm>
            <a:off x="1691680" y="1832506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6393"/>
          <p:cNvSpPr txBox="1">
            <a:spLocks noChangeArrowheads="1"/>
          </p:cNvSpPr>
          <p:nvPr/>
        </p:nvSpPr>
        <p:spPr bwMode="auto">
          <a:xfrm>
            <a:off x="1691680" y="2499742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6394"/>
          <p:cNvSpPr txBox="1">
            <a:spLocks noChangeArrowheads="1"/>
          </p:cNvSpPr>
          <p:nvPr/>
        </p:nvSpPr>
        <p:spPr bwMode="auto">
          <a:xfrm>
            <a:off x="3923928" y="1851670"/>
            <a:ext cx="7532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6395"/>
          <p:cNvSpPr txBox="1">
            <a:spLocks noChangeArrowheads="1"/>
          </p:cNvSpPr>
          <p:nvPr/>
        </p:nvSpPr>
        <p:spPr bwMode="auto">
          <a:xfrm>
            <a:off x="3779912" y="2499742"/>
            <a:ext cx="708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6396"/>
          <p:cNvSpPr txBox="1">
            <a:spLocks noChangeArrowheads="1"/>
          </p:cNvSpPr>
          <p:nvPr/>
        </p:nvSpPr>
        <p:spPr bwMode="auto">
          <a:xfrm>
            <a:off x="5868144" y="1851670"/>
            <a:ext cx="7569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6397"/>
          <p:cNvSpPr txBox="1">
            <a:spLocks noChangeArrowheads="1"/>
          </p:cNvSpPr>
          <p:nvPr/>
        </p:nvSpPr>
        <p:spPr bwMode="auto">
          <a:xfrm>
            <a:off x="5940152" y="2499742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16398"/>
          <p:cNvSpPr txBox="1">
            <a:spLocks noChangeArrowheads="1"/>
          </p:cNvSpPr>
          <p:nvPr/>
        </p:nvSpPr>
        <p:spPr bwMode="auto">
          <a:xfrm>
            <a:off x="7851159" y="1851670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6399"/>
          <p:cNvSpPr txBox="1">
            <a:spLocks noChangeArrowheads="1"/>
          </p:cNvSpPr>
          <p:nvPr/>
        </p:nvSpPr>
        <p:spPr bwMode="auto">
          <a:xfrm>
            <a:off x="7884368" y="2480578"/>
            <a:ext cx="4941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7884368" y="3075806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1619672" y="3121843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3995936" y="3083743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5652120" y="3075806"/>
            <a:ext cx="66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29" grpId="0"/>
      <p:bldP spid="32" grpId="0"/>
      <p:bldP spid="34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6380654" y="1980538"/>
            <a:ext cx="530383" cy="1998996"/>
            <a:chOff x="2314001" y="1412566"/>
            <a:chExt cx="530383" cy="1998996"/>
          </a:xfrm>
        </p:grpSpPr>
        <p:sp>
          <p:nvSpPr>
            <p:cNvPr id="58" name="矩形 57"/>
            <p:cNvSpPr/>
            <p:nvPr/>
          </p:nvSpPr>
          <p:spPr>
            <a:xfrm>
              <a:off x="2314577" y="1412566"/>
              <a:ext cx="529807" cy="19989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314576" y="1899840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2314001" y="237894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314575" y="291708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65462" y="668499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6390"/>
          <p:cNvSpPr txBox="1">
            <a:spLocks noChangeArrowheads="1"/>
          </p:cNvSpPr>
          <p:nvPr/>
        </p:nvSpPr>
        <p:spPr bwMode="auto">
          <a:xfrm>
            <a:off x="1813855" y="1396849"/>
            <a:ext cx="164341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      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6      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7    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8        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6392"/>
          <p:cNvSpPr txBox="1">
            <a:spLocks noChangeArrowheads="1"/>
          </p:cNvSpPr>
          <p:nvPr/>
        </p:nvSpPr>
        <p:spPr bwMode="auto">
          <a:xfrm>
            <a:off x="1537222" y="2622081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12-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6393"/>
          <p:cNvSpPr txBox="1">
            <a:spLocks noChangeArrowheads="1"/>
          </p:cNvSpPr>
          <p:nvPr/>
        </p:nvSpPr>
        <p:spPr bwMode="auto">
          <a:xfrm>
            <a:off x="3491880" y="2931790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6396"/>
          <p:cNvSpPr txBox="1">
            <a:spLocks noChangeArrowheads="1"/>
          </p:cNvSpPr>
          <p:nvPr/>
        </p:nvSpPr>
        <p:spPr bwMode="auto">
          <a:xfrm>
            <a:off x="3491880" y="1940906"/>
            <a:ext cx="7569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6397"/>
          <p:cNvSpPr txBox="1">
            <a:spLocks noChangeArrowheads="1"/>
          </p:cNvSpPr>
          <p:nvPr/>
        </p:nvSpPr>
        <p:spPr bwMode="auto">
          <a:xfrm>
            <a:off x="3465037" y="3438104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16398"/>
          <p:cNvSpPr txBox="1">
            <a:spLocks noChangeArrowheads="1"/>
          </p:cNvSpPr>
          <p:nvPr/>
        </p:nvSpPr>
        <p:spPr bwMode="auto">
          <a:xfrm>
            <a:off x="3458671" y="2428180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6399"/>
          <p:cNvSpPr txBox="1">
            <a:spLocks noChangeArrowheads="1"/>
          </p:cNvSpPr>
          <p:nvPr/>
        </p:nvSpPr>
        <p:spPr bwMode="auto">
          <a:xfrm>
            <a:off x="6465150" y="1982556"/>
            <a:ext cx="4941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6444456" y="3432472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437285" y="242436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6300192" y="2923654"/>
            <a:ext cx="66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42D0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solidFill>
                <a:srgbClr val="F42D0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6394"/>
          <p:cNvSpPr txBox="1">
            <a:spLocks noChangeArrowheads="1"/>
          </p:cNvSpPr>
          <p:nvPr/>
        </p:nvSpPr>
        <p:spPr bwMode="auto">
          <a:xfrm>
            <a:off x="2957823" y="2624594"/>
            <a:ext cx="7532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14001" y="1940906"/>
            <a:ext cx="530383" cy="1998996"/>
            <a:chOff x="2314001" y="1412566"/>
            <a:chExt cx="530383" cy="1998996"/>
          </a:xfrm>
        </p:grpSpPr>
        <p:sp>
          <p:nvSpPr>
            <p:cNvPr id="6" name="矩形 5"/>
            <p:cNvSpPr/>
            <p:nvPr/>
          </p:nvSpPr>
          <p:spPr>
            <a:xfrm>
              <a:off x="2314577" y="1412566"/>
              <a:ext cx="529807" cy="19989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314576" y="1899840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314001" y="237894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314575" y="291708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393545" y="1940906"/>
            <a:ext cx="530383" cy="1998996"/>
            <a:chOff x="2314001" y="1412566"/>
            <a:chExt cx="530383" cy="1998996"/>
          </a:xfrm>
        </p:grpSpPr>
        <p:sp>
          <p:nvSpPr>
            <p:cNvPr id="35" name="矩形 34"/>
            <p:cNvSpPr/>
            <p:nvPr/>
          </p:nvSpPr>
          <p:spPr>
            <a:xfrm>
              <a:off x="2314577" y="1412566"/>
              <a:ext cx="529807" cy="19989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314576" y="1899840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314001" y="237894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314575" y="291708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16390"/>
          <p:cNvSpPr txBox="1">
            <a:spLocks noChangeArrowheads="1"/>
          </p:cNvSpPr>
          <p:nvPr/>
        </p:nvSpPr>
        <p:spPr bwMode="auto">
          <a:xfrm>
            <a:off x="4766183" y="1419622"/>
            <a:ext cx="164341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4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5      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6       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7        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16392"/>
          <p:cNvSpPr txBox="1">
            <a:spLocks noChangeArrowheads="1"/>
          </p:cNvSpPr>
          <p:nvPr/>
        </p:nvSpPr>
        <p:spPr bwMode="auto">
          <a:xfrm>
            <a:off x="4489550" y="2644854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11-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6394"/>
          <p:cNvSpPr txBox="1">
            <a:spLocks noChangeArrowheads="1"/>
          </p:cNvSpPr>
          <p:nvPr/>
        </p:nvSpPr>
        <p:spPr bwMode="auto">
          <a:xfrm>
            <a:off x="5910151" y="2647367"/>
            <a:ext cx="7532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266329" y="1963679"/>
            <a:ext cx="530383" cy="1998996"/>
            <a:chOff x="2314001" y="1412566"/>
            <a:chExt cx="530383" cy="1998996"/>
          </a:xfrm>
        </p:grpSpPr>
        <p:sp>
          <p:nvSpPr>
            <p:cNvPr id="53" name="矩形 52"/>
            <p:cNvSpPr/>
            <p:nvPr/>
          </p:nvSpPr>
          <p:spPr>
            <a:xfrm>
              <a:off x="2314577" y="1412566"/>
              <a:ext cx="529807" cy="199899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314576" y="1899840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314001" y="237894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2314575" y="2917084"/>
              <a:ext cx="52980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5" grpId="0"/>
      <p:bldP spid="46" grpId="0"/>
      <p:bldP spid="47" grpId="0"/>
      <p:bldP spid="29" grpId="0"/>
      <p:bldP spid="32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04837" y="62753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36"/>
          <p:cNvGrpSpPr/>
          <p:nvPr/>
        </p:nvGrpSpPr>
        <p:grpSpPr bwMode="auto">
          <a:xfrm>
            <a:off x="2626492" y="3842875"/>
            <a:ext cx="2665413" cy="504825"/>
            <a:chOff x="0" y="0"/>
            <a:chExt cx="1679" cy="318"/>
          </a:xfrm>
        </p:grpSpPr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3200" b="1">
                <a:solidFill>
                  <a:schemeClr val="bg1"/>
                </a:solidFill>
              </a:endParaRPr>
            </a:p>
          </p:txBody>
        </p:sp>
        <p:sp>
          <p:nvSpPr>
            <p:cNvPr id="53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3200" b="1">
                <a:solidFill>
                  <a:schemeClr val="bg1"/>
                </a:solidFill>
              </a:endParaRPr>
            </a:p>
          </p:txBody>
        </p:sp>
        <p:sp>
          <p:nvSpPr>
            <p:cNvPr id="54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3200" b="1">
                <a:solidFill>
                  <a:schemeClr val="bg1"/>
                </a:solidFill>
              </a:endParaRPr>
            </a:p>
          </p:txBody>
        </p:sp>
        <p:sp>
          <p:nvSpPr>
            <p:cNvPr id="55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3200" b="1">
                <a:solidFill>
                  <a:schemeClr val="bg1"/>
                </a:solidFill>
              </a:endParaRPr>
            </a:p>
          </p:txBody>
        </p:sp>
        <p:sp>
          <p:nvSpPr>
            <p:cNvPr id="56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 b="1">
                <a:solidFill>
                  <a:schemeClr val="bg1"/>
                </a:solidFill>
              </a:endParaRPr>
            </a:p>
          </p:txBody>
        </p:sp>
        <p:sp>
          <p:nvSpPr>
            <p:cNvPr id="57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1258889" y="3357340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</a:rPr>
              <a:t>12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63" name="Text Box 65"/>
          <p:cNvSpPr txBox="1">
            <a:spLocks noChangeArrowheads="1"/>
          </p:cNvSpPr>
          <p:nvPr/>
        </p:nvSpPr>
        <p:spPr bwMode="auto">
          <a:xfrm>
            <a:off x="2554347" y="3807047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66"/>
          <p:cNvSpPr txBox="1">
            <a:spLocks noChangeArrowheads="1"/>
          </p:cNvSpPr>
          <p:nvPr/>
        </p:nvSpPr>
        <p:spPr bwMode="auto">
          <a:xfrm>
            <a:off x="4818768" y="377212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67"/>
          <p:cNvSpPr txBox="1">
            <a:spLocks noChangeArrowheads="1"/>
          </p:cNvSpPr>
          <p:nvPr/>
        </p:nvSpPr>
        <p:spPr bwMode="auto">
          <a:xfrm>
            <a:off x="3810705" y="3820517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3074348" y="3753495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–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05377" y="1685663"/>
            <a:ext cx="4562080" cy="124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66"/>
          <p:cNvSpPr txBox="1">
            <a:spLocks noChangeArrowheads="1"/>
          </p:cNvSpPr>
          <p:nvPr/>
        </p:nvSpPr>
        <p:spPr bwMode="auto">
          <a:xfrm>
            <a:off x="5018564" y="3753495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31317" y="1275606"/>
            <a:ext cx="149747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5400000" flipH="1">
            <a:off x="4299266" y="1680717"/>
            <a:ext cx="467942" cy="271947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TextBox 26"/>
          <p:cNvSpPr txBox="1"/>
          <p:nvPr/>
        </p:nvSpPr>
        <p:spPr>
          <a:xfrm>
            <a:off x="4051696" y="3166440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240762" y="53636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1258889" y="3349730"/>
            <a:ext cx="69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chemeClr val="bg1"/>
                </a:solidFill>
              </a:rPr>
              <a:t>12</a:t>
            </a:r>
            <a:endParaRPr lang="en-US" altLang="zh-CN" sz="3600" dirty="0">
              <a:solidFill>
                <a:schemeClr val="bg1"/>
              </a:solidFill>
            </a:endParaRPr>
          </a:p>
        </p:txBody>
      </p:sp>
      <p:grpSp>
        <p:nvGrpSpPr>
          <p:cNvPr id="81" name="Group 48"/>
          <p:cNvGrpSpPr/>
          <p:nvPr/>
        </p:nvGrpSpPr>
        <p:grpSpPr bwMode="auto">
          <a:xfrm>
            <a:off x="2598068" y="3748862"/>
            <a:ext cx="2665413" cy="504825"/>
            <a:chOff x="0" y="0"/>
            <a:chExt cx="1679" cy="318"/>
          </a:xfrm>
        </p:grpSpPr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83" name="Rectangle 72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85" name="Oval 74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86" name="Line 75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76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8" name="Group 55"/>
          <p:cNvGrpSpPr/>
          <p:nvPr/>
        </p:nvGrpSpPr>
        <p:grpSpPr bwMode="auto">
          <a:xfrm>
            <a:off x="2483768" y="3632975"/>
            <a:ext cx="2690813" cy="688974"/>
            <a:chOff x="0" y="0"/>
            <a:chExt cx="1695" cy="434"/>
          </a:xfrm>
        </p:grpSpPr>
        <p:sp>
          <p:nvSpPr>
            <p:cNvPr id="89" name="Text Box 78"/>
            <p:cNvSpPr txBox="1">
              <a:spLocks noChangeArrowheads="1"/>
            </p:cNvSpPr>
            <p:nvPr/>
          </p:nvSpPr>
          <p:spPr bwMode="auto">
            <a:xfrm>
              <a:off x="0" y="27"/>
              <a:ext cx="40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Text Box 79"/>
            <p:cNvSpPr txBox="1">
              <a:spLocks noChangeArrowheads="1"/>
            </p:cNvSpPr>
            <p:nvPr/>
          </p:nvSpPr>
          <p:spPr bwMode="auto">
            <a:xfrm>
              <a:off x="1433" y="27"/>
              <a:ext cx="26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 Box 80"/>
            <p:cNvSpPr txBox="1">
              <a:spLocks noChangeArrowheads="1"/>
            </p:cNvSpPr>
            <p:nvPr/>
          </p:nvSpPr>
          <p:spPr bwMode="auto">
            <a:xfrm>
              <a:off x="770" y="27"/>
              <a:ext cx="26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Text Box 81"/>
            <p:cNvSpPr txBox="1">
              <a:spLocks noChangeArrowheads="1"/>
            </p:cNvSpPr>
            <p:nvPr/>
          </p:nvSpPr>
          <p:spPr bwMode="auto">
            <a:xfrm>
              <a:off x="426" y="0"/>
              <a:ext cx="27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0000"/>
                  </a:solidFill>
                </a:rPr>
                <a:t>–</a:t>
              </a:r>
              <a:endParaRPr lang="en-US" altLang="zh-CN" sz="3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6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784003" y="1275606"/>
            <a:ext cx="4305799" cy="1482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66"/>
          <p:cNvSpPr txBox="1">
            <a:spLocks noChangeArrowheads="1"/>
          </p:cNvSpPr>
          <p:nvPr/>
        </p:nvSpPr>
        <p:spPr bwMode="auto">
          <a:xfrm>
            <a:off x="4918477" y="3673877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4568" y="1392858"/>
            <a:ext cx="149747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 flipH="1">
            <a:off x="4299266" y="1673107"/>
            <a:ext cx="467942" cy="271947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051696" y="3158830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5496" y="62753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看图列式。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21"/>
          <p:cNvGrpSpPr/>
          <p:nvPr/>
        </p:nvGrpSpPr>
        <p:grpSpPr bwMode="auto">
          <a:xfrm>
            <a:off x="5868144" y="1491631"/>
            <a:ext cx="2687130" cy="629102"/>
            <a:chOff x="1816086" y="3299889"/>
            <a:chExt cx="3177325" cy="802213"/>
          </a:xfrm>
        </p:grpSpPr>
        <p:sp>
          <p:nvSpPr>
            <p:cNvPr id="39" name="文本框 17413"/>
            <p:cNvSpPr txBox="1">
              <a:spLocks noChangeArrowheads="1"/>
            </p:cNvSpPr>
            <p:nvPr/>
          </p:nvSpPr>
          <p:spPr bwMode="auto">
            <a:xfrm>
              <a:off x="1816086" y="3299889"/>
              <a:ext cx="460968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17414"/>
            <p:cNvSpPr txBox="1">
              <a:spLocks noChangeArrowheads="1"/>
            </p:cNvSpPr>
            <p:nvPr/>
          </p:nvSpPr>
          <p:spPr bwMode="auto">
            <a:xfrm>
              <a:off x="3128495" y="3356413"/>
              <a:ext cx="460968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17415"/>
            <p:cNvSpPr txBox="1">
              <a:spLocks noChangeArrowheads="1"/>
            </p:cNvSpPr>
            <p:nvPr/>
          </p:nvSpPr>
          <p:spPr bwMode="auto">
            <a:xfrm>
              <a:off x="4286037" y="3345309"/>
              <a:ext cx="707374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22"/>
          <p:cNvGrpSpPr/>
          <p:nvPr/>
        </p:nvGrpSpPr>
        <p:grpSpPr bwMode="auto">
          <a:xfrm>
            <a:off x="5724128" y="2355728"/>
            <a:ext cx="2651908" cy="584775"/>
            <a:chOff x="1812875" y="4184273"/>
            <a:chExt cx="3136431" cy="746977"/>
          </a:xfrm>
        </p:grpSpPr>
        <p:sp>
          <p:nvSpPr>
            <p:cNvPr id="43" name="文本框 17416"/>
            <p:cNvSpPr txBox="1">
              <a:spLocks noChangeArrowheads="1"/>
            </p:cNvSpPr>
            <p:nvPr/>
          </p:nvSpPr>
          <p:spPr bwMode="auto">
            <a:xfrm>
              <a:off x="3295928" y="4184273"/>
              <a:ext cx="461078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17417"/>
            <p:cNvSpPr txBox="1">
              <a:spLocks noChangeArrowheads="1"/>
            </p:cNvSpPr>
            <p:nvPr/>
          </p:nvSpPr>
          <p:spPr bwMode="auto">
            <a:xfrm>
              <a:off x="4488228" y="4184273"/>
              <a:ext cx="461078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17418"/>
            <p:cNvSpPr txBox="1">
              <a:spLocks noChangeArrowheads="1"/>
            </p:cNvSpPr>
            <p:nvPr/>
          </p:nvSpPr>
          <p:spPr bwMode="auto">
            <a:xfrm>
              <a:off x="1812875" y="4184273"/>
              <a:ext cx="707544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23"/>
          <p:cNvGrpSpPr/>
          <p:nvPr/>
        </p:nvGrpSpPr>
        <p:grpSpPr bwMode="auto">
          <a:xfrm>
            <a:off x="5796136" y="3147814"/>
            <a:ext cx="2723916" cy="622095"/>
            <a:chOff x="1812874" y="5044321"/>
            <a:chExt cx="3221596" cy="793957"/>
          </a:xfrm>
        </p:grpSpPr>
        <p:sp>
          <p:nvSpPr>
            <p:cNvPr id="47" name="文本框 17419"/>
            <p:cNvSpPr txBox="1">
              <a:spLocks noChangeArrowheads="1"/>
            </p:cNvSpPr>
            <p:nvPr/>
          </p:nvSpPr>
          <p:spPr bwMode="auto">
            <a:xfrm>
              <a:off x="4573392" y="5091951"/>
              <a:ext cx="461078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17420"/>
            <p:cNvSpPr txBox="1">
              <a:spLocks noChangeArrowheads="1"/>
            </p:cNvSpPr>
            <p:nvPr/>
          </p:nvSpPr>
          <p:spPr bwMode="auto">
            <a:xfrm>
              <a:off x="3295928" y="5058611"/>
              <a:ext cx="461078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17421"/>
            <p:cNvSpPr txBox="1">
              <a:spLocks noChangeArrowheads="1"/>
            </p:cNvSpPr>
            <p:nvPr/>
          </p:nvSpPr>
          <p:spPr bwMode="auto">
            <a:xfrm>
              <a:off x="1812874" y="5044321"/>
              <a:ext cx="707544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36"/>
          <p:cNvGrpSpPr/>
          <p:nvPr/>
        </p:nvGrpSpPr>
        <p:grpSpPr bwMode="auto">
          <a:xfrm>
            <a:off x="5828799" y="1527249"/>
            <a:ext cx="2665413" cy="504825"/>
            <a:chOff x="0" y="0"/>
            <a:chExt cx="1679" cy="318"/>
          </a:xfrm>
        </p:grpSpPr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Group 36"/>
          <p:cNvGrpSpPr/>
          <p:nvPr/>
        </p:nvGrpSpPr>
        <p:grpSpPr bwMode="auto">
          <a:xfrm>
            <a:off x="5796136" y="2354957"/>
            <a:ext cx="2665413" cy="504825"/>
            <a:chOff x="0" y="0"/>
            <a:chExt cx="1679" cy="318"/>
          </a:xfrm>
        </p:grpSpPr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Group 36"/>
          <p:cNvGrpSpPr/>
          <p:nvPr/>
        </p:nvGrpSpPr>
        <p:grpSpPr bwMode="auto">
          <a:xfrm>
            <a:off x="5829592" y="3171920"/>
            <a:ext cx="2665413" cy="504825"/>
            <a:chOff x="0" y="0"/>
            <a:chExt cx="1679" cy="318"/>
          </a:xfrm>
        </p:grpSpPr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0" name="图片 1"/>
          <p:cNvPicPr>
            <a:picLocks noChangeAspect="1"/>
          </p:cNvPicPr>
          <p:nvPr/>
        </p:nvPicPr>
        <p:blipFill rotWithShape="1">
          <a:blip r:embed="rId1" cstate="email"/>
          <a:srcRect l="2277" t="17651" r="31789" b="11706"/>
          <a:stretch>
            <a:fillRect/>
          </a:stretch>
        </p:blipFill>
        <p:spPr bwMode="auto">
          <a:xfrm>
            <a:off x="444970" y="1635646"/>
            <a:ext cx="4991126" cy="199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组合 5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281179" y="627534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959174" y="3435846"/>
            <a:ext cx="3099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兔妈妈拔了多少个？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2622" y="4083918"/>
            <a:ext cx="8572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4011910"/>
            <a:ext cx="428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28225" y="4066026"/>
            <a:ext cx="7143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53216" y="4066026"/>
            <a:ext cx="7143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Group 48"/>
          <p:cNvGrpSpPr/>
          <p:nvPr/>
        </p:nvGrpSpPr>
        <p:grpSpPr bwMode="auto">
          <a:xfrm>
            <a:off x="2598068" y="4088636"/>
            <a:ext cx="2665413" cy="504825"/>
            <a:chOff x="0" y="0"/>
            <a:chExt cx="1679" cy="318"/>
          </a:xfrm>
        </p:grpSpPr>
        <p:sp>
          <p:nvSpPr>
            <p:cNvPr id="25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26" name="Rectangle 72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27" name="Rectangle 73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29" name="Oval 74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/>
            </a:p>
          </p:txBody>
        </p:sp>
        <p:sp>
          <p:nvSpPr>
            <p:cNvPr id="30" name="Line 75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76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Text Box 66"/>
          <p:cNvSpPr txBox="1">
            <a:spLocks noChangeArrowheads="1"/>
          </p:cNvSpPr>
          <p:nvPr/>
        </p:nvSpPr>
        <p:spPr bwMode="auto">
          <a:xfrm>
            <a:off x="4918477" y="4013651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86763" y="1131590"/>
            <a:ext cx="5756435" cy="2195033"/>
            <a:chOff x="1386763" y="1502179"/>
            <a:chExt cx="5756435" cy="2195033"/>
          </a:xfrm>
        </p:grpSpPr>
        <p:pic>
          <p:nvPicPr>
            <p:cNvPr id="9" name="图片 4" descr="6.jpg"/>
            <p:cNvPicPr>
              <a:picLocks noChangeAspect="1"/>
            </p:cNvPicPr>
            <p:nvPr/>
          </p:nvPicPr>
          <p:blipFill>
            <a:blip r:embed="rId1" cstate="email">
              <a:lum contrast="20000"/>
            </a:blip>
            <a:srcRect/>
            <a:stretch>
              <a:fillRect/>
            </a:stretch>
          </p:blipFill>
          <p:spPr bwMode="auto">
            <a:xfrm>
              <a:off x="1534417" y="1563638"/>
              <a:ext cx="5476875" cy="2133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1386763" y="1582802"/>
              <a:ext cx="1675607" cy="930273"/>
            </a:xfrm>
            <a:prstGeom prst="wedgeEllipseCallout">
              <a:avLst>
                <a:gd name="adj1" fmla="val 40971"/>
                <a:gd name="adj2" fmla="val 66604"/>
              </a:avLst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我们一共拔了</a:t>
              </a:r>
              <a:r>
                <a:rPr lang="en-US" altLang="zh-CN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个萝卜。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椭圆形标注 32"/>
            <p:cNvSpPr/>
            <p:nvPr/>
          </p:nvSpPr>
          <p:spPr>
            <a:xfrm>
              <a:off x="5467591" y="1502179"/>
              <a:ext cx="1675607" cy="930273"/>
            </a:xfrm>
            <a:prstGeom prst="wedgeEllipseCallout">
              <a:avLst>
                <a:gd name="adj1" fmla="val -30037"/>
                <a:gd name="adj2" fmla="val 53577"/>
              </a:avLst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我只拔了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851670"/>
            <a:ext cx="7056784" cy="24572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十几减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、破十法：先把十几分成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和几，从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里面减去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，再加上剩下的数，就是的数。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、平十法：先把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分成与十几个位上的数相同的一个数与另一个数，然后用十几依次减去这两个数。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64088" y="1275606"/>
            <a:ext cx="3041623" cy="1070002"/>
            <a:chOff x="20766" y="1267016"/>
            <a:chExt cx="3041623" cy="107000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云形标注 5"/>
            <p:cNvSpPr>
              <a:spLocks noChangeArrowheads="1"/>
            </p:cNvSpPr>
            <p:nvPr/>
          </p:nvSpPr>
          <p:spPr bwMode="auto">
            <a:xfrm>
              <a:off x="20766" y="1267016"/>
              <a:ext cx="2919597" cy="1070002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308798" y="1555048"/>
              <a:ext cx="2753591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提出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哪些问题？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49165"/>
          <p:cNvSpPr txBox="1">
            <a:spLocks noChangeArrowheads="1"/>
          </p:cNvSpPr>
          <p:nvPr/>
        </p:nvSpPr>
        <p:spPr bwMode="auto">
          <a:xfrm>
            <a:off x="1095590" y="3488690"/>
            <a:ext cx="36118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、小亮还剩几条鱼？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9166"/>
          <p:cNvSpPr txBox="1">
            <a:spLocks noChangeArrowheads="1"/>
          </p:cNvSpPr>
          <p:nvPr/>
        </p:nvSpPr>
        <p:spPr bwMode="auto">
          <a:xfrm>
            <a:off x="1103853" y="4011910"/>
            <a:ext cx="343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、小新还剩几条鱼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582" y="987257"/>
            <a:ext cx="4757831" cy="2520597"/>
            <a:chOff x="4067944" y="899255"/>
            <a:chExt cx="4911719" cy="3078686"/>
          </a:xfrm>
        </p:grpSpPr>
        <p:pic>
          <p:nvPicPr>
            <p:cNvPr id="15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74545" y="899255"/>
              <a:ext cx="4705118" cy="307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椭圆形标注 20"/>
            <p:cNvSpPr/>
            <p:nvPr/>
          </p:nvSpPr>
          <p:spPr>
            <a:xfrm>
              <a:off x="4067944" y="1819742"/>
              <a:ext cx="1584176" cy="520020"/>
            </a:xfrm>
            <a:prstGeom prst="wedgeEllipseCallout">
              <a:avLst>
                <a:gd name="adj1" fmla="val 28523"/>
                <a:gd name="adj2" fmla="val 11173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我买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条鱼，喂了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椭圆形标注 21"/>
            <p:cNvSpPr/>
            <p:nvPr/>
          </p:nvSpPr>
          <p:spPr>
            <a:xfrm>
              <a:off x="5940152" y="1099934"/>
              <a:ext cx="1584176" cy="607720"/>
            </a:xfrm>
            <a:prstGeom prst="wedgeEllipseCallout">
              <a:avLst>
                <a:gd name="adj1" fmla="val -46584"/>
                <a:gd name="adj2" fmla="val 4612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我买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条鱼，喂了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31705" y="1112875"/>
            <a:ext cx="3057247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小亮还剩几条鱼？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4716016" y="1635646"/>
            <a:ext cx="2696936" cy="933425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条减去喂了的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979713" y="1782341"/>
            <a:ext cx="2520280" cy="93342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条鱼，喂了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362987" y="2859781"/>
            <a:ext cx="616726" cy="15841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588224" y="2729923"/>
            <a:ext cx="883761" cy="157002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5794" y="637644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小亮还剩几条鱼？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49351" y="1419622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14 - 6 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2043622"/>
            <a:ext cx="1598782" cy="1013783"/>
            <a:chOff x="1257085" y="967627"/>
            <a:chExt cx="2285969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11176"/>
              <a:ext cx="209674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190491"/>
            <a:ext cx="1475537" cy="646986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1" y="3320381"/>
            <a:ext cx="4294079" cy="907554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ea typeface="楷体_GB2312" pitchFamily="49" charset="-122"/>
              </a:rPr>
              <a:t>14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13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12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11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10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9</a:t>
            </a:r>
            <a:r>
              <a:rPr lang="zh-CN" altLang="en-US" sz="2800" b="1" dirty="0">
                <a:ea typeface="楷体_GB2312" pitchFamily="49" charset="-122"/>
              </a:rPr>
              <a:t>、</a:t>
            </a:r>
            <a:r>
              <a:rPr lang="en-US" altLang="zh-CN" sz="2800" b="1" dirty="0">
                <a:ea typeface="楷体_GB2312" pitchFamily="49" charset="-122"/>
              </a:rPr>
              <a:t>8</a:t>
            </a:r>
            <a:r>
              <a:rPr lang="zh-CN" altLang="en-US" sz="2800" b="1" dirty="0" smtClean="0">
                <a:ea typeface="楷体_GB2312" pitchFamily="49" charset="-122"/>
              </a:rPr>
              <a:t>、</a:t>
            </a:r>
            <a:r>
              <a:rPr lang="en-US" altLang="zh-CN" sz="2800" b="1" dirty="0" smtClean="0">
                <a:ea typeface="楷体_GB2312" pitchFamily="49" charset="-122"/>
              </a:rPr>
              <a:t>……</a:t>
            </a:r>
            <a:endParaRPr lang="en-US" altLang="zh-CN" sz="2800" b="1" dirty="0"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6570" y="141962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259632" y="3186527"/>
            <a:ext cx="604769" cy="155346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70073" y="528760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小亮还剩几条鱼？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71800" y="1203598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- 6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203164" y="2062023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52381" y="1387882"/>
              <a:ext cx="1854869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352908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0" y="3311093"/>
            <a:ext cx="3652664" cy="844833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9874" y="1256442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475656" y="3066417"/>
            <a:ext cx="648072" cy="166469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627534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小亮还剩几条鱼？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3302" y="1490062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- 6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2067694"/>
            <a:ext cx="1742798" cy="1013783"/>
            <a:chOff x="1257085" y="967627"/>
            <a:chExt cx="2491886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79767"/>
              <a:ext cx="2302664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3923928" y="2280900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260693" y="3311093"/>
            <a:ext cx="3103395" cy="655549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14-4=10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1960" y="156363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07904" y="3435846"/>
            <a:ext cx="153165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2"/>
          <p:cNvGrpSpPr>
            <a:grpSpLocks noChangeAspect="1"/>
          </p:cNvGrpSpPr>
          <p:nvPr/>
        </p:nvGrpSpPr>
        <p:grpSpPr bwMode="auto">
          <a:xfrm>
            <a:off x="5831706" y="2542654"/>
            <a:ext cx="504825" cy="2306638"/>
            <a:chOff x="0" y="0"/>
            <a:chExt cx="318" cy="1453"/>
          </a:xfrm>
        </p:grpSpPr>
        <p:pic>
          <p:nvPicPr>
            <p:cNvPr id="33" name="Picture 2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113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908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2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3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4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227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5" descr="小方块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9"/>
          <p:cNvGrpSpPr>
            <a:grpSpLocks noChangeAspect="1"/>
          </p:cNvGrpSpPr>
          <p:nvPr/>
        </p:nvGrpSpPr>
        <p:grpSpPr bwMode="auto">
          <a:xfrm>
            <a:off x="5826943" y="1115492"/>
            <a:ext cx="504825" cy="1585912"/>
            <a:chOff x="0" y="0"/>
            <a:chExt cx="318" cy="999"/>
          </a:xfrm>
        </p:grpSpPr>
        <p:pic>
          <p:nvPicPr>
            <p:cNvPr id="40" name="Picture 26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7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8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227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9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" name="Picture 26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96136" y="2180704"/>
            <a:ext cx="504825" cy="504825"/>
          </a:xfrm>
          <a:prstGeom prst="rect">
            <a:avLst/>
          </a:prstGeom>
          <a:noFill/>
        </p:spPr>
      </p:pic>
      <p:pic>
        <p:nvPicPr>
          <p:cNvPr id="45" name="Picture 27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96136" y="1820342"/>
            <a:ext cx="504825" cy="504825"/>
          </a:xfrm>
          <a:prstGeom prst="rect">
            <a:avLst/>
          </a:prstGeom>
          <a:noFill/>
        </p:spPr>
      </p:pic>
      <p:pic>
        <p:nvPicPr>
          <p:cNvPr id="46" name="Picture 28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96136" y="1459979"/>
            <a:ext cx="504825" cy="504825"/>
          </a:xfrm>
          <a:prstGeom prst="rect">
            <a:avLst/>
          </a:prstGeom>
          <a:noFill/>
        </p:spPr>
      </p:pic>
      <p:pic>
        <p:nvPicPr>
          <p:cNvPr id="47" name="Picture 29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96136" y="1099617"/>
            <a:ext cx="504825" cy="503237"/>
          </a:xfrm>
          <a:prstGeom prst="rect">
            <a:avLst/>
          </a:prstGeom>
          <a:noFill/>
        </p:spPr>
      </p:pic>
      <p:sp>
        <p:nvSpPr>
          <p:cNvPr id="48" name="AutoShape 23"/>
          <p:cNvSpPr>
            <a:spLocks noChangeArrowheads="1"/>
          </p:cNvSpPr>
          <p:nvPr/>
        </p:nvSpPr>
        <p:spPr bwMode="auto">
          <a:xfrm>
            <a:off x="5760268" y="1037705"/>
            <a:ext cx="642938" cy="917574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Group 19"/>
          <p:cNvGrpSpPr>
            <a:grpSpLocks noChangeAspect="1"/>
          </p:cNvGrpSpPr>
          <p:nvPr/>
        </p:nvGrpSpPr>
        <p:grpSpPr bwMode="auto">
          <a:xfrm>
            <a:off x="6882631" y="3266555"/>
            <a:ext cx="504825" cy="1574800"/>
            <a:chOff x="0" y="225"/>
            <a:chExt cx="318" cy="992"/>
          </a:xfrm>
        </p:grpSpPr>
        <p:pic>
          <p:nvPicPr>
            <p:cNvPr id="50" name="Picture 30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90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0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675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30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45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30" descr="小方块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225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5" name="Picture 30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3268" y="4323829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0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3268" y="3966642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0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3268" y="3609454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0" descr="小方块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3268" y="3252267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0"/>
          <p:cNvGrpSpPr/>
          <p:nvPr/>
        </p:nvGrpSpPr>
        <p:grpSpPr bwMode="auto">
          <a:xfrm>
            <a:off x="7585893" y="2261667"/>
            <a:ext cx="1143001" cy="902435"/>
            <a:chOff x="0" y="0"/>
            <a:chExt cx="1142924" cy="903171"/>
          </a:xfrm>
        </p:grpSpPr>
        <p:sp>
          <p:nvSpPr>
            <p:cNvPr id="61" name="矩形标注 50"/>
            <p:cNvSpPr>
              <a:spLocks noChangeArrowheads="1"/>
            </p:cNvSpPr>
            <p:nvPr/>
          </p:nvSpPr>
          <p:spPr bwMode="auto">
            <a:xfrm>
              <a:off x="0" y="0"/>
              <a:ext cx="1142924" cy="857949"/>
            </a:xfrm>
            <a:prstGeom prst="wedgeRectCallout">
              <a:avLst>
                <a:gd name="adj1" fmla="val -37722"/>
                <a:gd name="adj2" fmla="val 88306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51"/>
            <p:cNvSpPr txBox="1">
              <a:spLocks noChangeArrowheads="1"/>
            </p:cNvSpPr>
            <p:nvPr/>
          </p:nvSpPr>
          <p:spPr bwMode="auto">
            <a:xfrm>
              <a:off x="71433" y="71496"/>
              <a:ext cx="954043" cy="83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先喂</a:t>
              </a: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5906" y="1275606"/>
            <a:ext cx="1857375" cy="461665"/>
            <a:chOff x="0" y="0"/>
            <a:chExt cx="1856828" cy="461368"/>
          </a:xfrm>
        </p:grpSpPr>
        <p:sp>
          <p:nvSpPr>
            <p:cNvPr id="64" name="矩形标注 53"/>
            <p:cNvSpPr>
              <a:spLocks noChangeArrowheads="1"/>
            </p:cNvSpPr>
            <p:nvPr/>
          </p:nvSpPr>
          <p:spPr bwMode="auto">
            <a:xfrm>
              <a:off x="0" y="0"/>
              <a:ext cx="1856828" cy="428349"/>
            </a:xfrm>
            <a:prstGeom prst="wedgeRectCallout">
              <a:avLst>
                <a:gd name="adj1" fmla="val -43861"/>
                <a:gd name="adj2" fmla="val 69380"/>
              </a:avLst>
            </a:prstGeom>
            <a:noFill/>
            <a:ln w="25400">
              <a:solidFill>
                <a:srgbClr val="385D8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4"/>
            <p:cNvSpPr txBox="1">
              <a:spLocks noChangeArrowheads="1"/>
            </p:cNvSpPr>
            <p:nvPr/>
          </p:nvSpPr>
          <p:spPr bwMode="auto">
            <a:xfrm>
              <a:off x="71416" y="0"/>
              <a:ext cx="1569198" cy="46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AutoShape 23"/>
          <p:cNvSpPr>
            <a:spLocks noChangeArrowheads="1"/>
          </p:cNvSpPr>
          <p:nvPr/>
        </p:nvSpPr>
        <p:spPr bwMode="auto">
          <a:xfrm>
            <a:off x="6826547" y="3147217"/>
            <a:ext cx="642937" cy="1728789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971600" y="2963036"/>
            <a:ext cx="633281" cy="1626701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8" name="图片 6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48" grpId="0" animBg="1" autoUpdateAnimBg="0"/>
      <p:bldP spid="48" grpId="1" animBg="1" autoUpdateAnimBg="0"/>
      <p:bldP spid="66" grpId="0" animBg="1" autoUpdateAnimBg="0"/>
      <p:bldP spid="66" grpId="1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3528" y="555526"/>
            <a:ext cx="3057247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小亮还剩几条鱼？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394700" y="41151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1640" y="1347614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- 6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331640" y="2067694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87882"/>
              <a:ext cx="161862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3203848" y="2211710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79714" y="134761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179512" y="3361012"/>
            <a:ext cx="103629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AutoShape 27"/>
          <p:cNvSpPr>
            <a:spLocks noChangeArrowheads="1"/>
          </p:cNvSpPr>
          <p:nvPr/>
        </p:nvSpPr>
        <p:spPr bwMode="auto">
          <a:xfrm>
            <a:off x="1474691" y="3477256"/>
            <a:ext cx="2953293" cy="593305"/>
          </a:xfrm>
          <a:prstGeom prst="wedgeRoundRectCallout">
            <a:avLst>
              <a:gd name="adj1" fmla="val -60488"/>
              <a:gd name="adj2" fmla="val -1315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10-6=4  4+4=8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65940" y="4255518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0"/>
          <p:cNvGrpSpPr/>
          <p:nvPr/>
        </p:nvGrpSpPr>
        <p:grpSpPr bwMode="auto">
          <a:xfrm>
            <a:off x="7176346" y="2207309"/>
            <a:ext cx="1051331" cy="839543"/>
            <a:chOff x="0" y="0"/>
            <a:chExt cx="1179354" cy="903171"/>
          </a:xfrm>
        </p:grpSpPr>
        <p:sp>
          <p:nvSpPr>
            <p:cNvPr id="61" name="矩形标注 50"/>
            <p:cNvSpPr>
              <a:spLocks noChangeArrowheads="1"/>
            </p:cNvSpPr>
            <p:nvPr/>
          </p:nvSpPr>
          <p:spPr bwMode="auto">
            <a:xfrm>
              <a:off x="0" y="0"/>
              <a:ext cx="1142924" cy="857949"/>
            </a:xfrm>
            <a:prstGeom prst="wedgeRectCallout">
              <a:avLst>
                <a:gd name="adj1" fmla="val -37722"/>
                <a:gd name="adj2" fmla="val 88306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51"/>
            <p:cNvSpPr txBox="1">
              <a:spLocks noChangeArrowheads="1"/>
            </p:cNvSpPr>
            <p:nvPr/>
          </p:nvSpPr>
          <p:spPr bwMode="auto">
            <a:xfrm>
              <a:off x="71433" y="71496"/>
              <a:ext cx="1107921" cy="83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再加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5940152" y="1158356"/>
            <a:ext cx="2507418" cy="626116"/>
            <a:chOff x="-55896" y="0"/>
            <a:chExt cx="2116930" cy="428349"/>
          </a:xfrm>
        </p:grpSpPr>
        <p:sp>
          <p:nvSpPr>
            <p:cNvPr id="64" name="矩形标注 53"/>
            <p:cNvSpPr>
              <a:spLocks noChangeArrowheads="1"/>
            </p:cNvSpPr>
            <p:nvPr/>
          </p:nvSpPr>
          <p:spPr bwMode="auto">
            <a:xfrm>
              <a:off x="0" y="0"/>
              <a:ext cx="1856828" cy="428349"/>
            </a:xfrm>
            <a:prstGeom prst="wedgeRectCallout">
              <a:avLst>
                <a:gd name="adj1" fmla="val -43861"/>
                <a:gd name="adj2" fmla="val 69380"/>
              </a:avLst>
            </a:prstGeom>
            <a:noFill/>
            <a:ln w="25400">
              <a:solidFill>
                <a:srgbClr val="385D8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4"/>
            <p:cNvSpPr txBox="1">
              <a:spLocks noChangeArrowheads="1"/>
            </p:cNvSpPr>
            <p:nvPr/>
          </p:nvSpPr>
          <p:spPr bwMode="auto">
            <a:xfrm>
              <a:off x="-55896" y="0"/>
              <a:ext cx="2116930" cy="315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AutoShape 23"/>
          <p:cNvSpPr>
            <a:spLocks noChangeArrowheads="1"/>
          </p:cNvSpPr>
          <p:nvPr/>
        </p:nvSpPr>
        <p:spPr bwMode="auto">
          <a:xfrm>
            <a:off x="5220072" y="3174580"/>
            <a:ext cx="1839865" cy="1557463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Group 2"/>
          <p:cNvGrpSpPr>
            <a:grpSpLocks noChangeAspect="1"/>
          </p:cNvGrpSpPr>
          <p:nvPr/>
        </p:nvGrpSpPr>
        <p:grpSpPr bwMode="auto">
          <a:xfrm>
            <a:off x="5386589" y="3146130"/>
            <a:ext cx="1584330" cy="1585913"/>
            <a:chOff x="0" y="454"/>
            <a:chExt cx="998" cy="999"/>
          </a:xfrm>
        </p:grpSpPr>
        <p:pic>
          <p:nvPicPr>
            <p:cNvPr id="30" name="Picture 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113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908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2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3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5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80" y="92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4" descr="小方块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80" y="699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Picture 26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386589" y="2813771"/>
            <a:ext cx="504825" cy="504825"/>
          </a:xfrm>
          <a:prstGeom prst="rect">
            <a:avLst/>
          </a:prstGeom>
          <a:noFill/>
        </p:spPr>
      </p:pic>
      <p:pic>
        <p:nvPicPr>
          <p:cNvPr id="42" name="Picture 27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386589" y="2453731"/>
            <a:ext cx="504825" cy="504825"/>
          </a:xfrm>
          <a:prstGeom prst="rect">
            <a:avLst/>
          </a:prstGeom>
          <a:noFill/>
        </p:spPr>
      </p:pic>
      <p:pic>
        <p:nvPicPr>
          <p:cNvPr id="57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86589" y="2095279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0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86589" y="1735238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8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386589" y="1373611"/>
            <a:ext cx="504825" cy="504825"/>
          </a:xfrm>
          <a:prstGeom prst="rect">
            <a:avLst/>
          </a:prstGeom>
          <a:noFill/>
        </p:spPr>
      </p:pic>
      <p:pic>
        <p:nvPicPr>
          <p:cNvPr id="44" name="Picture 29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386589" y="1015159"/>
            <a:ext cx="504825" cy="503237"/>
          </a:xfrm>
          <a:prstGeom prst="rect">
            <a:avLst/>
          </a:prstGeom>
          <a:noFill/>
        </p:spPr>
      </p:pic>
      <p:sp>
        <p:nvSpPr>
          <p:cNvPr id="45" name="AutoShape 23"/>
          <p:cNvSpPr>
            <a:spLocks noChangeArrowheads="1"/>
          </p:cNvSpPr>
          <p:nvPr/>
        </p:nvSpPr>
        <p:spPr bwMode="auto">
          <a:xfrm>
            <a:off x="5314581" y="929530"/>
            <a:ext cx="642938" cy="2368450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5" name="Picture 24" descr="小方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66709" y="3175398"/>
            <a:ext cx="50482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7661E-6 L 0.43698 -0.0067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" y="-33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65906E-6 L 0.40555 0.0067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3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54798E-6 L 0.41337 0.00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0" y="33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369E-6 L 0.42135 0.007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33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21475E-6 L 0.40555 -0.0067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-33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2583E-6 L 0.40555 0.007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8" y="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3" grpId="0"/>
      <p:bldP spid="53" grpId="0" animBg="1"/>
      <p:bldP spid="66" grpId="0" animBg="1"/>
      <p:bldP spid="45" grpId="0" animBg="1"/>
      <p:bldP spid="4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4" y="555526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小新还剩几条鱼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4572000" y="1438952"/>
            <a:ext cx="3056976" cy="988782"/>
          </a:xfrm>
          <a:prstGeom prst="cloudCallout">
            <a:avLst>
              <a:gd name="adj1" fmla="val -1263"/>
              <a:gd name="adj2" fmla="val 75866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减去喂了的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835697" y="1654811"/>
            <a:ext cx="2448272" cy="1060956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鱼，喂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392204" y="2715766"/>
            <a:ext cx="560659" cy="14401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5992396" y="2715766"/>
            <a:ext cx="883859" cy="157019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3568" y="627534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小新还剩几条鱼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 bwMode="auto">
          <a:xfrm>
            <a:off x="2063396" y="2278047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87882"/>
              <a:ext cx="1961521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424916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1" y="3320381"/>
            <a:ext cx="3448363" cy="788911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ea typeface="楷体_GB2312" pitchFamily="49" charset="-122"/>
              </a:rPr>
              <a:t>12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11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10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9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……</a:t>
            </a:r>
            <a:endParaRPr lang="en-US" altLang="zh-CN" sz="2400" b="1" dirty="0"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39752" y="1635646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2383188" y="1626935"/>
            <a:ext cx="3772988" cy="523220"/>
            <a:chOff x="2423591" y="2125470"/>
            <a:chExt cx="5759963" cy="925998"/>
          </a:xfrm>
        </p:grpSpPr>
        <p:sp>
          <p:nvSpPr>
            <p:cNvPr id="31" name="矩形 30"/>
            <p:cNvSpPr/>
            <p:nvPr/>
          </p:nvSpPr>
          <p:spPr>
            <a:xfrm>
              <a:off x="2423591" y="2283225"/>
              <a:ext cx="720852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11492" y="2276872"/>
              <a:ext cx="719265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880190" y="2283225"/>
              <a:ext cx="719264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388963" y="2313537"/>
              <a:ext cx="719265" cy="7194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4091296" y="2125470"/>
              <a:ext cx="4092258" cy="925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   (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条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59832" y="163564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57862" y="165389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10250" y="163564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326544" y="3107462"/>
            <a:ext cx="653167" cy="1677782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1" grpId="0" animBg="1"/>
      <p:bldP spid="22" grpId="0" animBg="1"/>
      <p:bldP spid="23" grpId="0"/>
      <p:bldP spid="36" grpId="0"/>
      <p:bldP spid="37" grpId="0"/>
      <p:bldP spid="38" grpId="0"/>
    </p:bldLst>
  </p:timing>
</p:sld>
</file>

<file path=ppt/tags/tag1.xml><?xml version="1.0" encoding="utf-8"?>
<p:tagLst xmlns:p="http://schemas.openxmlformats.org/presentationml/2006/main">
  <p:tag name="KSO_WPP_MARK_KEY" val="668989b6-368a-4a60-9766-e4ef8a462c7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WPS 演示</Application>
  <PresentationFormat>全屏显示(16:9)</PresentationFormat>
  <Paragraphs>372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楷体_GB2312</vt:lpstr>
      <vt:lpstr>新宋体</vt:lpstr>
      <vt:lpstr>幼圆</vt:lpstr>
      <vt:lpstr>Times New Roman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2023-01-29T09:46:57Z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D9CFB518FBC64F2A9640672C78E022BA</vt:lpwstr>
  </property>
  <property fmtid="{D5CDD505-2E9C-101B-9397-08002B2CF9AE}" pid="3" name="KSOProductBuildVer">
    <vt:lpwstr>2052-11.1.0.13703</vt:lpwstr>
  </property>
</Properties>
</file>