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wmf" ContentType="image/x-w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71" r:id="rId21"/>
    <p:sldId id="296" r:id="rId22"/>
    <p:sldId id="272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20" d="100"/>
          <a:sy n="120" d="100"/>
        </p:scale>
        <p:origin x="-1560" y="-6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0F344-0E3C-49B9-A294-0352528678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8B0DA4-F220-40B5-B41C-15DB9F4E9C9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78"/>
            <a:ext cx="25699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以内数的认识 认识</a:t>
            </a:r>
            <a:r>
              <a:rPr kumimoji="1"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以内的数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3.xml"/><Relationship Id="rId5" Type="http://schemas.openxmlformats.org/officeDocument/2006/relationships/slide" Target="slide20.xml"/><Relationship Id="rId4" Type="http://schemas.openxmlformats.org/officeDocument/2006/relationships/slide" Target="slide18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6" Type="http://schemas.openxmlformats.org/officeDocument/2006/relationships/slideLayout" Target="../slideLayouts/slideLayout2.xml"/><Relationship Id="rId15" Type="http://schemas.openxmlformats.org/officeDocument/2006/relationships/audio" Target="../media/audio3.wav"/><Relationship Id="rId14" Type="http://schemas.openxmlformats.org/officeDocument/2006/relationships/audio" Target="../media/audio7.wav"/><Relationship Id="rId13" Type="http://schemas.openxmlformats.org/officeDocument/2006/relationships/audio" Target="../media/audio6.wav"/><Relationship Id="rId12" Type="http://schemas.openxmlformats.org/officeDocument/2006/relationships/image" Target="../media/image6.png"/><Relationship Id="rId11" Type="http://schemas.openxmlformats.org/officeDocument/2006/relationships/slide" Target="slide1.xml"/><Relationship Id="rId10" Type="http://schemas.openxmlformats.org/officeDocument/2006/relationships/image" Target="../media/image31.png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.png"/><Relationship Id="rId7" Type="http://schemas.openxmlformats.org/officeDocument/2006/relationships/slide" Target="slide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audio" Target="../media/audio6.wav"/><Relationship Id="rId8" Type="http://schemas.openxmlformats.org/officeDocument/2006/relationships/image" Target="../media/image6.png"/><Relationship Id="rId7" Type="http://schemas.openxmlformats.org/officeDocument/2006/relationships/slide" Target="slide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39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1" Type="http://schemas.openxmlformats.org/officeDocument/2006/relationships/slideLayout" Target="../slideLayouts/slideLayout2.xml"/><Relationship Id="rId10" Type="http://schemas.openxmlformats.org/officeDocument/2006/relationships/audio" Target="../media/audio5.wav"/><Relationship Id="rId1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41.png"/><Relationship Id="rId1" Type="http://schemas.openxmlformats.org/officeDocument/2006/relationships/image" Target="../media/image40.w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3.wav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46.png"/><Relationship Id="rId1" Type="http://schemas.openxmlformats.org/officeDocument/2006/relationships/image" Target="../media/image45.em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46.png"/><Relationship Id="rId1" Type="http://schemas.openxmlformats.org/officeDocument/2006/relationships/image" Target="../media/image45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audio" Target="../media/audio1.wav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4.emf"/><Relationship Id="rId4" Type="http://schemas.openxmlformats.org/officeDocument/2006/relationships/image" Target="../media/image13.png"/><Relationship Id="rId3" Type="http://schemas.openxmlformats.org/officeDocument/2006/relationships/image" Target="../media/image12.jpeg"/><Relationship Id="rId2" Type="http://schemas.microsoft.com/office/2007/relationships/hdphoto" Target="../media/image8.wdp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audio" Target="../media/audio3.wav"/><Relationship Id="rId8" Type="http://schemas.openxmlformats.org/officeDocument/2006/relationships/audio" Target="../media/audio2.wav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1" Type="http://schemas.openxmlformats.org/officeDocument/2006/relationships/slideLayout" Target="../slideLayouts/slideLayout2.xml"/><Relationship Id="rId10" Type="http://schemas.openxmlformats.org/officeDocument/2006/relationships/audio" Target="../media/audio4.wav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5.wav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2211710"/>
            <a:ext cx="9133006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识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以内的数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33814" y="1040527"/>
            <a:ext cx="1994777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丰收了</a:t>
            </a:r>
            <a:endParaRPr lang="zh-CN" altLang="en-US" sz="4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3136119" y="1040527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90558" y="461653"/>
            <a:ext cx="2350323" cy="476669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辣椒有多少个？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0" name="Picture 29" descr="6-1下 P23-27_页面_1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366590" y="555526"/>
            <a:ext cx="6037944" cy="393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Rectangle 31"/>
          <p:cNvSpPr>
            <a:spLocks noChangeArrowheads="1"/>
          </p:cNvSpPr>
          <p:nvPr/>
        </p:nvSpPr>
        <p:spPr bwMode="auto">
          <a:xfrm>
            <a:off x="2555503" y="555526"/>
            <a:ext cx="358775" cy="1800225"/>
          </a:xfrm>
          <a:prstGeom prst="rect">
            <a:avLst/>
          </a:prstGeom>
          <a:solidFill>
            <a:srgbClr val="99CCFF">
              <a:alpha val="61000"/>
            </a:srgbClr>
          </a:solidFill>
          <a:ln w="28575">
            <a:solidFill>
              <a:srgbClr val="3366FF"/>
            </a:solidFill>
            <a:prstDash val="dash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" name="Rectangle 32"/>
          <p:cNvSpPr>
            <a:spLocks noChangeArrowheads="1"/>
          </p:cNvSpPr>
          <p:nvPr/>
        </p:nvSpPr>
        <p:spPr bwMode="auto">
          <a:xfrm>
            <a:off x="2555503" y="555526"/>
            <a:ext cx="358775" cy="1800225"/>
          </a:xfrm>
          <a:prstGeom prst="rect">
            <a:avLst/>
          </a:prstGeom>
          <a:solidFill>
            <a:srgbClr val="FFFF00">
              <a:alpha val="61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rgbClr val="3366FF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" name="Rectangle 33"/>
          <p:cNvSpPr>
            <a:spLocks noChangeArrowheads="1"/>
          </p:cNvSpPr>
          <p:nvPr/>
        </p:nvSpPr>
        <p:spPr bwMode="auto">
          <a:xfrm>
            <a:off x="2987303" y="626963"/>
            <a:ext cx="358775" cy="1800225"/>
          </a:xfrm>
          <a:prstGeom prst="rect">
            <a:avLst/>
          </a:prstGeom>
          <a:solidFill>
            <a:srgbClr val="FFFF00">
              <a:alpha val="61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rgbClr val="3366FF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" name="Rectangle 34"/>
          <p:cNvSpPr>
            <a:spLocks noChangeArrowheads="1"/>
          </p:cNvSpPr>
          <p:nvPr/>
        </p:nvSpPr>
        <p:spPr bwMode="auto">
          <a:xfrm>
            <a:off x="3347665" y="626963"/>
            <a:ext cx="358775" cy="1800225"/>
          </a:xfrm>
          <a:prstGeom prst="rect">
            <a:avLst/>
          </a:prstGeom>
          <a:solidFill>
            <a:srgbClr val="FFFF00">
              <a:alpha val="61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rgbClr val="3366FF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" name="Rectangle 35"/>
          <p:cNvSpPr>
            <a:spLocks noChangeArrowheads="1"/>
          </p:cNvSpPr>
          <p:nvPr/>
        </p:nvSpPr>
        <p:spPr bwMode="auto">
          <a:xfrm>
            <a:off x="3706440" y="699988"/>
            <a:ext cx="358775" cy="1800225"/>
          </a:xfrm>
          <a:prstGeom prst="rect">
            <a:avLst/>
          </a:prstGeom>
          <a:solidFill>
            <a:srgbClr val="FFFF00">
              <a:alpha val="61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rgbClr val="3366FF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" name="Rectangle 36"/>
          <p:cNvSpPr>
            <a:spLocks noChangeArrowheads="1"/>
          </p:cNvSpPr>
          <p:nvPr/>
        </p:nvSpPr>
        <p:spPr bwMode="auto">
          <a:xfrm>
            <a:off x="4139828" y="626963"/>
            <a:ext cx="358775" cy="1800225"/>
          </a:xfrm>
          <a:prstGeom prst="rect">
            <a:avLst/>
          </a:prstGeom>
          <a:solidFill>
            <a:srgbClr val="FFFF00">
              <a:alpha val="61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rgbClr val="3366FF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7" name="Rectangle 37"/>
          <p:cNvSpPr>
            <a:spLocks noChangeArrowheads="1"/>
          </p:cNvSpPr>
          <p:nvPr/>
        </p:nvSpPr>
        <p:spPr bwMode="auto">
          <a:xfrm>
            <a:off x="4498603" y="699988"/>
            <a:ext cx="358775" cy="1800225"/>
          </a:xfrm>
          <a:prstGeom prst="rect">
            <a:avLst/>
          </a:prstGeom>
          <a:solidFill>
            <a:srgbClr val="FFFF00">
              <a:alpha val="61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rgbClr val="3366FF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" name="Rectangle 38"/>
          <p:cNvSpPr>
            <a:spLocks noChangeArrowheads="1"/>
          </p:cNvSpPr>
          <p:nvPr/>
        </p:nvSpPr>
        <p:spPr bwMode="auto">
          <a:xfrm>
            <a:off x="4931990" y="699988"/>
            <a:ext cx="358775" cy="1800225"/>
          </a:xfrm>
          <a:prstGeom prst="rect">
            <a:avLst/>
          </a:prstGeom>
          <a:solidFill>
            <a:srgbClr val="FFFF00">
              <a:alpha val="61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rgbClr val="3366FF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" name="Rectangle 39"/>
          <p:cNvSpPr>
            <a:spLocks noChangeArrowheads="1"/>
          </p:cNvSpPr>
          <p:nvPr/>
        </p:nvSpPr>
        <p:spPr bwMode="auto">
          <a:xfrm>
            <a:off x="5363790" y="626963"/>
            <a:ext cx="358775" cy="1800225"/>
          </a:xfrm>
          <a:prstGeom prst="rect">
            <a:avLst/>
          </a:prstGeom>
          <a:solidFill>
            <a:srgbClr val="FFFF00">
              <a:alpha val="61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rgbClr val="3366FF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" name="Rectangle 40"/>
          <p:cNvSpPr>
            <a:spLocks noChangeArrowheads="1"/>
          </p:cNvSpPr>
          <p:nvPr/>
        </p:nvSpPr>
        <p:spPr bwMode="auto">
          <a:xfrm>
            <a:off x="5722565" y="842863"/>
            <a:ext cx="358775" cy="1800225"/>
          </a:xfrm>
          <a:prstGeom prst="rect">
            <a:avLst/>
          </a:prstGeom>
          <a:solidFill>
            <a:srgbClr val="FFFF00">
              <a:alpha val="61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rgbClr val="3366FF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" name="矩形 90"/>
          <p:cNvSpPr>
            <a:spLocks noChangeArrowheads="1"/>
          </p:cNvSpPr>
          <p:nvPr/>
        </p:nvSpPr>
        <p:spPr bwMode="auto">
          <a:xfrm>
            <a:off x="107206" y="3391225"/>
            <a:ext cx="31686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个地数。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矩形 35"/>
          <p:cNvSpPr>
            <a:spLocks noChangeArrowheads="1"/>
          </p:cNvSpPr>
          <p:nvPr/>
        </p:nvSpPr>
        <p:spPr bwMode="auto">
          <a:xfrm>
            <a:off x="137737" y="1707654"/>
            <a:ext cx="2245451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墙上的每串都有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Oval 53"/>
          <p:cNvSpPr>
            <a:spLocks noChangeArrowheads="1"/>
          </p:cNvSpPr>
          <p:nvPr/>
        </p:nvSpPr>
        <p:spPr bwMode="auto">
          <a:xfrm>
            <a:off x="7811715" y="3290788"/>
            <a:ext cx="720725" cy="64928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4" name="矩形 35"/>
          <p:cNvSpPr>
            <a:spLocks noChangeArrowheads="1"/>
          </p:cNvSpPr>
          <p:nvPr/>
        </p:nvSpPr>
        <p:spPr bwMode="auto">
          <a:xfrm>
            <a:off x="156529" y="3945632"/>
            <a:ext cx="4967287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如果再加上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个是多少呢？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5" name="Picture 6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15" y="4155976"/>
            <a:ext cx="431800" cy="33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64" descr="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15" y="4040088"/>
            <a:ext cx="503238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65" descr="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065" y="4122638"/>
            <a:ext cx="574675" cy="16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66" descr="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7165" y="4001988"/>
            <a:ext cx="555625" cy="19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67" descr="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57653" y="3921026"/>
            <a:ext cx="534987" cy="20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68" descr="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81465" y="3848001"/>
            <a:ext cx="576263" cy="195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69" descr="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64015" y="3808313"/>
            <a:ext cx="576263" cy="13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70" descr="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35453" y="3651151"/>
            <a:ext cx="576262" cy="15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71" descr="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35453" y="3508276"/>
            <a:ext cx="552450" cy="1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8000"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0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4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00"/>
                            </p:stCondLst>
                            <p:childTnLst>
                              <p:par>
                                <p:cTn id="20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7" dur="10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81" grpId="0" animBg="1"/>
      <p:bldP spid="81" grpId="1" animBg="1"/>
      <p:bldP spid="81" grpId="2" animBg="1"/>
      <p:bldP spid="82" grpId="0" animBg="1"/>
      <p:bldP spid="82" grpId="1" animBg="1"/>
      <p:bldP spid="82" grpId="2" animBg="1"/>
      <p:bldP spid="83" grpId="0" animBg="1"/>
      <p:bldP spid="83" grpId="1" animBg="1"/>
      <p:bldP spid="83" grpId="2" animBg="1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86" grpId="0" animBg="1"/>
      <p:bldP spid="86" grpId="1" animBg="1"/>
      <p:bldP spid="86" grpId="2" animBg="1"/>
      <p:bldP spid="87" grpId="0" animBg="1"/>
      <p:bldP spid="87" grpId="1" animBg="1"/>
      <p:bldP spid="87" grpId="2" animBg="1"/>
      <p:bldP spid="88" grpId="0" animBg="1"/>
      <p:bldP spid="88" grpId="1" animBg="1"/>
      <p:bldP spid="88" grpId="2" animBg="1"/>
      <p:bldP spid="89" grpId="0" animBg="1"/>
      <p:bldP spid="89" grpId="1" animBg="1"/>
      <p:bldP spid="89" grpId="2" animBg="1"/>
      <p:bldP spid="90" grpId="0" animBg="1"/>
      <p:bldP spid="90" grpId="1" animBg="1"/>
      <p:bldP spid="90" grpId="2" animBg="1"/>
      <p:bldP spid="9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128544" y="591125"/>
            <a:ext cx="3068469" cy="604781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辣椒有多少个？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Picture 63" descr="10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22428" y="1654001"/>
            <a:ext cx="2693988" cy="12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9" descr="小棒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6891" y="1347614"/>
            <a:ext cx="3603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9" descr="小棒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2653" y="1347614"/>
            <a:ext cx="360363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9" descr="小棒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7316" y="1347614"/>
            <a:ext cx="3603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9" descr="小棒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9278" y="1347614"/>
            <a:ext cx="360363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9" descr="小棒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2516" y="1347614"/>
            <a:ext cx="3603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19" descr="小棒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44316" y="1347614"/>
            <a:ext cx="3603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19" descr="小棒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49141" y="1347614"/>
            <a:ext cx="3603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9" descr="小棒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378" y="1347614"/>
            <a:ext cx="360363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19" descr="小棒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57203" y="1347614"/>
            <a:ext cx="360363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1" descr="C:\Users\ZHN\Desktop\四实小-徐老师-两位数加一位数、整十数（1月31日晚）\图\小棒副本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38328" y="1365076"/>
            <a:ext cx="11588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11" descr="C:\Users\ZHN\Desktop\四实小-徐老师-两位数加一位数、整十数（1月31日晚）\图\小棒副本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54228" y="1365076"/>
            <a:ext cx="11588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11" descr="C:\Users\ZHN\Desktop\四实小-徐老师-两位数加一位数、整十数（1月31日晚）\图\小棒副本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70128" y="1365076"/>
            <a:ext cx="11588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1" descr="C:\Users\ZHN\Desktop\四实小-徐老师-两位数加一位数、整十数（1月31日晚）\图\小棒副本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86028" y="1365076"/>
            <a:ext cx="11588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1" descr="C:\Users\ZHN\Desktop\四实小-徐老师-两位数加一位数、整十数（1月31日晚）\图\小棒副本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01928" y="1365076"/>
            <a:ext cx="11588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1" descr="C:\Users\ZHN\Desktop\四实小-徐老师-两位数加一位数、整十数（1月31日晚）\图\小棒副本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17828" y="1365076"/>
            <a:ext cx="11588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1" descr="C:\Users\ZHN\Desktop\四实小-徐老师-两位数加一位数、整十数（1月31日晚）\图\小棒副本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33728" y="1365076"/>
            <a:ext cx="11588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1" descr="C:\Users\ZHN\Desktop\四实小-徐老师-两位数加一位数、整十数（1月31日晚）\图\小棒副本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49628" y="1365076"/>
            <a:ext cx="11588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11" descr="C:\Users\ZHN\Desktop\四实小-徐老师-两位数加一位数、整十数（1月31日晚）\图\小棒副本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65528" y="1365076"/>
            <a:ext cx="11588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55" descr="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4453" y="1366664"/>
            <a:ext cx="79375" cy="78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 Box 20"/>
          <p:cNvSpPr txBox="1">
            <a:spLocks noChangeArrowheads="1"/>
          </p:cNvSpPr>
          <p:nvPr/>
        </p:nvSpPr>
        <p:spPr bwMode="auto">
          <a:xfrm>
            <a:off x="3844428" y="3999079"/>
            <a:ext cx="4103688" cy="604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里面有几个十？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7" name="Picture 57" descr="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60441" y="1347614"/>
            <a:ext cx="295275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58" descr="10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85541" y="3051001"/>
            <a:ext cx="1050925" cy="132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Line 59"/>
          <p:cNvSpPr>
            <a:spLocks noChangeShapeType="1"/>
          </p:cNvSpPr>
          <p:nvPr/>
        </p:nvSpPr>
        <p:spPr bwMode="auto">
          <a:xfrm>
            <a:off x="3101478" y="2369964"/>
            <a:ext cx="0" cy="576262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Text Box 60"/>
          <p:cNvSpPr txBox="1">
            <a:spLocks noChangeArrowheads="1"/>
          </p:cNvSpPr>
          <p:nvPr/>
        </p:nvSpPr>
        <p:spPr bwMode="auto">
          <a:xfrm>
            <a:off x="6372200" y="1654001"/>
            <a:ext cx="14398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28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Line 61"/>
          <p:cNvSpPr>
            <a:spLocks noChangeShapeType="1"/>
          </p:cNvSpPr>
          <p:nvPr/>
        </p:nvSpPr>
        <p:spPr bwMode="auto">
          <a:xfrm>
            <a:off x="7062291" y="2228676"/>
            <a:ext cx="0" cy="1223963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Text Box 62"/>
          <p:cNvSpPr txBox="1">
            <a:spLocks noChangeArrowheads="1"/>
          </p:cNvSpPr>
          <p:nvPr/>
        </p:nvSpPr>
        <p:spPr bwMode="auto">
          <a:xfrm>
            <a:off x="6731719" y="3467784"/>
            <a:ext cx="9366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00"/>
                            </p:stCondLst>
                            <p:childTnLst>
                              <p:par>
                                <p:cTn id="2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"/>
                            </p:stCondLst>
                            <p:childTnLst>
                              <p:par>
                                <p:cTn id="2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59" grpId="0" animBg="1"/>
      <p:bldP spid="60" grpId="0"/>
      <p:bldP spid="61" grpId="0" animBg="1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252488" y="608378"/>
            <a:ext cx="3068469" cy="683264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辣椒有多少个？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" name="Text Box 20"/>
          <p:cNvSpPr txBox="1">
            <a:spLocks noChangeArrowheads="1"/>
          </p:cNvSpPr>
          <p:nvPr/>
        </p:nvSpPr>
        <p:spPr bwMode="auto">
          <a:xfrm>
            <a:off x="538055" y="1468736"/>
            <a:ext cx="4393986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在计数器上拨一拨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1" name="Picture 33" descr="10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52714" y="750892"/>
            <a:ext cx="409575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2" name="Group 43"/>
          <p:cNvGrpSpPr/>
          <p:nvPr/>
        </p:nvGrpSpPr>
        <p:grpSpPr bwMode="auto">
          <a:xfrm>
            <a:off x="6524377" y="1398592"/>
            <a:ext cx="438150" cy="2052638"/>
            <a:chOff x="4059" y="1706"/>
            <a:chExt cx="276" cy="1293"/>
          </a:xfrm>
        </p:grpSpPr>
        <p:pic>
          <p:nvPicPr>
            <p:cNvPr id="123" name="Picture 34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2795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4" name="Picture 35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2659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5" name="Picture 36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2523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6" name="Picture 37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2387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7" name="Picture 38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2251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8" name="Picture 39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2115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9" name="Picture 40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1979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0" name="Picture 41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1842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1" name="Picture 42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1706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2" name="Group 44"/>
          <p:cNvGrpSpPr/>
          <p:nvPr/>
        </p:nvGrpSpPr>
        <p:grpSpPr bwMode="auto">
          <a:xfrm>
            <a:off x="7892802" y="1398592"/>
            <a:ext cx="438150" cy="2052638"/>
            <a:chOff x="4059" y="1706"/>
            <a:chExt cx="276" cy="1293"/>
          </a:xfrm>
        </p:grpSpPr>
        <p:pic>
          <p:nvPicPr>
            <p:cNvPr id="133" name="Picture 45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2795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4" name="Picture 46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2659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5" name="Picture 47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2523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6" name="Picture 48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2387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49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2251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8" name="Picture 50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2115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9" name="Picture 51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1979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0" name="Picture 52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1842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1" name="Picture 53" descr="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" y="1706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2" name="Picture 54" descr="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2802" y="1182692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Rectangle 55"/>
          <p:cNvSpPr>
            <a:spLocks noChangeArrowheads="1"/>
          </p:cNvSpPr>
          <p:nvPr/>
        </p:nvSpPr>
        <p:spPr bwMode="auto">
          <a:xfrm>
            <a:off x="7854702" y="1077917"/>
            <a:ext cx="504825" cy="2376488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" name="AutoShape 67"/>
          <p:cNvSpPr>
            <a:spLocks noChangeArrowheads="1"/>
          </p:cNvSpPr>
          <p:nvPr/>
        </p:nvSpPr>
        <p:spPr bwMode="auto">
          <a:xfrm flipH="1">
            <a:off x="6813302" y="463555"/>
            <a:ext cx="1368425" cy="431800"/>
          </a:xfrm>
          <a:custGeom>
            <a:avLst/>
            <a:gdLst>
              <a:gd name="G0" fmla="+- 213059 0 0"/>
              <a:gd name="G1" fmla="+- 11118158 0 0"/>
              <a:gd name="G2" fmla="+- 213059 0 11118158"/>
              <a:gd name="G3" fmla="+- 10800 0 0"/>
              <a:gd name="G4" fmla="+- 0 0 213059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811 0 0"/>
              <a:gd name="G9" fmla="+- 0 0 11118158"/>
              <a:gd name="G10" fmla="+- 7811 0 2700"/>
              <a:gd name="G11" fmla="cos G10 213059"/>
              <a:gd name="G12" fmla="sin G10 213059"/>
              <a:gd name="G13" fmla="cos 13500 213059"/>
              <a:gd name="G14" fmla="sin 13500 213059"/>
              <a:gd name="G15" fmla="+- G11 10800 0"/>
              <a:gd name="G16" fmla="+- G12 10800 0"/>
              <a:gd name="G17" fmla="+- G13 10800 0"/>
              <a:gd name="G18" fmla="+- G14 10800 0"/>
              <a:gd name="G19" fmla="*/ 7811 1 2"/>
              <a:gd name="G20" fmla="+- G19 5400 0"/>
              <a:gd name="G21" fmla="cos G20 213059"/>
              <a:gd name="G22" fmla="sin G20 213059"/>
              <a:gd name="G23" fmla="+- G21 10800 0"/>
              <a:gd name="G24" fmla="+- G12 G23 G22"/>
              <a:gd name="G25" fmla="+- G22 G23 G11"/>
              <a:gd name="G26" fmla="cos 10800 213059"/>
              <a:gd name="G27" fmla="sin 10800 213059"/>
              <a:gd name="G28" fmla="cos 7811 213059"/>
              <a:gd name="G29" fmla="sin 7811 213059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11118158"/>
              <a:gd name="G36" fmla="sin G34 11118158"/>
              <a:gd name="G37" fmla="+/ 11118158 213059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811 G39"/>
              <a:gd name="G43" fmla="sin 7811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131 w 21600"/>
              <a:gd name="T5" fmla="*/ 20 h 21600"/>
              <a:gd name="T6" fmla="*/ 1645 w 21600"/>
              <a:gd name="T7" fmla="*/ 12471 h 21600"/>
              <a:gd name="T8" fmla="*/ 10316 w 21600"/>
              <a:gd name="T9" fmla="*/ 3003 h 21600"/>
              <a:gd name="T10" fmla="*/ 24278 w 21600"/>
              <a:gd name="T11" fmla="*/ 11565 h 21600"/>
              <a:gd name="T12" fmla="*/ 19853 w 21600"/>
              <a:gd name="T13" fmla="*/ 15516 h 21600"/>
              <a:gd name="T14" fmla="*/ 15902 w 21600"/>
              <a:gd name="T15" fmla="*/ 11089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598" y="11242"/>
                </a:moveTo>
                <a:cubicBezTo>
                  <a:pt x="18606" y="11095"/>
                  <a:pt x="18611" y="10947"/>
                  <a:pt x="18611" y="10800"/>
                </a:cubicBezTo>
                <a:cubicBezTo>
                  <a:pt x="18611" y="6486"/>
                  <a:pt x="15113" y="2989"/>
                  <a:pt x="10800" y="2989"/>
                </a:cubicBezTo>
                <a:cubicBezTo>
                  <a:pt x="6486" y="2989"/>
                  <a:pt x="2989" y="6486"/>
                  <a:pt x="2989" y="10800"/>
                </a:cubicBezTo>
                <a:cubicBezTo>
                  <a:pt x="2988" y="11270"/>
                  <a:pt x="3031" y="11740"/>
                  <a:pt x="3116" y="12203"/>
                </a:cubicBezTo>
                <a:lnTo>
                  <a:pt x="175" y="12740"/>
                </a:lnTo>
                <a:cubicBezTo>
                  <a:pt x="58" y="12100"/>
                  <a:pt x="0" y="11450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1004"/>
                  <a:pt x="21594" y="11208"/>
                  <a:pt x="21582" y="11412"/>
                </a:cubicBezTo>
                <a:lnTo>
                  <a:pt x="24278" y="11565"/>
                </a:lnTo>
                <a:lnTo>
                  <a:pt x="19853" y="15516"/>
                </a:lnTo>
                <a:lnTo>
                  <a:pt x="15902" y="11089"/>
                </a:lnTo>
                <a:lnTo>
                  <a:pt x="18598" y="11242"/>
                </a:lnTo>
                <a:close/>
              </a:path>
            </a:pathLst>
          </a:custGeom>
          <a:solidFill>
            <a:srgbClr val="FF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5" name="Picture 68" descr="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377" y="895355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" name="Rectangle 69"/>
          <p:cNvSpPr>
            <a:spLocks noChangeArrowheads="1"/>
          </p:cNvSpPr>
          <p:nvPr/>
        </p:nvSpPr>
        <p:spPr bwMode="auto">
          <a:xfrm>
            <a:off x="6486277" y="1077917"/>
            <a:ext cx="504825" cy="2376488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7" name="Picture 81" descr="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7539" y="895355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82" descr="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377" y="1182692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" name="AutoShape 83"/>
          <p:cNvSpPr>
            <a:spLocks noChangeArrowheads="1"/>
          </p:cNvSpPr>
          <p:nvPr/>
        </p:nvSpPr>
        <p:spPr bwMode="auto">
          <a:xfrm flipH="1">
            <a:off x="5444877" y="463555"/>
            <a:ext cx="1368425" cy="431800"/>
          </a:xfrm>
          <a:custGeom>
            <a:avLst/>
            <a:gdLst>
              <a:gd name="G0" fmla="+- 213059 0 0"/>
              <a:gd name="G1" fmla="+- 11118158 0 0"/>
              <a:gd name="G2" fmla="+- 213059 0 11118158"/>
              <a:gd name="G3" fmla="+- 10800 0 0"/>
              <a:gd name="G4" fmla="+- 0 0 213059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811 0 0"/>
              <a:gd name="G9" fmla="+- 0 0 11118158"/>
              <a:gd name="G10" fmla="+- 7811 0 2700"/>
              <a:gd name="G11" fmla="cos G10 213059"/>
              <a:gd name="G12" fmla="sin G10 213059"/>
              <a:gd name="G13" fmla="cos 13500 213059"/>
              <a:gd name="G14" fmla="sin 13500 213059"/>
              <a:gd name="G15" fmla="+- G11 10800 0"/>
              <a:gd name="G16" fmla="+- G12 10800 0"/>
              <a:gd name="G17" fmla="+- G13 10800 0"/>
              <a:gd name="G18" fmla="+- G14 10800 0"/>
              <a:gd name="G19" fmla="*/ 7811 1 2"/>
              <a:gd name="G20" fmla="+- G19 5400 0"/>
              <a:gd name="G21" fmla="cos G20 213059"/>
              <a:gd name="G22" fmla="sin G20 213059"/>
              <a:gd name="G23" fmla="+- G21 10800 0"/>
              <a:gd name="G24" fmla="+- G12 G23 G22"/>
              <a:gd name="G25" fmla="+- G22 G23 G11"/>
              <a:gd name="G26" fmla="cos 10800 213059"/>
              <a:gd name="G27" fmla="sin 10800 213059"/>
              <a:gd name="G28" fmla="cos 7811 213059"/>
              <a:gd name="G29" fmla="sin 7811 213059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11118158"/>
              <a:gd name="G36" fmla="sin G34 11118158"/>
              <a:gd name="G37" fmla="+/ 11118158 213059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811 G39"/>
              <a:gd name="G43" fmla="sin 7811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131 w 21600"/>
              <a:gd name="T5" fmla="*/ 20 h 21600"/>
              <a:gd name="T6" fmla="*/ 1645 w 21600"/>
              <a:gd name="T7" fmla="*/ 12471 h 21600"/>
              <a:gd name="T8" fmla="*/ 10316 w 21600"/>
              <a:gd name="T9" fmla="*/ 3003 h 21600"/>
              <a:gd name="T10" fmla="*/ 24278 w 21600"/>
              <a:gd name="T11" fmla="*/ 11565 h 21600"/>
              <a:gd name="T12" fmla="*/ 19853 w 21600"/>
              <a:gd name="T13" fmla="*/ 15516 h 21600"/>
              <a:gd name="T14" fmla="*/ 15902 w 21600"/>
              <a:gd name="T15" fmla="*/ 11089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598" y="11242"/>
                </a:moveTo>
                <a:cubicBezTo>
                  <a:pt x="18606" y="11095"/>
                  <a:pt x="18611" y="10947"/>
                  <a:pt x="18611" y="10800"/>
                </a:cubicBezTo>
                <a:cubicBezTo>
                  <a:pt x="18611" y="6486"/>
                  <a:pt x="15113" y="2989"/>
                  <a:pt x="10800" y="2989"/>
                </a:cubicBezTo>
                <a:cubicBezTo>
                  <a:pt x="6486" y="2989"/>
                  <a:pt x="2989" y="6486"/>
                  <a:pt x="2989" y="10800"/>
                </a:cubicBezTo>
                <a:cubicBezTo>
                  <a:pt x="2988" y="11270"/>
                  <a:pt x="3031" y="11740"/>
                  <a:pt x="3116" y="12203"/>
                </a:cubicBezTo>
                <a:lnTo>
                  <a:pt x="175" y="12740"/>
                </a:lnTo>
                <a:cubicBezTo>
                  <a:pt x="58" y="12100"/>
                  <a:pt x="0" y="11450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1004"/>
                  <a:pt x="21594" y="11208"/>
                  <a:pt x="21582" y="11412"/>
                </a:cubicBezTo>
                <a:lnTo>
                  <a:pt x="24278" y="11565"/>
                </a:lnTo>
                <a:lnTo>
                  <a:pt x="19853" y="15516"/>
                </a:lnTo>
                <a:lnTo>
                  <a:pt x="15902" y="11089"/>
                </a:lnTo>
                <a:lnTo>
                  <a:pt x="18598" y="11242"/>
                </a:lnTo>
                <a:close/>
              </a:path>
            </a:pathLst>
          </a:custGeom>
          <a:solidFill>
            <a:srgbClr val="FF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0" name="Picture 84" descr="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1189" y="3127380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85" descr="10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84514" y="3487742"/>
            <a:ext cx="577850" cy="57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" name="Text Box 86"/>
          <p:cNvSpPr txBox="1">
            <a:spLocks noChangeArrowheads="1"/>
          </p:cNvSpPr>
          <p:nvPr/>
        </p:nvSpPr>
        <p:spPr bwMode="auto">
          <a:xfrm>
            <a:off x="5157539" y="4157667"/>
            <a:ext cx="41710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" name="矩形 152"/>
          <p:cNvSpPr>
            <a:spLocks noChangeArrowheads="1"/>
          </p:cNvSpPr>
          <p:nvPr/>
        </p:nvSpPr>
        <p:spPr bwMode="auto">
          <a:xfrm>
            <a:off x="4142623" y="4213066"/>
            <a:ext cx="12969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" name="Text Box 90"/>
          <p:cNvSpPr txBox="1">
            <a:spLocks noChangeArrowheads="1"/>
          </p:cNvSpPr>
          <p:nvPr/>
        </p:nvSpPr>
        <p:spPr bwMode="auto">
          <a:xfrm>
            <a:off x="6524377" y="4157667"/>
            <a:ext cx="41710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" name="Text Box 91"/>
          <p:cNvSpPr txBox="1">
            <a:spLocks noChangeArrowheads="1"/>
          </p:cNvSpPr>
          <p:nvPr/>
        </p:nvSpPr>
        <p:spPr bwMode="auto">
          <a:xfrm>
            <a:off x="7886452" y="4144967"/>
            <a:ext cx="41710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6" name="矩形 35"/>
          <p:cNvSpPr>
            <a:spLocks noChangeArrowheads="1"/>
          </p:cNvSpPr>
          <p:nvPr/>
        </p:nvSpPr>
        <p:spPr bwMode="auto">
          <a:xfrm>
            <a:off x="539553" y="2643758"/>
            <a:ext cx="1944216" cy="5355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个一是十。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7" name="矩形 35"/>
          <p:cNvSpPr>
            <a:spLocks noChangeArrowheads="1"/>
          </p:cNvSpPr>
          <p:nvPr/>
        </p:nvSpPr>
        <p:spPr bwMode="auto">
          <a:xfrm>
            <a:off x="2636589" y="2643758"/>
            <a:ext cx="2159794" cy="5355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8" name="Text Box 20"/>
          <p:cNvSpPr txBox="1">
            <a:spLocks noChangeArrowheads="1"/>
          </p:cNvSpPr>
          <p:nvPr/>
        </p:nvSpPr>
        <p:spPr bwMode="auto">
          <a:xfrm>
            <a:off x="179512" y="3435846"/>
            <a:ext cx="5186578" cy="9198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从右边起，第一位是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个位，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位是十位，第三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9" name="Group 97"/>
          <p:cNvGrpSpPr/>
          <p:nvPr/>
        </p:nvGrpSpPr>
        <p:grpSpPr bwMode="auto">
          <a:xfrm>
            <a:off x="6524377" y="1182692"/>
            <a:ext cx="438150" cy="2266950"/>
            <a:chOff x="5012" y="255"/>
            <a:chExt cx="276" cy="1428"/>
          </a:xfrm>
        </p:grpSpPr>
        <p:pic>
          <p:nvPicPr>
            <p:cNvPr id="160" name="Picture 98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1479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1" name="Picture 99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1343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2" name="Picture 100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1207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" name="Picture 101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1071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4" name="Picture 102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935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5" name="Picture 103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799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6" name="Picture 104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663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7" name="Picture 105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527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8" name="Picture 106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391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9" name="Picture 107" descr="7"/>
            <p:cNvPicPr>
              <a:picLocks noChangeAspect="1" noChangeArrowheads="1"/>
            </p:cNvPicPr>
            <p:nvPr/>
          </p:nvPicPr>
          <p:blipFill>
            <a:blip r:embed="rId6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255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0" name="Group 108"/>
          <p:cNvGrpSpPr/>
          <p:nvPr/>
        </p:nvGrpSpPr>
        <p:grpSpPr bwMode="auto">
          <a:xfrm>
            <a:off x="7892802" y="1182692"/>
            <a:ext cx="438150" cy="2266950"/>
            <a:chOff x="5012" y="255"/>
            <a:chExt cx="276" cy="1428"/>
          </a:xfrm>
        </p:grpSpPr>
        <p:pic>
          <p:nvPicPr>
            <p:cNvPr id="171" name="Picture 109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1479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2" name="Picture 110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1343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3" name="Picture 111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1207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4" name="Picture 112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1071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5" name="Picture 113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935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6" name="Picture 114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799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7" name="Picture 115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663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8" name="Picture 116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527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9" name="Picture 117" descr="8"/>
            <p:cNvPicPr>
              <a:picLocks noChangeAspect="1" noChangeArrowheads="1"/>
            </p:cNvPicPr>
            <p:nvPr/>
          </p:nvPicPr>
          <p:blipFill>
            <a:blip r:embed="rId5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391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0" name="Picture 118" descr="7"/>
            <p:cNvPicPr>
              <a:picLocks noChangeAspect="1" noChangeArrowheads="1"/>
            </p:cNvPicPr>
            <p:nvPr/>
          </p:nvPicPr>
          <p:blipFill>
            <a:blip r:embed="rId6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255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2" name="组合 71"/>
          <p:cNvGrpSpPr/>
          <p:nvPr/>
        </p:nvGrpSpPr>
        <p:grpSpPr>
          <a:xfrm>
            <a:off x="7870888" y="4655556"/>
            <a:ext cx="1105042" cy="370719"/>
            <a:chOff x="7643422" y="4681236"/>
            <a:chExt cx="1105042" cy="370719"/>
          </a:xfrm>
        </p:grpSpPr>
        <p:pic>
          <p:nvPicPr>
            <p:cNvPr id="73" name="图片 72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43" grpId="0" animBg="1"/>
      <p:bldP spid="143" grpId="1" animBg="1"/>
      <p:bldP spid="144" grpId="0" animBg="1"/>
      <p:bldP spid="144" grpId="1" animBg="1"/>
      <p:bldP spid="146" grpId="0" animBg="1"/>
      <p:bldP spid="146" grpId="1" animBg="1"/>
      <p:bldP spid="149" grpId="0" animBg="1"/>
      <p:bldP spid="149" grpId="1" animBg="1"/>
      <p:bldP spid="152" grpId="0"/>
      <p:bldP spid="154" grpId="0"/>
      <p:bldP spid="1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395536" y="987574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数一数，填一填。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87450" y="1754038"/>
            <a:ext cx="6911975" cy="128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 Box 22"/>
          <p:cNvSpPr txBox="1">
            <a:spLocks noChangeArrowheads="1"/>
          </p:cNvSpPr>
          <p:nvPr/>
        </p:nvSpPr>
        <p:spPr bwMode="auto">
          <a:xfrm>
            <a:off x="844550" y="3193901"/>
            <a:ext cx="266382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  ）个十和（  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个一合起来是    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23"/>
          <p:cNvSpPr txBox="1">
            <a:spLocks noChangeArrowheads="1"/>
          </p:cNvSpPr>
          <p:nvPr/>
        </p:nvSpPr>
        <p:spPr bwMode="auto">
          <a:xfrm>
            <a:off x="3492500" y="3236763"/>
            <a:ext cx="266382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  ）个十和（  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个一合起来是    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24"/>
          <p:cNvSpPr txBox="1">
            <a:spLocks noChangeArrowheads="1"/>
          </p:cNvSpPr>
          <p:nvPr/>
        </p:nvSpPr>
        <p:spPr bwMode="auto">
          <a:xfrm>
            <a:off x="6084888" y="3193901"/>
            <a:ext cx="266382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  ）个十和（  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个一合起来是    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25"/>
          <p:cNvSpPr>
            <a:spLocks noChangeArrowheads="1"/>
          </p:cNvSpPr>
          <p:nvPr/>
        </p:nvSpPr>
        <p:spPr bwMode="auto">
          <a:xfrm>
            <a:off x="2535238" y="3660626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Rectangle 27"/>
          <p:cNvSpPr>
            <a:spLocks noChangeArrowheads="1"/>
          </p:cNvSpPr>
          <p:nvPr/>
        </p:nvSpPr>
        <p:spPr bwMode="auto">
          <a:xfrm>
            <a:off x="5148263" y="3698726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Rectangle 28"/>
          <p:cNvSpPr>
            <a:spLocks noChangeArrowheads="1"/>
          </p:cNvSpPr>
          <p:nvPr/>
        </p:nvSpPr>
        <p:spPr bwMode="auto">
          <a:xfrm>
            <a:off x="7766050" y="3663801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31"/>
          <p:cNvSpPr txBox="1">
            <a:spLocks noChangeArrowheads="1"/>
          </p:cNvSpPr>
          <p:nvPr/>
        </p:nvSpPr>
        <p:spPr bwMode="auto">
          <a:xfrm>
            <a:off x="1166813" y="3168501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32"/>
          <p:cNvSpPr txBox="1">
            <a:spLocks noChangeArrowheads="1"/>
          </p:cNvSpPr>
          <p:nvPr/>
        </p:nvSpPr>
        <p:spPr bwMode="auto">
          <a:xfrm>
            <a:off x="2700338" y="3155801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33"/>
          <p:cNvSpPr txBox="1">
            <a:spLocks noChangeArrowheads="1"/>
          </p:cNvSpPr>
          <p:nvPr/>
        </p:nvSpPr>
        <p:spPr bwMode="auto">
          <a:xfrm>
            <a:off x="2505075" y="3625701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34"/>
          <p:cNvSpPr txBox="1">
            <a:spLocks noChangeArrowheads="1"/>
          </p:cNvSpPr>
          <p:nvPr/>
        </p:nvSpPr>
        <p:spPr bwMode="auto">
          <a:xfrm>
            <a:off x="3784600" y="3206601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35"/>
          <p:cNvSpPr txBox="1">
            <a:spLocks noChangeArrowheads="1"/>
          </p:cNvSpPr>
          <p:nvPr/>
        </p:nvSpPr>
        <p:spPr bwMode="auto">
          <a:xfrm>
            <a:off x="5334000" y="3219301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36"/>
          <p:cNvSpPr txBox="1">
            <a:spLocks noChangeArrowheads="1"/>
          </p:cNvSpPr>
          <p:nvPr/>
        </p:nvSpPr>
        <p:spPr bwMode="auto">
          <a:xfrm>
            <a:off x="5148263" y="3698726"/>
            <a:ext cx="503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37"/>
          <p:cNvSpPr txBox="1">
            <a:spLocks noChangeArrowheads="1"/>
          </p:cNvSpPr>
          <p:nvPr/>
        </p:nvSpPr>
        <p:spPr bwMode="auto">
          <a:xfrm>
            <a:off x="6415088" y="3168501"/>
            <a:ext cx="503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38"/>
          <p:cNvSpPr txBox="1">
            <a:spLocks noChangeArrowheads="1"/>
          </p:cNvSpPr>
          <p:nvPr/>
        </p:nvSpPr>
        <p:spPr bwMode="auto">
          <a:xfrm>
            <a:off x="7926388" y="3160563"/>
            <a:ext cx="503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39"/>
          <p:cNvSpPr txBox="1">
            <a:spLocks noChangeArrowheads="1"/>
          </p:cNvSpPr>
          <p:nvPr/>
        </p:nvSpPr>
        <p:spPr bwMode="auto">
          <a:xfrm>
            <a:off x="7740650" y="3625701"/>
            <a:ext cx="503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656240" y="555526"/>
            <a:ext cx="27636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看图写数。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2" descr="6-1下 P23-27_页面_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1346919"/>
            <a:ext cx="3887787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3" descr="6-1下 P23-27_页面_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463" y="1110655"/>
            <a:ext cx="3671887" cy="318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2268538" y="3293194"/>
            <a:ext cx="593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6138515" y="3360464"/>
            <a:ext cx="593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3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720481" y="669925"/>
            <a:ext cx="59565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写一写。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611188" y="1995686"/>
            <a:ext cx="838835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716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860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ea1ChsPlain" startAt="27"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五十   六十八   八十五   七十四   九十九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27    (    )  (    )   (    )   (    )   (    )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2098675" y="2524324"/>
            <a:ext cx="5429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2"/>
          <p:cNvSpPr txBox="1">
            <a:spLocks noChangeArrowheads="1"/>
          </p:cNvSpPr>
          <p:nvPr/>
        </p:nvSpPr>
        <p:spPr bwMode="auto">
          <a:xfrm>
            <a:off x="3360738" y="2511624"/>
            <a:ext cx="5429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4765675" y="2498924"/>
            <a:ext cx="5429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14"/>
          <p:cNvSpPr txBox="1">
            <a:spLocks noChangeArrowheads="1"/>
          </p:cNvSpPr>
          <p:nvPr/>
        </p:nvSpPr>
        <p:spPr bwMode="auto">
          <a:xfrm>
            <a:off x="6134100" y="2524324"/>
            <a:ext cx="5429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74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7502525" y="2498924"/>
            <a:ext cx="5429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/>
      <p:bldP spid="32" grpId="0"/>
      <p:bldP spid="33" grpId="0"/>
      <p:bldP spid="34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90861" y="583662"/>
            <a:ext cx="316835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有多少个图钉？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30"/>
          <p:cNvSpPr txBox="1">
            <a:spLocks noChangeArrowheads="1"/>
          </p:cNvSpPr>
          <p:nvPr/>
        </p:nvSpPr>
        <p:spPr bwMode="auto">
          <a:xfrm>
            <a:off x="573088" y="3522762"/>
            <a:ext cx="8679432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）估一估，选一选。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Rectangle 31"/>
          <p:cNvSpPr>
            <a:spLocks noChangeArrowheads="1"/>
          </p:cNvSpPr>
          <p:nvPr/>
        </p:nvSpPr>
        <p:spPr bwMode="auto">
          <a:xfrm>
            <a:off x="4859338" y="3667224"/>
            <a:ext cx="503237" cy="5032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0" name="Picture 34" descr="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2988" y="1839962"/>
            <a:ext cx="6985000" cy="1414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Text Box 37"/>
          <p:cNvSpPr txBox="1">
            <a:spLocks noChangeArrowheads="1"/>
          </p:cNvSpPr>
          <p:nvPr/>
        </p:nvSpPr>
        <p:spPr bwMode="auto">
          <a:xfrm>
            <a:off x="1327150" y="1347614"/>
            <a:ext cx="90762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40"/>
          <p:cNvSpPr txBox="1">
            <a:spLocks noChangeArrowheads="1"/>
          </p:cNvSpPr>
          <p:nvPr/>
        </p:nvSpPr>
        <p:spPr bwMode="auto">
          <a:xfrm>
            <a:off x="6199188" y="3352899"/>
            <a:ext cx="9461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60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Rectangle 44"/>
          <p:cNvSpPr>
            <a:spLocks noChangeArrowheads="1"/>
          </p:cNvSpPr>
          <p:nvPr/>
        </p:nvSpPr>
        <p:spPr bwMode="auto">
          <a:xfrm>
            <a:off x="6443663" y="3667224"/>
            <a:ext cx="503237" cy="5032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Rectangle 48"/>
          <p:cNvSpPr>
            <a:spLocks noChangeArrowheads="1"/>
          </p:cNvSpPr>
          <p:nvPr/>
        </p:nvSpPr>
        <p:spPr bwMode="auto">
          <a:xfrm>
            <a:off x="7913688" y="3644999"/>
            <a:ext cx="503237" cy="5032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Freeform 55"/>
          <p:cNvSpPr/>
          <p:nvPr/>
        </p:nvSpPr>
        <p:spPr bwMode="auto">
          <a:xfrm>
            <a:off x="896938" y="1944737"/>
            <a:ext cx="1627187" cy="1360487"/>
          </a:xfrm>
          <a:custGeom>
            <a:avLst/>
            <a:gdLst>
              <a:gd name="T0" fmla="*/ 505 w 1025"/>
              <a:gd name="T1" fmla="*/ 0 h 857"/>
              <a:gd name="T2" fmla="*/ 166 w 1025"/>
              <a:gd name="T3" fmla="*/ 55 h 857"/>
              <a:gd name="T4" fmla="*/ 84 w 1025"/>
              <a:gd name="T5" fmla="*/ 100 h 857"/>
              <a:gd name="T6" fmla="*/ 11 w 1025"/>
              <a:gd name="T7" fmla="*/ 228 h 857"/>
              <a:gd name="T8" fmla="*/ 112 w 1025"/>
              <a:gd name="T9" fmla="*/ 585 h 857"/>
              <a:gd name="T10" fmla="*/ 139 w 1025"/>
              <a:gd name="T11" fmla="*/ 631 h 857"/>
              <a:gd name="T12" fmla="*/ 148 w 1025"/>
              <a:gd name="T13" fmla="*/ 658 h 857"/>
              <a:gd name="T14" fmla="*/ 203 w 1025"/>
              <a:gd name="T15" fmla="*/ 704 h 857"/>
              <a:gd name="T16" fmla="*/ 285 w 1025"/>
              <a:gd name="T17" fmla="*/ 786 h 857"/>
              <a:gd name="T18" fmla="*/ 358 w 1025"/>
              <a:gd name="T19" fmla="*/ 823 h 857"/>
              <a:gd name="T20" fmla="*/ 432 w 1025"/>
              <a:gd name="T21" fmla="*/ 841 h 857"/>
              <a:gd name="T22" fmla="*/ 880 w 1025"/>
              <a:gd name="T23" fmla="*/ 823 h 857"/>
              <a:gd name="T24" fmla="*/ 925 w 1025"/>
              <a:gd name="T25" fmla="*/ 786 h 857"/>
              <a:gd name="T26" fmla="*/ 934 w 1025"/>
              <a:gd name="T27" fmla="*/ 759 h 857"/>
              <a:gd name="T28" fmla="*/ 953 w 1025"/>
              <a:gd name="T29" fmla="*/ 740 h 857"/>
              <a:gd name="T30" fmla="*/ 1008 w 1025"/>
              <a:gd name="T31" fmla="*/ 603 h 857"/>
              <a:gd name="T32" fmla="*/ 962 w 1025"/>
              <a:gd name="T33" fmla="*/ 320 h 857"/>
              <a:gd name="T34" fmla="*/ 934 w 1025"/>
              <a:gd name="T35" fmla="*/ 302 h 857"/>
              <a:gd name="T36" fmla="*/ 916 w 1025"/>
              <a:gd name="T37" fmla="*/ 283 h 857"/>
              <a:gd name="T38" fmla="*/ 880 w 1025"/>
              <a:gd name="T39" fmla="*/ 238 h 857"/>
              <a:gd name="T40" fmla="*/ 816 w 1025"/>
              <a:gd name="T41" fmla="*/ 174 h 857"/>
              <a:gd name="T42" fmla="*/ 752 w 1025"/>
              <a:gd name="T43" fmla="*/ 119 h 857"/>
              <a:gd name="T44" fmla="*/ 715 w 1025"/>
              <a:gd name="T45" fmla="*/ 82 h 857"/>
              <a:gd name="T46" fmla="*/ 669 w 1025"/>
              <a:gd name="T47" fmla="*/ 46 h 857"/>
              <a:gd name="T48" fmla="*/ 505 w 1025"/>
              <a:gd name="T49" fmla="*/ 0 h 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25" h="857">
                <a:moveTo>
                  <a:pt x="505" y="0"/>
                </a:moveTo>
                <a:cubicBezTo>
                  <a:pt x="359" y="8"/>
                  <a:pt x="293" y="14"/>
                  <a:pt x="166" y="55"/>
                </a:cubicBezTo>
                <a:cubicBezTo>
                  <a:pt x="104" y="96"/>
                  <a:pt x="133" y="84"/>
                  <a:pt x="84" y="100"/>
                </a:cubicBezTo>
                <a:cubicBezTo>
                  <a:pt x="51" y="135"/>
                  <a:pt x="26" y="182"/>
                  <a:pt x="11" y="228"/>
                </a:cubicBezTo>
                <a:cubicBezTo>
                  <a:pt x="20" y="380"/>
                  <a:pt x="0" y="479"/>
                  <a:pt x="112" y="585"/>
                </a:cubicBezTo>
                <a:cubicBezTo>
                  <a:pt x="137" y="660"/>
                  <a:pt x="102" y="568"/>
                  <a:pt x="139" y="631"/>
                </a:cubicBezTo>
                <a:cubicBezTo>
                  <a:pt x="144" y="639"/>
                  <a:pt x="143" y="650"/>
                  <a:pt x="148" y="658"/>
                </a:cubicBezTo>
                <a:cubicBezTo>
                  <a:pt x="162" y="680"/>
                  <a:pt x="182" y="690"/>
                  <a:pt x="203" y="704"/>
                </a:cubicBezTo>
                <a:cubicBezTo>
                  <a:pt x="235" y="752"/>
                  <a:pt x="224" y="766"/>
                  <a:pt x="285" y="786"/>
                </a:cubicBezTo>
                <a:cubicBezTo>
                  <a:pt x="313" y="813"/>
                  <a:pt x="305" y="810"/>
                  <a:pt x="358" y="823"/>
                </a:cubicBezTo>
                <a:cubicBezTo>
                  <a:pt x="383" y="829"/>
                  <a:pt x="432" y="841"/>
                  <a:pt x="432" y="841"/>
                </a:cubicBezTo>
                <a:cubicBezTo>
                  <a:pt x="581" y="837"/>
                  <a:pt x="735" y="857"/>
                  <a:pt x="880" y="823"/>
                </a:cubicBezTo>
                <a:cubicBezTo>
                  <a:pt x="899" y="819"/>
                  <a:pt x="909" y="797"/>
                  <a:pt x="925" y="786"/>
                </a:cubicBezTo>
                <a:cubicBezTo>
                  <a:pt x="928" y="777"/>
                  <a:pt x="929" y="767"/>
                  <a:pt x="934" y="759"/>
                </a:cubicBezTo>
                <a:cubicBezTo>
                  <a:pt x="939" y="751"/>
                  <a:pt x="949" y="748"/>
                  <a:pt x="953" y="740"/>
                </a:cubicBezTo>
                <a:cubicBezTo>
                  <a:pt x="977" y="694"/>
                  <a:pt x="979" y="646"/>
                  <a:pt x="1008" y="603"/>
                </a:cubicBezTo>
                <a:cubicBezTo>
                  <a:pt x="1025" y="551"/>
                  <a:pt x="1014" y="371"/>
                  <a:pt x="962" y="320"/>
                </a:cubicBezTo>
                <a:cubicBezTo>
                  <a:pt x="954" y="312"/>
                  <a:pt x="943" y="309"/>
                  <a:pt x="934" y="302"/>
                </a:cubicBezTo>
                <a:cubicBezTo>
                  <a:pt x="927" y="297"/>
                  <a:pt x="922" y="289"/>
                  <a:pt x="916" y="283"/>
                </a:cubicBezTo>
                <a:cubicBezTo>
                  <a:pt x="896" y="222"/>
                  <a:pt x="924" y="288"/>
                  <a:pt x="880" y="238"/>
                </a:cubicBezTo>
                <a:cubicBezTo>
                  <a:pt x="820" y="169"/>
                  <a:pt x="872" y="193"/>
                  <a:pt x="816" y="174"/>
                </a:cubicBezTo>
                <a:cubicBezTo>
                  <a:pt x="801" y="132"/>
                  <a:pt x="788" y="143"/>
                  <a:pt x="752" y="119"/>
                </a:cubicBezTo>
                <a:cubicBezTo>
                  <a:pt x="730" y="57"/>
                  <a:pt x="760" y="118"/>
                  <a:pt x="715" y="82"/>
                </a:cubicBezTo>
                <a:cubicBezTo>
                  <a:pt x="657" y="36"/>
                  <a:pt x="738" y="68"/>
                  <a:pt x="669" y="46"/>
                </a:cubicBezTo>
                <a:cubicBezTo>
                  <a:pt x="628" y="3"/>
                  <a:pt x="560" y="6"/>
                  <a:pt x="505" y="0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25400">
            <a:solidFill>
              <a:schemeClr val="hlink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Freeform 58"/>
          <p:cNvSpPr/>
          <p:nvPr/>
        </p:nvSpPr>
        <p:spPr bwMode="auto">
          <a:xfrm>
            <a:off x="2484438" y="1695499"/>
            <a:ext cx="1374775" cy="1495425"/>
          </a:xfrm>
          <a:custGeom>
            <a:avLst/>
            <a:gdLst>
              <a:gd name="T0" fmla="*/ 658 w 866"/>
              <a:gd name="T1" fmla="*/ 749 h 850"/>
              <a:gd name="T2" fmla="*/ 695 w 866"/>
              <a:gd name="T3" fmla="*/ 694 h 850"/>
              <a:gd name="T4" fmla="*/ 704 w 866"/>
              <a:gd name="T5" fmla="*/ 667 h 850"/>
              <a:gd name="T6" fmla="*/ 750 w 866"/>
              <a:gd name="T7" fmla="*/ 612 h 850"/>
              <a:gd name="T8" fmla="*/ 777 w 866"/>
              <a:gd name="T9" fmla="*/ 566 h 850"/>
              <a:gd name="T10" fmla="*/ 823 w 866"/>
              <a:gd name="T11" fmla="*/ 493 h 850"/>
              <a:gd name="T12" fmla="*/ 841 w 866"/>
              <a:gd name="T13" fmla="*/ 438 h 850"/>
              <a:gd name="T14" fmla="*/ 850 w 866"/>
              <a:gd name="T15" fmla="*/ 411 h 850"/>
              <a:gd name="T16" fmla="*/ 850 w 866"/>
              <a:gd name="T17" fmla="*/ 155 h 850"/>
              <a:gd name="T18" fmla="*/ 823 w 866"/>
              <a:gd name="T19" fmla="*/ 100 h 850"/>
              <a:gd name="T20" fmla="*/ 768 w 866"/>
              <a:gd name="T21" fmla="*/ 82 h 850"/>
              <a:gd name="T22" fmla="*/ 375 w 866"/>
              <a:gd name="T23" fmla="*/ 27 h 850"/>
              <a:gd name="T24" fmla="*/ 238 w 866"/>
              <a:gd name="T25" fmla="*/ 36 h 850"/>
              <a:gd name="T26" fmla="*/ 183 w 866"/>
              <a:gd name="T27" fmla="*/ 54 h 850"/>
              <a:gd name="T28" fmla="*/ 156 w 866"/>
              <a:gd name="T29" fmla="*/ 63 h 850"/>
              <a:gd name="T30" fmla="*/ 128 w 866"/>
              <a:gd name="T31" fmla="*/ 82 h 850"/>
              <a:gd name="T32" fmla="*/ 101 w 866"/>
              <a:gd name="T33" fmla="*/ 91 h 850"/>
              <a:gd name="T34" fmla="*/ 55 w 866"/>
              <a:gd name="T35" fmla="*/ 118 h 850"/>
              <a:gd name="T36" fmla="*/ 0 w 866"/>
              <a:gd name="T37" fmla="*/ 182 h 850"/>
              <a:gd name="T38" fmla="*/ 9 w 866"/>
              <a:gd name="T39" fmla="*/ 283 h 850"/>
              <a:gd name="T40" fmla="*/ 28 w 866"/>
              <a:gd name="T41" fmla="*/ 301 h 850"/>
              <a:gd name="T42" fmla="*/ 37 w 866"/>
              <a:gd name="T43" fmla="*/ 329 h 850"/>
              <a:gd name="T44" fmla="*/ 64 w 866"/>
              <a:gd name="T45" fmla="*/ 603 h 850"/>
              <a:gd name="T46" fmla="*/ 73 w 866"/>
              <a:gd name="T47" fmla="*/ 777 h 850"/>
              <a:gd name="T48" fmla="*/ 92 w 866"/>
              <a:gd name="T49" fmla="*/ 831 h 850"/>
              <a:gd name="T50" fmla="*/ 156 w 866"/>
              <a:gd name="T51" fmla="*/ 850 h 850"/>
              <a:gd name="T52" fmla="*/ 530 w 866"/>
              <a:gd name="T53" fmla="*/ 841 h 850"/>
              <a:gd name="T54" fmla="*/ 585 w 866"/>
              <a:gd name="T55" fmla="*/ 822 h 850"/>
              <a:gd name="T56" fmla="*/ 631 w 866"/>
              <a:gd name="T57" fmla="*/ 777 h 850"/>
              <a:gd name="T58" fmla="*/ 668 w 866"/>
              <a:gd name="T59" fmla="*/ 740 h 850"/>
              <a:gd name="T60" fmla="*/ 658 w 866"/>
              <a:gd name="T61" fmla="*/ 749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66" h="850">
                <a:moveTo>
                  <a:pt x="658" y="749"/>
                </a:moveTo>
                <a:cubicBezTo>
                  <a:pt x="670" y="731"/>
                  <a:pt x="683" y="712"/>
                  <a:pt x="695" y="694"/>
                </a:cubicBezTo>
                <a:cubicBezTo>
                  <a:pt x="700" y="686"/>
                  <a:pt x="699" y="675"/>
                  <a:pt x="704" y="667"/>
                </a:cubicBezTo>
                <a:cubicBezTo>
                  <a:pt x="743" y="609"/>
                  <a:pt x="722" y="669"/>
                  <a:pt x="750" y="612"/>
                </a:cubicBezTo>
                <a:cubicBezTo>
                  <a:pt x="774" y="564"/>
                  <a:pt x="741" y="604"/>
                  <a:pt x="777" y="566"/>
                </a:cubicBezTo>
                <a:cubicBezTo>
                  <a:pt x="800" y="501"/>
                  <a:pt x="780" y="522"/>
                  <a:pt x="823" y="493"/>
                </a:cubicBezTo>
                <a:cubicBezTo>
                  <a:pt x="829" y="475"/>
                  <a:pt x="835" y="456"/>
                  <a:pt x="841" y="438"/>
                </a:cubicBezTo>
                <a:cubicBezTo>
                  <a:pt x="844" y="429"/>
                  <a:pt x="850" y="411"/>
                  <a:pt x="850" y="411"/>
                </a:cubicBezTo>
                <a:cubicBezTo>
                  <a:pt x="864" y="285"/>
                  <a:pt x="866" y="314"/>
                  <a:pt x="850" y="155"/>
                </a:cubicBezTo>
                <a:cubicBezTo>
                  <a:pt x="849" y="142"/>
                  <a:pt x="834" y="107"/>
                  <a:pt x="823" y="100"/>
                </a:cubicBezTo>
                <a:cubicBezTo>
                  <a:pt x="807" y="90"/>
                  <a:pt x="768" y="82"/>
                  <a:pt x="768" y="82"/>
                </a:cubicBezTo>
                <a:cubicBezTo>
                  <a:pt x="690" y="0"/>
                  <a:pt x="412" y="28"/>
                  <a:pt x="375" y="27"/>
                </a:cubicBezTo>
                <a:cubicBezTo>
                  <a:pt x="329" y="30"/>
                  <a:pt x="283" y="30"/>
                  <a:pt x="238" y="36"/>
                </a:cubicBezTo>
                <a:cubicBezTo>
                  <a:pt x="219" y="39"/>
                  <a:pt x="201" y="48"/>
                  <a:pt x="183" y="54"/>
                </a:cubicBezTo>
                <a:cubicBezTo>
                  <a:pt x="174" y="57"/>
                  <a:pt x="156" y="63"/>
                  <a:pt x="156" y="63"/>
                </a:cubicBezTo>
                <a:cubicBezTo>
                  <a:pt x="147" y="69"/>
                  <a:pt x="138" y="77"/>
                  <a:pt x="128" y="82"/>
                </a:cubicBezTo>
                <a:cubicBezTo>
                  <a:pt x="120" y="86"/>
                  <a:pt x="109" y="86"/>
                  <a:pt x="101" y="91"/>
                </a:cubicBezTo>
                <a:cubicBezTo>
                  <a:pt x="38" y="128"/>
                  <a:pt x="130" y="93"/>
                  <a:pt x="55" y="118"/>
                </a:cubicBezTo>
                <a:cubicBezTo>
                  <a:pt x="35" y="140"/>
                  <a:pt x="17" y="157"/>
                  <a:pt x="0" y="182"/>
                </a:cubicBezTo>
                <a:cubicBezTo>
                  <a:pt x="3" y="216"/>
                  <a:pt x="1" y="250"/>
                  <a:pt x="9" y="283"/>
                </a:cubicBezTo>
                <a:cubicBezTo>
                  <a:pt x="11" y="291"/>
                  <a:pt x="23" y="294"/>
                  <a:pt x="28" y="301"/>
                </a:cubicBezTo>
                <a:cubicBezTo>
                  <a:pt x="33" y="309"/>
                  <a:pt x="34" y="320"/>
                  <a:pt x="37" y="329"/>
                </a:cubicBezTo>
                <a:cubicBezTo>
                  <a:pt x="43" y="453"/>
                  <a:pt x="49" y="499"/>
                  <a:pt x="64" y="603"/>
                </a:cubicBezTo>
                <a:cubicBezTo>
                  <a:pt x="67" y="661"/>
                  <a:pt x="66" y="719"/>
                  <a:pt x="73" y="777"/>
                </a:cubicBezTo>
                <a:cubicBezTo>
                  <a:pt x="75" y="796"/>
                  <a:pt x="74" y="826"/>
                  <a:pt x="92" y="831"/>
                </a:cubicBezTo>
                <a:cubicBezTo>
                  <a:pt x="137" y="844"/>
                  <a:pt x="116" y="837"/>
                  <a:pt x="156" y="850"/>
                </a:cubicBezTo>
                <a:cubicBezTo>
                  <a:pt x="281" y="847"/>
                  <a:pt x="406" y="849"/>
                  <a:pt x="530" y="841"/>
                </a:cubicBezTo>
                <a:cubicBezTo>
                  <a:pt x="549" y="840"/>
                  <a:pt x="585" y="822"/>
                  <a:pt x="585" y="822"/>
                </a:cubicBezTo>
                <a:cubicBezTo>
                  <a:pt x="600" y="807"/>
                  <a:pt x="616" y="792"/>
                  <a:pt x="631" y="777"/>
                </a:cubicBezTo>
                <a:cubicBezTo>
                  <a:pt x="643" y="765"/>
                  <a:pt x="656" y="752"/>
                  <a:pt x="668" y="740"/>
                </a:cubicBezTo>
                <a:cubicBezTo>
                  <a:pt x="671" y="737"/>
                  <a:pt x="661" y="746"/>
                  <a:pt x="658" y="749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25400">
            <a:solidFill>
              <a:srgbClr val="FF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Freeform 59"/>
          <p:cNvSpPr/>
          <p:nvPr/>
        </p:nvSpPr>
        <p:spPr bwMode="auto">
          <a:xfrm>
            <a:off x="3683000" y="1741537"/>
            <a:ext cx="1233488" cy="1549400"/>
          </a:xfrm>
          <a:custGeom>
            <a:avLst/>
            <a:gdLst>
              <a:gd name="T0" fmla="*/ 788 w 825"/>
              <a:gd name="T1" fmla="*/ 91 h 976"/>
              <a:gd name="T2" fmla="*/ 770 w 825"/>
              <a:gd name="T3" fmla="*/ 64 h 976"/>
              <a:gd name="T4" fmla="*/ 743 w 825"/>
              <a:gd name="T5" fmla="*/ 55 h 976"/>
              <a:gd name="T6" fmla="*/ 733 w 825"/>
              <a:gd name="T7" fmla="*/ 27 h 976"/>
              <a:gd name="T8" fmla="*/ 679 w 825"/>
              <a:gd name="T9" fmla="*/ 9 h 976"/>
              <a:gd name="T10" fmla="*/ 651 w 825"/>
              <a:gd name="T11" fmla="*/ 0 h 976"/>
              <a:gd name="T12" fmla="*/ 496 w 825"/>
              <a:gd name="T13" fmla="*/ 27 h 976"/>
              <a:gd name="T14" fmla="*/ 441 w 825"/>
              <a:gd name="T15" fmla="*/ 55 h 976"/>
              <a:gd name="T16" fmla="*/ 322 w 825"/>
              <a:gd name="T17" fmla="*/ 146 h 976"/>
              <a:gd name="T18" fmla="*/ 295 w 825"/>
              <a:gd name="T19" fmla="*/ 174 h 976"/>
              <a:gd name="T20" fmla="*/ 240 w 825"/>
              <a:gd name="T21" fmla="*/ 192 h 976"/>
              <a:gd name="T22" fmla="*/ 221 w 825"/>
              <a:gd name="T23" fmla="*/ 219 h 976"/>
              <a:gd name="T24" fmla="*/ 176 w 825"/>
              <a:gd name="T25" fmla="*/ 265 h 976"/>
              <a:gd name="T26" fmla="*/ 148 w 825"/>
              <a:gd name="T27" fmla="*/ 366 h 976"/>
              <a:gd name="T28" fmla="*/ 139 w 825"/>
              <a:gd name="T29" fmla="*/ 539 h 976"/>
              <a:gd name="T30" fmla="*/ 66 w 825"/>
              <a:gd name="T31" fmla="*/ 622 h 976"/>
              <a:gd name="T32" fmla="*/ 29 w 825"/>
              <a:gd name="T33" fmla="*/ 676 h 976"/>
              <a:gd name="T34" fmla="*/ 20 w 825"/>
              <a:gd name="T35" fmla="*/ 896 h 976"/>
              <a:gd name="T36" fmla="*/ 93 w 825"/>
              <a:gd name="T37" fmla="*/ 942 h 976"/>
              <a:gd name="T38" fmla="*/ 761 w 825"/>
              <a:gd name="T39" fmla="*/ 914 h 976"/>
              <a:gd name="T40" fmla="*/ 770 w 825"/>
              <a:gd name="T41" fmla="*/ 887 h 976"/>
              <a:gd name="T42" fmla="*/ 788 w 825"/>
              <a:gd name="T43" fmla="*/ 868 h 976"/>
              <a:gd name="T44" fmla="*/ 807 w 825"/>
              <a:gd name="T45" fmla="*/ 814 h 976"/>
              <a:gd name="T46" fmla="*/ 825 w 825"/>
              <a:gd name="T47" fmla="*/ 759 h 976"/>
              <a:gd name="T48" fmla="*/ 788 w 825"/>
              <a:gd name="T49" fmla="*/ 475 h 976"/>
              <a:gd name="T50" fmla="*/ 788 w 825"/>
              <a:gd name="T51" fmla="*/ 91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25" h="976">
                <a:moveTo>
                  <a:pt x="788" y="91"/>
                </a:moveTo>
                <a:cubicBezTo>
                  <a:pt x="782" y="82"/>
                  <a:pt x="778" y="71"/>
                  <a:pt x="770" y="64"/>
                </a:cubicBezTo>
                <a:cubicBezTo>
                  <a:pt x="763" y="58"/>
                  <a:pt x="750" y="62"/>
                  <a:pt x="743" y="55"/>
                </a:cubicBezTo>
                <a:cubicBezTo>
                  <a:pt x="736" y="48"/>
                  <a:pt x="741" y="33"/>
                  <a:pt x="733" y="27"/>
                </a:cubicBezTo>
                <a:cubicBezTo>
                  <a:pt x="718" y="16"/>
                  <a:pt x="697" y="15"/>
                  <a:pt x="679" y="9"/>
                </a:cubicBezTo>
                <a:cubicBezTo>
                  <a:pt x="670" y="6"/>
                  <a:pt x="651" y="0"/>
                  <a:pt x="651" y="0"/>
                </a:cubicBezTo>
                <a:cubicBezTo>
                  <a:pt x="596" y="7"/>
                  <a:pt x="550" y="18"/>
                  <a:pt x="496" y="27"/>
                </a:cubicBezTo>
                <a:cubicBezTo>
                  <a:pt x="386" y="102"/>
                  <a:pt x="541" y="0"/>
                  <a:pt x="441" y="55"/>
                </a:cubicBezTo>
                <a:cubicBezTo>
                  <a:pt x="397" y="79"/>
                  <a:pt x="359" y="114"/>
                  <a:pt x="322" y="146"/>
                </a:cubicBezTo>
                <a:cubicBezTo>
                  <a:pt x="312" y="154"/>
                  <a:pt x="306" y="168"/>
                  <a:pt x="295" y="174"/>
                </a:cubicBezTo>
                <a:cubicBezTo>
                  <a:pt x="278" y="183"/>
                  <a:pt x="240" y="192"/>
                  <a:pt x="240" y="192"/>
                </a:cubicBezTo>
                <a:cubicBezTo>
                  <a:pt x="234" y="201"/>
                  <a:pt x="228" y="211"/>
                  <a:pt x="221" y="219"/>
                </a:cubicBezTo>
                <a:cubicBezTo>
                  <a:pt x="207" y="235"/>
                  <a:pt x="176" y="265"/>
                  <a:pt x="176" y="265"/>
                </a:cubicBezTo>
                <a:cubicBezTo>
                  <a:pt x="152" y="335"/>
                  <a:pt x="161" y="301"/>
                  <a:pt x="148" y="366"/>
                </a:cubicBezTo>
                <a:cubicBezTo>
                  <a:pt x="145" y="424"/>
                  <a:pt x="147" y="482"/>
                  <a:pt x="139" y="539"/>
                </a:cubicBezTo>
                <a:cubicBezTo>
                  <a:pt x="137" y="555"/>
                  <a:pt x="78" y="605"/>
                  <a:pt x="66" y="622"/>
                </a:cubicBezTo>
                <a:cubicBezTo>
                  <a:pt x="53" y="639"/>
                  <a:pt x="29" y="676"/>
                  <a:pt x="29" y="676"/>
                </a:cubicBezTo>
                <a:cubicBezTo>
                  <a:pt x="23" y="741"/>
                  <a:pt x="0" y="830"/>
                  <a:pt x="20" y="896"/>
                </a:cubicBezTo>
                <a:cubicBezTo>
                  <a:pt x="27" y="919"/>
                  <a:pt x="74" y="935"/>
                  <a:pt x="93" y="942"/>
                </a:cubicBezTo>
                <a:cubicBezTo>
                  <a:pt x="307" y="929"/>
                  <a:pt x="568" y="976"/>
                  <a:pt x="761" y="914"/>
                </a:cubicBezTo>
                <a:cubicBezTo>
                  <a:pt x="764" y="905"/>
                  <a:pt x="765" y="895"/>
                  <a:pt x="770" y="887"/>
                </a:cubicBezTo>
                <a:cubicBezTo>
                  <a:pt x="774" y="879"/>
                  <a:pt x="784" y="876"/>
                  <a:pt x="788" y="868"/>
                </a:cubicBezTo>
                <a:cubicBezTo>
                  <a:pt x="797" y="851"/>
                  <a:pt x="801" y="832"/>
                  <a:pt x="807" y="814"/>
                </a:cubicBezTo>
                <a:cubicBezTo>
                  <a:pt x="813" y="796"/>
                  <a:pt x="825" y="759"/>
                  <a:pt x="825" y="759"/>
                </a:cubicBezTo>
                <a:cubicBezTo>
                  <a:pt x="818" y="608"/>
                  <a:pt x="823" y="584"/>
                  <a:pt x="788" y="475"/>
                </a:cubicBezTo>
                <a:cubicBezTo>
                  <a:pt x="803" y="262"/>
                  <a:pt x="799" y="390"/>
                  <a:pt x="788" y="91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25400">
            <a:solidFill>
              <a:schemeClr val="hlink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Freeform 60"/>
          <p:cNvSpPr/>
          <p:nvPr/>
        </p:nvSpPr>
        <p:spPr bwMode="auto">
          <a:xfrm>
            <a:off x="4932363" y="2060624"/>
            <a:ext cx="1439862" cy="1290638"/>
          </a:xfrm>
          <a:custGeom>
            <a:avLst/>
            <a:gdLst>
              <a:gd name="T0" fmla="*/ 851 w 898"/>
              <a:gd name="T1" fmla="*/ 576 h 813"/>
              <a:gd name="T2" fmla="*/ 896 w 898"/>
              <a:gd name="T3" fmla="*/ 503 h 813"/>
              <a:gd name="T4" fmla="*/ 851 w 898"/>
              <a:gd name="T5" fmla="*/ 384 h 813"/>
              <a:gd name="T6" fmla="*/ 796 w 898"/>
              <a:gd name="T7" fmla="*/ 329 h 813"/>
              <a:gd name="T8" fmla="*/ 714 w 898"/>
              <a:gd name="T9" fmla="*/ 229 h 813"/>
              <a:gd name="T10" fmla="*/ 613 w 898"/>
              <a:gd name="T11" fmla="*/ 91 h 813"/>
              <a:gd name="T12" fmla="*/ 375 w 898"/>
              <a:gd name="T13" fmla="*/ 0 h 813"/>
              <a:gd name="T14" fmla="*/ 74 w 898"/>
              <a:gd name="T15" fmla="*/ 46 h 813"/>
              <a:gd name="T16" fmla="*/ 28 w 898"/>
              <a:gd name="T17" fmla="*/ 82 h 813"/>
              <a:gd name="T18" fmla="*/ 10 w 898"/>
              <a:gd name="T19" fmla="*/ 137 h 813"/>
              <a:gd name="T20" fmla="*/ 0 w 898"/>
              <a:gd name="T21" fmla="*/ 165 h 813"/>
              <a:gd name="T22" fmla="*/ 10 w 898"/>
              <a:gd name="T23" fmla="*/ 603 h 813"/>
              <a:gd name="T24" fmla="*/ 83 w 898"/>
              <a:gd name="T25" fmla="*/ 713 h 813"/>
              <a:gd name="T26" fmla="*/ 604 w 898"/>
              <a:gd name="T27" fmla="*/ 731 h 813"/>
              <a:gd name="T28" fmla="*/ 659 w 898"/>
              <a:gd name="T29" fmla="*/ 722 h 813"/>
              <a:gd name="T30" fmla="*/ 714 w 898"/>
              <a:gd name="T31" fmla="*/ 704 h 813"/>
              <a:gd name="T32" fmla="*/ 823 w 898"/>
              <a:gd name="T33" fmla="*/ 594 h 813"/>
              <a:gd name="T34" fmla="*/ 851 w 898"/>
              <a:gd name="T35" fmla="*/ 576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98" h="813">
                <a:moveTo>
                  <a:pt x="851" y="576"/>
                </a:moveTo>
                <a:cubicBezTo>
                  <a:pt x="869" y="549"/>
                  <a:pt x="886" y="533"/>
                  <a:pt x="896" y="503"/>
                </a:cubicBezTo>
                <a:cubicBezTo>
                  <a:pt x="889" y="444"/>
                  <a:pt x="898" y="415"/>
                  <a:pt x="851" y="384"/>
                </a:cubicBezTo>
                <a:cubicBezTo>
                  <a:pt x="839" y="349"/>
                  <a:pt x="831" y="341"/>
                  <a:pt x="796" y="329"/>
                </a:cubicBezTo>
                <a:cubicBezTo>
                  <a:pt x="770" y="303"/>
                  <a:pt x="727" y="266"/>
                  <a:pt x="714" y="229"/>
                </a:cubicBezTo>
                <a:cubicBezTo>
                  <a:pt x="692" y="165"/>
                  <a:pt x="683" y="117"/>
                  <a:pt x="613" y="91"/>
                </a:cubicBezTo>
                <a:cubicBezTo>
                  <a:pt x="561" y="14"/>
                  <a:pt x="461" y="8"/>
                  <a:pt x="375" y="0"/>
                </a:cubicBezTo>
                <a:cubicBezTo>
                  <a:pt x="239" y="7"/>
                  <a:pt x="186" y="9"/>
                  <a:pt x="74" y="46"/>
                </a:cubicBezTo>
                <a:cubicBezTo>
                  <a:pt x="60" y="59"/>
                  <a:pt x="38" y="65"/>
                  <a:pt x="28" y="82"/>
                </a:cubicBezTo>
                <a:cubicBezTo>
                  <a:pt x="18" y="98"/>
                  <a:pt x="16" y="119"/>
                  <a:pt x="10" y="137"/>
                </a:cubicBezTo>
                <a:cubicBezTo>
                  <a:pt x="7" y="146"/>
                  <a:pt x="0" y="165"/>
                  <a:pt x="0" y="165"/>
                </a:cubicBezTo>
                <a:cubicBezTo>
                  <a:pt x="3" y="311"/>
                  <a:pt x="4" y="457"/>
                  <a:pt x="10" y="603"/>
                </a:cubicBezTo>
                <a:cubicBezTo>
                  <a:pt x="12" y="655"/>
                  <a:pt x="34" y="697"/>
                  <a:pt x="83" y="713"/>
                </a:cubicBezTo>
                <a:cubicBezTo>
                  <a:pt x="233" y="813"/>
                  <a:pt x="424" y="735"/>
                  <a:pt x="604" y="731"/>
                </a:cubicBezTo>
                <a:cubicBezTo>
                  <a:pt x="622" y="728"/>
                  <a:pt x="641" y="726"/>
                  <a:pt x="659" y="722"/>
                </a:cubicBezTo>
                <a:cubicBezTo>
                  <a:pt x="678" y="717"/>
                  <a:pt x="714" y="704"/>
                  <a:pt x="714" y="704"/>
                </a:cubicBezTo>
                <a:cubicBezTo>
                  <a:pt x="750" y="667"/>
                  <a:pt x="788" y="631"/>
                  <a:pt x="823" y="594"/>
                </a:cubicBezTo>
                <a:cubicBezTo>
                  <a:pt x="854" y="561"/>
                  <a:pt x="851" y="602"/>
                  <a:pt x="851" y="576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25400">
            <a:solidFill>
              <a:srgbClr val="FF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Freeform 62"/>
          <p:cNvSpPr/>
          <p:nvPr/>
        </p:nvSpPr>
        <p:spPr bwMode="auto">
          <a:xfrm>
            <a:off x="5938838" y="1758776"/>
            <a:ext cx="1643062" cy="1408113"/>
          </a:xfrm>
          <a:custGeom>
            <a:avLst/>
            <a:gdLst>
              <a:gd name="T0" fmla="*/ 1013 w 1035"/>
              <a:gd name="T1" fmla="*/ 667 h 887"/>
              <a:gd name="T2" fmla="*/ 958 w 1035"/>
              <a:gd name="T3" fmla="*/ 539 h 887"/>
              <a:gd name="T4" fmla="*/ 940 w 1035"/>
              <a:gd name="T5" fmla="*/ 485 h 887"/>
              <a:gd name="T6" fmla="*/ 931 w 1035"/>
              <a:gd name="T7" fmla="*/ 457 h 887"/>
              <a:gd name="T8" fmla="*/ 922 w 1035"/>
              <a:gd name="T9" fmla="*/ 430 h 887"/>
              <a:gd name="T10" fmla="*/ 913 w 1035"/>
              <a:gd name="T11" fmla="*/ 402 h 887"/>
              <a:gd name="T12" fmla="*/ 803 w 1035"/>
              <a:gd name="T13" fmla="*/ 128 h 887"/>
              <a:gd name="T14" fmla="*/ 757 w 1035"/>
              <a:gd name="T15" fmla="*/ 91 h 887"/>
              <a:gd name="T16" fmla="*/ 739 w 1035"/>
              <a:gd name="T17" fmla="*/ 64 h 887"/>
              <a:gd name="T18" fmla="*/ 712 w 1035"/>
              <a:gd name="T19" fmla="*/ 46 h 887"/>
              <a:gd name="T20" fmla="*/ 693 w 1035"/>
              <a:gd name="T21" fmla="*/ 27 h 887"/>
              <a:gd name="T22" fmla="*/ 638 w 1035"/>
              <a:gd name="T23" fmla="*/ 9 h 887"/>
              <a:gd name="T24" fmla="*/ 611 w 1035"/>
              <a:gd name="T25" fmla="*/ 0 h 887"/>
              <a:gd name="T26" fmla="*/ 236 w 1035"/>
              <a:gd name="T27" fmla="*/ 27 h 887"/>
              <a:gd name="T28" fmla="*/ 108 w 1035"/>
              <a:gd name="T29" fmla="*/ 73 h 887"/>
              <a:gd name="T30" fmla="*/ 99 w 1035"/>
              <a:gd name="T31" fmla="*/ 219 h 887"/>
              <a:gd name="T32" fmla="*/ 108 w 1035"/>
              <a:gd name="T33" fmla="*/ 320 h 887"/>
              <a:gd name="T34" fmla="*/ 181 w 1035"/>
              <a:gd name="T35" fmla="*/ 375 h 887"/>
              <a:gd name="T36" fmla="*/ 264 w 1035"/>
              <a:gd name="T37" fmla="*/ 448 h 887"/>
              <a:gd name="T38" fmla="*/ 291 w 1035"/>
              <a:gd name="T39" fmla="*/ 741 h 887"/>
              <a:gd name="T40" fmla="*/ 373 w 1035"/>
              <a:gd name="T41" fmla="*/ 814 h 887"/>
              <a:gd name="T42" fmla="*/ 629 w 1035"/>
              <a:gd name="T43" fmla="*/ 887 h 887"/>
              <a:gd name="T44" fmla="*/ 913 w 1035"/>
              <a:gd name="T45" fmla="*/ 878 h 887"/>
              <a:gd name="T46" fmla="*/ 931 w 1035"/>
              <a:gd name="T47" fmla="*/ 859 h 887"/>
              <a:gd name="T48" fmla="*/ 958 w 1035"/>
              <a:gd name="T49" fmla="*/ 850 h 887"/>
              <a:gd name="T50" fmla="*/ 1013 w 1035"/>
              <a:gd name="T51" fmla="*/ 667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35" h="887">
                <a:moveTo>
                  <a:pt x="1013" y="667"/>
                </a:moveTo>
                <a:cubicBezTo>
                  <a:pt x="1004" y="611"/>
                  <a:pt x="998" y="579"/>
                  <a:pt x="958" y="539"/>
                </a:cubicBezTo>
                <a:cubicBezTo>
                  <a:pt x="952" y="521"/>
                  <a:pt x="946" y="503"/>
                  <a:pt x="940" y="485"/>
                </a:cubicBezTo>
                <a:cubicBezTo>
                  <a:pt x="937" y="476"/>
                  <a:pt x="934" y="466"/>
                  <a:pt x="931" y="457"/>
                </a:cubicBezTo>
                <a:cubicBezTo>
                  <a:pt x="928" y="448"/>
                  <a:pt x="925" y="439"/>
                  <a:pt x="922" y="430"/>
                </a:cubicBezTo>
                <a:cubicBezTo>
                  <a:pt x="919" y="421"/>
                  <a:pt x="913" y="402"/>
                  <a:pt x="913" y="402"/>
                </a:cubicBezTo>
                <a:cubicBezTo>
                  <a:pt x="904" y="254"/>
                  <a:pt x="923" y="208"/>
                  <a:pt x="803" y="128"/>
                </a:cubicBezTo>
                <a:cubicBezTo>
                  <a:pt x="753" y="53"/>
                  <a:pt x="820" y="141"/>
                  <a:pt x="757" y="91"/>
                </a:cubicBezTo>
                <a:cubicBezTo>
                  <a:pt x="749" y="84"/>
                  <a:pt x="747" y="72"/>
                  <a:pt x="739" y="64"/>
                </a:cubicBezTo>
                <a:cubicBezTo>
                  <a:pt x="731" y="56"/>
                  <a:pt x="720" y="53"/>
                  <a:pt x="712" y="46"/>
                </a:cubicBezTo>
                <a:cubicBezTo>
                  <a:pt x="705" y="40"/>
                  <a:pt x="701" y="31"/>
                  <a:pt x="693" y="27"/>
                </a:cubicBezTo>
                <a:cubicBezTo>
                  <a:pt x="676" y="18"/>
                  <a:pt x="656" y="15"/>
                  <a:pt x="638" y="9"/>
                </a:cubicBezTo>
                <a:cubicBezTo>
                  <a:pt x="629" y="6"/>
                  <a:pt x="611" y="0"/>
                  <a:pt x="611" y="0"/>
                </a:cubicBezTo>
                <a:cubicBezTo>
                  <a:pt x="467" y="5"/>
                  <a:pt x="367" y="9"/>
                  <a:pt x="236" y="27"/>
                </a:cubicBezTo>
                <a:cubicBezTo>
                  <a:pt x="192" y="43"/>
                  <a:pt x="154" y="64"/>
                  <a:pt x="108" y="73"/>
                </a:cubicBezTo>
                <a:cubicBezTo>
                  <a:pt x="56" y="108"/>
                  <a:pt x="0" y="186"/>
                  <a:pt x="99" y="219"/>
                </a:cubicBezTo>
                <a:cubicBezTo>
                  <a:pt x="111" y="256"/>
                  <a:pt x="90" y="285"/>
                  <a:pt x="108" y="320"/>
                </a:cubicBezTo>
                <a:cubicBezTo>
                  <a:pt x="126" y="355"/>
                  <a:pt x="152" y="352"/>
                  <a:pt x="181" y="375"/>
                </a:cubicBezTo>
                <a:cubicBezTo>
                  <a:pt x="210" y="398"/>
                  <a:pt x="237" y="422"/>
                  <a:pt x="264" y="448"/>
                </a:cubicBezTo>
                <a:cubicBezTo>
                  <a:pt x="295" y="542"/>
                  <a:pt x="257" y="648"/>
                  <a:pt x="291" y="741"/>
                </a:cubicBezTo>
                <a:cubicBezTo>
                  <a:pt x="305" y="778"/>
                  <a:pt x="342" y="799"/>
                  <a:pt x="373" y="814"/>
                </a:cubicBezTo>
                <a:cubicBezTo>
                  <a:pt x="468" y="861"/>
                  <a:pt x="520" y="878"/>
                  <a:pt x="629" y="887"/>
                </a:cubicBezTo>
                <a:cubicBezTo>
                  <a:pt x="724" y="884"/>
                  <a:pt x="819" y="887"/>
                  <a:pt x="913" y="878"/>
                </a:cubicBezTo>
                <a:cubicBezTo>
                  <a:pt x="922" y="877"/>
                  <a:pt x="924" y="864"/>
                  <a:pt x="931" y="859"/>
                </a:cubicBezTo>
                <a:cubicBezTo>
                  <a:pt x="939" y="854"/>
                  <a:pt x="949" y="853"/>
                  <a:pt x="958" y="850"/>
                </a:cubicBezTo>
                <a:cubicBezTo>
                  <a:pt x="1035" y="777"/>
                  <a:pt x="1013" y="809"/>
                  <a:pt x="1013" y="66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25400">
            <a:solidFill>
              <a:schemeClr val="hlink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3" grpId="0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41487" y="579451"/>
            <a:ext cx="316835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有多少个图钉？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0" name="Picture 34" descr="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2988" y="1573783"/>
            <a:ext cx="6985000" cy="1414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Text Box 37"/>
          <p:cNvSpPr txBox="1">
            <a:spLocks noChangeArrowheads="1"/>
          </p:cNvSpPr>
          <p:nvPr/>
        </p:nvSpPr>
        <p:spPr bwMode="auto">
          <a:xfrm>
            <a:off x="1327150" y="1059582"/>
            <a:ext cx="7985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20"/>
          <p:cNvSpPr txBox="1">
            <a:spLocks noChangeArrowheads="1"/>
          </p:cNvSpPr>
          <p:nvPr/>
        </p:nvSpPr>
        <p:spPr bwMode="auto">
          <a:xfrm>
            <a:off x="569913" y="3347789"/>
            <a:ext cx="8034337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个地数，有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）个，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共有（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 Box 49"/>
          <p:cNvSpPr txBox="1">
            <a:spLocks noChangeArrowheads="1"/>
          </p:cNvSpPr>
          <p:nvPr/>
        </p:nvSpPr>
        <p:spPr bwMode="auto">
          <a:xfrm>
            <a:off x="4303850" y="3388990"/>
            <a:ext cx="3401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 Box 50"/>
          <p:cNvSpPr txBox="1">
            <a:spLocks noChangeArrowheads="1"/>
          </p:cNvSpPr>
          <p:nvPr/>
        </p:nvSpPr>
        <p:spPr bwMode="auto">
          <a:xfrm>
            <a:off x="6588224" y="3359373"/>
            <a:ext cx="3401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Text Box 51"/>
          <p:cNvSpPr txBox="1">
            <a:spLocks noChangeArrowheads="1"/>
          </p:cNvSpPr>
          <p:nvPr/>
        </p:nvSpPr>
        <p:spPr bwMode="auto">
          <a:xfrm>
            <a:off x="971600" y="3821038"/>
            <a:ext cx="492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Freeform 55"/>
          <p:cNvSpPr/>
          <p:nvPr/>
        </p:nvSpPr>
        <p:spPr bwMode="auto">
          <a:xfrm>
            <a:off x="896938" y="1678558"/>
            <a:ext cx="1627187" cy="1360487"/>
          </a:xfrm>
          <a:custGeom>
            <a:avLst/>
            <a:gdLst>
              <a:gd name="T0" fmla="*/ 505 w 1025"/>
              <a:gd name="T1" fmla="*/ 0 h 857"/>
              <a:gd name="T2" fmla="*/ 166 w 1025"/>
              <a:gd name="T3" fmla="*/ 55 h 857"/>
              <a:gd name="T4" fmla="*/ 84 w 1025"/>
              <a:gd name="T5" fmla="*/ 100 h 857"/>
              <a:gd name="T6" fmla="*/ 11 w 1025"/>
              <a:gd name="T7" fmla="*/ 228 h 857"/>
              <a:gd name="T8" fmla="*/ 112 w 1025"/>
              <a:gd name="T9" fmla="*/ 585 h 857"/>
              <a:gd name="T10" fmla="*/ 139 w 1025"/>
              <a:gd name="T11" fmla="*/ 631 h 857"/>
              <a:gd name="T12" fmla="*/ 148 w 1025"/>
              <a:gd name="T13" fmla="*/ 658 h 857"/>
              <a:gd name="T14" fmla="*/ 203 w 1025"/>
              <a:gd name="T15" fmla="*/ 704 h 857"/>
              <a:gd name="T16" fmla="*/ 285 w 1025"/>
              <a:gd name="T17" fmla="*/ 786 h 857"/>
              <a:gd name="T18" fmla="*/ 358 w 1025"/>
              <a:gd name="T19" fmla="*/ 823 h 857"/>
              <a:gd name="T20" fmla="*/ 432 w 1025"/>
              <a:gd name="T21" fmla="*/ 841 h 857"/>
              <a:gd name="T22" fmla="*/ 880 w 1025"/>
              <a:gd name="T23" fmla="*/ 823 h 857"/>
              <a:gd name="T24" fmla="*/ 925 w 1025"/>
              <a:gd name="T25" fmla="*/ 786 h 857"/>
              <a:gd name="T26" fmla="*/ 934 w 1025"/>
              <a:gd name="T27" fmla="*/ 759 h 857"/>
              <a:gd name="T28" fmla="*/ 953 w 1025"/>
              <a:gd name="T29" fmla="*/ 740 h 857"/>
              <a:gd name="T30" fmla="*/ 1008 w 1025"/>
              <a:gd name="T31" fmla="*/ 603 h 857"/>
              <a:gd name="T32" fmla="*/ 962 w 1025"/>
              <a:gd name="T33" fmla="*/ 320 h 857"/>
              <a:gd name="T34" fmla="*/ 934 w 1025"/>
              <a:gd name="T35" fmla="*/ 302 h 857"/>
              <a:gd name="T36" fmla="*/ 916 w 1025"/>
              <a:gd name="T37" fmla="*/ 283 h 857"/>
              <a:gd name="T38" fmla="*/ 880 w 1025"/>
              <a:gd name="T39" fmla="*/ 238 h 857"/>
              <a:gd name="T40" fmla="*/ 816 w 1025"/>
              <a:gd name="T41" fmla="*/ 174 h 857"/>
              <a:gd name="T42" fmla="*/ 752 w 1025"/>
              <a:gd name="T43" fmla="*/ 119 h 857"/>
              <a:gd name="T44" fmla="*/ 715 w 1025"/>
              <a:gd name="T45" fmla="*/ 82 h 857"/>
              <a:gd name="T46" fmla="*/ 669 w 1025"/>
              <a:gd name="T47" fmla="*/ 46 h 857"/>
              <a:gd name="T48" fmla="*/ 505 w 1025"/>
              <a:gd name="T49" fmla="*/ 0 h 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25" h="857">
                <a:moveTo>
                  <a:pt x="505" y="0"/>
                </a:moveTo>
                <a:cubicBezTo>
                  <a:pt x="359" y="8"/>
                  <a:pt x="293" y="14"/>
                  <a:pt x="166" y="55"/>
                </a:cubicBezTo>
                <a:cubicBezTo>
                  <a:pt x="104" y="96"/>
                  <a:pt x="133" y="84"/>
                  <a:pt x="84" y="100"/>
                </a:cubicBezTo>
                <a:cubicBezTo>
                  <a:pt x="51" y="135"/>
                  <a:pt x="26" y="182"/>
                  <a:pt x="11" y="228"/>
                </a:cubicBezTo>
                <a:cubicBezTo>
                  <a:pt x="20" y="380"/>
                  <a:pt x="0" y="479"/>
                  <a:pt x="112" y="585"/>
                </a:cubicBezTo>
                <a:cubicBezTo>
                  <a:pt x="137" y="660"/>
                  <a:pt x="102" y="568"/>
                  <a:pt x="139" y="631"/>
                </a:cubicBezTo>
                <a:cubicBezTo>
                  <a:pt x="144" y="639"/>
                  <a:pt x="143" y="650"/>
                  <a:pt x="148" y="658"/>
                </a:cubicBezTo>
                <a:cubicBezTo>
                  <a:pt x="162" y="680"/>
                  <a:pt x="182" y="690"/>
                  <a:pt x="203" y="704"/>
                </a:cubicBezTo>
                <a:cubicBezTo>
                  <a:pt x="235" y="752"/>
                  <a:pt x="224" y="766"/>
                  <a:pt x="285" y="786"/>
                </a:cubicBezTo>
                <a:cubicBezTo>
                  <a:pt x="313" y="813"/>
                  <a:pt x="305" y="810"/>
                  <a:pt x="358" y="823"/>
                </a:cubicBezTo>
                <a:cubicBezTo>
                  <a:pt x="383" y="829"/>
                  <a:pt x="432" y="841"/>
                  <a:pt x="432" y="841"/>
                </a:cubicBezTo>
                <a:cubicBezTo>
                  <a:pt x="581" y="837"/>
                  <a:pt x="735" y="857"/>
                  <a:pt x="880" y="823"/>
                </a:cubicBezTo>
                <a:cubicBezTo>
                  <a:pt x="899" y="819"/>
                  <a:pt x="909" y="797"/>
                  <a:pt x="925" y="786"/>
                </a:cubicBezTo>
                <a:cubicBezTo>
                  <a:pt x="928" y="777"/>
                  <a:pt x="929" y="767"/>
                  <a:pt x="934" y="759"/>
                </a:cubicBezTo>
                <a:cubicBezTo>
                  <a:pt x="939" y="751"/>
                  <a:pt x="949" y="748"/>
                  <a:pt x="953" y="740"/>
                </a:cubicBezTo>
                <a:cubicBezTo>
                  <a:pt x="977" y="694"/>
                  <a:pt x="979" y="646"/>
                  <a:pt x="1008" y="603"/>
                </a:cubicBezTo>
                <a:cubicBezTo>
                  <a:pt x="1025" y="551"/>
                  <a:pt x="1014" y="371"/>
                  <a:pt x="962" y="320"/>
                </a:cubicBezTo>
                <a:cubicBezTo>
                  <a:pt x="954" y="312"/>
                  <a:pt x="943" y="309"/>
                  <a:pt x="934" y="302"/>
                </a:cubicBezTo>
                <a:cubicBezTo>
                  <a:pt x="927" y="297"/>
                  <a:pt x="922" y="289"/>
                  <a:pt x="916" y="283"/>
                </a:cubicBezTo>
                <a:cubicBezTo>
                  <a:pt x="896" y="222"/>
                  <a:pt x="924" y="288"/>
                  <a:pt x="880" y="238"/>
                </a:cubicBezTo>
                <a:cubicBezTo>
                  <a:pt x="820" y="169"/>
                  <a:pt x="872" y="193"/>
                  <a:pt x="816" y="174"/>
                </a:cubicBezTo>
                <a:cubicBezTo>
                  <a:pt x="801" y="132"/>
                  <a:pt x="788" y="143"/>
                  <a:pt x="752" y="119"/>
                </a:cubicBezTo>
                <a:cubicBezTo>
                  <a:pt x="730" y="57"/>
                  <a:pt x="760" y="118"/>
                  <a:pt x="715" y="82"/>
                </a:cubicBezTo>
                <a:cubicBezTo>
                  <a:pt x="657" y="36"/>
                  <a:pt x="738" y="68"/>
                  <a:pt x="669" y="46"/>
                </a:cubicBezTo>
                <a:cubicBezTo>
                  <a:pt x="628" y="3"/>
                  <a:pt x="560" y="6"/>
                  <a:pt x="505" y="0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25400">
            <a:solidFill>
              <a:schemeClr val="hlink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Freeform 58"/>
          <p:cNvSpPr/>
          <p:nvPr/>
        </p:nvSpPr>
        <p:spPr bwMode="auto">
          <a:xfrm>
            <a:off x="2484438" y="1429320"/>
            <a:ext cx="1374775" cy="1495425"/>
          </a:xfrm>
          <a:custGeom>
            <a:avLst/>
            <a:gdLst>
              <a:gd name="T0" fmla="*/ 658 w 866"/>
              <a:gd name="T1" fmla="*/ 749 h 850"/>
              <a:gd name="T2" fmla="*/ 695 w 866"/>
              <a:gd name="T3" fmla="*/ 694 h 850"/>
              <a:gd name="T4" fmla="*/ 704 w 866"/>
              <a:gd name="T5" fmla="*/ 667 h 850"/>
              <a:gd name="T6" fmla="*/ 750 w 866"/>
              <a:gd name="T7" fmla="*/ 612 h 850"/>
              <a:gd name="T8" fmla="*/ 777 w 866"/>
              <a:gd name="T9" fmla="*/ 566 h 850"/>
              <a:gd name="T10" fmla="*/ 823 w 866"/>
              <a:gd name="T11" fmla="*/ 493 h 850"/>
              <a:gd name="T12" fmla="*/ 841 w 866"/>
              <a:gd name="T13" fmla="*/ 438 h 850"/>
              <a:gd name="T14" fmla="*/ 850 w 866"/>
              <a:gd name="T15" fmla="*/ 411 h 850"/>
              <a:gd name="T16" fmla="*/ 850 w 866"/>
              <a:gd name="T17" fmla="*/ 155 h 850"/>
              <a:gd name="T18" fmla="*/ 823 w 866"/>
              <a:gd name="T19" fmla="*/ 100 h 850"/>
              <a:gd name="T20" fmla="*/ 768 w 866"/>
              <a:gd name="T21" fmla="*/ 82 h 850"/>
              <a:gd name="T22" fmla="*/ 375 w 866"/>
              <a:gd name="T23" fmla="*/ 27 h 850"/>
              <a:gd name="T24" fmla="*/ 238 w 866"/>
              <a:gd name="T25" fmla="*/ 36 h 850"/>
              <a:gd name="T26" fmla="*/ 183 w 866"/>
              <a:gd name="T27" fmla="*/ 54 h 850"/>
              <a:gd name="T28" fmla="*/ 156 w 866"/>
              <a:gd name="T29" fmla="*/ 63 h 850"/>
              <a:gd name="T30" fmla="*/ 128 w 866"/>
              <a:gd name="T31" fmla="*/ 82 h 850"/>
              <a:gd name="T32" fmla="*/ 101 w 866"/>
              <a:gd name="T33" fmla="*/ 91 h 850"/>
              <a:gd name="T34" fmla="*/ 55 w 866"/>
              <a:gd name="T35" fmla="*/ 118 h 850"/>
              <a:gd name="T36" fmla="*/ 0 w 866"/>
              <a:gd name="T37" fmla="*/ 182 h 850"/>
              <a:gd name="T38" fmla="*/ 9 w 866"/>
              <a:gd name="T39" fmla="*/ 283 h 850"/>
              <a:gd name="T40" fmla="*/ 28 w 866"/>
              <a:gd name="T41" fmla="*/ 301 h 850"/>
              <a:gd name="T42" fmla="*/ 37 w 866"/>
              <a:gd name="T43" fmla="*/ 329 h 850"/>
              <a:gd name="T44" fmla="*/ 64 w 866"/>
              <a:gd name="T45" fmla="*/ 603 h 850"/>
              <a:gd name="T46" fmla="*/ 73 w 866"/>
              <a:gd name="T47" fmla="*/ 777 h 850"/>
              <a:gd name="T48" fmla="*/ 92 w 866"/>
              <a:gd name="T49" fmla="*/ 831 h 850"/>
              <a:gd name="T50" fmla="*/ 156 w 866"/>
              <a:gd name="T51" fmla="*/ 850 h 850"/>
              <a:gd name="T52" fmla="*/ 530 w 866"/>
              <a:gd name="T53" fmla="*/ 841 h 850"/>
              <a:gd name="T54" fmla="*/ 585 w 866"/>
              <a:gd name="T55" fmla="*/ 822 h 850"/>
              <a:gd name="T56" fmla="*/ 631 w 866"/>
              <a:gd name="T57" fmla="*/ 777 h 850"/>
              <a:gd name="T58" fmla="*/ 668 w 866"/>
              <a:gd name="T59" fmla="*/ 740 h 850"/>
              <a:gd name="T60" fmla="*/ 658 w 866"/>
              <a:gd name="T61" fmla="*/ 749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66" h="850">
                <a:moveTo>
                  <a:pt x="658" y="749"/>
                </a:moveTo>
                <a:cubicBezTo>
                  <a:pt x="670" y="731"/>
                  <a:pt x="683" y="712"/>
                  <a:pt x="695" y="694"/>
                </a:cubicBezTo>
                <a:cubicBezTo>
                  <a:pt x="700" y="686"/>
                  <a:pt x="699" y="675"/>
                  <a:pt x="704" y="667"/>
                </a:cubicBezTo>
                <a:cubicBezTo>
                  <a:pt x="743" y="609"/>
                  <a:pt x="722" y="669"/>
                  <a:pt x="750" y="612"/>
                </a:cubicBezTo>
                <a:cubicBezTo>
                  <a:pt x="774" y="564"/>
                  <a:pt x="741" y="604"/>
                  <a:pt x="777" y="566"/>
                </a:cubicBezTo>
                <a:cubicBezTo>
                  <a:pt x="800" y="501"/>
                  <a:pt x="780" y="522"/>
                  <a:pt x="823" y="493"/>
                </a:cubicBezTo>
                <a:cubicBezTo>
                  <a:pt x="829" y="475"/>
                  <a:pt x="835" y="456"/>
                  <a:pt x="841" y="438"/>
                </a:cubicBezTo>
                <a:cubicBezTo>
                  <a:pt x="844" y="429"/>
                  <a:pt x="850" y="411"/>
                  <a:pt x="850" y="411"/>
                </a:cubicBezTo>
                <a:cubicBezTo>
                  <a:pt x="864" y="285"/>
                  <a:pt x="866" y="314"/>
                  <a:pt x="850" y="155"/>
                </a:cubicBezTo>
                <a:cubicBezTo>
                  <a:pt x="849" y="142"/>
                  <a:pt x="834" y="107"/>
                  <a:pt x="823" y="100"/>
                </a:cubicBezTo>
                <a:cubicBezTo>
                  <a:pt x="807" y="90"/>
                  <a:pt x="768" y="82"/>
                  <a:pt x="768" y="82"/>
                </a:cubicBezTo>
                <a:cubicBezTo>
                  <a:pt x="690" y="0"/>
                  <a:pt x="412" y="28"/>
                  <a:pt x="375" y="27"/>
                </a:cubicBezTo>
                <a:cubicBezTo>
                  <a:pt x="329" y="30"/>
                  <a:pt x="283" y="30"/>
                  <a:pt x="238" y="36"/>
                </a:cubicBezTo>
                <a:cubicBezTo>
                  <a:pt x="219" y="39"/>
                  <a:pt x="201" y="48"/>
                  <a:pt x="183" y="54"/>
                </a:cubicBezTo>
                <a:cubicBezTo>
                  <a:pt x="174" y="57"/>
                  <a:pt x="156" y="63"/>
                  <a:pt x="156" y="63"/>
                </a:cubicBezTo>
                <a:cubicBezTo>
                  <a:pt x="147" y="69"/>
                  <a:pt x="138" y="77"/>
                  <a:pt x="128" y="82"/>
                </a:cubicBezTo>
                <a:cubicBezTo>
                  <a:pt x="120" y="86"/>
                  <a:pt x="109" y="86"/>
                  <a:pt x="101" y="91"/>
                </a:cubicBezTo>
                <a:cubicBezTo>
                  <a:pt x="38" y="128"/>
                  <a:pt x="130" y="93"/>
                  <a:pt x="55" y="118"/>
                </a:cubicBezTo>
                <a:cubicBezTo>
                  <a:pt x="35" y="140"/>
                  <a:pt x="17" y="157"/>
                  <a:pt x="0" y="182"/>
                </a:cubicBezTo>
                <a:cubicBezTo>
                  <a:pt x="3" y="216"/>
                  <a:pt x="1" y="250"/>
                  <a:pt x="9" y="283"/>
                </a:cubicBezTo>
                <a:cubicBezTo>
                  <a:pt x="11" y="291"/>
                  <a:pt x="23" y="294"/>
                  <a:pt x="28" y="301"/>
                </a:cubicBezTo>
                <a:cubicBezTo>
                  <a:pt x="33" y="309"/>
                  <a:pt x="34" y="320"/>
                  <a:pt x="37" y="329"/>
                </a:cubicBezTo>
                <a:cubicBezTo>
                  <a:pt x="43" y="453"/>
                  <a:pt x="49" y="499"/>
                  <a:pt x="64" y="603"/>
                </a:cubicBezTo>
                <a:cubicBezTo>
                  <a:pt x="67" y="661"/>
                  <a:pt x="66" y="719"/>
                  <a:pt x="73" y="777"/>
                </a:cubicBezTo>
                <a:cubicBezTo>
                  <a:pt x="75" y="796"/>
                  <a:pt x="74" y="826"/>
                  <a:pt x="92" y="831"/>
                </a:cubicBezTo>
                <a:cubicBezTo>
                  <a:pt x="137" y="844"/>
                  <a:pt x="116" y="837"/>
                  <a:pt x="156" y="850"/>
                </a:cubicBezTo>
                <a:cubicBezTo>
                  <a:pt x="281" y="847"/>
                  <a:pt x="406" y="849"/>
                  <a:pt x="530" y="841"/>
                </a:cubicBezTo>
                <a:cubicBezTo>
                  <a:pt x="549" y="840"/>
                  <a:pt x="585" y="822"/>
                  <a:pt x="585" y="822"/>
                </a:cubicBezTo>
                <a:cubicBezTo>
                  <a:pt x="600" y="807"/>
                  <a:pt x="616" y="792"/>
                  <a:pt x="631" y="777"/>
                </a:cubicBezTo>
                <a:cubicBezTo>
                  <a:pt x="643" y="765"/>
                  <a:pt x="656" y="752"/>
                  <a:pt x="668" y="740"/>
                </a:cubicBezTo>
                <a:cubicBezTo>
                  <a:pt x="671" y="737"/>
                  <a:pt x="661" y="746"/>
                  <a:pt x="658" y="749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25400">
            <a:solidFill>
              <a:srgbClr val="FF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Freeform 59"/>
          <p:cNvSpPr/>
          <p:nvPr/>
        </p:nvSpPr>
        <p:spPr bwMode="auto">
          <a:xfrm>
            <a:off x="3683000" y="1475358"/>
            <a:ext cx="1233488" cy="1549400"/>
          </a:xfrm>
          <a:custGeom>
            <a:avLst/>
            <a:gdLst>
              <a:gd name="T0" fmla="*/ 788 w 825"/>
              <a:gd name="T1" fmla="*/ 91 h 976"/>
              <a:gd name="T2" fmla="*/ 770 w 825"/>
              <a:gd name="T3" fmla="*/ 64 h 976"/>
              <a:gd name="T4" fmla="*/ 743 w 825"/>
              <a:gd name="T5" fmla="*/ 55 h 976"/>
              <a:gd name="T6" fmla="*/ 733 w 825"/>
              <a:gd name="T7" fmla="*/ 27 h 976"/>
              <a:gd name="T8" fmla="*/ 679 w 825"/>
              <a:gd name="T9" fmla="*/ 9 h 976"/>
              <a:gd name="T10" fmla="*/ 651 w 825"/>
              <a:gd name="T11" fmla="*/ 0 h 976"/>
              <a:gd name="T12" fmla="*/ 496 w 825"/>
              <a:gd name="T13" fmla="*/ 27 h 976"/>
              <a:gd name="T14" fmla="*/ 441 w 825"/>
              <a:gd name="T15" fmla="*/ 55 h 976"/>
              <a:gd name="T16" fmla="*/ 322 w 825"/>
              <a:gd name="T17" fmla="*/ 146 h 976"/>
              <a:gd name="T18" fmla="*/ 295 w 825"/>
              <a:gd name="T19" fmla="*/ 174 h 976"/>
              <a:gd name="T20" fmla="*/ 240 w 825"/>
              <a:gd name="T21" fmla="*/ 192 h 976"/>
              <a:gd name="T22" fmla="*/ 221 w 825"/>
              <a:gd name="T23" fmla="*/ 219 h 976"/>
              <a:gd name="T24" fmla="*/ 176 w 825"/>
              <a:gd name="T25" fmla="*/ 265 h 976"/>
              <a:gd name="T26" fmla="*/ 148 w 825"/>
              <a:gd name="T27" fmla="*/ 366 h 976"/>
              <a:gd name="T28" fmla="*/ 139 w 825"/>
              <a:gd name="T29" fmla="*/ 539 h 976"/>
              <a:gd name="T30" fmla="*/ 66 w 825"/>
              <a:gd name="T31" fmla="*/ 622 h 976"/>
              <a:gd name="T32" fmla="*/ 29 w 825"/>
              <a:gd name="T33" fmla="*/ 676 h 976"/>
              <a:gd name="T34" fmla="*/ 20 w 825"/>
              <a:gd name="T35" fmla="*/ 896 h 976"/>
              <a:gd name="T36" fmla="*/ 93 w 825"/>
              <a:gd name="T37" fmla="*/ 942 h 976"/>
              <a:gd name="T38" fmla="*/ 761 w 825"/>
              <a:gd name="T39" fmla="*/ 914 h 976"/>
              <a:gd name="T40" fmla="*/ 770 w 825"/>
              <a:gd name="T41" fmla="*/ 887 h 976"/>
              <a:gd name="T42" fmla="*/ 788 w 825"/>
              <a:gd name="T43" fmla="*/ 868 h 976"/>
              <a:gd name="T44" fmla="*/ 807 w 825"/>
              <a:gd name="T45" fmla="*/ 814 h 976"/>
              <a:gd name="T46" fmla="*/ 825 w 825"/>
              <a:gd name="T47" fmla="*/ 759 h 976"/>
              <a:gd name="T48" fmla="*/ 788 w 825"/>
              <a:gd name="T49" fmla="*/ 475 h 976"/>
              <a:gd name="T50" fmla="*/ 788 w 825"/>
              <a:gd name="T51" fmla="*/ 91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25" h="976">
                <a:moveTo>
                  <a:pt x="788" y="91"/>
                </a:moveTo>
                <a:cubicBezTo>
                  <a:pt x="782" y="82"/>
                  <a:pt x="778" y="71"/>
                  <a:pt x="770" y="64"/>
                </a:cubicBezTo>
                <a:cubicBezTo>
                  <a:pt x="763" y="58"/>
                  <a:pt x="750" y="62"/>
                  <a:pt x="743" y="55"/>
                </a:cubicBezTo>
                <a:cubicBezTo>
                  <a:pt x="736" y="48"/>
                  <a:pt x="741" y="33"/>
                  <a:pt x="733" y="27"/>
                </a:cubicBezTo>
                <a:cubicBezTo>
                  <a:pt x="718" y="16"/>
                  <a:pt x="697" y="15"/>
                  <a:pt x="679" y="9"/>
                </a:cubicBezTo>
                <a:cubicBezTo>
                  <a:pt x="670" y="6"/>
                  <a:pt x="651" y="0"/>
                  <a:pt x="651" y="0"/>
                </a:cubicBezTo>
                <a:cubicBezTo>
                  <a:pt x="596" y="7"/>
                  <a:pt x="550" y="18"/>
                  <a:pt x="496" y="27"/>
                </a:cubicBezTo>
                <a:cubicBezTo>
                  <a:pt x="386" y="102"/>
                  <a:pt x="541" y="0"/>
                  <a:pt x="441" y="55"/>
                </a:cubicBezTo>
                <a:cubicBezTo>
                  <a:pt x="397" y="79"/>
                  <a:pt x="359" y="114"/>
                  <a:pt x="322" y="146"/>
                </a:cubicBezTo>
                <a:cubicBezTo>
                  <a:pt x="312" y="154"/>
                  <a:pt x="306" y="168"/>
                  <a:pt x="295" y="174"/>
                </a:cubicBezTo>
                <a:cubicBezTo>
                  <a:pt x="278" y="183"/>
                  <a:pt x="240" y="192"/>
                  <a:pt x="240" y="192"/>
                </a:cubicBezTo>
                <a:cubicBezTo>
                  <a:pt x="234" y="201"/>
                  <a:pt x="228" y="211"/>
                  <a:pt x="221" y="219"/>
                </a:cubicBezTo>
                <a:cubicBezTo>
                  <a:pt x="207" y="235"/>
                  <a:pt x="176" y="265"/>
                  <a:pt x="176" y="265"/>
                </a:cubicBezTo>
                <a:cubicBezTo>
                  <a:pt x="152" y="335"/>
                  <a:pt x="161" y="301"/>
                  <a:pt x="148" y="366"/>
                </a:cubicBezTo>
                <a:cubicBezTo>
                  <a:pt x="145" y="424"/>
                  <a:pt x="147" y="482"/>
                  <a:pt x="139" y="539"/>
                </a:cubicBezTo>
                <a:cubicBezTo>
                  <a:pt x="137" y="555"/>
                  <a:pt x="78" y="605"/>
                  <a:pt x="66" y="622"/>
                </a:cubicBezTo>
                <a:cubicBezTo>
                  <a:pt x="53" y="639"/>
                  <a:pt x="29" y="676"/>
                  <a:pt x="29" y="676"/>
                </a:cubicBezTo>
                <a:cubicBezTo>
                  <a:pt x="23" y="741"/>
                  <a:pt x="0" y="830"/>
                  <a:pt x="20" y="896"/>
                </a:cubicBezTo>
                <a:cubicBezTo>
                  <a:pt x="27" y="919"/>
                  <a:pt x="74" y="935"/>
                  <a:pt x="93" y="942"/>
                </a:cubicBezTo>
                <a:cubicBezTo>
                  <a:pt x="307" y="929"/>
                  <a:pt x="568" y="976"/>
                  <a:pt x="761" y="914"/>
                </a:cubicBezTo>
                <a:cubicBezTo>
                  <a:pt x="764" y="905"/>
                  <a:pt x="765" y="895"/>
                  <a:pt x="770" y="887"/>
                </a:cubicBezTo>
                <a:cubicBezTo>
                  <a:pt x="774" y="879"/>
                  <a:pt x="784" y="876"/>
                  <a:pt x="788" y="868"/>
                </a:cubicBezTo>
                <a:cubicBezTo>
                  <a:pt x="797" y="851"/>
                  <a:pt x="801" y="832"/>
                  <a:pt x="807" y="814"/>
                </a:cubicBezTo>
                <a:cubicBezTo>
                  <a:pt x="813" y="796"/>
                  <a:pt x="825" y="759"/>
                  <a:pt x="825" y="759"/>
                </a:cubicBezTo>
                <a:cubicBezTo>
                  <a:pt x="818" y="608"/>
                  <a:pt x="823" y="584"/>
                  <a:pt x="788" y="475"/>
                </a:cubicBezTo>
                <a:cubicBezTo>
                  <a:pt x="803" y="262"/>
                  <a:pt x="799" y="390"/>
                  <a:pt x="788" y="91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25400">
            <a:solidFill>
              <a:schemeClr val="hlink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Freeform 60"/>
          <p:cNvSpPr/>
          <p:nvPr/>
        </p:nvSpPr>
        <p:spPr bwMode="auto">
          <a:xfrm>
            <a:off x="4932363" y="1794445"/>
            <a:ext cx="1439862" cy="1290638"/>
          </a:xfrm>
          <a:custGeom>
            <a:avLst/>
            <a:gdLst>
              <a:gd name="T0" fmla="*/ 851 w 898"/>
              <a:gd name="T1" fmla="*/ 576 h 813"/>
              <a:gd name="T2" fmla="*/ 896 w 898"/>
              <a:gd name="T3" fmla="*/ 503 h 813"/>
              <a:gd name="T4" fmla="*/ 851 w 898"/>
              <a:gd name="T5" fmla="*/ 384 h 813"/>
              <a:gd name="T6" fmla="*/ 796 w 898"/>
              <a:gd name="T7" fmla="*/ 329 h 813"/>
              <a:gd name="T8" fmla="*/ 714 w 898"/>
              <a:gd name="T9" fmla="*/ 229 h 813"/>
              <a:gd name="T10" fmla="*/ 613 w 898"/>
              <a:gd name="T11" fmla="*/ 91 h 813"/>
              <a:gd name="T12" fmla="*/ 375 w 898"/>
              <a:gd name="T13" fmla="*/ 0 h 813"/>
              <a:gd name="T14" fmla="*/ 74 w 898"/>
              <a:gd name="T15" fmla="*/ 46 h 813"/>
              <a:gd name="T16" fmla="*/ 28 w 898"/>
              <a:gd name="T17" fmla="*/ 82 h 813"/>
              <a:gd name="T18" fmla="*/ 10 w 898"/>
              <a:gd name="T19" fmla="*/ 137 h 813"/>
              <a:gd name="T20" fmla="*/ 0 w 898"/>
              <a:gd name="T21" fmla="*/ 165 h 813"/>
              <a:gd name="T22" fmla="*/ 10 w 898"/>
              <a:gd name="T23" fmla="*/ 603 h 813"/>
              <a:gd name="T24" fmla="*/ 83 w 898"/>
              <a:gd name="T25" fmla="*/ 713 h 813"/>
              <a:gd name="T26" fmla="*/ 604 w 898"/>
              <a:gd name="T27" fmla="*/ 731 h 813"/>
              <a:gd name="T28" fmla="*/ 659 w 898"/>
              <a:gd name="T29" fmla="*/ 722 h 813"/>
              <a:gd name="T30" fmla="*/ 714 w 898"/>
              <a:gd name="T31" fmla="*/ 704 h 813"/>
              <a:gd name="T32" fmla="*/ 823 w 898"/>
              <a:gd name="T33" fmla="*/ 594 h 813"/>
              <a:gd name="T34" fmla="*/ 851 w 898"/>
              <a:gd name="T35" fmla="*/ 576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98" h="813">
                <a:moveTo>
                  <a:pt x="851" y="576"/>
                </a:moveTo>
                <a:cubicBezTo>
                  <a:pt x="869" y="549"/>
                  <a:pt x="886" y="533"/>
                  <a:pt x="896" y="503"/>
                </a:cubicBezTo>
                <a:cubicBezTo>
                  <a:pt x="889" y="444"/>
                  <a:pt x="898" y="415"/>
                  <a:pt x="851" y="384"/>
                </a:cubicBezTo>
                <a:cubicBezTo>
                  <a:pt x="839" y="349"/>
                  <a:pt x="831" y="341"/>
                  <a:pt x="796" y="329"/>
                </a:cubicBezTo>
                <a:cubicBezTo>
                  <a:pt x="770" y="303"/>
                  <a:pt x="727" y="266"/>
                  <a:pt x="714" y="229"/>
                </a:cubicBezTo>
                <a:cubicBezTo>
                  <a:pt x="692" y="165"/>
                  <a:pt x="683" y="117"/>
                  <a:pt x="613" y="91"/>
                </a:cubicBezTo>
                <a:cubicBezTo>
                  <a:pt x="561" y="14"/>
                  <a:pt x="461" y="8"/>
                  <a:pt x="375" y="0"/>
                </a:cubicBezTo>
                <a:cubicBezTo>
                  <a:pt x="239" y="7"/>
                  <a:pt x="186" y="9"/>
                  <a:pt x="74" y="46"/>
                </a:cubicBezTo>
                <a:cubicBezTo>
                  <a:pt x="60" y="59"/>
                  <a:pt x="38" y="65"/>
                  <a:pt x="28" y="82"/>
                </a:cubicBezTo>
                <a:cubicBezTo>
                  <a:pt x="18" y="98"/>
                  <a:pt x="16" y="119"/>
                  <a:pt x="10" y="137"/>
                </a:cubicBezTo>
                <a:cubicBezTo>
                  <a:pt x="7" y="146"/>
                  <a:pt x="0" y="165"/>
                  <a:pt x="0" y="165"/>
                </a:cubicBezTo>
                <a:cubicBezTo>
                  <a:pt x="3" y="311"/>
                  <a:pt x="4" y="457"/>
                  <a:pt x="10" y="603"/>
                </a:cubicBezTo>
                <a:cubicBezTo>
                  <a:pt x="12" y="655"/>
                  <a:pt x="34" y="697"/>
                  <a:pt x="83" y="713"/>
                </a:cubicBezTo>
                <a:cubicBezTo>
                  <a:pt x="233" y="813"/>
                  <a:pt x="424" y="735"/>
                  <a:pt x="604" y="731"/>
                </a:cubicBezTo>
                <a:cubicBezTo>
                  <a:pt x="622" y="728"/>
                  <a:pt x="641" y="726"/>
                  <a:pt x="659" y="722"/>
                </a:cubicBezTo>
                <a:cubicBezTo>
                  <a:pt x="678" y="717"/>
                  <a:pt x="714" y="704"/>
                  <a:pt x="714" y="704"/>
                </a:cubicBezTo>
                <a:cubicBezTo>
                  <a:pt x="750" y="667"/>
                  <a:pt x="788" y="631"/>
                  <a:pt x="823" y="594"/>
                </a:cubicBezTo>
                <a:cubicBezTo>
                  <a:pt x="854" y="561"/>
                  <a:pt x="851" y="602"/>
                  <a:pt x="851" y="576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25400">
            <a:solidFill>
              <a:srgbClr val="FF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Freeform 62"/>
          <p:cNvSpPr/>
          <p:nvPr/>
        </p:nvSpPr>
        <p:spPr bwMode="auto">
          <a:xfrm>
            <a:off x="5938838" y="1692845"/>
            <a:ext cx="1643062" cy="1408113"/>
          </a:xfrm>
          <a:custGeom>
            <a:avLst/>
            <a:gdLst>
              <a:gd name="T0" fmla="*/ 1013 w 1035"/>
              <a:gd name="T1" fmla="*/ 667 h 887"/>
              <a:gd name="T2" fmla="*/ 958 w 1035"/>
              <a:gd name="T3" fmla="*/ 539 h 887"/>
              <a:gd name="T4" fmla="*/ 940 w 1035"/>
              <a:gd name="T5" fmla="*/ 485 h 887"/>
              <a:gd name="T6" fmla="*/ 931 w 1035"/>
              <a:gd name="T7" fmla="*/ 457 h 887"/>
              <a:gd name="T8" fmla="*/ 922 w 1035"/>
              <a:gd name="T9" fmla="*/ 430 h 887"/>
              <a:gd name="T10" fmla="*/ 913 w 1035"/>
              <a:gd name="T11" fmla="*/ 402 h 887"/>
              <a:gd name="T12" fmla="*/ 803 w 1035"/>
              <a:gd name="T13" fmla="*/ 128 h 887"/>
              <a:gd name="T14" fmla="*/ 757 w 1035"/>
              <a:gd name="T15" fmla="*/ 91 h 887"/>
              <a:gd name="T16" fmla="*/ 739 w 1035"/>
              <a:gd name="T17" fmla="*/ 64 h 887"/>
              <a:gd name="T18" fmla="*/ 712 w 1035"/>
              <a:gd name="T19" fmla="*/ 46 h 887"/>
              <a:gd name="T20" fmla="*/ 693 w 1035"/>
              <a:gd name="T21" fmla="*/ 27 h 887"/>
              <a:gd name="T22" fmla="*/ 638 w 1035"/>
              <a:gd name="T23" fmla="*/ 9 h 887"/>
              <a:gd name="T24" fmla="*/ 611 w 1035"/>
              <a:gd name="T25" fmla="*/ 0 h 887"/>
              <a:gd name="T26" fmla="*/ 236 w 1035"/>
              <a:gd name="T27" fmla="*/ 27 h 887"/>
              <a:gd name="T28" fmla="*/ 108 w 1035"/>
              <a:gd name="T29" fmla="*/ 73 h 887"/>
              <a:gd name="T30" fmla="*/ 99 w 1035"/>
              <a:gd name="T31" fmla="*/ 219 h 887"/>
              <a:gd name="T32" fmla="*/ 108 w 1035"/>
              <a:gd name="T33" fmla="*/ 320 h 887"/>
              <a:gd name="T34" fmla="*/ 181 w 1035"/>
              <a:gd name="T35" fmla="*/ 375 h 887"/>
              <a:gd name="T36" fmla="*/ 264 w 1035"/>
              <a:gd name="T37" fmla="*/ 448 h 887"/>
              <a:gd name="T38" fmla="*/ 291 w 1035"/>
              <a:gd name="T39" fmla="*/ 741 h 887"/>
              <a:gd name="T40" fmla="*/ 373 w 1035"/>
              <a:gd name="T41" fmla="*/ 814 h 887"/>
              <a:gd name="T42" fmla="*/ 629 w 1035"/>
              <a:gd name="T43" fmla="*/ 887 h 887"/>
              <a:gd name="T44" fmla="*/ 913 w 1035"/>
              <a:gd name="T45" fmla="*/ 878 h 887"/>
              <a:gd name="T46" fmla="*/ 931 w 1035"/>
              <a:gd name="T47" fmla="*/ 859 h 887"/>
              <a:gd name="T48" fmla="*/ 958 w 1035"/>
              <a:gd name="T49" fmla="*/ 850 h 887"/>
              <a:gd name="T50" fmla="*/ 1013 w 1035"/>
              <a:gd name="T51" fmla="*/ 667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35" h="887">
                <a:moveTo>
                  <a:pt x="1013" y="667"/>
                </a:moveTo>
                <a:cubicBezTo>
                  <a:pt x="1004" y="611"/>
                  <a:pt x="998" y="579"/>
                  <a:pt x="958" y="539"/>
                </a:cubicBezTo>
                <a:cubicBezTo>
                  <a:pt x="952" y="521"/>
                  <a:pt x="946" y="503"/>
                  <a:pt x="940" y="485"/>
                </a:cubicBezTo>
                <a:cubicBezTo>
                  <a:pt x="937" y="476"/>
                  <a:pt x="934" y="466"/>
                  <a:pt x="931" y="457"/>
                </a:cubicBezTo>
                <a:cubicBezTo>
                  <a:pt x="928" y="448"/>
                  <a:pt x="925" y="439"/>
                  <a:pt x="922" y="430"/>
                </a:cubicBezTo>
                <a:cubicBezTo>
                  <a:pt x="919" y="421"/>
                  <a:pt x="913" y="402"/>
                  <a:pt x="913" y="402"/>
                </a:cubicBezTo>
                <a:cubicBezTo>
                  <a:pt x="904" y="254"/>
                  <a:pt x="923" y="208"/>
                  <a:pt x="803" y="128"/>
                </a:cubicBezTo>
                <a:cubicBezTo>
                  <a:pt x="753" y="53"/>
                  <a:pt x="820" y="141"/>
                  <a:pt x="757" y="91"/>
                </a:cubicBezTo>
                <a:cubicBezTo>
                  <a:pt x="749" y="84"/>
                  <a:pt x="747" y="72"/>
                  <a:pt x="739" y="64"/>
                </a:cubicBezTo>
                <a:cubicBezTo>
                  <a:pt x="731" y="56"/>
                  <a:pt x="720" y="53"/>
                  <a:pt x="712" y="46"/>
                </a:cubicBezTo>
                <a:cubicBezTo>
                  <a:pt x="705" y="40"/>
                  <a:pt x="701" y="31"/>
                  <a:pt x="693" y="27"/>
                </a:cubicBezTo>
                <a:cubicBezTo>
                  <a:pt x="676" y="18"/>
                  <a:pt x="656" y="15"/>
                  <a:pt x="638" y="9"/>
                </a:cubicBezTo>
                <a:cubicBezTo>
                  <a:pt x="629" y="6"/>
                  <a:pt x="611" y="0"/>
                  <a:pt x="611" y="0"/>
                </a:cubicBezTo>
                <a:cubicBezTo>
                  <a:pt x="467" y="5"/>
                  <a:pt x="367" y="9"/>
                  <a:pt x="236" y="27"/>
                </a:cubicBezTo>
                <a:cubicBezTo>
                  <a:pt x="192" y="43"/>
                  <a:pt x="154" y="64"/>
                  <a:pt x="108" y="73"/>
                </a:cubicBezTo>
                <a:cubicBezTo>
                  <a:pt x="56" y="108"/>
                  <a:pt x="0" y="186"/>
                  <a:pt x="99" y="219"/>
                </a:cubicBezTo>
                <a:cubicBezTo>
                  <a:pt x="111" y="256"/>
                  <a:pt x="90" y="285"/>
                  <a:pt x="108" y="320"/>
                </a:cubicBezTo>
                <a:cubicBezTo>
                  <a:pt x="126" y="355"/>
                  <a:pt x="152" y="352"/>
                  <a:pt x="181" y="375"/>
                </a:cubicBezTo>
                <a:cubicBezTo>
                  <a:pt x="210" y="398"/>
                  <a:pt x="237" y="422"/>
                  <a:pt x="264" y="448"/>
                </a:cubicBezTo>
                <a:cubicBezTo>
                  <a:pt x="295" y="542"/>
                  <a:pt x="257" y="648"/>
                  <a:pt x="291" y="741"/>
                </a:cubicBezTo>
                <a:cubicBezTo>
                  <a:pt x="305" y="778"/>
                  <a:pt x="342" y="799"/>
                  <a:pt x="373" y="814"/>
                </a:cubicBezTo>
                <a:cubicBezTo>
                  <a:pt x="468" y="861"/>
                  <a:pt x="520" y="878"/>
                  <a:pt x="629" y="887"/>
                </a:cubicBezTo>
                <a:cubicBezTo>
                  <a:pt x="724" y="884"/>
                  <a:pt x="819" y="887"/>
                  <a:pt x="913" y="878"/>
                </a:cubicBezTo>
                <a:cubicBezTo>
                  <a:pt x="922" y="877"/>
                  <a:pt x="924" y="864"/>
                  <a:pt x="931" y="859"/>
                </a:cubicBezTo>
                <a:cubicBezTo>
                  <a:pt x="939" y="854"/>
                  <a:pt x="949" y="853"/>
                  <a:pt x="958" y="850"/>
                </a:cubicBezTo>
                <a:cubicBezTo>
                  <a:pt x="1035" y="777"/>
                  <a:pt x="1013" y="809"/>
                  <a:pt x="1013" y="66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25400">
            <a:solidFill>
              <a:schemeClr val="hlink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85" grpId="0"/>
      <p:bldP spid="86" grpId="0"/>
      <p:bldP spid="87" grpId="0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9733" y="1559719"/>
            <a:ext cx="8410739" cy="2812231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2163" y="1788224"/>
            <a:ext cx="8036998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几十几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和几十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的读写：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读数和写数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都是从最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位起。读数时，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十位上十几就读几十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个位上是几就读几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个位上的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；写数时，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十位上有几个十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，就在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十位上写几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个位上有几个一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，就在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个位上写几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，当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个位上一个计数单位也没有时就用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去占位。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1923678"/>
            <a:ext cx="6912768" cy="243912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以内数的数位顺序：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从右边起，第一位是个位，第二位是十位，第三位是百位。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的读写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：写数时在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百位上写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十位和个位上写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占位；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读数时，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百位上的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读作一百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十位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都不读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539552" y="1453529"/>
            <a:ext cx="3351645" cy="1046213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91887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，你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能提出什么数学问题？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11960" y="1131590"/>
            <a:ext cx="3960388" cy="2248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6"/>
          <p:cNvSpPr txBox="1">
            <a:spLocks noChangeArrowheads="1"/>
          </p:cNvSpPr>
          <p:nvPr/>
        </p:nvSpPr>
        <p:spPr bwMode="auto">
          <a:xfrm>
            <a:off x="1979712" y="3599247"/>
            <a:ext cx="3251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玉米有多少个？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7"/>
          <p:cNvSpPr txBox="1">
            <a:spLocks noChangeArrowheads="1"/>
          </p:cNvSpPr>
          <p:nvPr/>
        </p:nvSpPr>
        <p:spPr bwMode="auto">
          <a:xfrm>
            <a:off x="4921200" y="3615309"/>
            <a:ext cx="3251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辣椒有多少个？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95419" y="1030865"/>
            <a:ext cx="3068469" cy="604781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玉米有多少个？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8" y="737273"/>
            <a:ext cx="1230997" cy="740989"/>
          </a:xfrm>
          <a:prstGeom prst="rect">
            <a:avLst/>
          </a:prstGeom>
        </p:spPr>
      </p:pic>
      <p:pic>
        <p:nvPicPr>
          <p:cNvPr id="31" name="Picture 26" descr="6-1下 P23-27_页面_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03647" y="1851670"/>
            <a:ext cx="2083767" cy="2420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4139952" y="1851670"/>
            <a:ext cx="1656184" cy="889844"/>
          </a:xfrm>
          <a:prstGeom prst="wedgeRoundRectCallout">
            <a:avLst>
              <a:gd name="adj1" fmla="val 56312"/>
              <a:gd name="adj2" fmla="val 65675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你会数吗？试试看。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5770169" y="2706983"/>
            <a:ext cx="882898" cy="126525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1275" y="411510"/>
            <a:ext cx="3068469" cy="604781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玉米有多少个？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8" y="737273"/>
            <a:ext cx="1230997" cy="740989"/>
          </a:xfrm>
          <a:prstGeom prst="rect">
            <a:avLst/>
          </a:prstGeom>
        </p:spPr>
      </p:pic>
      <p:pic>
        <p:nvPicPr>
          <p:cNvPr id="15" name="Picture 26" descr="6-1下 P23-27_页面_1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2355573" y="987574"/>
            <a:ext cx="3328268" cy="325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Line 27"/>
          <p:cNvSpPr>
            <a:spLocks noChangeShapeType="1"/>
          </p:cNvSpPr>
          <p:nvPr/>
        </p:nvSpPr>
        <p:spPr bwMode="auto">
          <a:xfrm>
            <a:off x="2803241" y="2101400"/>
            <a:ext cx="136966" cy="18985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34"/>
          <p:cNvSpPr>
            <a:spLocks noChangeShapeType="1"/>
          </p:cNvSpPr>
          <p:nvPr/>
        </p:nvSpPr>
        <p:spPr bwMode="auto">
          <a:xfrm>
            <a:off x="3235041" y="2244275"/>
            <a:ext cx="136966" cy="18985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35"/>
          <p:cNvSpPr>
            <a:spLocks noChangeShapeType="1"/>
          </p:cNvSpPr>
          <p:nvPr/>
        </p:nvSpPr>
        <p:spPr bwMode="auto">
          <a:xfrm>
            <a:off x="3519204" y="2138104"/>
            <a:ext cx="136966" cy="19125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36"/>
          <p:cNvSpPr>
            <a:spLocks noChangeShapeType="1"/>
          </p:cNvSpPr>
          <p:nvPr/>
        </p:nvSpPr>
        <p:spPr bwMode="auto">
          <a:xfrm>
            <a:off x="2874679" y="2820729"/>
            <a:ext cx="136966" cy="19125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Line 37"/>
          <p:cNvSpPr>
            <a:spLocks noChangeShapeType="1"/>
          </p:cNvSpPr>
          <p:nvPr/>
        </p:nvSpPr>
        <p:spPr bwMode="auto">
          <a:xfrm>
            <a:off x="3162016" y="2893562"/>
            <a:ext cx="136966" cy="18985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38"/>
          <p:cNvSpPr>
            <a:spLocks noChangeShapeType="1"/>
          </p:cNvSpPr>
          <p:nvPr/>
        </p:nvSpPr>
        <p:spPr bwMode="auto">
          <a:xfrm>
            <a:off x="3450941" y="2820729"/>
            <a:ext cx="136966" cy="19125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39"/>
          <p:cNvSpPr>
            <a:spLocks noChangeShapeType="1"/>
          </p:cNvSpPr>
          <p:nvPr/>
        </p:nvSpPr>
        <p:spPr bwMode="auto">
          <a:xfrm>
            <a:off x="2803241" y="3675521"/>
            <a:ext cx="136966" cy="1270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40"/>
          <p:cNvSpPr>
            <a:spLocks noChangeShapeType="1"/>
          </p:cNvSpPr>
          <p:nvPr/>
        </p:nvSpPr>
        <p:spPr bwMode="auto">
          <a:xfrm>
            <a:off x="3162082" y="3739736"/>
            <a:ext cx="138488" cy="6282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41"/>
          <p:cNvSpPr>
            <a:spLocks noChangeShapeType="1"/>
          </p:cNvSpPr>
          <p:nvPr/>
        </p:nvSpPr>
        <p:spPr bwMode="auto">
          <a:xfrm>
            <a:off x="3522444" y="3748546"/>
            <a:ext cx="138487" cy="1270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Line 42"/>
          <p:cNvSpPr>
            <a:spLocks noChangeShapeType="1"/>
          </p:cNvSpPr>
          <p:nvPr/>
        </p:nvSpPr>
        <p:spPr bwMode="auto">
          <a:xfrm>
            <a:off x="3484344" y="1372059"/>
            <a:ext cx="138487" cy="12703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Line 43"/>
          <p:cNvSpPr>
            <a:spLocks noChangeShapeType="1"/>
          </p:cNvSpPr>
          <p:nvPr/>
        </p:nvSpPr>
        <p:spPr bwMode="auto">
          <a:xfrm>
            <a:off x="3811369" y="1380675"/>
            <a:ext cx="138487" cy="18985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Line 44"/>
          <p:cNvSpPr>
            <a:spLocks noChangeShapeType="1"/>
          </p:cNvSpPr>
          <p:nvPr/>
        </p:nvSpPr>
        <p:spPr bwMode="auto">
          <a:xfrm>
            <a:off x="4095752" y="1309237"/>
            <a:ext cx="70005" cy="18985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Line 45"/>
          <p:cNvSpPr>
            <a:spLocks noChangeShapeType="1"/>
          </p:cNvSpPr>
          <p:nvPr/>
        </p:nvSpPr>
        <p:spPr bwMode="auto">
          <a:xfrm>
            <a:off x="3666907" y="2092592"/>
            <a:ext cx="138488" cy="12564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Line 46"/>
          <p:cNvSpPr>
            <a:spLocks noChangeShapeType="1"/>
          </p:cNvSpPr>
          <p:nvPr/>
        </p:nvSpPr>
        <p:spPr bwMode="auto">
          <a:xfrm>
            <a:off x="3954244" y="2244275"/>
            <a:ext cx="138487" cy="18985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4100229" y="2101400"/>
            <a:ext cx="136966" cy="18985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3608104" y="2765884"/>
            <a:ext cx="136966" cy="12703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879786" y="2893562"/>
            <a:ext cx="68483" cy="18985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098641" y="2820537"/>
            <a:ext cx="136966" cy="18985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3651186" y="3442837"/>
            <a:ext cx="68483" cy="18985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Line 52"/>
          <p:cNvSpPr>
            <a:spLocks noChangeShapeType="1"/>
          </p:cNvSpPr>
          <p:nvPr/>
        </p:nvSpPr>
        <p:spPr bwMode="auto">
          <a:xfrm>
            <a:off x="3814259" y="3757162"/>
            <a:ext cx="205448" cy="18985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Line 53"/>
          <p:cNvSpPr>
            <a:spLocks noChangeShapeType="1"/>
          </p:cNvSpPr>
          <p:nvPr/>
        </p:nvSpPr>
        <p:spPr bwMode="auto">
          <a:xfrm>
            <a:off x="4027204" y="3468237"/>
            <a:ext cx="136966" cy="18985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Line 54"/>
          <p:cNvSpPr>
            <a:spLocks noChangeShapeType="1"/>
          </p:cNvSpPr>
          <p:nvPr/>
        </p:nvSpPr>
        <p:spPr bwMode="auto">
          <a:xfrm>
            <a:off x="4365341" y="2092784"/>
            <a:ext cx="136966" cy="12703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Line 55"/>
          <p:cNvSpPr>
            <a:spLocks noChangeShapeType="1"/>
          </p:cNvSpPr>
          <p:nvPr/>
        </p:nvSpPr>
        <p:spPr bwMode="auto">
          <a:xfrm>
            <a:off x="4674904" y="2244275"/>
            <a:ext cx="136966" cy="18985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Line 56"/>
          <p:cNvSpPr>
            <a:spLocks noChangeShapeType="1"/>
          </p:cNvSpPr>
          <p:nvPr/>
        </p:nvSpPr>
        <p:spPr bwMode="auto">
          <a:xfrm>
            <a:off x="4890869" y="2101400"/>
            <a:ext cx="138487" cy="18985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Line 57"/>
          <p:cNvSpPr>
            <a:spLocks noChangeShapeType="1"/>
          </p:cNvSpPr>
          <p:nvPr/>
        </p:nvSpPr>
        <p:spPr bwMode="auto">
          <a:xfrm>
            <a:off x="4387566" y="2811921"/>
            <a:ext cx="136966" cy="1270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Line 58"/>
          <p:cNvSpPr>
            <a:spLocks noChangeShapeType="1"/>
          </p:cNvSpPr>
          <p:nvPr/>
        </p:nvSpPr>
        <p:spPr bwMode="auto">
          <a:xfrm>
            <a:off x="4603466" y="3396800"/>
            <a:ext cx="136966" cy="18985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Line 59"/>
          <p:cNvSpPr>
            <a:spLocks noChangeShapeType="1"/>
          </p:cNvSpPr>
          <p:nvPr/>
        </p:nvSpPr>
        <p:spPr bwMode="auto">
          <a:xfrm>
            <a:off x="4746341" y="3100846"/>
            <a:ext cx="136966" cy="1270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Line 60"/>
          <p:cNvSpPr>
            <a:spLocks noChangeShapeType="1"/>
          </p:cNvSpPr>
          <p:nvPr/>
        </p:nvSpPr>
        <p:spPr bwMode="auto">
          <a:xfrm>
            <a:off x="4747929" y="2749100"/>
            <a:ext cx="136966" cy="18985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6005697" y="1794400"/>
            <a:ext cx="2041177" cy="889844"/>
          </a:xfrm>
          <a:prstGeom prst="wedgeRoundRectCallout">
            <a:avLst>
              <a:gd name="adj1" fmla="val 37040"/>
              <a:gd name="adj2" fmla="val 94758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000" b="1" dirty="0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000" b="1" dirty="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000" b="1" dirty="0" smtClean="0">
                <a:latin typeface="楷体_GB2312" pitchFamily="49" charset="-122"/>
                <a:ea typeface="楷体_GB2312" pitchFamily="49" charset="-122"/>
              </a:rPr>
              <a:t>3……20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，接下来怎么数呢？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" name="AutoShape 27"/>
          <p:cNvSpPr>
            <a:spLocks noChangeArrowheads="1"/>
          </p:cNvSpPr>
          <p:nvPr/>
        </p:nvSpPr>
        <p:spPr bwMode="auto">
          <a:xfrm>
            <a:off x="467544" y="1332190"/>
            <a:ext cx="2041177" cy="889844"/>
          </a:xfrm>
          <a:prstGeom prst="wedgeRoundRectCallout">
            <a:avLst>
              <a:gd name="adj1" fmla="val -22870"/>
              <a:gd name="adj2" fmla="val 108377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000" b="1" dirty="0" smtClean="0">
                <a:latin typeface="楷体_GB2312" pitchFamily="49" charset="-122"/>
                <a:ea typeface="楷体_GB2312" pitchFamily="49" charset="-122"/>
              </a:rPr>
              <a:t>21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000" b="1" dirty="0" smtClean="0">
                <a:latin typeface="楷体_GB2312" pitchFamily="49" charset="-122"/>
                <a:ea typeface="楷体_GB2312" pitchFamily="49" charset="-122"/>
              </a:rPr>
              <a:t>22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000" b="1" dirty="0" smtClean="0">
                <a:latin typeface="楷体_GB2312" pitchFamily="49" charset="-122"/>
                <a:ea typeface="楷体_GB2312" pitchFamily="49" charset="-122"/>
              </a:rPr>
              <a:t>23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000" b="1" dirty="0" smtClean="0">
                <a:latin typeface="楷体_GB2312" pitchFamily="49" charset="-122"/>
                <a:ea typeface="楷体_GB2312" pitchFamily="49" charset="-122"/>
              </a:rPr>
              <a:t>24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000" b="1" dirty="0" smtClean="0">
                <a:latin typeface="楷体_GB2312" pitchFamily="49" charset="-122"/>
                <a:ea typeface="楷体_GB2312" pitchFamily="49" charset="-122"/>
              </a:rPr>
              <a:t>25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000" b="1" dirty="0" smtClean="0">
                <a:latin typeface="楷体_GB2312" pitchFamily="49" charset="-122"/>
                <a:ea typeface="楷体_GB2312" pitchFamily="49" charset="-122"/>
              </a:rPr>
              <a:t>26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000" b="1" dirty="0" smtClean="0">
                <a:latin typeface="楷体_GB2312" pitchFamily="49" charset="-122"/>
                <a:ea typeface="楷体_GB2312" pitchFamily="49" charset="-122"/>
              </a:rPr>
              <a:t>27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000" b="1" dirty="0" smtClean="0">
                <a:latin typeface="楷体_GB2312" pitchFamily="49" charset="-122"/>
                <a:ea typeface="楷体_GB2312" pitchFamily="49" charset="-122"/>
              </a:rPr>
              <a:t>28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419746" y="2765884"/>
            <a:ext cx="912185" cy="1582166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467544" y="2643642"/>
            <a:ext cx="576064" cy="1598389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7" name="图片 56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9" grpId="0" animBg="1"/>
      <p:bldP spid="30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32" grpId="0" animBg="1"/>
      <p:bldP spid="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8" y="737273"/>
            <a:ext cx="1230997" cy="740989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44769" y="543519"/>
            <a:ext cx="3068469" cy="604781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玉米有多少个？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907704" y="3940200"/>
            <a:ext cx="590391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里面有（  ）个十和（  ）个一。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AutoShape 42"/>
          <p:cNvSpPr/>
          <p:nvPr/>
        </p:nvSpPr>
        <p:spPr bwMode="auto">
          <a:xfrm rot="16200000">
            <a:off x="2806229" y="2536081"/>
            <a:ext cx="288925" cy="1511300"/>
          </a:xfrm>
          <a:prstGeom prst="leftBrace">
            <a:avLst>
              <a:gd name="adj1" fmla="val 43590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AutoShape 43"/>
          <p:cNvSpPr/>
          <p:nvPr/>
        </p:nvSpPr>
        <p:spPr bwMode="auto">
          <a:xfrm rot="16200000">
            <a:off x="5291460" y="2211437"/>
            <a:ext cx="288925" cy="2160588"/>
          </a:xfrm>
          <a:prstGeom prst="leftBrace">
            <a:avLst>
              <a:gd name="adj1" fmla="val 62317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44"/>
          <p:cNvSpPr txBox="1">
            <a:spLocks noChangeArrowheads="1"/>
          </p:cNvSpPr>
          <p:nvPr/>
        </p:nvSpPr>
        <p:spPr bwMode="auto">
          <a:xfrm>
            <a:off x="2483967" y="3436193"/>
            <a:ext cx="11509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45"/>
          <p:cNvSpPr txBox="1">
            <a:spLocks noChangeArrowheads="1"/>
          </p:cNvSpPr>
          <p:nvPr/>
        </p:nvSpPr>
        <p:spPr bwMode="auto">
          <a:xfrm>
            <a:off x="5003329" y="3436193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Picture 19" descr="小棒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7704" y="1275606"/>
            <a:ext cx="593725" cy="156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9" descr="小棒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6129" y="1275606"/>
            <a:ext cx="593725" cy="156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1" descr="C:\Users\ZHN\Desktop\四实小-徐老师-两位数加一位数、整十数（1月31日晚）\图\小棒副本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5629" y="1420068"/>
            <a:ext cx="192088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1" descr="C:\Users\ZHN\Desktop\四实小-徐老师-两位数加一位数、整十数（1月31日晚）\图\小棒副本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4554" y="1420068"/>
            <a:ext cx="192088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1" descr="C:\Users\ZHN\Desktop\四实小-徐老师-两位数加一位数、整十数（1月31日晚）\图\小棒副本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31892" y="1420068"/>
            <a:ext cx="192087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1" descr="C:\Users\ZHN\Desktop\四实小-徐老师-两位数加一位数、整十数（1月31日晚）\图\小棒副本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20817" y="1420068"/>
            <a:ext cx="192087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1" descr="C:\Users\ZHN\Desktop\四实小-徐老师-两位数加一位数、整十数（1月31日晚）\图\小棒副本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08154" y="1420068"/>
            <a:ext cx="192088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1" descr="C:\Users\ZHN\Desktop\四实小-徐老师-两位数加一位数、整十数（1月31日晚）\图\小棒副本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97079" y="1420068"/>
            <a:ext cx="192088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1" descr="C:\Users\ZHN\Desktop\四实小-徐老师-两位数加一位数、整十数（1月31日晚）\图\小棒副本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84417" y="1420068"/>
            <a:ext cx="192087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1" descr="C:\Users\ZHN\Desktop\四实小-徐老师-两位数加一位数、整十数（1月31日晚）\图\小棒副本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71754" y="1420068"/>
            <a:ext cx="192088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Text Box 65"/>
          <p:cNvSpPr txBox="1">
            <a:spLocks noChangeArrowheads="1"/>
          </p:cNvSpPr>
          <p:nvPr/>
        </p:nvSpPr>
        <p:spPr bwMode="auto">
          <a:xfrm>
            <a:off x="3580110" y="3939902"/>
            <a:ext cx="6477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66"/>
          <p:cNvSpPr txBox="1">
            <a:spLocks noChangeArrowheads="1"/>
          </p:cNvSpPr>
          <p:nvPr/>
        </p:nvSpPr>
        <p:spPr bwMode="auto">
          <a:xfrm>
            <a:off x="5364460" y="3939902"/>
            <a:ext cx="6477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8" grpId="0" animBg="1"/>
      <p:bldP spid="29" grpId="0"/>
      <p:bldP spid="31" grpId="0"/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8" y="737273"/>
            <a:ext cx="1230997" cy="740989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98196" y="466910"/>
            <a:ext cx="3068469" cy="604781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玉米有多少个？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051720" y="4050584"/>
            <a:ext cx="475252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3" descr="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19475" y="843558"/>
            <a:ext cx="1944688" cy="256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2050" y="2542278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2050" y="2326378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3419475" y="2872478"/>
            <a:ext cx="1022350" cy="533400"/>
          </a:xfrm>
          <a:prstGeom prst="rect">
            <a:avLst/>
          </a:prstGeom>
          <a:solidFill>
            <a:srgbClr val="FFFF00">
              <a:alpha val="37000"/>
            </a:srgb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4427538" y="2886766"/>
            <a:ext cx="936625" cy="504825"/>
          </a:xfrm>
          <a:prstGeom prst="rect">
            <a:avLst/>
          </a:prstGeom>
          <a:solidFill>
            <a:srgbClr val="FFFF00">
              <a:alpha val="37000"/>
            </a:srgb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Picture 8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6300" y="2542278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9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6300" y="2326378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0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6300" y="2108891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1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6300" y="1892991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2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6300" y="1677091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3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6300" y="1461191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4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6300" y="1245291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5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6300" y="1029391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AutoShape 16"/>
          <p:cNvSpPr/>
          <p:nvPr/>
        </p:nvSpPr>
        <p:spPr bwMode="auto">
          <a:xfrm>
            <a:off x="3276600" y="2397816"/>
            <a:ext cx="179388" cy="468312"/>
          </a:xfrm>
          <a:prstGeom prst="leftBrace">
            <a:avLst>
              <a:gd name="adj1" fmla="val 21755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17"/>
          <p:cNvSpPr txBox="1">
            <a:spLocks noChangeArrowheads="1"/>
          </p:cNvSpPr>
          <p:nvPr/>
        </p:nvSpPr>
        <p:spPr bwMode="auto">
          <a:xfrm>
            <a:off x="2195513" y="2397816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AutoShape 18"/>
          <p:cNvSpPr/>
          <p:nvPr/>
        </p:nvSpPr>
        <p:spPr bwMode="auto">
          <a:xfrm rot="10800000">
            <a:off x="5189538" y="1100828"/>
            <a:ext cx="217487" cy="1727200"/>
          </a:xfrm>
          <a:prstGeom prst="leftBrace">
            <a:avLst>
              <a:gd name="adj1" fmla="val 66180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19"/>
          <p:cNvSpPr txBox="1">
            <a:spLocks noChangeArrowheads="1"/>
          </p:cNvSpPr>
          <p:nvPr/>
        </p:nvSpPr>
        <p:spPr bwMode="auto">
          <a:xfrm>
            <a:off x="5508848" y="1707654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20"/>
          <p:cNvSpPr txBox="1">
            <a:spLocks noChangeArrowheads="1"/>
          </p:cNvSpPr>
          <p:nvPr/>
        </p:nvSpPr>
        <p:spPr bwMode="auto">
          <a:xfrm>
            <a:off x="3779838" y="3477316"/>
            <a:ext cx="3914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21"/>
          <p:cNvSpPr txBox="1">
            <a:spLocks noChangeArrowheads="1"/>
          </p:cNvSpPr>
          <p:nvPr/>
        </p:nvSpPr>
        <p:spPr bwMode="auto">
          <a:xfrm>
            <a:off x="4643438" y="3477316"/>
            <a:ext cx="3914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35"/>
          <p:cNvSpPr>
            <a:spLocks noChangeArrowheads="1"/>
          </p:cNvSpPr>
          <p:nvPr/>
        </p:nvSpPr>
        <p:spPr bwMode="auto">
          <a:xfrm>
            <a:off x="2383188" y="3363838"/>
            <a:ext cx="1152525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35"/>
          <p:cNvSpPr>
            <a:spLocks noChangeArrowheads="1"/>
          </p:cNvSpPr>
          <p:nvPr/>
        </p:nvSpPr>
        <p:spPr bwMode="auto">
          <a:xfrm>
            <a:off x="5868144" y="3471185"/>
            <a:ext cx="2520950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读作：二十八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57" grpId="0" animBg="1"/>
      <p:bldP spid="58" grpId="0"/>
      <p:bldP spid="59" grpId="0" animBg="1"/>
      <p:bldP spid="60" grpId="0"/>
      <p:bldP spid="61" grpId="0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043608" y="339502"/>
            <a:ext cx="4926349" cy="604781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边拨边数，从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拨到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" name="Picture 5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9752" y="1034079"/>
            <a:ext cx="1728788" cy="299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6" descr="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38202" y="3129579"/>
            <a:ext cx="350838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7" descr="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38202" y="2913679"/>
            <a:ext cx="350838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0" descr="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277" y="3107354"/>
            <a:ext cx="350838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11" descr="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277" y="2891454"/>
            <a:ext cx="350838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12" descr="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277" y="2673967"/>
            <a:ext cx="350838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13" descr="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277" y="2458067"/>
            <a:ext cx="350838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14" descr="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277" y="2242167"/>
            <a:ext cx="350838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15" descr="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277" y="2026267"/>
            <a:ext cx="350838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16" descr="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277" y="1810367"/>
            <a:ext cx="350838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17" descr="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277" y="1594467"/>
            <a:ext cx="350838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Text Box 22"/>
          <p:cNvSpPr txBox="1">
            <a:spLocks noChangeArrowheads="1"/>
          </p:cNvSpPr>
          <p:nvPr/>
        </p:nvSpPr>
        <p:spPr bwMode="auto">
          <a:xfrm>
            <a:off x="2556495" y="3986407"/>
            <a:ext cx="3914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23"/>
          <p:cNvSpPr txBox="1">
            <a:spLocks noChangeArrowheads="1"/>
          </p:cNvSpPr>
          <p:nvPr/>
        </p:nvSpPr>
        <p:spPr bwMode="auto">
          <a:xfrm>
            <a:off x="3420095" y="3986407"/>
            <a:ext cx="3914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1043608" y="3904710"/>
            <a:ext cx="11525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35"/>
          <p:cNvSpPr>
            <a:spLocks noChangeArrowheads="1"/>
          </p:cNvSpPr>
          <p:nvPr/>
        </p:nvSpPr>
        <p:spPr bwMode="auto">
          <a:xfrm>
            <a:off x="4284116" y="3939902"/>
            <a:ext cx="3888284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：二十九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3" name="Picture 29" descr="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92277" y="1381742"/>
            <a:ext cx="350838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矩形 35"/>
          <p:cNvSpPr>
            <a:spLocks noChangeArrowheads="1"/>
          </p:cNvSpPr>
          <p:nvPr/>
        </p:nvSpPr>
        <p:spPr bwMode="auto">
          <a:xfrm>
            <a:off x="3969856" y="2283108"/>
            <a:ext cx="3950329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69" grpId="0"/>
      <p:bldP spid="70" grpId="0"/>
      <p:bldP spid="72" grpId="0" build="allAtOnce"/>
      <p:bldP spid="7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830674" y="581029"/>
            <a:ext cx="4926349" cy="604781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边拨边数，从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拨到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Group 43"/>
          <p:cNvGrpSpPr/>
          <p:nvPr/>
        </p:nvGrpSpPr>
        <p:grpSpPr bwMode="auto">
          <a:xfrm>
            <a:off x="6804025" y="1572816"/>
            <a:ext cx="438150" cy="2266950"/>
            <a:chOff x="5012" y="255"/>
            <a:chExt cx="276" cy="1428"/>
          </a:xfrm>
        </p:grpSpPr>
        <p:pic>
          <p:nvPicPr>
            <p:cNvPr id="29" name="Picture 28" descr="8"/>
            <p:cNvPicPr>
              <a:picLocks noChangeAspect="1" noChangeArrowheads="1"/>
            </p:cNvPicPr>
            <p:nvPr/>
          </p:nvPicPr>
          <p:blipFill>
            <a:blip r:embed="rId1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1479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9" descr="8"/>
            <p:cNvPicPr>
              <a:picLocks noChangeAspect="1" noChangeArrowheads="1"/>
            </p:cNvPicPr>
            <p:nvPr/>
          </p:nvPicPr>
          <p:blipFill>
            <a:blip r:embed="rId1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1343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30" descr="8"/>
            <p:cNvPicPr>
              <a:picLocks noChangeAspect="1" noChangeArrowheads="1"/>
            </p:cNvPicPr>
            <p:nvPr/>
          </p:nvPicPr>
          <p:blipFill>
            <a:blip r:embed="rId1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1207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31" descr="8"/>
            <p:cNvPicPr>
              <a:picLocks noChangeAspect="1" noChangeArrowheads="1"/>
            </p:cNvPicPr>
            <p:nvPr/>
          </p:nvPicPr>
          <p:blipFill>
            <a:blip r:embed="rId1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1071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32" descr="8"/>
            <p:cNvPicPr>
              <a:picLocks noChangeAspect="1" noChangeArrowheads="1"/>
            </p:cNvPicPr>
            <p:nvPr/>
          </p:nvPicPr>
          <p:blipFill>
            <a:blip r:embed="rId1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935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33" descr="8"/>
            <p:cNvPicPr>
              <a:picLocks noChangeAspect="1" noChangeArrowheads="1"/>
            </p:cNvPicPr>
            <p:nvPr/>
          </p:nvPicPr>
          <p:blipFill>
            <a:blip r:embed="rId1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799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34" descr="8"/>
            <p:cNvPicPr>
              <a:picLocks noChangeAspect="1" noChangeArrowheads="1"/>
            </p:cNvPicPr>
            <p:nvPr/>
          </p:nvPicPr>
          <p:blipFill>
            <a:blip r:embed="rId1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663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35" descr="8"/>
            <p:cNvPicPr>
              <a:picLocks noChangeAspect="1" noChangeArrowheads="1"/>
            </p:cNvPicPr>
            <p:nvPr/>
          </p:nvPicPr>
          <p:blipFill>
            <a:blip r:embed="rId1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527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36" descr="8"/>
            <p:cNvPicPr>
              <a:picLocks noChangeAspect="1" noChangeArrowheads="1"/>
            </p:cNvPicPr>
            <p:nvPr/>
          </p:nvPicPr>
          <p:blipFill>
            <a:blip r:embed="rId1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391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37" descr="7"/>
            <p:cNvPicPr>
              <a:picLocks noChangeAspect="1" noChangeArrowheads="1"/>
            </p:cNvPicPr>
            <p:nvPr/>
          </p:nvPicPr>
          <p:blipFill>
            <a:blip r:embed="rId2" cstate="print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5012" y="255"/>
              <a:ext cx="276" cy="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0" name="Picture 4" descr="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35600" y="1139429"/>
            <a:ext cx="2016125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5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9613" y="3515916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6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9613" y="3300016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7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025" y="3515916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8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025" y="3300016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9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2438" y="3084116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0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0850" y="2868216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1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99263" y="2652316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2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97675" y="2436416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3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96088" y="2220516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4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94500" y="2004616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 Box 15"/>
          <p:cNvSpPr txBox="1">
            <a:spLocks noChangeArrowheads="1"/>
          </p:cNvSpPr>
          <p:nvPr/>
        </p:nvSpPr>
        <p:spPr bwMode="auto">
          <a:xfrm>
            <a:off x="5724847" y="4443958"/>
            <a:ext cx="3914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16"/>
          <p:cNvSpPr txBox="1">
            <a:spLocks noChangeArrowheads="1"/>
          </p:cNvSpPr>
          <p:nvPr/>
        </p:nvSpPr>
        <p:spPr bwMode="auto">
          <a:xfrm>
            <a:off x="6748785" y="4459833"/>
            <a:ext cx="3914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4211960" y="4371950"/>
            <a:ext cx="11525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35"/>
          <p:cNvSpPr>
            <a:spLocks noChangeArrowheads="1"/>
          </p:cNvSpPr>
          <p:nvPr/>
        </p:nvSpPr>
        <p:spPr bwMode="auto">
          <a:xfrm>
            <a:off x="1391149" y="3579862"/>
            <a:ext cx="2520950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读作：  三十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0" name="Picture 23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92913" y="1788716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0" descr="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92913" y="1572816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矩形 35"/>
          <p:cNvSpPr>
            <a:spLocks noChangeArrowheads="1"/>
          </p:cNvSpPr>
          <p:nvPr/>
        </p:nvSpPr>
        <p:spPr bwMode="auto">
          <a:xfrm>
            <a:off x="1403598" y="2354337"/>
            <a:ext cx="3600450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里面有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6" name="Picture 27" descr="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1675" y="-884634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Text Box 39"/>
          <p:cNvSpPr txBox="1">
            <a:spLocks noChangeArrowheads="1"/>
          </p:cNvSpPr>
          <p:nvPr/>
        </p:nvSpPr>
        <p:spPr bwMode="auto">
          <a:xfrm>
            <a:off x="1403598" y="1779662"/>
            <a:ext cx="2376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添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AutoShape 40"/>
          <p:cNvSpPr/>
          <p:nvPr/>
        </p:nvSpPr>
        <p:spPr bwMode="auto">
          <a:xfrm rot="10800000">
            <a:off x="7366000" y="1572816"/>
            <a:ext cx="290513" cy="2232025"/>
          </a:xfrm>
          <a:prstGeom prst="leftBrace">
            <a:avLst>
              <a:gd name="adj1" fmla="val 64025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 Box 41"/>
          <p:cNvSpPr txBox="1">
            <a:spLocks noChangeArrowheads="1"/>
          </p:cNvSpPr>
          <p:nvPr/>
        </p:nvSpPr>
        <p:spPr bwMode="auto">
          <a:xfrm>
            <a:off x="7812088" y="2436416"/>
            <a:ext cx="13319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71412 " pathEditMode="relative" ptsTypes="AA">
                                      <p:cBhvr>
                                        <p:cTn id="2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71412 " pathEditMode="relative" ptsTypes="AA">
                                      <p:cBhvr>
                                        <p:cTn id="3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71412 " pathEditMode="relative" ptsTypes="AA">
                                      <p:cBhvr>
                                        <p:cTn id="3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71412 " pathEditMode="relative" ptsTypes="AA">
                                      <p:cBhvr>
                                        <p:cTn id="3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71412 " pathEditMode="relative" ptsTypes="AA">
                                      <p:cBhvr>
                                        <p:cTn id="3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71412 " pathEditMode="relative" ptsTypes="AA">
                                      <p:cBhvr>
                                        <p:cTn id="3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71412 " pathEditMode="relative" ptsTypes="AA">
                                      <p:cBhvr>
                                        <p:cTn id="4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71412 " pathEditMode="relative" ptsTypes="AA">
                                      <p:cBhvr>
                                        <p:cTn id="4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71412 " pathEditMode="relative" ptsTypes="AA">
                                      <p:cBhvr>
                                        <p:cTn id="4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71412 " pathEditMode="relative" ptsTypes="AA">
                                      <p:cBhvr>
                                        <p:cTn id="4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71412 " pathEditMode="relative" ptsTypes="AA">
                                      <p:cBhvr>
                                        <p:cTn id="4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2311E-6 L 0.00122 0.75224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761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5" grpId="0"/>
      <p:bldP spid="56" grpId="0"/>
      <p:bldP spid="78" grpId="0" animBg="1"/>
      <p:bldP spid="78" grpId="1" animBg="1"/>
      <p:bldP spid="79" grpId="0"/>
      <p:bldP spid="7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23528" y="615535"/>
            <a:ext cx="4926349" cy="604781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边拨边数，从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拨到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" name="Picture 4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48014" y="915566"/>
            <a:ext cx="2089150" cy="2703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5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2027" y="2779291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6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2027" y="2563391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 Box 15"/>
          <p:cNvSpPr txBox="1">
            <a:spLocks noChangeArrowheads="1"/>
          </p:cNvSpPr>
          <p:nvPr/>
        </p:nvSpPr>
        <p:spPr bwMode="auto">
          <a:xfrm>
            <a:off x="5508377" y="3795291"/>
            <a:ext cx="3658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16"/>
          <p:cNvSpPr txBox="1">
            <a:spLocks noChangeArrowheads="1"/>
          </p:cNvSpPr>
          <p:nvPr/>
        </p:nvSpPr>
        <p:spPr bwMode="auto">
          <a:xfrm>
            <a:off x="6516439" y="3795291"/>
            <a:ext cx="3698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4139952" y="3795291"/>
            <a:ext cx="122396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35"/>
          <p:cNvSpPr>
            <a:spLocks noChangeArrowheads="1"/>
          </p:cNvSpPr>
          <p:nvPr/>
        </p:nvSpPr>
        <p:spPr bwMode="auto">
          <a:xfrm>
            <a:off x="1331640" y="3795886"/>
            <a:ext cx="2665412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读作：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三十一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" name="Picture 20" descr="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439" y="2779291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矩形 35"/>
          <p:cNvSpPr>
            <a:spLocks noChangeArrowheads="1"/>
          </p:cNvSpPr>
          <p:nvPr/>
        </p:nvSpPr>
        <p:spPr bwMode="auto">
          <a:xfrm>
            <a:off x="1204593" y="2233083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里面有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个十和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个一。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Picture 23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439" y="2347491"/>
            <a:ext cx="4381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9" grpId="0"/>
      <p:bldP spid="59" grpId="0"/>
    </p:bldLst>
  </p:timing>
</p:sld>
</file>

<file path=ppt/tags/tag1.xml><?xml version="1.0" encoding="utf-8"?>
<p:tagLst xmlns:p="http://schemas.openxmlformats.org/presentationml/2006/main">
  <p:tag name="KSO_WPP_MARK_KEY" val="bf0e1f19-f3eb-4ac5-9983-dc8cc90a712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1087</Words>
  <Application>WPS 演示</Application>
  <PresentationFormat>全屏显示(16:9)</PresentationFormat>
  <Paragraphs>270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等线</vt:lpstr>
      <vt:lpstr>楷体</vt:lpstr>
      <vt:lpstr>楷体_GB2312</vt:lpstr>
      <vt:lpstr>新宋体</vt:lpstr>
      <vt:lpstr>幼圆</vt:lpstr>
      <vt:lpstr>Calibri</vt:lpstr>
      <vt:lpstr>Arial Unicode MS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30</cp:revision>
  <dcterms:created xsi:type="dcterms:W3CDTF">2018-09-11T05:46:00Z</dcterms:created>
  <dcterms:modified xsi:type="dcterms:W3CDTF">2023-01-29T09:57:43Z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21F2D3F5792748259676D0F142A5735E</vt:lpwstr>
  </property>
  <property fmtid="{D5CDD505-2E9C-101B-9397-08002B2CF9AE}" pid="3" name="KSOProductBuildVer">
    <vt:lpwstr>2052-11.1.0.13703</vt:lpwstr>
  </property>
</Properties>
</file>