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71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55" autoAdjust="0"/>
    <p:restoredTop sz="99852" autoAdjust="0"/>
  </p:normalViewPr>
  <p:slideViewPr>
    <p:cSldViewPr>
      <p:cViewPr>
        <p:scale>
          <a:sx n="130" d="100"/>
          <a:sy n="130" d="100"/>
        </p:scale>
        <p:origin x="-1260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71C79-716D-4B37-8BC5-642CE836C4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D7B58-C4C9-456D-8F10-B4F746D583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认识图形 趣味拼摆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emf"/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921037" y="3726375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247058" y="3722469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1189" y="2355726"/>
            <a:ext cx="277063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 趣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味拼摆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18057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2103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4995068" y="3652958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课外活动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99111" y="424168"/>
            <a:ext cx="2033249" cy="186974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牧 童</a:t>
            </a:r>
            <a:endParaRPr lang="en-US" altLang="zh-CN" sz="5400" b="1" dirty="0" smtClean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</a:t>
            </a:r>
            <a:r>
              <a:rPr lang="zh-CN" altLang="en-US" sz="24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识图形</a:t>
            </a:r>
            <a:endParaRPr lang="zh-CN" altLang="en-US" sz="24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3082642" y="797064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1952406"/>
            <a:ext cx="3180581" cy="285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椭圆形标注 7"/>
          <p:cNvSpPr/>
          <p:nvPr/>
        </p:nvSpPr>
        <p:spPr>
          <a:xfrm>
            <a:off x="1403648" y="1419622"/>
            <a:ext cx="2160240" cy="967715"/>
          </a:xfrm>
          <a:prstGeom prst="wedgeEllipseCallout">
            <a:avLst>
              <a:gd name="adj1" fmla="val -58571"/>
              <a:gd name="adj2" fmla="val 71958"/>
            </a:avLst>
          </a:prstGeom>
          <a:solidFill>
            <a:schemeClr val="accent6"/>
          </a:solidFill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哇，真漂亮！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5482049" y="899254"/>
            <a:ext cx="2520280" cy="1240447"/>
          </a:xfrm>
          <a:prstGeom prst="cloudCallout">
            <a:avLst>
              <a:gd name="adj1" fmla="val 9886"/>
              <a:gd name="adj2" fmla="val 91317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蝴蝶是用火柴棒拼成的。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611560" y="1952406"/>
            <a:ext cx="710767" cy="182573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6948264" y="2499742"/>
            <a:ext cx="874946" cy="155436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2915816" y="674625"/>
            <a:ext cx="5763576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4139952" y="1291012"/>
            <a:ext cx="2845496" cy="1260497"/>
          </a:xfrm>
          <a:prstGeom prst="wedgeEllipseCallout">
            <a:avLst>
              <a:gd name="adj1" fmla="val 45475"/>
              <a:gd name="adj2" fmla="val 6501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我想用小棒摆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条鱼，要用到三角形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云形标注 30"/>
          <p:cNvSpPr/>
          <p:nvPr/>
        </p:nvSpPr>
        <p:spPr>
          <a:xfrm>
            <a:off x="816892" y="1291012"/>
            <a:ext cx="3323060" cy="1430520"/>
          </a:xfrm>
          <a:prstGeom prst="cloudCallout">
            <a:avLst>
              <a:gd name="adj1" fmla="val -28035"/>
              <a:gd name="adj2" fmla="val 65251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想用回形针摆一个小房子，要用到正方形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30028" y="2721531"/>
            <a:ext cx="705137" cy="18112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876256" y="2211710"/>
            <a:ext cx="1152128" cy="204678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179512" y="555526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摆一摆。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71410" y="2701672"/>
            <a:ext cx="3856774" cy="212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椭圆形标注 25"/>
          <p:cNvSpPr/>
          <p:nvPr/>
        </p:nvSpPr>
        <p:spPr>
          <a:xfrm>
            <a:off x="5508104" y="1374032"/>
            <a:ext cx="2376264" cy="1166981"/>
          </a:xfrm>
          <a:prstGeom prst="wedgeEllipseCallout">
            <a:avLst>
              <a:gd name="adj1" fmla="val -62793"/>
              <a:gd name="adj2" fmla="val 83441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我用回形针拼摆的房子。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形标注 26"/>
          <p:cNvSpPr/>
          <p:nvPr/>
        </p:nvSpPr>
        <p:spPr>
          <a:xfrm>
            <a:off x="276157" y="1949380"/>
            <a:ext cx="3020433" cy="1137526"/>
          </a:xfrm>
          <a:prstGeom prst="wedgeEllipseCallout">
            <a:avLst>
              <a:gd name="adj1" fmla="val 35057"/>
              <a:gd name="adj2" fmla="val 8027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我们动手摆一摆吧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3059832" y="899255"/>
            <a:ext cx="2304256" cy="1255429"/>
          </a:xfrm>
          <a:prstGeom prst="wedgeEllipseCallout">
            <a:avLst>
              <a:gd name="adj1" fmla="val -9930"/>
              <a:gd name="adj2" fmla="val 122058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拼摆的图案可以选用不同的材料拼摆。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形标注 27"/>
          <p:cNvSpPr/>
          <p:nvPr/>
        </p:nvSpPr>
        <p:spPr>
          <a:xfrm>
            <a:off x="6516216" y="2701672"/>
            <a:ext cx="2376264" cy="1166981"/>
          </a:xfrm>
          <a:prstGeom prst="wedgeEllipseCallout">
            <a:avLst>
              <a:gd name="adj1" fmla="val -69207"/>
              <a:gd name="adj2" fmla="val 3202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我用瓜子拼摆的太阳花。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549081" y="555526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议一议。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27778" y="2874850"/>
            <a:ext cx="2783929" cy="1778682"/>
          </a:xfrm>
          <a:prstGeom prst="rect">
            <a:avLst/>
          </a:prstGeom>
        </p:spPr>
      </p:pic>
      <p:sp>
        <p:nvSpPr>
          <p:cNvPr id="2" name="椭圆形标注 1"/>
          <p:cNvSpPr/>
          <p:nvPr/>
        </p:nvSpPr>
        <p:spPr>
          <a:xfrm>
            <a:off x="395536" y="2367416"/>
            <a:ext cx="2415180" cy="1014868"/>
          </a:xfrm>
          <a:prstGeom prst="wedgeEllipseCallout">
            <a:avLst>
              <a:gd name="adj1" fmla="val 60312"/>
              <a:gd name="adj2" fmla="val 18725"/>
            </a:avLst>
          </a:prstGeom>
          <a:solidFill>
            <a:schemeClr val="accent6">
              <a:lumMod val="40000"/>
              <a:lumOff val="60000"/>
            </a:schemeClr>
          </a:soli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我摆的图形中有长方形、正方形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6084168" y="1904075"/>
            <a:ext cx="2520280" cy="1008112"/>
          </a:xfrm>
          <a:prstGeom prst="wedgeEllipseCallout">
            <a:avLst>
              <a:gd name="adj1" fmla="val -73744"/>
              <a:gd name="adj2" fmla="val 76672"/>
            </a:avLst>
          </a:prstGeom>
          <a:solidFill>
            <a:schemeClr val="accent6">
              <a:lumMod val="40000"/>
              <a:lumOff val="60000"/>
            </a:schemeClr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我摆小鱼用了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2391551" y="1203598"/>
            <a:ext cx="3456384" cy="955230"/>
          </a:xfrm>
          <a:prstGeom prst="cloudCallout">
            <a:avLst>
              <a:gd name="adj1" fmla="val -1207"/>
              <a:gd name="adj2" fmla="val 150168"/>
            </a:avLst>
          </a:prstGeom>
          <a:solidFill>
            <a:schemeClr val="accent6">
              <a:lumMod val="40000"/>
              <a:lumOff val="60000"/>
            </a:schemeClr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我摆的小船用的火柴棍比你少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-36512" y="483518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我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发现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6" y="2715766"/>
            <a:ext cx="3856774" cy="212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235617" y="2571750"/>
            <a:ext cx="2248151" cy="1368152"/>
          </a:xfrm>
          <a:prstGeom prst="wedgeEllipseCallout">
            <a:avLst>
              <a:gd name="adj1" fmla="val 55084"/>
              <a:gd name="adj2" fmla="val 22285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蝴蝶和帆船都是用火柴棒拼成的，都有三角形。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1907704" y="1514612"/>
            <a:ext cx="2248151" cy="1368152"/>
          </a:xfrm>
          <a:prstGeom prst="wedgeEllipseCallout">
            <a:avLst>
              <a:gd name="adj1" fmla="val 46266"/>
              <a:gd name="adj2" fmla="val 61456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向日葵是用瓜子拼成的，图案中有三角形和圆形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076056" y="1514612"/>
            <a:ext cx="1440160" cy="1368152"/>
          </a:xfrm>
          <a:prstGeom prst="wedgeRound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小鱼是用小棒拼成的你，也有三角形。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6732240" y="1964030"/>
            <a:ext cx="2088232" cy="1975872"/>
          </a:xfrm>
          <a:prstGeom prst="cloudCallout">
            <a:avLst>
              <a:gd name="adj1" fmla="val -61187"/>
              <a:gd name="adj2" fmla="val 5040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小房子是用回形针拼成的，有平行四边形、长方形和正方形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428310" y="1036781"/>
            <a:ext cx="63759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试着用剪纸剪出不同的图案。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59832" y="2859783"/>
            <a:ext cx="2449727" cy="184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椭圆形标注 1"/>
          <p:cNvSpPr/>
          <p:nvPr/>
        </p:nvSpPr>
        <p:spPr>
          <a:xfrm>
            <a:off x="587178" y="2391730"/>
            <a:ext cx="2232247" cy="1080120"/>
          </a:xfrm>
          <a:prstGeom prst="wedgeEllipseCallout">
            <a:avLst>
              <a:gd name="adj1" fmla="val 68341"/>
              <a:gd name="adj2" fmla="val 32611"/>
            </a:avLst>
          </a:prstGeom>
          <a:solidFill>
            <a:schemeClr val="accent6">
              <a:lumMod val="20000"/>
              <a:lumOff val="80000"/>
            </a:schemeClr>
          </a:solidFill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我想用黄色剪出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个圆形和几个三角形。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2339752" y="1707654"/>
            <a:ext cx="3240360" cy="936104"/>
          </a:xfrm>
          <a:prstGeom prst="cloudCallout">
            <a:avLst>
              <a:gd name="adj1" fmla="val -3715"/>
              <a:gd name="adj2" fmla="val 8174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我想用绿色的剪纸剪出几个三角形。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5724128" y="2283718"/>
            <a:ext cx="2520280" cy="1296144"/>
          </a:xfrm>
          <a:prstGeom prst="wedgeEllipseCallout">
            <a:avLst>
              <a:gd name="adj1" fmla="val -60345"/>
              <a:gd name="adj2" fmla="val 2905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我用棕色黄色的剪纸剪几个长方形。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467544" y="555526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摆一摆，我发现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5326111" y="2931790"/>
            <a:ext cx="2198217" cy="1368152"/>
          </a:xfrm>
          <a:prstGeom prst="wedgeEllipseCallout">
            <a:avLst>
              <a:gd name="adj1" fmla="val -81537"/>
              <a:gd name="adj2" fmla="val -21623"/>
            </a:avLst>
          </a:prstGeom>
          <a:solidFill>
            <a:schemeClr val="accent6">
              <a:lumMod val="20000"/>
              <a:lumOff val="80000"/>
            </a:schemeClr>
          </a:solidFill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树是由三角形和长方形组成的。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729860" y="1637310"/>
            <a:ext cx="2808312" cy="912325"/>
          </a:xfrm>
          <a:prstGeom prst="wedgeEllipseCallout">
            <a:avLst>
              <a:gd name="adj1" fmla="val 66142"/>
              <a:gd name="adj2" fmla="val -18757"/>
            </a:avLst>
          </a:prstGeom>
          <a:solidFill>
            <a:schemeClr val="accent6">
              <a:lumMod val="20000"/>
              <a:lumOff val="80000"/>
            </a:schemeClr>
          </a:solidFill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太阳中有三角形和圆形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14810" y="1268737"/>
            <a:ext cx="3050347" cy="3182646"/>
            <a:chOff x="2739078" y="1779662"/>
            <a:chExt cx="3050347" cy="3182646"/>
          </a:xfrm>
        </p:grpSpPr>
        <p:grpSp>
          <p:nvGrpSpPr>
            <p:cNvPr id="9" name="组合 8"/>
            <p:cNvGrpSpPr/>
            <p:nvPr/>
          </p:nvGrpSpPr>
          <p:grpSpPr>
            <a:xfrm>
              <a:off x="2739078" y="3173851"/>
              <a:ext cx="1656184" cy="1788457"/>
              <a:chOff x="3244230" y="2583491"/>
              <a:chExt cx="1656184" cy="1788457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244230" y="2583491"/>
                <a:ext cx="1656184" cy="1277532"/>
                <a:chOff x="3743908" y="3054011"/>
                <a:chExt cx="1656184" cy="1277532"/>
              </a:xfrm>
            </p:grpSpPr>
            <p:sp>
              <p:nvSpPr>
                <p:cNvPr id="6" name="等腰三角形 5"/>
                <p:cNvSpPr/>
                <p:nvPr/>
              </p:nvSpPr>
              <p:spPr>
                <a:xfrm>
                  <a:off x="3923928" y="3054011"/>
                  <a:ext cx="1296144" cy="336492"/>
                </a:xfrm>
                <a:prstGeom prst="triangle">
                  <a:avLst/>
                </a:prstGeom>
                <a:solidFill>
                  <a:srgbClr val="00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/>
                <p:cNvSpPr/>
                <p:nvPr/>
              </p:nvSpPr>
              <p:spPr>
                <a:xfrm>
                  <a:off x="3815916" y="3363838"/>
                  <a:ext cx="1512168" cy="477391"/>
                </a:xfrm>
                <a:prstGeom prst="triangle">
                  <a:avLst/>
                </a:prstGeom>
                <a:solidFill>
                  <a:srgbClr val="00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等腰三角形 17"/>
                <p:cNvSpPr/>
                <p:nvPr/>
              </p:nvSpPr>
              <p:spPr>
                <a:xfrm>
                  <a:off x="3743908" y="3755479"/>
                  <a:ext cx="1656184" cy="576064"/>
                </a:xfrm>
                <a:prstGeom prst="triangle">
                  <a:avLst/>
                </a:prstGeom>
                <a:solidFill>
                  <a:srgbClr val="0099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" name="矩形 7"/>
              <p:cNvSpPr/>
              <p:nvPr/>
            </p:nvSpPr>
            <p:spPr>
              <a:xfrm>
                <a:off x="3967592" y="3861021"/>
                <a:ext cx="141827" cy="51092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4003686" y="1779662"/>
              <a:ext cx="1785739" cy="1699634"/>
              <a:chOff x="4644008" y="2077015"/>
              <a:chExt cx="2520280" cy="2662975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644008" y="2077015"/>
                <a:ext cx="2520280" cy="2662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5" name="流程图: 联系 14"/>
              <p:cNvSpPr/>
              <p:nvPr/>
            </p:nvSpPr>
            <p:spPr>
              <a:xfrm>
                <a:off x="5076056" y="2715766"/>
                <a:ext cx="1656184" cy="1368152"/>
              </a:xfrm>
              <a:prstGeom prst="flowChartConnector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491630"/>
            <a:ext cx="7500895" cy="2620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3648" y="2139702"/>
            <a:ext cx="612068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在业余的时候，试着和同学们用不同的材料拼摆一下，看谁拼摆的图案最漂亮呢？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973bde70-f2b8-4d1a-8ec2-1a40859a07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WPS 演示</Application>
  <PresentationFormat>全屏显示(16:9)</PresentationFormat>
  <Paragraphs>95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3BE5B8F565CC4FEDA40B2165E951903E</vt:lpwstr>
  </property>
  <property fmtid="{D5CDD505-2E9C-101B-9397-08002B2CF9AE}" pid="3" name="KSOProductBuildVer">
    <vt:lpwstr>2052-11.1.0.13703</vt:lpwstr>
  </property>
</Properties>
</file>