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912C5-631E-4732-93C4-10953610BE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900A5-D553-460C-91EC-6FA33E9F36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文本框 16"/>
          <p:cNvSpPr txBox="1"/>
          <p:nvPr userDrawn="1"/>
        </p:nvSpPr>
        <p:spPr>
          <a:xfrm>
            <a:off x="193237" y="92978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以内的加减法 两位数减一位数的退位减法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99653" y="2427734"/>
            <a:ext cx="122213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2714876" y="555526"/>
            <a:ext cx="3477555" cy="17774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绿色行动</a:t>
            </a:r>
            <a:endParaRPr lang="en-US" altLang="zh-CN" sz="5400" b="1" dirty="0" smtClean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以内的加减法（一）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81985" y="929512"/>
            <a:ext cx="654821" cy="702878"/>
            <a:chOff x="1306635" y="1385539"/>
            <a:chExt cx="654821" cy="70287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1520" y="594653"/>
            <a:ext cx="4817037" cy="3561273"/>
            <a:chOff x="3957215" y="899255"/>
            <a:chExt cx="4817037" cy="356127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211960" y="899255"/>
              <a:ext cx="4376141" cy="3561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3957215" y="1327975"/>
              <a:ext cx="4817037" cy="2460333"/>
              <a:chOff x="3957215" y="1327975"/>
              <a:chExt cx="4817037" cy="2460333"/>
            </a:xfrm>
          </p:grpSpPr>
          <p:sp>
            <p:nvSpPr>
              <p:cNvPr id="2" name="椭圆形标注 1"/>
              <p:cNvSpPr/>
              <p:nvPr/>
            </p:nvSpPr>
            <p:spPr>
              <a:xfrm>
                <a:off x="3957215" y="1327975"/>
                <a:ext cx="1334865" cy="785542"/>
              </a:xfrm>
              <a:prstGeom prst="wedgeEllipseCallout">
                <a:avLst>
                  <a:gd name="adj1" fmla="val 55888"/>
                  <a:gd name="adj2" fmla="val 625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河里有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30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只鹅。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椭圆形标注 18"/>
              <p:cNvSpPr/>
              <p:nvPr/>
            </p:nvSpPr>
            <p:spPr>
              <a:xfrm>
                <a:off x="6588224" y="1707654"/>
                <a:ext cx="1368152" cy="811727"/>
              </a:xfrm>
              <a:prstGeom prst="wedgeEllipseCallout">
                <a:avLst>
                  <a:gd name="adj1" fmla="val -51697"/>
                  <a:gd name="adj2" fmla="val 52465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屋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里还有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26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只小鸡。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椭圆形标注 19"/>
              <p:cNvSpPr/>
              <p:nvPr/>
            </p:nvSpPr>
            <p:spPr>
              <a:xfrm>
                <a:off x="7406100" y="2996220"/>
                <a:ext cx="1368152" cy="792088"/>
              </a:xfrm>
              <a:prstGeom prst="wedgeEllipseCallout">
                <a:avLst>
                  <a:gd name="adj1" fmla="val -57267"/>
                  <a:gd name="adj2" fmla="val 31377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河里还有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37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青蛙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85289" y="627534"/>
            <a:ext cx="8413075" cy="2160240"/>
            <a:chOff x="954408" y="1005431"/>
            <a:chExt cx="6689241" cy="2160240"/>
          </a:xfrm>
        </p:grpSpPr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954408" y="1005431"/>
              <a:ext cx="504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48461" y="1596011"/>
              <a:ext cx="34951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一共有多少只青蛙？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42726" y="2283718"/>
            <a:ext cx="3176004" cy="523220"/>
            <a:chOff x="683568" y="3455161"/>
            <a:chExt cx="3176004" cy="523220"/>
          </a:xfrm>
        </p:grpSpPr>
        <p:grpSp>
          <p:nvGrpSpPr>
            <p:cNvPr id="22" name="组合 21"/>
            <p:cNvGrpSpPr/>
            <p:nvPr/>
          </p:nvGrpSpPr>
          <p:grpSpPr>
            <a:xfrm>
              <a:off x="683568" y="3493989"/>
              <a:ext cx="2160240" cy="465228"/>
              <a:chOff x="683568" y="3493989"/>
              <a:chExt cx="2304268" cy="46522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139631" y="3508883"/>
                <a:ext cx="416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38338" y="3455161"/>
              <a:ext cx="921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5284" y="2211710"/>
            <a:ext cx="2405068" cy="609111"/>
            <a:chOff x="811986" y="3392061"/>
            <a:chExt cx="2405068" cy="609111"/>
          </a:xfrm>
        </p:grpSpPr>
        <p:sp>
          <p:nvSpPr>
            <p:cNvPr id="29" name="TextBox 28"/>
            <p:cNvSpPr txBox="1"/>
            <p:nvPr/>
          </p:nvSpPr>
          <p:spPr>
            <a:xfrm>
              <a:off x="811986" y="3392061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74584" y="3416397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6418" y="3392061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92030" y="3402743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23528" y="555526"/>
            <a:ext cx="64807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）河里的鹅比岸上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的多几只？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2787774"/>
            <a:ext cx="5497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可知，河里有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只鹅，岸上有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只鹅，求河里的鹅比岸上的多几只就是求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多多少，列式：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30-6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83188" y="1635646"/>
            <a:ext cx="3176004" cy="584775"/>
            <a:chOff x="683568" y="3421981"/>
            <a:chExt cx="3176004" cy="584775"/>
          </a:xfrm>
        </p:grpSpPr>
        <p:grpSp>
          <p:nvGrpSpPr>
            <p:cNvPr id="18" name="组合 17"/>
            <p:cNvGrpSpPr/>
            <p:nvPr/>
          </p:nvGrpSpPr>
          <p:grpSpPr>
            <a:xfrm>
              <a:off x="683568" y="3421981"/>
              <a:ext cx="2160240" cy="584775"/>
              <a:chOff x="683568" y="3421981"/>
              <a:chExt cx="2304268" cy="58477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139631" y="3421981"/>
                <a:ext cx="4161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938338" y="3421981"/>
              <a:ext cx="9212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88634" y="1563638"/>
            <a:ext cx="2643406" cy="1077218"/>
            <a:chOff x="1337644" y="2533383"/>
            <a:chExt cx="1840601" cy="1077218"/>
          </a:xfrm>
        </p:grpSpPr>
        <p:sp>
          <p:nvSpPr>
            <p:cNvPr id="26" name="TextBox 25"/>
            <p:cNvSpPr txBox="1"/>
            <p:nvPr/>
          </p:nvSpPr>
          <p:spPr>
            <a:xfrm>
              <a:off x="1337644" y="2533383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65538" y="2605391"/>
              <a:ext cx="3942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051720" y="2605391"/>
              <a:ext cx="3942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91010" y="2533383"/>
              <a:ext cx="58723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60568" y="483518"/>
            <a:ext cx="70477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）河里的青蛙比河里的鹅多几只？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499742"/>
            <a:ext cx="5406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可知，河里有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只鹅，河里有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，求河里的青蛙比河里的鹅多几只就是求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多多少，列式：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37-30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26637" y="1524941"/>
            <a:ext cx="3176004" cy="465228"/>
            <a:chOff x="683568" y="3493989"/>
            <a:chExt cx="3176004" cy="4652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83568" y="3493989"/>
              <a:ext cx="2074353" cy="465228"/>
              <a:chOff x="683568" y="3493989"/>
              <a:chExt cx="2212655" cy="465228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64163" y="353268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139631" y="3508883"/>
                <a:ext cx="416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938338" y="3518536"/>
              <a:ext cx="9212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只）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5736" y="1419622"/>
            <a:ext cx="2387435" cy="623538"/>
            <a:chOff x="723867" y="3535863"/>
            <a:chExt cx="2387435" cy="623538"/>
          </a:xfrm>
        </p:grpSpPr>
        <p:sp>
          <p:nvSpPr>
            <p:cNvPr id="26" name="TextBox 25"/>
            <p:cNvSpPr txBox="1"/>
            <p:nvPr/>
          </p:nvSpPr>
          <p:spPr>
            <a:xfrm>
              <a:off x="723867" y="3535863"/>
              <a:ext cx="625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77856" y="3574626"/>
              <a:ext cx="3942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31979" y="3544295"/>
              <a:ext cx="603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24067" y="3557030"/>
              <a:ext cx="587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32566" y="1503911"/>
            <a:ext cx="2875034" cy="872066"/>
            <a:chOff x="5253355" y="2119138"/>
            <a:chExt cx="2875034" cy="872066"/>
          </a:xfrm>
        </p:grpSpPr>
        <p:sp>
          <p:nvSpPr>
            <p:cNvPr id="32" name="云形标注 4"/>
            <p:cNvSpPr/>
            <p:nvPr/>
          </p:nvSpPr>
          <p:spPr>
            <a:xfrm rot="10977585">
              <a:off x="5424877" y="2119138"/>
              <a:ext cx="2703512" cy="87206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2"/>
            <p:cNvSpPr txBox="1"/>
            <p:nvPr/>
          </p:nvSpPr>
          <p:spPr>
            <a:xfrm>
              <a:off x="5253355" y="2221865"/>
              <a:ext cx="2529840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问题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524328" y="2407746"/>
            <a:ext cx="882898" cy="126525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764" y="1559719"/>
            <a:ext cx="8326668" cy="290863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851670"/>
            <a:ext cx="7776864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整十数减一位数（退位）的口算方法：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从整十数中拿出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，用这个十减一位数，所得结果再与剩下的整十数相加。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位数减一位数（退位）的口算方法：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从个位减起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，个位不够减时，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从十位拿出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个十，与个位上的数合在一起减一位数，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所得的结果再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与剩下的整十数相加。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67544" y="1686769"/>
            <a:ext cx="3300078" cy="781970"/>
            <a:chOff x="425113" y="1670612"/>
            <a:chExt cx="3300078" cy="78197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425113" y="1670612"/>
              <a:ext cx="3143220" cy="781970"/>
            </a:xfrm>
            <a:prstGeom prst="cloudCallout">
              <a:avLst>
                <a:gd name="adj1" fmla="val 13595"/>
                <a:gd name="adj2" fmla="val 5727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观察右图，有什么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图形啊？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408391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03848" y="843558"/>
            <a:ext cx="5692928" cy="3295650"/>
            <a:chOff x="3451072" y="899255"/>
            <a:chExt cx="5692928" cy="329565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057650" y="899255"/>
              <a:ext cx="5086350" cy="3295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椭圆形标注 7"/>
            <p:cNvSpPr/>
            <p:nvPr/>
          </p:nvSpPr>
          <p:spPr>
            <a:xfrm>
              <a:off x="3451072" y="2364817"/>
              <a:ext cx="1660480" cy="576064"/>
            </a:xfrm>
            <a:prstGeom prst="wedgeEllipseCallout">
              <a:avLst>
                <a:gd name="adj1" fmla="val 22219"/>
                <a:gd name="adj2" fmla="val 7075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年级展出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幅画。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5076056" y="1818641"/>
              <a:ext cx="1368151" cy="959015"/>
            </a:xfrm>
            <a:prstGeom prst="wedgeEllipseCallout">
              <a:avLst>
                <a:gd name="adj1" fmla="val -20950"/>
                <a:gd name="adj2" fmla="val 7571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年级展出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幅画。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5859494" y="2670423"/>
              <a:ext cx="1700330" cy="576064"/>
            </a:xfrm>
            <a:prstGeom prst="wedgeEllipseCallout">
              <a:avLst>
                <a:gd name="adj1" fmla="val -40498"/>
                <a:gd name="adj2" fmla="val 57531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三年级展出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幅画。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椭圆形标注 18"/>
            <p:cNvSpPr/>
            <p:nvPr/>
          </p:nvSpPr>
          <p:spPr>
            <a:xfrm>
              <a:off x="7127778" y="1026553"/>
              <a:ext cx="2011262" cy="576064"/>
            </a:xfrm>
            <a:prstGeom prst="wedgeEllipseCallout">
              <a:avLst>
                <a:gd name="adj1" fmla="val 6336"/>
                <a:gd name="adj2" fmla="val 6186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我们二年级来了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椭圆形标注 19"/>
            <p:cNvSpPr/>
            <p:nvPr/>
          </p:nvSpPr>
          <p:spPr>
            <a:xfrm>
              <a:off x="7127777" y="2251655"/>
              <a:ext cx="2011262" cy="576064"/>
            </a:xfrm>
            <a:prstGeom prst="wedgeEllipseCallout">
              <a:avLst>
                <a:gd name="adj1" fmla="val -11249"/>
                <a:gd name="adj2" fmla="val 6636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我们三年级来了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173542" y="1851670"/>
            <a:ext cx="24866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比一年级多展出多少幅画，就是求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多多少，用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法计算，列式：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30-9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6460069" y="1311189"/>
            <a:ext cx="1868158" cy="1016496"/>
          </a:xfrm>
          <a:prstGeom prst="cloudCallout">
            <a:avLst>
              <a:gd name="adj1" fmla="val 4039"/>
              <a:gd name="adj2" fmla="val 9994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30-9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611560" y="1103537"/>
            <a:ext cx="5777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年级比一年级多展出多少幅画？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9102" y="1707654"/>
            <a:ext cx="2664296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899592" y="2257596"/>
            <a:ext cx="1368152" cy="9540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375757" y="2054332"/>
            <a:ext cx="1368152" cy="9540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 animBg="1"/>
      <p:bldP spid="2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22385" y="62753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借助摆小棒计算。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1274" y="2800043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02293" y="2800043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0462" y="2852554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2208" y="2880757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4726" y="2880757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8626" y="2891795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13032" y="2880757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9" name="组合 78"/>
          <p:cNvGrpSpPr/>
          <p:nvPr/>
        </p:nvGrpSpPr>
        <p:grpSpPr>
          <a:xfrm>
            <a:off x="5406001" y="2880757"/>
            <a:ext cx="1171554" cy="758417"/>
            <a:chOff x="2366385" y="2698140"/>
            <a:chExt cx="1171554" cy="758417"/>
          </a:xfrm>
        </p:grpSpPr>
        <p:pic>
          <p:nvPicPr>
            <p:cNvPr id="80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366385" y="2698140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598131" y="2726343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20649" y="2726343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64549" y="2737381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68955" y="2726343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3395918" y="1593249"/>
            <a:ext cx="4128410" cy="1077218"/>
            <a:chOff x="672804" y="1418308"/>
            <a:chExt cx="2092580" cy="1077218"/>
          </a:xfrm>
        </p:grpSpPr>
        <p:sp>
          <p:nvSpPr>
            <p:cNvPr id="17" name="TextBox 16"/>
            <p:cNvSpPr txBox="1"/>
            <p:nvPr/>
          </p:nvSpPr>
          <p:spPr>
            <a:xfrm>
              <a:off x="672804" y="1418308"/>
              <a:ext cx="20925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30-9=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（幅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15929" y="1534480"/>
              <a:ext cx="315446" cy="42243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672579" y="1563638"/>
            <a:ext cx="1555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5929" y="3723878"/>
            <a:ext cx="1159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9179" y="3715167"/>
            <a:ext cx="1408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2586" y="2794243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/>
      <p:bldP spid="2" grpId="1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611560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借助“凑整法”计算。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087805" y="1341362"/>
            <a:ext cx="3096182" cy="1077218"/>
            <a:chOff x="672804" y="1418308"/>
            <a:chExt cx="2092580" cy="1077218"/>
          </a:xfrm>
        </p:grpSpPr>
        <p:sp>
          <p:nvSpPr>
            <p:cNvPr id="73" name="TextBox 72"/>
            <p:cNvSpPr txBox="1"/>
            <p:nvPr/>
          </p:nvSpPr>
          <p:spPr>
            <a:xfrm>
              <a:off x="672804" y="1418308"/>
              <a:ext cx="20925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30-9=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（幅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568508" y="1578731"/>
              <a:ext cx="315446" cy="34988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3339409" y="1347614"/>
            <a:ext cx="1592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4703255" y="2211710"/>
            <a:ext cx="2268333" cy="813310"/>
          </a:xfrm>
          <a:prstGeom prst="wedgeEllipseCallout">
            <a:avLst>
              <a:gd name="adj1" fmla="val 48917"/>
              <a:gd name="adj2" fmla="val 43948"/>
            </a:avLst>
          </a:prstGeom>
          <a:noFill/>
          <a:ln>
            <a:solidFill>
              <a:schemeClr val="accent4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所以还要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1,20+1=21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000" b="1" dirty="0"/>
          </a:p>
        </p:txBody>
      </p:sp>
      <p:sp>
        <p:nvSpPr>
          <p:cNvPr id="16" name="椭圆形标注 15"/>
          <p:cNvSpPr/>
          <p:nvPr/>
        </p:nvSpPr>
        <p:spPr>
          <a:xfrm>
            <a:off x="1461215" y="2139701"/>
            <a:ext cx="2678737" cy="1160839"/>
          </a:xfrm>
          <a:prstGeom prst="wedgeEllipseCallout">
            <a:avLst>
              <a:gd name="adj1" fmla="val -27603"/>
              <a:gd name="adj2" fmla="val 61566"/>
            </a:avLst>
          </a:prstGeom>
          <a:noFill/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10,30-10=20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，多减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/>
          </a:p>
        </p:txBody>
      </p:sp>
      <p:sp>
        <p:nvSpPr>
          <p:cNvPr id="21" name="圆角矩形 20"/>
          <p:cNvSpPr/>
          <p:nvPr/>
        </p:nvSpPr>
        <p:spPr>
          <a:xfrm>
            <a:off x="2771800" y="3435846"/>
            <a:ext cx="4032448" cy="79208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综合上述</a:t>
            </a:r>
            <a:r>
              <a:rPr lang="en-US" altLang="zh-CN" sz="32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30-9=21</a:t>
            </a:r>
            <a:r>
              <a:rPr lang="zh-CN" altLang="en-US" sz="32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224762" y="3147813"/>
            <a:ext cx="682942" cy="17542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971585" y="2720119"/>
            <a:ext cx="848746" cy="150781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 4"/>
          <p:cNvSpPr>
            <a:spLocks noChangeArrowheads="1"/>
          </p:cNvSpPr>
          <p:nvPr/>
        </p:nvSpPr>
        <p:spPr bwMode="auto">
          <a:xfrm>
            <a:off x="584459" y="621802"/>
            <a:ext cx="5777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年级比三年级少来多少人？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984454" y="1419622"/>
            <a:ext cx="3087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年级比三年级少来多少人，就是求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少多少，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减法计算，列式：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24-8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92480" y="1491630"/>
            <a:ext cx="2781816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流程图: 联系 1"/>
          <p:cNvSpPr/>
          <p:nvPr/>
        </p:nvSpPr>
        <p:spPr>
          <a:xfrm>
            <a:off x="2087105" y="1548767"/>
            <a:ext cx="1512168" cy="79208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联系 28"/>
          <p:cNvSpPr/>
          <p:nvPr/>
        </p:nvSpPr>
        <p:spPr>
          <a:xfrm>
            <a:off x="1800189" y="2743267"/>
            <a:ext cx="1512168" cy="79208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108154" y="3470717"/>
            <a:ext cx="2736303" cy="757217"/>
            <a:chOff x="3347864" y="2368771"/>
            <a:chExt cx="2736303" cy="757217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怎样计算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24-8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782550" y="3006757"/>
            <a:ext cx="669770" cy="118986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2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72803" y="494978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借助摆小棒计算。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93082" y="1614622"/>
            <a:ext cx="3675705" cy="1077218"/>
            <a:chOff x="672804" y="1418308"/>
            <a:chExt cx="2092580" cy="1077218"/>
          </a:xfrm>
        </p:grpSpPr>
        <p:sp>
          <p:nvSpPr>
            <p:cNvPr id="34" name="TextBox 33"/>
            <p:cNvSpPr txBox="1"/>
            <p:nvPr/>
          </p:nvSpPr>
          <p:spPr>
            <a:xfrm>
              <a:off x="672804" y="1418308"/>
              <a:ext cx="20925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24-8=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（幅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387352" y="1607032"/>
              <a:ext cx="315446" cy="34988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392997" y="1635646"/>
            <a:ext cx="1043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69284" y="2643758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2082" y="2649860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8520" y="2733405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17504" y="2733405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4396" y="2749941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73380" y="2749941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86533" y="2719486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517" y="2719486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79726" y="2719486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8215" y="2727021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7199" y="2727021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091" y="2743557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1216" y="3579862"/>
            <a:ext cx="99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35820" y="3579862"/>
            <a:ext cx="99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73608" y="2733405"/>
            <a:ext cx="4389024" cy="816822"/>
            <a:chOff x="3648520" y="1242019"/>
            <a:chExt cx="4389024" cy="816822"/>
          </a:xfrm>
        </p:grpSpPr>
        <p:grpSp>
          <p:nvGrpSpPr>
            <p:cNvPr id="4" name="组合 3"/>
            <p:cNvGrpSpPr/>
            <p:nvPr/>
          </p:nvGrpSpPr>
          <p:grpSpPr>
            <a:xfrm>
              <a:off x="3648520" y="1242019"/>
              <a:ext cx="4120040" cy="816822"/>
              <a:chOff x="3648520" y="1242019"/>
              <a:chExt cx="4120040" cy="81682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648520" y="1242019"/>
                <a:ext cx="3033539" cy="774244"/>
                <a:chOff x="3648520" y="1242019"/>
                <a:chExt cx="3033539" cy="774244"/>
              </a:xfrm>
            </p:grpSpPr>
            <p:pic>
              <p:nvPicPr>
                <p:cNvPr id="37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648520" y="1242019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8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917504" y="1242019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9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204396" y="1258555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0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473380" y="1258555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4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781758" y="1273016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5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50742" y="1273016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6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37634" y="1289552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9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606618" y="1289552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0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830827" y="1289552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1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6099316" y="1297087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2" name="Picture 7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6368300" y="1297087"/>
                  <a:ext cx="313759" cy="719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4" name="Picture 7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6674716" y="1323129"/>
                <a:ext cx="268984" cy="719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7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6943700" y="1323129"/>
                <a:ext cx="268984" cy="719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7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230592" y="1339665"/>
                <a:ext cx="268984" cy="719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7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499576" y="1339665"/>
                <a:ext cx="268984" cy="719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9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768560" y="1339665"/>
              <a:ext cx="268984" cy="719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" grpId="0"/>
      <p:bldP spid="2" grpId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444240" y="62753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借助“凑整法”计算。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415476" y="1510446"/>
            <a:ext cx="2732587" cy="1077218"/>
            <a:chOff x="672804" y="1418308"/>
            <a:chExt cx="2092580" cy="1077218"/>
          </a:xfrm>
        </p:grpSpPr>
        <p:sp>
          <p:nvSpPr>
            <p:cNvPr id="53" name="TextBox 52"/>
            <p:cNvSpPr txBox="1"/>
            <p:nvPr/>
          </p:nvSpPr>
          <p:spPr>
            <a:xfrm>
              <a:off x="672804" y="1418308"/>
              <a:ext cx="20925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24-8=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（幅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33082" y="1553663"/>
              <a:ext cx="315446" cy="34988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3672917" y="1528355"/>
            <a:ext cx="11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2460464" y="3874364"/>
            <a:ext cx="3024336" cy="67760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综合上述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24-8=16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32090" y="2912469"/>
            <a:ext cx="2736303" cy="1099441"/>
            <a:chOff x="3347864" y="2368771"/>
            <a:chExt cx="2736303" cy="1099441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3491880" y="2499742"/>
              <a:ext cx="2140386" cy="9684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所以还要加上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2,14+2=16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18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54298" y="2286223"/>
            <a:ext cx="2625864" cy="757217"/>
            <a:chOff x="1370072" y="1742525"/>
            <a:chExt cx="2625864" cy="757217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5909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10,24-10=14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，多减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011810" y="2395368"/>
            <a:ext cx="472906" cy="121474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206486" y="2448509"/>
            <a:ext cx="669770" cy="118986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711489" y="1103291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37218" y="36370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137218" y="36370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137218" y="36370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4137218" y="3637062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9" name="组合 158"/>
          <p:cNvGrpSpPr/>
          <p:nvPr/>
        </p:nvGrpSpPr>
        <p:grpSpPr>
          <a:xfrm>
            <a:off x="860787" y="2082587"/>
            <a:ext cx="15302671" cy="2277749"/>
            <a:chOff x="860788" y="1589598"/>
            <a:chExt cx="6015468" cy="2277749"/>
          </a:xfrm>
        </p:grpSpPr>
        <p:sp>
          <p:nvSpPr>
            <p:cNvPr id="144" name="TextBox 143"/>
            <p:cNvSpPr txBox="1"/>
            <p:nvPr/>
          </p:nvSpPr>
          <p:spPr>
            <a:xfrm>
              <a:off x="860788" y="1589598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30-7=     20-3=     60-5=     40-7=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860788" y="2267027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60-6=     50-7=     45-5=     58-8=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60788" y="2913240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52-4=     73-5=     31-3=     50-5=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7" name="TextBox 146"/>
          <p:cNvSpPr txBox="1"/>
          <p:nvPr/>
        </p:nvSpPr>
        <p:spPr>
          <a:xfrm>
            <a:off x="1915942" y="2082586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572126" y="2082587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466738" y="2085266"/>
            <a:ext cx="1337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7172526" y="2085266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915942" y="2760016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572126" y="2760015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444334" y="2759985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172526" y="2760016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843934" y="3406229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572126" y="3406229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444334" y="3406229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7164288" y="3406228"/>
            <a:ext cx="157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tags/tag1.xml><?xml version="1.0" encoding="utf-8"?>
<p:tagLst xmlns:p="http://schemas.openxmlformats.org/presentationml/2006/main">
  <p:tag name="KSO_WPP_MARK_KEY" val="df05b28b-a71d-461a-89da-f4d1304318a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WPS 演示</Application>
  <PresentationFormat>全屏显示(16:9)</PresentationFormat>
  <Paragraphs>226</Paragraphs>
  <Slides>14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FAAC035FE972474AB5D3CE9CDBC2D61B</vt:lpwstr>
  </property>
  <property fmtid="{D5CDD505-2E9C-101B-9397-08002B2CF9AE}" pid="3" name="KSOProductBuildVer">
    <vt:lpwstr>2052-11.1.0.13703</vt:lpwstr>
  </property>
</Properties>
</file>