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9EEF5-A35B-4878-840E-7D84FCE6A9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712FF-1FFB-4A7D-A784-0557A18713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1954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厘米、米的认识 米的认识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2289" y="235572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22813" y="1059582"/>
            <a:ext cx="2959785" cy="74635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阿福的新衣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06474" y="1086512"/>
            <a:ext cx="654821" cy="656893"/>
            <a:chOff x="1306635" y="1431524"/>
            <a:chExt cx="654821" cy="65689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394562" y="143152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998" y="627534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可以怎样量？在空格内画“√”。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04851" y="1563638"/>
          <a:ext cx="7799596" cy="2743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899"/>
                <a:gridCol w="1949899"/>
                <a:gridCol w="1949899"/>
                <a:gridCol w="1949899"/>
              </a:tblGrid>
              <a:tr h="576062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教室的长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椅子的高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课桌的长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8395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8395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7" name="Picture 3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5616" y="2426960"/>
            <a:ext cx="1405798" cy="35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flipH="1">
            <a:off x="1039364" y="3388255"/>
            <a:ext cx="1482050" cy="75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31840" y="3259031"/>
            <a:ext cx="1046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5228" y="2285459"/>
            <a:ext cx="1046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41452" y="2285459"/>
            <a:ext cx="1046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47811" y="496425"/>
            <a:ext cx="1767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0788" y="800433"/>
            <a:ext cx="7555598" cy="2293976"/>
            <a:chOff x="860788" y="800433"/>
            <a:chExt cx="7555598" cy="2293976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624744" y="1262098"/>
              <a:ext cx="1791642" cy="1791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60788" y="1419622"/>
              <a:ext cx="1123950" cy="131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右大括号 5"/>
            <p:cNvSpPr/>
            <p:nvPr/>
          </p:nvSpPr>
          <p:spPr>
            <a:xfrm>
              <a:off x="1984739" y="1419622"/>
              <a:ext cx="283006" cy="1319213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67745" y="1848395"/>
              <a:ext cx="4606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797896" y="800433"/>
              <a:ext cx="4005689" cy="2293976"/>
              <a:chOff x="3059832" y="800433"/>
              <a:chExt cx="4005689" cy="2293976"/>
            </a:xfrm>
          </p:grpSpPr>
          <p:pic>
            <p:nvPicPr>
              <p:cNvPr id="7171" name="Picture 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059832" y="1618281"/>
                <a:ext cx="1476128" cy="1476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右大括号 12"/>
              <p:cNvSpPr/>
              <p:nvPr/>
            </p:nvSpPr>
            <p:spPr>
              <a:xfrm rot="16200000">
                <a:off x="3818872" y="1087663"/>
                <a:ext cx="306016" cy="783096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707904" y="860022"/>
                <a:ext cx="4606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宽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409997" y="800433"/>
                <a:ext cx="4606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长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右大括号 27"/>
              <p:cNvSpPr/>
              <p:nvPr/>
            </p:nvSpPr>
            <p:spPr>
              <a:xfrm rot="16200000">
                <a:off x="6520965" y="1028074"/>
                <a:ext cx="306016" cy="783096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975951" y="3867893"/>
            <a:ext cx="7440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763688" y="2859782"/>
            <a:ext cx="5756877" cy="9361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763688" y="3147814"/>
            <a:ext cx="2448272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709944" y="3061059"/>
            <a:ext cx="2448272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4967" y="483518"/>
            <a:ext cx="448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想一想，解答下面问题。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5400000">
            <a:off x="1427733" y="509910"/>
            <a:ext cx="289543" cy="1820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5400000">
            <a:off x="1752165" y="1275220"/>
            <a:ext cx="289543" cy="246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5400000">
            <a:off x="2122178" y="1934903"/>
            <a:ext cx="289543" cy="316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4708" y="1779662"/>
            <a:ext cx="320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条公路长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2036" y="2758157"/>
            <a:ext cx="3189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第二条公路长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2034" y="3723878"/>
            <a:ext cx="376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第三条公路长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8169" y="1409466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第一条公路比第二条公路短多少米？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3041" y="2329304"/>
            <a:ext cx="2461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15-10=5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5976" y="3147814"/>
            <a:ext cx="339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三条公路一共多少米？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87574" y="3693054"/>
            <a:ext cx="303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10+15+20=45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/>
      <p:bldP spid="34" grpId="0"/>
      <p:bldP spid="9" grpId="0"/>
      <p:bldP spid="37" grpId="0"/>
      <p:bldP spid="40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40932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测量较长的物体或距离时，通常用米做单位。米可以用字母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7129" y="3219822"/>
            <a:ext cx="655570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米和厘米之间的关系：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915816" y="1131590"/>
            <a:ext cx="5013221" cy="314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230313" y="1203598"/>
            <a:ext cx="2453198" cy="1221758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云形标注 19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3044" y="1186956"/>
            <a:ext cx="6413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到底是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米，还是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0788" y="2221129"/>
            <a:ext cx="8033070" cy="1430741"/>
            <a:chOff x="860788" y="1494286"/>
            <a:chExt cx="8033070" cy="1777629"/>
          </a:xfrm>
        </p:grpSpPr>
        <p:grpSp>
          <p:nvGrpSpPr>
            <p:cNvPr id="15" name="组合 14"/>
            <p:cNvGrpSpPr/>
            <p:nvPr/>
          </p:nvGrpSpPr>
          <p:grpSpPr>
            <a:xfrm>
              <a:off x="860788" y="1494286"/>
              <a:ext cx="8033070" cy="1777629"/>
              <a:chOff x="411172" y="2331698"/>
              <a:chExt cx="8064896" cy="1442193"/>
            </a:xfrm>
          </p:grpSpPr>
          <p:pic>
            <p:nvPicPr>
              <p:cNvPr id="2052" name="Picture 4" descr="C:\Users\Administrator\Desktop\图片1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411172" y="2331698"/>
                <a:ext cx="8064896" cy="14421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716765" y="3019767"/>
                <a:ext cx="71676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0  10  20  30  40  50  60  70  80  90 100  110 120 130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232227" y="2681673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右大括号 16"/>
          <p:cNvSpPr/>
          <p:nvPr/>
        </p:nvSpPr>
        <p:spPr>
          <a:xfrm rot="16200000">
            <a:off x="3536619" y="96207"/>
            <a:ext cx="444299" cy="50828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276971" y="1896624"/>
            <a:ext cx="123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575" y="3659510"/>
            <a:ext cx="3323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一格代表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55576" y="627534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什么物品是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米长呢？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967448" y="1655209"/>
            <a:ext cx="1290051" cy="202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69972" y="3723878"/>
            <a:ext cx="2721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门的宽度是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9795" y="1824726"/>
            <a:ext cx="1409857" cy="168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218244" y="3651870"/>
            <a:ext cx="2721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讲桌的宽度是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580112" y="1788973"/>
            <a:ext cx="1849050" cy="171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6300192" y="925373"/>
            <a:ext cx="2016224" cy="863600"/>
            <a:chOff x="6912260" y="1492126"/>
            <a:chExt cx="2016224" cy="863600"/>
          </a:xfrm>
        </p:grpSpPr>
        <p:sp>
          <p:nvSpPr>
            <p:cNvPr id="12" name="圆角矩形标注 11"/>
            <p:cNvSpPr/>
            <p:nvPr/>
          </p:nvSpPr>
          <p:spPr>
            <a:xfrm>
              <a:off x="6948264" y="1492126"/>
              <a:ext cx="1944216" cy="863600"/>
            </a:xfrm>
            <a:prstGeom prst="wedgeRoundRectCallout">
              <a:avLst>
                <a:gd name="adj1" fmla="val 233"/>
                <a:gd name="adj2" fmla="val 8897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12260" y="1575832"/>
              <a:ext cx="20162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我展开双臂的长度是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课件8.13青岛63制二年级数学下册\资料\青岛1下教材图片\青岛1下教材图片\99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843808" y="622256"/>
            <a:ext cx="5600433" cy="40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148376" y="1555417"/>
            <a:ext cx="1551416" cy="1015663"/>
            <a:chOff x="1148376" y="1555417"/>
            <a:chExt cx="1551416" cy="1015663"/>
          </a:xfrm>
        </p:grpSpPr>
        <p:sp>
          <p:nvSpPr>
            <p:cNvPr id="7" name="圆角矩形标注 6"/>
            <p:cNvSpPr/>
            <p:nvPr/>
          </p:nvSpPr>
          <p:spPr>
            <a:xfrm>
              <a:off x="1148376" y="1555417"/>
              <a:ext cx="1551415" cy="944325"/>
            </a:xfrm>
            <a:prstGeom prst="wedgeRoundRectCallout">
              <a:avLst>
                <a:gd name="adj1" fmla="val -38054"/>
                <a:gd name="adj2" fmla="val 7838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48377" y="1555417"/>
              <a:ext cx="15514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根据右图想一想，还可以量一量。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37153" y="915566"/>
            <a:ext cx="3513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量一量，估一估。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83568" y="1620366"/>
          <a:ext cx="756084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512168"/>
                <a:gridCol w="1512168"/>
                <a:gridCol w="1512168"/>
                <a:gridCol w="1512168"/>
              </a:tblGrid>
              <a:tr h="507112">
                <a:tc rowSpan="2"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估计结果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测量结果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</a:tr>
              <a:tr h="507112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07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电视</a:t>
                      </a:r>
                      <a:endParaRPr lang="en-US" altLang="zh-CN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07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床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507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茶几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79912" y="2809856"/>
            <a:ext cx="1456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79912" y="3970695"/>
            <a:ext cx="1456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8" y="2757983"/>
            <a:ext cx="84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0742" y="3920033"/>
            <a:ext cx="84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83846" y="3385920"/>
            <a:ext cx="84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80741" y="3326477"/>
            <a:ext cx="84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01470" y="3372550"/>
            <a:ext cx="848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77468" y="3966105"/>
            <a:ext cx="1696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77467" y="2787775"/>
            <a:ext cx="1696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65253" y="3372549"/>
            <a:ext cx="1696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79756" y="3957324"/>
            <a:ext cx="1467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79756" y="2787774"/>
            <a:ext cx="1467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1565" y="555526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在括号里填上合适的长度单位。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259632" y="1628047"/>
            <a:ext cx="1209484" cy="142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568" y="357452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19963" y="2364026"/>
            <a:ext cx="341127" cy="4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071825" y="357452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 cstate="email"/>
          <a:srcRect b="7375"/>
          <a:stretch>
            <a:fillRect/>
          </a:stretch>
        </p:blipFill>
        <p:spPr bwMode="auto">
          <a:xfrm>
            <a:off x="5664113" y="915566"/>
            <a:ext cx="2552700" cy="215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957900" y="350785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15716" y="3574529"/>
            <a:ext cx="605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75074" y="3528134"/>
            <a:ext cx="605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3574529"/>
            <a:ext cx="96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627534"/>
            <a:ext cx="8065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，在○里填“＞”“＜”“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616" y="1563638"/>
            <a:ext cx="7254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5616" y="2499741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592" y="3507854"/>
            <a:ext cx="76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9947" y="2528316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12904" y="2530518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63688" y="3538631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56700" y="1594415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96136" y="1594415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56176" y="3554799"/>
            <a:ext cx="6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3" grpId="0"/>
      <p:bldP spid="24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541058"/>
            <a:ext cx="200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1309890"/>
            <a:ext cx="6638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3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）厘米 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5656" y="343584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）米（   ）厘米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5656" y="2645499"/>
            <a:ext cx="549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）厘米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11435" y="1305834"/>
            <a:ext cx="912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97411" y="1863888"/>
            <a:ext cx="456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5976" y="2645499"/>
            <a:ext cx="912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19547" y="3415316"/>
            <a:ext cx="912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47739" y="3439843"/>
            <a:ext cx="912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PP_MARK_KEY" val="49abb6a7-b29f-4fe8-bf72-18a14a5166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</Words>
  <Application>WPS 演示</Application>
  <PresentationFormat>全屏显示(16:9)</PresentationFormat>
  <Paragraphs>226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幼圆</vt:lpstr>
      <vt:lpstr>等线</vt:lpstr>
      <vt:lpstr>楷体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2023-01-29T10:13:43Z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E06DA229A33941B69FEF1417BC333990</vt:lpwstr>
  </property>
  <property fmtid="{D5CDD505-2E9C-101B-9397-08002B2CF9AE}" pid="3" name="KSOProductBuildVer">
    <vt:lpwstr>2052-11.1.0.13703</vt:lpwstr>
  </property>
</Properties>
</file>