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71" r:id="rId10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厘米、米的认识 我们身上的“小尺子”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8.xml"/><Relationship Id="rId4" Type="http://schemas.openxmlformats.org/officeDocument/2006/relationships/slide" Target="slide7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493248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18057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4993045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活动总结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42289" y="2355725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22813" y="1059582"/>
            <a:ext cx="2959785" cy="74635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阿福的新衣</a:t>
            </a:r>
            <a:endParaRPr lang="zh-CN" altLang="en-US" sz="4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306474" y="1086512"/>
            <a:ext cx="654821" cy="656893"/>
            <a:chOff x="1306635" y="1431524"/>
            <a:chExt cx="654821" cy="656893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394562" y="1431524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课件8.13青岛63制二年级数学下册\资料\青岛1下教材图片\青岛1下教材图片\100.pn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65633" y="1066800"/>
            <a:ext cx="8677026" cy="346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09576" y="1162051"/>
            <a:ext cx="3181350" cy="923924"/>
            <a:chOff x="409576" y="1162051"/>
            <a:chExt cx="3181350" cy="923924"/>
          </a:xfrm>
        </p:grpSpPr>
        <p:sp>
          <p:nvSpPr>
            <p:cNvPr id="2" name="椭圆形标注 1"/>
            <p:cNvSpPr/>
            <p:nvPr/>
          </p:nvSpPr>
          <p:spPr>
            <a:xfrm>
              <a:off x="409576" y="1162051"/>
              <a:ext cx="3181350" cy="923924"/>
            </a:xfrm>
            <a:prstGeom prst="wedgeEllipseCallout">
              <a:avLst>
                <a:gd name="adj1" fmla="val 52221"/>
                <a:gd name="adj2" fmla="val 480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14375" y="1276350"/>
              <a:ext cx="27622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我知道用拃作“尺子”可以量出物体的长度。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06970" y="1546146"/>
            <a:ext cx="2571749" cy="923924"/>
            <a:chOff x="409576" y="1162051"/>
            <a:chExt cx="3181350" cy="923924"/>
          </a:xfrm>
        </p:grpSpPr>
        <p:sp>
          <p:nvSpPr>
            <p:cNvPr id="28" name="椭圆形标注 27"/>
            <p:cNvSpPr/>
            <p:nvPr/>
          </p:nvSpPr>
          <p:spPr>
            <a:xfrm>
              <a:off x="409576" y="1162051"/>
              <a:ext cx="3181350" cy="923924"/>
            </a:xfrm>
            <a:prstGeom prst="wedgeEllipseCallout">
              <a:avLst>
                <a:gd name="adj1" fmla="val -49261"/>
                <a:gd name="adj2" fmla="val 5116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14375" y="1276350"/>
              <a:ext cx="27622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我们身上还有这样的“小尺子”吗？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521170" y="3479721"/>
            <a:ext cx="2571749" cy="923924"/>
            <a:chOff x="409576" y="1162051"/>
            <a:chExt cx="3181350" cy="923924"/>
          </a:xfrm>
        </p:grpSpPr>
        <p:sp>
          <p:nvSpPr>
            <p:cNvPr id="31" name="椭圆形标注 30"/>
            <p:cNvSpPr/>
            <p:nvPr/>
          </p:nvSpPr>
          <p:spPr>
            <a:xfrm>
              <a:off x="409576" y="1162051"/>
              <a:ext cx="3181350" cy="923924"/>
            </a:xfrm>
            <a:prstGeom prst="wedgeEllipseCallout">
              <a:avLst>
                <a:gd name="adj1" fmla="val -52965"/>
                <a:gd name="adj2" fmla="val -43685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14375" y="1276350"/>
              <a:ext cx="27622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需要用到哪些长度单位和测量工具？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6289" y="2550931"/>
            <a:ext cx="2139056" cy="809625"/>
            <a:chOff x="409576" y="1162051"/>
            <a:chExt cx="3243505" cy="923924"/>
          </a:xfrm>
        </p:grpSpPr>
        <p:sp>
          <p:nvSpPr>
            <p:cNvPr id="34" name="椭圆形标注 33"/>
            <p:cNvSpPr/>
            <p:nvPr/>
          </p:nvSpPr>
          <p:spPr>
            <a:xfrm>
              <a:off x="409576" y="1162051"/>
              <a:ext cx="3181350" cy="923924"/>
            </a:xfrm>
            <a:prstGeom prst="wedgeEllipseCallout">
              <a:avLst>
                <a:gd name="adj1" fmla="val 55993"/>
                <a:gd name="adj2" fmla="val -17803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06518" y="1205530"/>
              <a:ext cx="2746563" cy="807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我们找一找，量一量。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4277" y="2519326"/>
            <a:ext cx="1534496" cy="181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94089" y="1929471"/>
            <a:ext cx="2510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测量脚长。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0399" y="979410"/>
            <a:ext cx="6318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我们身上还有这样的“小尺子”吗？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45765" y="1966069"/>
            <a:ext cx="2510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测量拃长。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Picture 4" descr="C:\Users\Administrator\Desktop\图片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44809" y="2984985"/>
            <a:ext cx="2207312" cy="111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0907" y="2348640"/>
            <a:ext cx="2011261" cy="2011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6454077" y="1886221"/>
            <a:ext cx="2510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测量身高。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893" y="443608"/>
            <a:ext cx="31515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制作表格并填写。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45591" y="1203597"/>
          <a:ext cx="7924802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8270"/>
                <a:gridCol w="1361633"/>
                <a:gridCol w="1361633"/>
                <a:gridCol w="1361633"/>
                <a:gridCol w="1361633"/>
              </a:tblGrid>
              <a:tr h="324232"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号同学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号同学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号同学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号同学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拳头一周的长（厘米）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脚长（厘米）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步长（厘米）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一庹长（厘米）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一扎长（厘米）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身高（厘米）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en-US" altLang="zh-CN" sz="20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en-US" altLang="zh-CN" sz="20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en-US" altLang="zh-CN" sz="20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en-US" altLang="zh-CN" sz="20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441394" y="2676877"/>
            <a:ext cx="73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15861" y="1876778"/>
            <a:ext cx="58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76800" y="1876777"/>
            <a:ext cx="58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68586" y="1876776"/>
            <a:ext cx="58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79908" y="1876778"/>
            <a:ext cx="58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15860" y="2286353"/>
            <a:ext cx="58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76799" y="2286352"/>
            <a:ext cx="58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68585" y="2286353"/>
            <a:ext cx="58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79908" y="2286351"/>
            <a:ext cx="58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02332" y="2676876"/>
            <a:ext cx="73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94118" y="2676876"/>
            <a:ext cx="73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05441" y="2676875"/>
            <a:ext cx="73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32749" y="3067402"/>
            <a:ext cx="549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93686" y="3086452"/>
            <a:ext cx="549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285474" y="3086452"/>
            <a:ext cx="549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96796" y="3067402"/>
            <a:ext cx="549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41393" y="3476976"/>
            <a:ext cx="73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02331" y="3476975"/>
            <a:ext cx="73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94715" y="3476976"/>
            <a:ext cx="73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05440" y="3476974"/>
            <a:ext cx="73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15861" y="1495778"/>
            <a:ext cx="58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68586" y="1495777"/>
            <a:ext cx="58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663019" y="1495778"/>
            <a:ext cx="58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59909" y="1495776"/>
            <a:ext cx="58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6" grpId="0"/>
      <p:bldP spid="47" grpId="0"/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507461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我们整理一下调查的结果。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84574" y="2368129"/>
            <a:ext cx="2736303" cy="1408983"/>
            <a:chOff x="3368300" y="2368129"/>
            <a:chExt cx="2736303" cy="1408983"/>
          </a:xfrm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 rot="21384276" flipV="1">
              <a:off x="3368300" y="2368129"/>
              <a:ext cx="2736303" cy="1408983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3525383" y="2739632"/>
              <a:ext cx="2140386" cy="8402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比较每名同学的一庹长与身高也都很相近。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59632" y="1131590"/>
            <a:ext cx="3044532" cy="1607906"/>
            <a:chOff x="1259632" y="1131590"/>
            <a:chExt cx="3044532" cy="1607906"/>
          </a:xfrm>
        </p:grpSpPr>
        <p:sp>
          <p:nvSpPr>
            <p:cNvPr id="24" name="云形标注 82"/>
            <p:cNvSpPr>
              <a:spLocks noChangeArrowheads="1"/>
            </p:cNvSpPr>
            <p:nvPr/>
          </p:nvSpPr>
          <p:spPr bwMode="auto">
            <a:xfrm flipH="1">
              <a:off x="1259632" y="1131590"/>
              <a:ext cx="3044532" cy="1607906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2123728" y="1410214"/>
              <a:ext cx="2107269" cy="10895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根据调查，我发现每名同学的拳头的一周的长和脚长很接近。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591550" y="1987272"/>
            <a:ext cx="777963" cy="199834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638534" y="1904811"/>
            <a:ext cx="1101818" cy="1957404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9512" y="555526"/>
            <a:ext cx="8886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试一试用拃、庹等做测量工具来测量物体的长度。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6445" y="1419622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用拃测量一下作业本长边的长度。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57775" y="1421944"/>
            <a:ext cx="30695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用庹测量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黑板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长边的长度。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图片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1766" y="2372121"/>
            <a:ext cx="1324565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6" descr="0015e77674b7604f-592c837e68606e11-1ecbfbb2b9c869910f4e06362c5eec77_i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56499" y="2381288"/>
            <a:ext cx="2220142" cy="953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 rot="5400000">
            <a:off x="1338566" y="2118128"/>
            <a:ext cx="1415531" cy="2801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C:\Users\Administrator\Desktop\图片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2507" y="2372120"/>
            <a:ext cx="1324565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56498" y="3291830"/>
            <a:ext cx="1110071" cy="122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66569" y="3291830"/>
            <a:ext cx="1110071" cy="122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0078" y="973202"/>
            <a:ext cx="7546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我们可以量一下身边的物品来测量别的物品。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047874" y="1763850"/>
            <a:ext cx="3790951" cy="627205"/>
            <a:chOff x="3962399" y="164917"/>
            <a:chExt cx="3790951" cy="627205"/>
          </a:xfrm>
        </p:grpSpPr>
        <p:sp>
          <p:nvSpPr>
            <p:cNvPr id="27" name="圆角矩形标注 26"/>
            <p:cNvSpPr/>
            <p:nvPr/>
          </p:nvSpPr>
          <p:spPr>
            <a:xfrm>
              <a:off x="3962399" y="164917"/>
              <a:ext cx="3614737" cy="627205"/>
            </a:xfrm>
            <a:prstGeom prst="wedgeRoundRectCallout">
              <a:avLst>
                <a:gd name="adj1" fmla="val -62892"/>
                <a:gd name="adj2" fmla="val -1273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962399" y="224172"/>
              <a:ext cx="37909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我们测量什么物品呢？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43409" y="2781437"/>
            <a:ext cx="4486276" cy="627205"/>
            <a:chOff x="3532843" y="164917"/>
            <a:chExt cx="3890801" cy="627205"/>
          </a:xfrm>
        </p:grpSpPr>
        <p:sp>
          <p:nvSpPr>
            <p:cNvPr id="32" name="圆角矩形标注 31"/>
            <p:cNvSpPr/>
            <p:nvPr/>
          </p:nvSpPr>
          <p:spPr>
            <a:xfrm>
              <a:off x="3532843" y="164917"/>
              <a:ext cx="3668056" cy="627205"/>
            </a:xfrm>
            <a:prstGeom prst="wedgeRoundRectCallout">
              <a:avLst>
                <a:gd name="adj1" fmla="val 61814"/>
                <a:gd name="adj2" fmla="val -20329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532843" y="224172"/>
              <a:ext cx="38908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我们测量铅笔、橡皮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30905" y="3753894"/>
            <a:ext cx="2850745" cy="627205"/>
            <a:chOff x="3916032" y="164917"/>
            <a:chExt cx="3469340" cy="627205"/>
          </a:xfrm>
        </p:grpSpPr>
        <p:sp>
          <p:nvSpPr>
            <p:cNvPr id="46" name="圆角矩形标注 45"/>
            <p:cNvSpPr/>
            <p:nvPr/>
          </p:nvSpPr>
          <p:spPr>
            <a:xfrm>
              <a:off x="3916032" y="164917"/>
              <a:ext cx="3300842" cy="627205"/>
            </a:xfrm>
            <a:prstGeom prst="wedgeRoundRectCallout">
              <a:avLst>
                <a:gd name="adj1" fmla="val -63480"/>
                <a:gd name="adj2" fmla="val 34342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962400" y="224172"/>
              <a:ext cx="3422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制定一个表格。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1995686"/>
            <a:ext cx="6529182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应做好活动前的准备工作，在活动中要学会准确报告数据，并能分析整理数据。所选测量标准不同，测量描述的结果也不同。经历思考、操作、比较的过程，做好自评和互评。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活动总结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9210b8b2-50b1-4c50-9ffa-17cab1948757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545</Words>
  <Application>WPS 演示</Application>
  <PresentationFormat>全屏显示(16:9)</PresentationFormat>
  <Paragraphs>158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29</cp:revision>
  <dcterms:created xsi:type="dcterms:W3CDTF">2018-09-11T05:46:00Z</dcterms:created>
  <dcterms:modified xsi:type="dcterms:W3CDTF">2023-01-29T10:15:10Z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F0D2FD28CB684BBCA8125CD9B730EC7A</vt:lpwstr>
  </property>
  <property fmtid="{D5CDD505-2E9C-101B-9397-08002B2CF9AE}" pid="3" name="KSOProductBuildVer">
    <vt:lpwstr>2052-11.1.0.13703</vt:lpwstr>
  </property>
</Properties>
</file>