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2" r:id="rId3"/>
    <p:sldId id="278" r:id="rId4"/>
    <p:sldId id="279" r:id="rId5"/>
    <p:sldId id="280" r:id="rId6"/>
    <p:sldId id="281" r:id="rId7"/>
    <p:sldId id="282" r:id="rId8"/>
    <p:sldId id="285" r:id="rId9"/>
    <p:sldId id="286" r:id="rId10"/>
    <p:sldId id="288" r:id="rId11"/>
    <p:sldId id="272" r:id="rId12"/>
  </p:sldIdLst>
  <p:sldSz cx="9144000" cy="5143500" type="screen16x9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>
        <p:scale>
          <a:sx n="130" d="100"/>
          <a:sy n="130" d="100"/>
        </p:scale>
        <p:origin x="-1260" y="-4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总复习 统计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6.xml"/><Relationship Id="rId4" Type="http://schemas.openxmlformats.org/officeDocument/2006/relationships/slide" Target="slide10.xml"/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slide" Target="slide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jpe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16.png"/><Relationship Id="rId13" Type="http://schemas.openxmlformats.org/officeDocument/2006/relationships/slide" Target="slide1.xml"/><Relationship Id="rId12" Type="http://schemas.openxmlformats.org/officeDocument/2006/relationships/image" Target="../media/image15.png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slide" Target="slide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slide" Target="slide1.xml"/><Relationship Id="rId4" Type="http://schemas.openxmlformats.org/officeDocument/2006/relationships/image" Target="../media/image14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28.png"/><Relationship Id="rId7" Type="http://schemas.openxmlformats.org/officeDocument/2006/relationships/image" Target="../media/image27.jpe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6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slide" Target="slide1.xml"/><Relationship Id="rId7" Type="http://schemas.openxmlformats.org/officeDocument/2006/relationships/image" Target="../media/image35.png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6.png"/><Relationship Id="rId7" Type="http://schemas.openxmlformats.org/officeDocument/2006/relationships/slide" Target="slide1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6.png"/><Relationship Id="rId7" Type="http://schemas.openxmlformats.org/officeDocument/2006/relationships/slide" Target="slide1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932480" y="3722469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2267744" y="374885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4932480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226774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14678" y="2355726"/>
            <a:ext cx="2304156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课时 统计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29006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4993045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4995068" y="3653223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2347118" y="364615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巩固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632124" y="1008983"/>
            <a:ext cx="2600712" cy="807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儿童乐圆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897888" y="1097469"/>
            <a:ext cx="739305" cy="648000"/>
            <a:chOff x="1265723" y="1440417"/>
            <a:chExt cx="739305" cy="64800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9" name="文本框 10"/>
            <p:cNvSpPr txBox="1"/>
            <p:nvPr/>
          </p:nvSpPr>
          <p:spPr>
            <a:xfrm>
              <a:off x="1265723" y="1440417"/>
              <a:ext cx="739305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endParaRPr kumimoji="1" lang="zh-CN" altLang="en-US" sz="35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1045694" y="2087581"/>
            <a:ext cx="2537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可以画“</a:t>
            </a:r>
            <a:r>
              <a:rPr lang="zh-CN" altLang="en-US" sz="2000" b="1" dirty="0" smtClean="0"/>
              <a:t>√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”来统计。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727057" y="842138"/>
            <a:ext cx="2145422" cy="1082491"/>
            <a:chOff x="793898" y="902753"/>
            <a:chExt cx="3128503" cy="1668730"/>
          </a:xfrm>
        </p:grpSpPr>
        <p:grpSp>
          <p:nvGrpSpPr>
            <p:cNvPr id="10" name="组合 9"/>
            <p:cNvGrpSpPr/>
            <p:nvPr/>
          </p:nvGrpSpPr>
          <p:grpSpPr>
            <a:xfrm>
              <a:off x="793898" y="902753"/>
              <a:ext cx="3128503" cy="1668730"/>
              <a:chOff x="1359752" y="1722046"/>
              <a:chExt cx="3128503" cy="166873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866585" y="1722046"/>
                <a:ext cx="2130681" cy="1668730"/>
                <a:chOff x="3324392" y="2370111"/>
                <a:chExt cx="2160028" cy="1733711"/>
              </a:xfrm>
            </p:grpSpPr>
            <p:pic>
              <p:nvPicPr>
                <p:cNvPr id="1036" name="Picture 12"/>
                <p:cNvPicPr>
                  <a:picLocks noChangeAspect="1" noChangeArrowheads="1"/>
                </p:cNvPicPr>
                <p:nvPr/>
              </p:nvPicPr>
              <p:blipFill>
                <a:blip r:embed="rId1" cstate="email"/>
                <a:srcRect/>
                <a:stretch>
                  <a:fillRect/>
                </a:stretch>
              </p:blipFill>
              <p:spPr bwMode="auto">
                <a:xfrm>
                  <a:off x="4382476" y="2954846"/>
                  <a:ext cx="495300" cy="5715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grpSp>
              <p:nvGrpSpPr>
                <p:cNvPr id="3" name="组合 2"/>
                <p:cNvGrpSpPr/>
                <p:nvPr/>
              </p:nvGrpSpPr>
              <p:grpSpPr>
                <a:xfrm>
                  <a:off x="3324392" y="2370111"/>
                  <a:ext cx="2160028" cy="1733711"/>
                  <a:chOff x="2779592" y="1238898"/>
                  <a:chExt cx="2160028" cy="1733711"/>
                </a:xfrm>
              </p:grpSpPr>
              <p:pic>
                <p:nvPicPr>
                  <p:cNvPr id="1028" name="Picture 4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2799541" y="1294354"/>
                    <a:ext cx="542925" cy="58102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029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3885391" y="2391584"/>
                    <a:ext cx="542925" cy="58102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030" name="Picture 6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4294336" y="1810559"/>
                    <a:ext cx="542925" cy="58102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031" name="Picture 7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2779592" y="2344088"/>
                    <a:ext cx="523875" cy="5715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032" name="Picture 8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3328088" y="1279682"/>
                    <a:ext cx="523875" cy="5715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033" name="Picture 9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3829050" y="1303879"/>
                    <a:ext cx="495300" cy="5715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034" name="Picture 10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2808167" y="1820084"/>
                    <a:ext cx="495300" cy="5715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035" name="Picture 11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3342376" y="2374242"/>
                    <a:ext cx="495300" cy="5715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037" name="Picture 13"/>
                  <p:cNvPicPr>
                    <a:picLocks noChangeAspect="1" noChangeArrowheads="1"/>
                  </p:cNvPicPr>
                  <p:nvPr/>
                </p:nvPicPr>
                <p:blipFill>
                  <a:blip r:embed="rId4" cstate="email"/>
                  <a:srcRect/>
                  <a:stretch>
                    <a:fillRect/>
                  </a:stretch>
                </p:blipFill>
                <p:spPr bwMode="auto">
                  <a:xfrm>
                    <a:off x="4428316" y="2362824"/>
                    <a:ext cx="511304" cy="53402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038" name="Picture 14"/>
                  <p:cNvPicPr>
                    <a:picLocks noChangeAspect="1" noChangeArrowheads="1"/>
                  </p:cNvPicPr>
                  <p:nvPr/>
                </p:nvPicPr>
                <p:blipFill>
                  <a:blip r:embed="rId5" cstate="email"/>
                  <a:srcRect/>
                  <a:stretch>
                    <a:fillRect/>
                  </a:stretch>
                </p:blipFill>
                <p:spPr bwMode="auto">
                  <a:xfrm>
                    <a:off x="3342332" y="1820084"/>
                    <a:ext cx="553978" cy="57859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039" name="Picture 15"/>
                  <p:cNvPicPr>
                    <a:picLocks noChangeAspect="1" noChangeArrowheads="1"/>
                  </p:cNvPicPr>
                  <p:nvPr/>
                </p:nvPicPr>
                <p:blipFill>
                  <a:blip r:embed="rId6" cstate="email"/>
                  <a:srcRect/>
                  <a:stretch>
                    <a:fillRect/>
                  </a:stretch>
                </p:blipFill>
                <p:spPr bwMode="auto">
                  <a:xfrm>
                    <a:off x="4341331" y="1238898"/>
                    <a:ext cx="541486" cy="56555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</p:grpSp>
          <p:pic>
            <p:nvPicPr>
              <p:cNvPr id="31" name="Picture 15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3954126" y="2296902"/>
                <a:ext cx="534129" cy="5443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" name="Picture 15"/>
              <p:cNvPicPr>
                <a:picLocks noChangeAspect="1" noChangeArrowheads="1"/>
              </p:cNvPicPr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>
                <a:off x="1422689" y="2784494"/>
                <a:ext cx="534129" cy="5443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4" name="Picture 8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359752" y="2231870"/>
                <a:ext cx="516757" cy="5500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5" name="Picture 9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360725" y="1734785"/>
                <a:ext cx="488571" cy="5500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6" name="Picture 6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903784" y="1737654"/>
                <a:ext cx="535549" cy="559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38" name="Picture 1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433830" y="2015652"/>
              <a:ext cx="488571" cy="5500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931031" y="2460974"/>
            <a:ext cx="2885234" cy="1982984"/>
            <a:chOff x="490147" y="3029183"/>
            <a:chExt cx="2885234" cy="1982984"/>
          </a:xfrm>
        </p:grpSpPr>
        <p:grpSp>
          <p:nvGrpSpPr>
            <p:cNvPr id="12" name="组合 11"/>
            <p:cNvGrpSpPr/>
            <p:nvPr/>
          </p:nvGrpSpPr>
          <p:grpSpPr>
            <a:xfrm>
              <a:off x="527096" y="3038176"/>
              <a:ext cx="547958" cy="1973991"/>
              <a:chOff x="527096" y="3038176"/>
              <a:chExt cx="547958" cy="1973991"/>
            </a:xfrm>
          </p:grpSpPr>
          <p:pic>
            <p:nvPicPr>
              <p:cNvPr id="40" name="Picture 11"/>
              <p:cNvPicPr>
                <a:picLocks noChangeAspect="1" noChangeArrowheads="1"/>
              </p:cNvPicPr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>
                <a:off x="563705" y="3038176"/>
                <a:ext cx="488571" cy="5500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1" name="Picture 4"/>
              <p:cNvPicPr>
                <a:picLocks noChangeAspect="1" noChangeArrowheads="1"/>
              </p:cNvPicPr>
              <p:nvPr/>
            </p:nvPicPr>
            <p:blipFill>
              <a:blip r:embed="rId9" cstate="email"/>
              <a:srcRect/>
              <a:stretch>
                <a:fillRect/>
              </a:stretch>
            </p:blipFill>
            <p:spPr bwMode="auto">
              <a:xfrm>
                <a:off x="527096" y="3560328"/>
                <a:ext cx="535549" cy="559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2" name="Picture 8"/>
              <p:cNvPicPr>
                <a:picLocks noChangeAspect="1" noChangeArrowheads="1"/>
              </p:cNvPicPr>
              <p:nvPr/>
            </p:nvPicPr>
            <p:blipFill>
              <a:blip r:embed="rId10" cstate="email"/>
              <a:srcRect/>
              <a:stretch>
                <a:fillRect/>
              </a:stretch>
            </p:blipFill>
            <p:spPr bwMode="auto">
              <a:xfrm>
                <a:off x="536492" y="4008430"/>
                <a:ext cx="516757" cy="5500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3" name="Picture 15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540925" y="4467812"/>
                <a:ext cx="534129" cy="5443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9" name="组合 18"/>
            <p:cNvGrpSpPr/>
            <p:nvPr/>
          </p:nvGrpSpPr>
          <p:grpSpPr>
            <a:xfrm>
              <a:off x="490147" y="3029183"/>
              <a:ext cx="2885234" cy="1973991"/>
              <a:chOff x="527096" y="3038176"/>
              <a:chExt cx="2885234" cy="1973991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563705" y="3560328"/>
                <a:ext cx="2766739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563704" y="4013316"/>
                <a:ext cx="2766739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527096" y="4467812"/>
                <a:ext cx="2766739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645591" y="5012167"/>
                <a:ext cx="2766739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1053249" y="3038176"/>
                <a:ext cx="70650" cy="197399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矩形 19"/>
          <p:cNvSpPr/>
          <p:nvPr/>
        </p:nvSpPr>
        <p:spPr>
          <a:xfrm>
            <a:off x="1559594" y="3082073"/>
            <a:ext cx="23349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√  √  √ √  </a:t>
            </a:r>
            <a:endParaRPr lang="zh-CN" altLang="en-US" dirty="0"/>
          </a:p>
        </p:txBody>
      </p:sp>
      <p:sp>
        <p:nvSpPr>
          <p:cNvPr id="54" name="矩形 53"/>
          <p:cNvSpPr/>
          <p:nvPr/>
        </p:nvSpPr>
        <p:spPr>
          <a:xfrm>
            <a:off x="1564783" y="3530595"/>
            <a:ext cx="23349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√  √  √ </a:t>
            </a:r>
            <a:endParaRPr lang="zh-CN" altLang="en-US" dirty="0"/>
          </a:p>
        </p:txBody>
      </p:sp>
      <p:sp>
        <p:nvSpPr>
          <p:cNvPr id="55" name="矩形 54"/>
          <p:cNvSpPr/>
          <p:nvPr/>
        </p:nvSpPr>
        <p:spPr>
          <a:xfrm>
            <a:off x="1492509" y="4004204"/>
            <a:ext cx="23349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√  √  √ √  √</a:t>
            </a:r>
            <a:endParaRPr lang="zh-CN" altLang="en-US" dirty="0"/>
          </a:p>
        </p:txBody>
      </p:sp>
      <p:sp>
        <p:nvSpPr>
          <p:cNvPr id="56" name="矩形 55"/>
          <p:cNvSpPr/>
          <p:nvPr/>
        </p:nvSpPr>
        <p:spPr>
          <a:xfrm>
            <a:off x="1617860" y="2601006"/>
            <a:ext cx="23349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√  √  √ √  √ </a:t>
            </a:r>
            <a:r>
              <a:rPr lang="zh-CN" altLang="en-US" dirty="0"/>
              <a:t>√</a:t>
            </a:r>
            <a:r>
              <a:rPr lang="zh-CN" altLang="en-US" dirty="0" smtClean="0"/>
              <a:t>  </a:t>
            </a:r>
            <a:endParaRPr lang="zh-CN" altLang="en-US" dirty="0"/>
          </a:p>
        </p:txBody>
      </p:sp>
      <p:grpSp>
        <p:nvGrpSpPr>
          <p:cNvPr id="59" name="组合 58"/>
          <p:cNvGrpSpPr/>
          <p:nvPr/>
        </p:nvGrpSpPr>
        <p:grpSpPr>
          <a:xfrm>
            <a:off x="4423070" y="2451981"/>
            <a:ext cx="2885234" cy="1982984"/>
            <a:chOff x="490147" y="3029183"/>
            <a:chExt cx="2885234" cy="1982984"/>
          </a:xfrm>
        </p:grpSpPr>
        <p:grpSp>
          <p:nvGrpSpPr>
            <p:cNvPr id="60" name="组合 59"/>
            <p:cNvGrpSpPr/>
            <p:nvPr/>
          </p:nvGrpSpPr>
          <p:grpSpPr>
            <a:xfrm>
              <a:off x="527096" y="3038176"/>
              <a:ext cx="547958" cy="1973991"/>
              <a:chOff x="527096" y="3038176"/>
              <a:chExt cx="547958" cy="1973991"/>
            </a:xfrm>
          </p:grpSpPr>
          <p:pic>
            <p:nvPicPr>
              <p:cNvPr id="71" name="Picture 11"/>
              <p:cNvPicPr>
                <a:picLocks noChangeAspect="1" noChangeArrowheads="1"/>
              </p:cNvPicPr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>
                <a:off x="563705" y="3038176"/>
                <a:ext cx="488571" cy="5500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2" name="Picture 4"/>
              <p:cNvPicPr>
                <a:picLocks noChangeAspect="1" noChangeArrowheads="1"/>
              </p:cNvPicPr>
              <p:nvPr/>
            </p:nvPicPr>
            <p:blipFill>
              <a:blip r:embed="rId9" cstate="email"/>
              <a:srcRect/>
              <a:stretch>
                <a:fillRect/>
              </a:stretch>
            </p:blipFill>
            <p:spPr bwMode="auto">
              <a:xfrm>
                <a:off x="527096" y="3560328"/>
                <a:ext cx="535549" cy="559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3" name="Picture 8"/>
              <p:cNvPicPr>
                <a:picLocks noChangeAspect="1" noChangeArrowheads="1"/>
              </p:cNvPicPr>
              <p:nvPr/>
            </p:nvPicPr>
            <p:blipFill>
              <a:blip r:embed="rId10" cstate="email"/>
              <a:srcRect/>
              <a:stretch>
                <a:fillRect/>
              </a:stretch>
            </p:blipFill>
            <p:spPr bwMode="auto">
              <a:xfrm>
                <a:off x="536492" y="4008430"/>
                <a:ext cx="516757" cy="5500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4" name="Picture 15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540925" y="4467812"/>
                <a:ext cx="534129" cy="5443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61" name="组合 60"/>
            <p:cNvGrpSpPr/>
            <p:nvPr/>
          </p:nvGrpSpPr>
          <p:grpSpPr>
            <a:xfrm>
              <a:off x="490147" y="3029183"/>
              <a:ext cx="2885234" cy="1973991"/>
              <a:chOff x="527096" y="3038176"/>
              <a:chExt cx="2885234" cy="1973991"/>
            </a:xfrm>
          </p:grpSpPr>
          <p:cxnSp>
            <p:nvCxnSpPr>
              <p:cNvPr id="66" name="直接连接符 65"/>
              <p:cNvCxnSpPr/>
              <p:nvPr/>
            </p:nvCxnSpPr>
            <p:spPr>
              <a:xfrm>
                <a:off x="563705" y="3560328"/>
                <a:ext cx="2766739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563704" y="4013316"/>
                <a:ext cx="2766739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>
                <a:off x="527096" y="4467812"/>
                <a:ext cx="2766739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645591" y="5012167"/>
                <a:ext cx="2766739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H="1">
                <a:off x="1053249" y="3038176"/>
                <a:ext cx="70650" cy="197399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>
            <a:off x="5044816" y="3540856"/>
            <a:ext cx="1080481" cy="299607"/>
            <a:chOff x="4620620" y="3181246"/>
            <a:chExt cx="1080481" cy="299607"/>
          </a:xfrm>
        </p:grpSpPr>
        <p:sp>
          <p:nvSpPr>
            <p:cNvPr id="22" name="流程图: 联系 21"/>
            <p:cNvSpPr/>
            <p:nvPr/>
          </p:nvSpPr>
          <p:spPr>
            <a:xfrm>
              <a:off x="4620620" y="3181246"/>
              <a:ext cx="271305" cy="293799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流程图: 联系 74"/>
            <p:cNvSpPr/>
            <p:nvPr/>
          </p:nvSpPr>
          <p:spPr>
            <a:xfrm>
              <a:off x="5016924" y="3192290"/>
              <a:ext cx="288606" cy="271710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流程图: 联系 75"/>
            <p:cNvSpPr/>
            <p:nvPr/>
          </p:nvSpPr>
          <p:spPr>
            <a:xfrm>
              <a:off x="5428121" y="3183387"/>
              <a:ext cx="272980" cy="297466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024896" y="3057233"/>
            <a:ext cx="1488778" cy="321368"/>
            <a:chOff x="4620620" y="3181246"/>
            <a:chExt cx="1488778" cy="321368"/>
          </a:xfrm>
        </p:grpSpPr>
        <p:sp>
          <p:nvSpPr>
            <p:cNvPr id="80" name="流程图: 联系 79"/>
            <p:cNvSpPr/>
            <p:nvPr/>
          </p:nvSpPr>
          <p:spPr>
            <a:xfrm>
              <a:off x="4620620" y="3181246"/>
              <a:ext cx="271305" cy="293799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流程图: 联系 80"/>
            <p:cNvSpPr/>
            <p:nvPr/>
          </p:nvSpPr>
          <p:spPr>
            <a:xfrm>
              <a:off x="5016924" y="3192290"/>
              <a:ext cx="288606" cy="271710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流程图: 联系 81"/>
            <p:cNvSpPr/>
            <p:nvPr/>
          </p:nvSpPr>
          <p:spPr>
            <a:xfrm>
              <a:off x="5428121" y="3183387"/>
              <a:ext cx="272980" cy="297466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流程图: 联系 82"/>
            <p:cNvSpPr/>
            <p:nvPr/>
          </p:nvSpPr>
          <p:spPr>
            <a:xfrm>
              <a:off x="5844439" y="3205148"/>
              <a:ext cx="264959" cy="297466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056276" y="4073747"/>
            <a:ext cx="1825221" cy="330823"/>
            <a:chOff x="4620620" y="3181246"/>
            <a:chExt cx="1825221" cy="330823"/>
          </a:xfrm>
        </p:grpSpPr>
        <p:sp>
          <p:nvSpPr>
            <p:cNvPr id="86" name="流程图: 联系 85"/>
            <p:cNvSpPr/>
            <p:nvPr/>
          </p:nvSpPr>
          <p:spPr>
            <a:xfrm>
              <a:off x="4620620" y="3181246"/>
              <a:ext cx="271305" cy="293799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流程图: 联系 86"/>
            <p:cNvSpPr/>
            <p:nvPr/>
          </p:nvSpPr>
          <p:spPr>
            <a:xfrm>
              <a:off x="5016924" y="3192290"/>
              <a:ext cx="288606" cy="271710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流程图: 联系 87"/>
            <p:cNvSpPr/>
            <p:nvPr/>
          </p:nvSpPr>
          <p:spPr>
            <a:xfrm>
              <a:off x="5428121" y="3183387"/>
              <a:ext cx="272980" cy="297466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流程图: 联系 88"/>
            <p:cNvSpPr/>
            <p:nvPr/>
          </p:nvSpPr>
          <p:spPr>
            <a:xfrm>
              <a:off x="5844439" y="3205148"/>
              <a:ext cx="264959" cy="297466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流程图: 联系 89"/>
            <p:cNvSpPr/>
            <p:nvPr/>
          </p:nvSpPr>
          <p:spPr>
            <a:xfrm>
              <a:off x="6180882" y="3214603"/>
              <a:ext cx="264959" cy="297466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024896" y="2613037"/>
            <a:ext cx="1825221" cy="330823"/>
            <a:chOff x="4620620" y="3181246"/>
            <a:chExt cx="1825221" cy="330823"/>
          </a:xfrm>
        </p:grpSpPr>
        <p:sp>
          <p:nvSpPr>
            <p:cNvPr id="92" name="流程图: 联系 91"/>
            <p:cNvSpPr/>
            <p:nvPr/>
          </p:nvSpPr>
          <p:spPr>
            <a:xfrm>
              <a:off x="4620620" y="3181246"/>
              <a:ext cx="271305" cy="293799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流程图: 联系 92"/>
            <p:cNvSpPr/>
            <p:nvPr/>
          </p:nvSpPr>
          <p:spPr>
            <a:xfrm>
              <a:off x="5016924" y="3192290"/>
              <a:ext cx="288606" cy="271710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流程图: 联系 93"/>
            <p:cNvSpPr/>
            <p:nvPr/>
          </p:nvSpPr>
          <p:spPr>
            <a:xfrm>
              <a:off x="5428121" y="3183387"/>
              <a:ext cx="272980" cy="297466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流程图: 联系 94"/>
            <p:cNvSpPr/>
            <p:nvPr/>
          </p:nvSpPr>
          <p:spPr>
            <a:xfrm>
              <a:off x="5844439" y="3205148"/>
              <a:ext cx="264959" cy="297466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流程图: 联系 95"/>
            <p:cNvSpPr/>
            <p:nvPr/>
          </p:nvSpPr>
          <p:spPr>
            <a:xfrm>
              <a:off x="6180882" y="3214603"/>
              <a:ext cx="264959" cy="297466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594869" y="2104209"/>
            <a:ext cx="2537815" cy="400110"/>
            <a:chOff x="4190593" y="2672418"/>
            <a:chExt cx="2537815" cy="400110"/>
          </a:xfrm>
        </p:grpSpPr>
        <p:sp>
          <p:nvSpPr>
            <p:cNvPr id="97" name="TextBox 96"/>
            <p:cNvSpPr txBox="1"/>
            <p:nvPr/>
          </p:nvSpPr>
          <p:spPr>
            <a:xfrm>
              <a:off x="4190593" y="2672418"/>
              <a:ext cx="2537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可以画“</a:t>
              </a:r>
              <a:r>
                <a:rPr lang="zh-CN" altLang="en-US" sz="2000" b="1" dirty="0">
                  <a:ea typeface="楷体" panose="02010609060101010101" pitchFamily="49" charset="-122"/>
                </a:rPr>
                <a:t> </a:t>
              </a:r>
              <a:r>
                <a:rPr lang="zh-CN" altLang="en-US" sz="2000" b="1" dirty="0" smtClean="0">
                  <a:ea typeface="楷体" panose="02010609060101010101" pitchFamily="49" charset="-122"/>
                </a:rPr>
                <a:t>    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”来统计。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8" name="流程图: 联系 97"/>
            <p:cNvSpPr/>
            <p:nvPr/>
          </p:nvSpPr>
          <p:spPr>
            <a:xfrm>
              <a:off x="5334904" y="2744284"/>
              <a:ext cx="272980" cy="297466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</p:grpSp>
      <p:sp>
        <p:nvSpPr>
          <p:cNvPr id="9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复习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03" name="组合 102"/>
          <p:cNvGrpSpPr/>
          <p:nvPr/>
        </p:nvGrpSpPr>
        <p:grpSpPr>
          <a:xfrm>
            <a:off x="5118677" y="721738"/>
            <a:ext cx="2861458" cy="1118204"/>
            <a:chOff x="5118677" y="3217856"/>
            <a:chExt cx="2861458" cy="1118204"/>
          </a:xfrm>
        </p:grpSpPr>
        <p:sp>
          <p:nvSpPr>
            <p:cNvPr id="104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5" name="矩形 4"/>
            <p:cNvSpPr>
              <a:spLocks noChangeArrowheads="1"/>
            </p:cNvSpPr>
            <p:nvPr/>
          </p:nvSpPr>
          <p:spPr bwMode="auto">
            <a:xfrm>
              <a:off x="5374015" y="3423015"/>
              <a:ext cx="2140386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你能用不同的方法进行统计吗？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7" name="图片 106">
              <a:hlinkClick r:id="rId13" action="ppaction://hlinksldjump"/>
            </p:cNvPr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8" name="文本框 26">
              <a:hlinkClick r:id="rId1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0" grpId="0"/>
      <p:bldP spid="54" grpId="0"/>
      <p:bldP spid="55" grpId="0"/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848716" y="2787774"/>
          <a:ext cx="6459588" cy="146501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56527"/>
                <a:gridCol w="1165609"/>
                <a:gridCol w="1306286"/>
                <a:gridCol w="1235947"/>
                <a:gridCol w="1395219"/>
              </a:tblGrid>
              <a:tr h="6776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合计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苹果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香蕉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梨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柠檬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7873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altLang="zh-CN" sz="1800" b="1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</a:t>
                      </a: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）个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altLang="zh-CN" sz="1800" b="1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）个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</a:t>
                      </a:r>
                      <a:r>
                        <a:rPr lang="en-US" altLang="zh-CN" sz="1800" b="1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）个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</a:t>
                      </a:r>
                      <a:r>
                        <a:rPr lang="en-US" altLang="zh-CN" sz="1800" b="1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）个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altLang="zh-CN" sz="1800" b="1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</a:t>
                      </a: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）个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793898" y="902753"/>
            <a:ext cx="3128503" cy="1668730"/>
            <a:chOff x="793898" y="902753"/>
            <a:chExt cx="3128503" cy="1668730"/>
          </a:xfrm>
        </p:grpSpPr>
        <p:grpSp>
          <p:nvGrpSpPr>
            <p:cNvPr id="13" name="组合 12"/>
            <p:cNvGrpSpPr/>
            <p:nvPr/>
          </p:nvGrpSpPr>
          <p:grpSpPr>
            <a:xfrm>
              <a:off x="793898" y="902753"/>
              <a:ext cx="3128503" cy="1668730"/>
              <a:chOff x="1359752" y="1722046"/>
              <a:chExt cx="3128503" cy="166873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1866585" y="1722046"/>
                <a:ext cx="2130681" cy="1668730"/>
                <a:chOff x="3324392" y="2370111"/>
                <a:chExt cx="2160028" cy="1733711"/>
              </a:xfrm>
            </p:grpSpPr>
            <p:pic>
              <p:nvPicPr>
                <p:cNvPr id="22" name="Picture 12"/>
                <p:cNvPicPr>
                  <a:picLocks noChangeAspect="1" noChangeArrowheads="1"/>
                </p:cNvPicPr>
                <p:nvPr/>
              </p:nvPicPr>
              <p:blipFill>
                <a:blip r:embed="rId1" cstate="email"/>
                <a:srcRect/>
                <a:stretch>
                  <a:fillRect/>
                </a:stretch>
              </p:blipFill>
              <p:spPr bwMode="auto">
                <a:xfrm>
                  <a:off x="4382476" y="2954846"/>
                  <a:ext cx="495300" cy="5715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grpSp>
              <p:nvGrpSpPr>
                <p:cNvPr id="23" name="组合 22"/>
                <p:cNvGrpSpPr/>
                <p:nvPr/>
              </p:nvGrpSpPr>
              <p:grpSpPr>
                <a:xfrm>
                  <a:off x="3324392" y="2370111"/>
                  <a:ext cx="2160028" cy="1733711"/>
                  <a:chOff x="2779592" y="1238898"/>
                  <a:chExt cx="2160028" cy="1733711"/>
                </a:xfrm>
              </p:grpSpPr>
              <p:pic>
                <p:nvPicPr>
                  <p:cNvPr id="24" name="Picture 4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2799541" y="1294354"/>
                    <a:ext cx="542925" cy="58102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25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3885391" y="2391584"/>
                    <a:ext cx="542925" cy="58102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26" name="Picture 6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4294336" y="1810559"/>
                    <a:ext cx="542925" cy="58102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27" name="Picture 7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2779592" y="2344088"/>
                    <a:ext cx="523875" cy="5715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28" name="Picture 8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3328088" y="1279682"/>
                    <a:ext cx="523875" cy="5715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29" name="Picture 9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3829050" y="1303879"/>
                    <a:ext cx="495300" cy="5715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31" name="Picture 10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2808167" y="1820084"/>
                    <a:ext cx="495300" cy="5715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32" name="Picture 11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3342376" y="2374242"/>
                    <a:ext cx="495300" cy="5715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33" name="Picture 13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/>
                  <a:stretch>
                    <a:fillRect/>
                  </a:stretch>
                </p:blipFill>
                <p:spPr bwMode="auto">
                  <a:xfrm>
                    <a:off x="4428316" y="2362824"/>
                    <a:ext cx="511304" cy="53402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34" name="Picture 14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/>
                  <a:stretch>
                    <a:fillRect/>
                  </a:stretch>
                </p:blipFill>
                <p:spPr bwMode="auto">
                  <a:xfrm>
                    <a:off x="3342332" y="1820084"/>
                    <a:ext cx="553978" cy="57859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35" name="Picture 15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/>
                  <a:stretch>
                    <a:fillRect/>
                  </a:stretch>
                </p:blipFill>
                <p:spPr bwMode="auto">
                  <a:xfrm>
                    <a:off x="4341331" y="1238898"/>
                    <a:ext cx="541486" cy="56555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</p:grpSp>
          <p:pic>
            <p:nvPicPr>
              <p:cNvPr id="17" name="Picture 15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954126" y="2296902"/>
                <a:ext cx="534129" cy="5443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" name="Picture 15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422689" y="2784494"/>
                <a:ext cx="534129" cy="5443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" name="Picture 8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359752" y="2231870"/>
                <a:ext cx="516757" cy="5500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" name="Picture 9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360725" y="1734785"/>
                <a:ext cx="488571" cy="5500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" name="Picture 6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903784" y="1737654"/>
                <a:ext cx="535549" cy="559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5" name="Picture 1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433830" y="2015652"/>
              <a:ext cx="488571" cy="5500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1187624" y="3468112"/>
            <a:ext cx="512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472451" y="3435846"/>
            <a:ext cx="512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735145" y="3435846"/>
            <a:ext cx="512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977527" y="3435846"/>
            <a:ext cx="512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295535" y="3435846"/>
            <a:ext cx="512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932040" y="865754"/>
            <a:ext cx="2861458" cy="1118204"/>
            <a:chOff x="5118677" y="3217856"/>
            <a:chExt cx="2861458" cy="1118204"/>
          </a:xfrm>
        </p:grpSpPr>
        <p:sp>
          <p:nvSpPr>
            <p:cNvPr id="42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矩形 4"/>
            <p:cNvSpPr>
              <a:spLocks noChangeArrowheads="1"/>
            </p:cNvSpPr>
            <p:nvPr/>
          </p:nvSpPr>
          <p:spPr bwMode="auto">
            <a:xfrm>
              <a:off x="5374015" y="3423015"/>
              <a:ext cx="2140386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会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画图表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统计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吗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6" grpId="0"/>
      <p:bldP spid="37" grpId="0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组合 156"/>
          <p:cNvGrpSpPr/>
          <p:nvPr/>
        </p:nvGrpSpPr>
        <p:grpSpPr>
          <a:xfrm>
            <a:off x="949164" y="751580"/>
            <a:ext cx="2958387" cy="1629475"/>
            <a:chOff x="793898" y="902753"/>
            <a:chExt cx="3128503" cy="1668730"/>
          </a:xfrm>
        </p:grpSpPr>
        <p:grpSp>
          <p:nvGrpSpPr>
            <p:cNvPr id="158" name="组合 157"/>
            <p:cNvGrpSpPr/>
            <p:nvPr/>
          </p:nvGrpSpPr>
          <p:grpSpPr>
            <a:xfrm>
              <a:off x="793898" y="902753"/>
              <a:ext cx="3128503" cy="1668730"/>
              <a:chOff x="1359752" y="1722046"/>
              <a:chExt cx="3128503" cy="1668730"/>
            </a:xfrm>
          </p:grpSpPr>
          <p:grpSp>
            <p:nvGrpSpPr>
              <p:cNvPr id="160" name="组合 159"/>
              <p:cNvGrpSpPr/>
              <p:nvPr/>
            </p:nvGrpSpPr>
            <p:grpSpPr>
              <a:xfrm>
                <a:off x="1866585" y="1722046"/>
                <a:ext cx="2130681" cy="1668730"/>
                <a:chOff x="3324392" y="2370111"/>
                <a:chExt cx="2160028" cy="1733711"/>
              </a:xfrm>
            </p:grpSpPr>
            <p:pic>
              <p:nvPicPr>
                <p:cNvPr id="166" name="Picture 12"/>
                <p:cNvPicPr>
                  <a:picLocks noChangeAspect="1" noChangeArrowheads="1"/>
                </p:cNvPicPr>
                <p:nvPr/>
              </p:nvPicPr>
              <p:blipFill>
                <a:blip r:embed="rId1" cstate="email"/>
                <a:srcRect/>
                <a:stretch>
                  <a:fillRect/>
                </a:stretch>
              </p:blipFill>
              <p:spPr bwMode="auto">
                <a:xfrm>
                  <a:off x="4382476" y="2954846"/>
                  <a:ext cx="495300" cy="5715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grpSp>
              <p:nvGrpSpPr>
                <p:cNvPr id="167" name="组合 166"/>
                <p:cNvGrpSpPr/>
                <p:nvPr/>
              </p:nvGrpSpPr>
              <p:grpSpPr>
                <a:xfrm>
                  <a:off x="3324392" y="2370111"/>
                  <a:ext cx="2160028" cy="1733711"/>
                  <a:chOff x="2779592" y="1238898"/>
                  <a:chExt cx="2160028" cy="1733711"/>
                </a:xfrm>
              </p:grpSpPr>
              <p:pic>
                <p:nvPicPr>
                  <p:cNvPr id="168" name="Picture 4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2799541" y="1294354"/>
                    <a:ext cx="542925" cy="58102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69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3885391" y="2391584"/>
                    <a:ext cx="542925" cy="58102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70" name="Picture 6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4294336" y="1810559"/>
                    <a:ext cx="542925" cy="58102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71" name="Picture 7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2779592" y="2344088"/>
                    <a:ext cx="523875" cy="5715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72" name="Picture 8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3328088" y="1279682"/>
                    <a:ext cx="523875" cy="5715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73" name="Picture 9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3829050" y="1303879"/>
                    <a:ext cx="495300" cy="5715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74" name="Picture 10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2808167" y="1820084"/>
                    <a:ext cx="495300" cy="5715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75" name="Picture 11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3342376" y="2374242"/>
                    <a:ext cx="495300" cy="5715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76" name="Picture 13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/>
                  <a:stretch>
                    <a:fillRect/>
                  </a:stretch>
                </p:blipFill>
                <p:spPr bwMode="auto">
                  <a:xfrm>
                    <a:off x="4428316" y="2362824"/>
                    <a:ext cx="511304" cy="53402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77" name="Picture 14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/>
                  <a:stretch>
                    <a:fillRect/>
                  </a:stretch>
                </p:blipFill>
                <p:spPr bwMode="auto">
                  <a:xfrm>
                    <a:off x="3342332" y="1820084"/>
                    <a:ext cx="553978" cy="57859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78" name="Picture 15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/>
                  <a:stretch>
                    <a:fillRect/>
                  </a:stretch>
                </p:blipFill>
                <p:spPr bwMode="auto">
                  <a:xfrm>
                    <a:off x="4341331" y="1238898"/>
                    <a:ext cx="541486" cy="56555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</p:grpSp>
          <p:pic>
            <p:nvPicPr>
              <p:cNvPr id="161" name="Picture 15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954126" y="2296902"/>
                <a:ext cx="534129" cy="5443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62" name="Picture 15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422689" y="2784494"/>
                <a:ext cx="534129" cy="5443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63" name="Picture 8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359752" y="2231870"/>
                <a:ext cx="516757" cy="5500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64" name="Picture 9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360725" y="1734785"/>
                <a:ext cx="488571" cy="5500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65" name="Picture 6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903784" y="1737654"/>
                <a:ext cx="535549" cy="5592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59" name="Picture 1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433830" y="2015652"/>
              <a:ext cx="488571" cy="5500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6" name="组合 135"/>
          <p:cNvGrpSpPr/>
          <p:nvPr/>
        </p:nvGrpSpPr>
        <p:grpSpPr>
          <a:xfrm>
            <a:off x="2114066" y="2571750"/>
            <a:ext cx="4978214" cy="1749673"/>
            <a:chOff x="2503857" y="2685255"/>
            <a:chExt cx="4978214" cy="1749673"/>
          </a:xfrm>
        </p:grpSpPr>
        <p:grpSp>
          <p:nvGrpSpPr>
            <p:cNvPr id="74" name="组合 73"/>
            <p:cNvGrpSpPr/>
            <p:nvPr/>
          </p:nvGrpSpPr>
          <p:grpSpPr>
            <a:xfrm>
              <a:off x="2647734" y="2685255"/>
              <a:ext cx="4495804" cy="1286926"/>
              <a:chOff x="2647734" y="2685255"/>
              <a:chExt cx="4495804" cy="128692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2647734" y="2698271"/>
                <a:ext cx="937013" cy="1273910"/>
                <a:chOff x="2647734" y="2698271"/>
                <a:chExt cx="937013" cy="1273910"/>
              </a:xfrm>
            </p:grpSpPr>
            <p:grpSp>
              <p:nvGrpSpPr>
                <p:cNvPr id="41" name="组合 40"/>
                <p:cNvGrpSpPr/>
                <p:nvPr/>
              </p:nvGrpSpPr>
              <p:grpSpPr>
                <a:xfrm>
                  <a:off x="2647735" y="2817936"/>
                  <a:ext cx="937012" cy="1154245"/>
                  <a:chOff x="2655274" y="2764612"/>
                  <a:chExt cx="937012" cy="1154245"/>
                </a:xfrm>
              </p:grpSpPr>
              <p:grpSp>
                <p:nvGrpSpPr>
                  <p:cNvPr id="20" name="组合 19"/>
                  <p:cNvGrpSpPr/>
                  <p:nvPr/>
                </p:nvGrpSpPr>
                <p:grpSpPr>
                  <a:xfrm>
                    <a:off x="2662811" y="3128174"/>
                    <a:ext cx="929475" cy="790683"/>
                    <a:chOff x="2662811" y="3128174"/>
                    <a:chExt cx="929475" cy="790683"/>
                  </a:xfrm>
                </p:grpSpPr>
                <p:sp>
                  <p:nvSpPr>
                    <p:cNvPr id="13" name="矩形 12"/>
                    <p:cNvSpPr/>
                    <p:nvPr/>
                  </p:nvSpPr>
                  <p:spPr>
                    <a:xfrm>
                      <a:off x="2662813" y="3799192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3" name="矩形 82"/>
                    <p:cNvSpPr/>
                    <p:nvPr/>
                  </p:nvSpPr>
                  <p:spPr>
                    <a:xfrm>
                      <a:off x="2662812" y="3661563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4" name="矩形 83"/>
                    <p:cNvSpPr/>
                    <p:nvPr/>
                  </p:nvSpPr>
                  <p:spPr>
                    <a:xfrm>
                      <a:off x="2662811" y="3395059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 dirty="0"/>
                    </a:p>
                  </p:txBody>
                </p:sp>
                <p:sp>
                  <p:nvSpPr>
                    <p:cNvPr id="85" name="矩形 84"/>
                    <p:cNvSpPr/>
                    <p:nvPr/>
                  </p:nvSpPr>
                  <p:spPr>
                    <a:xfrm>
                      <a:off x="2662813" y="3514724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6" name="矩形 85"/>
                    <p:cNvSpPr/>
                    <p:nvPr/>
                  </p:nvSpPr>
                  <p:spPr>
                    <a:xfrm>
                      <a:off x="2662813" y="3275394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7" name="矩形 86"/>
                    <p:cNvSpPr/>
                    <p:nvPr/>
                  </p:nvSpPr>
                  <p:spPr>
                    <a:xfrm>
                      <a:off x="2662813" y="3128174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88" name="矩形 87"/>
                  <p:cNvSpPr/>
                  <p:nvPr/>
                </p:nvSpPr>
                <p:spPr>
                  <a:xfrm>
                    <a:off x="2655274" y="2764612"/>
                    <a:ext cx="929473" cy="119665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矩形 88"/>
                  <p:cNvSpPr/>
                  <p:nvPr/>
                </p:nvSpPr>
                <p:spPr>
                  <a:xfrm>
                    <a:off x="2655275" y="2884277"/>
                    <a:ext cx="929473" cy="119665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矩形 89"/>
                  <p:cNvSpPr/>
                  <p:nvPr/>
                </p:nvSpPr>
                <p:spPr>
                  <a:xfrm>
                    <a:off x="2655276" y="3003942"/>
                    <a:ext cx="929473" cy="119665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1" name="矩形 90"/>
                <p:cNvSpPr/>
                <p:nvPr/>
              </p:nvSpPr>
              <p:spPr>
                <a:xfrm>
                  <a:off x="2647734" y="2698271"/>
                  <a:ext cx="929473" cy="119665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3" name="组合 92"/>
              <p:cNvGrpSpPr/>
              <p:nvPr/>
            </p:nvGrpSpPr>
            <p:grpSpPr>
              <a:xfrm>
                <a:off x="3825066" y="2691763"/>
                <a:ext cx="937013" cy="1273910"/>
                <a:chOff x="2647734" y="2698271"/>
                <a:chExt cx="937013" cy="1273910"/>
              </a:xfrm>
            </p:grpSpPr>
            <p:grpSp>
              <p:nvGrpSpPr>
                <p:cNvPr id="94" name="组合 93"/>
                <p:cNvGrpSpPr/>
                <p:nvPr/>
              </p:nvGrpSpPr>
              <p:grpSpPr>
                <a:xfrm>
                  <a:off x="2647735" y="2817936"/>
                  <a:ext cx="937012" cy="1154245"/>
                  <a:chOff x="2655274" y="2764612"/>
                  <a:chExt cx="937012" cy="1154245"/>
                </a:xfrm>
              </p:grpSpPr>
              <p:grpSp>
                <p:nvGrpSpPr>
                  <p:cNvPr id="96" name="组合 95"/>
                  <p:cNvGrpSpPr/>
                  <p:nvPr/>
                </p:nvGrpSpPr>
                <p:grpSpPr>
                  <a:xfrm>
                    <a:off x="2662811" y="3128174"/>
                    <a:ext cx="929475" cy="790683"/>
                    <a:chOff x="2662811" y="3128174"/>
                    <a:chExt cx="929475" cy="790683"/>
                  </a:xfrm>
                </p:grpSpPr>
                <p:sp>
                  <p:nvSpPr>
                    <p:cNvPr id="100" name="矩形 99"/>
                    <p:cNvSpPr/>
                    <p:nvPr/>
                  </p:nvSpPr>
                  <p:spPr>
                    <a:xfrm>
                      <a:off x="2662813" y="3799192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1" name="矩形 100"/>
                    <p:cNvSpPr/>
                    <p:nvPr/>
                  </p:nvSpPr>
                  <p:spPr>
                    <a:xfrm>
                      <a:off x="2662812" y="3661563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2" name="矩形 101"/>
                    <p:cNvSpPr/>
                    <p:nvPr/>
                  </p:nvSpPr>
                  <p:spPr>
                    <a:xfrm>
                      <a:off x="2662811" y="3395059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 dirty="0"/>
                    </a:p>
                  </p:txBody>
                </p:sp>
                <p:sp>
                  <p:nvSpPr>
                    <p:cNvPr id="103" name="矩形 102"/>
                    <p:cNvSpPr/>
                    <p:nvPr/>
                  </p:nvSpPr>
                  <p:spPr>
                    <a:xfrm>
                      <a:off x="2662813" y="3514724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4" name="矩形 103"/>
                    <p:cNvSpPr/>
                    <p:nvPr/>
                  </p:nvSpPr>
                  <p:spPr>
                    <a:xfrm>
                      <a:off x="2662813" y="3275394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5" name="矩形 104"/>
                    <p:cNvSpPr/>
                    <p:nvPr/>
                  </p:nvSpPr>
                  <p:spPr>
                    <a:xfrm>
                      <a:off x="2662813" y="3128174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97" name="矩形 96"/>
                  <p:cNvSpPr/>
                  <p:nvPr/>
                </p:nvSpPr>
                <p:spPr>
                  <a:xfrm>
                    <a:off x="2655274" y="2764612"/>
                    <a:ext cx="929473" cy="119665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8" name="矩形 97"/>
                  <p:cNvSpPr/>
                  <p:nvPr/>
                </p:nvSpPr>
                <p:spPr>
                  <a:xfrm>
                    <a:off x="2655275" y="2884277"/>
                    <a:ext cx="929473" cy="119665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9" name="矩形 98"/>
                  <p:cNvSpPr/>
                  <p:nvPr/>
                </p:nvSpPr>
                <p:spPr>
                  <a:xfrm>
                    <a:off x="2655276" y="3003942"/>
                    <a:ext cx="929473" cy="119665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5" name="矩形 94"/>
                <p:cNvSpPr/>
                <p:nvPr/>
              </p:nvSpPr>
              <p:spPr>
                <a:xfrm>
                  <a:off x="2647734" y="2698271"/>
                  <a:ext cx="929473" cy="119665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6" name="组合 105"/>
              <p:cNvGrpSpPr/>
              <p:nvPr/>
            </p:nvGrpSpPr>
            <p:grpSpPr>
              <a:xfrm>
                <a:off x="5000723" y="2685255"/>
                <a:ext cx="937013" cy="1273910"/>
                <a:chOff x="2647734" y="2698271"/>
                <a:chExt cx="937013" cy="1273910"/>
              </a:xfrm>
            </p:grpSpPr>
            <p:grpSp>
              <p:nvGrpSpPr>
                <p:cNvPr id="107" name="组合 106"/>
                <p:cNvGrpSpPr/>
                <p:nvPr/>
              </p:nvGrpSpPr>
              <p:grpSpPr>
                <a:xfrm>
                  <a:off x="2647735" y="2817936"/>
                  <a:ext cx="937012" cy="1154245"/>
                  <a:chOff x="2655274" y="2764612"/>
                  <a:chExt cx="937012" cy="1154245"/>
                </a:xfrm>
              </p:grpSpPr>
              <p:grpSp>
                <p:nvGrpSpPr>
                  <p:cNvPr id="109" name="组合 108"/>
                  <p:cNvGrpSpPr/>
                  <p:nvPr/>
                </p:nvGrpSpPr>
                <p:grpSpPr>
                  <a:xfrm>
                    <a:off x="2662811" y="3128174"/>
                    <a:ext cx="929475" cy="790683"/>
                    <a:chOff x="2662811" y="3128174"/>
                    <a:chExt cx="929475" cy="790683"/>
                  </a:xfrm>
                </p:grpSpPr>
                <p:sp>
                  <p:nvSpPr>
                    <p:cNvPr id="113" name="矩形 112"/>
                    <p:cNvSpPr/>
                    <p:nvPr/>
                  </p:nvSpPr>
                  <p:spPr>
                    <a:xfrm>
                      <a:off x="2662813" y="3799192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4" name="矩形 113"/>
                    <p:cNvSpPr/>
                    <p:nvPr/>
                  </p:nvSpPr>
                  <p:spPr>
                    <a:xfrm>
                      <a:off x="2662812" y="3661563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5" name="矩形 114"/>
                    <p:cNvSpPr/>
                    <p:nvPr/>
                  </p:nvSpPr>
                  <p:spPr>
                    <a:xfrm>
                      <a:off x="2662811" y="3395059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 dirty="0"/>
                    </a:p>
                  </p:txBody>
                </p:sp>
                <p:sp>
                  <p:nvSpPr>
                    <p:cNvPr id="116" name="矩形 115"/>
                    <p:cNvSpPr/>
                    <p:nvPr/>
                  </p:nvSpPr>
                  <p:spPr>
                    <a:xfrm>
                      <a:off x="2662813" y="3514724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7" name="矩形 116"/>
                    <p:cNvSpPr/>
                    <p:nvPr/>
                  </p:nvSpPr>
                  <p:spPr>
                    <a:xfrm>
                      <a:off x="2662813" y="3275394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8" name="矩形 117"/>
                    <p:cNvSpPr/>
                    <p:nvPr/>
                  </p:nvSpPr>
                  <p:spPr>
                    <a:xfrm>
                      <a:off x="2662813" y="3128174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10" name="矩形 109"/>
                  <p:cNvSpPr/>
                  <p:nvPr/>
                </p:nvSpPr>
                <p:spPr>
                  <a:xfrm>
                    <a:off x="2655274" y="2764612"/>
                    <a:ext cx="929473" cy="119665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" name="矩形 110"/>
                  <p:cNvSpPr/>
                  <p:nvPr/>
                </p:nvSpPr>
                <p:spPr>
                  <a:xfrm>
                    <a:off x="2655275" y="2884277"/>
                    <a:ext cx="929473" cy="119665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" name="矩形 111"/>
                  <p:cNvSpPr/>
                  <p:nvPr/>
                </p:nvSpPr>
                <p:spPr>
                  <a:xfrm>
                    <a:off x="2655276" y="3003942"/>
                    <a:ext cx="929473" cy="119665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8" name="矩形 107"/>
                <p:cNvSpPr/>
                <p:nvPr/>
              </p:nvSpPr>
              <p:spPr>
                <a:xfrm>
                  <a:off x="2647734" y="2698271"/>
                  <a:ext cx="929473" cy="119665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9" name="组合 118"/>
              <p:cNvGrpSpPr/>
              <p:nvPr/>
            </p:nvGrpSpPr>
            <p:grpSpPr>
              <a:xfrm>
                <a:off x="6206525" y="2691763"/>
                <a:ext cx="937013" cy="1273910"/>
                <a:chOff x="2647734" y="2698271"/>
                <a:chExt cx="937013" cy="1273910"/>
              </a:xfrm>
            </p:grpSpPr>
            <p:grpSp>
              <p:nvGrpSpPr>
                <p:cNvPr id="120" name="组合 119"/>
                <p:cNvGrpSpPr/>
                <p:nvPr/>
              </p:nvGrpSpPr>
              <p:grpSpPr>
                <a:xfrm>
                  <a:off x="2647735" y="2817936"/>
                  <a:ext cx="937012" cy="1154245"/>
                  <a:chOff x="2655274" y="2764612"/>
                  <a:chExt cx="937012" cy="1154245"/>
                </a:xfrm>
              </p:grpSpPr>
              <p:grpSp>
                <p:nvGrpSpPr>
                  <p:cNvPr id="122" name="组合 121"/>
                  <p:cNvGrpSpPr/>
                  <p:nvPr/>
                </p:nvGrpSpPr>
                <p:grpSpPr>
                  <a:xfrm>
                    <a:off x="2662811" y="3128174"/>
                    <a:ext cx="929475" cy="790683"/>
                    <a:chOff x="2662811" y="3128174"/>
                    <a:chExt cx="929475" cy="790683"/>
                  </a:xfrm>
                </p:grpSpPr>
                <p:sp>
                  <p:nvSpPr>
                    <p:cNvPr id="126" name="矩形 125"/>
                    <p:cNvSpPr/>
                    <p:nvPr/>
                  </p:nvSpPr>
                  <p:spPr>
                    <a:xfrm>
                      <a:off x="2662813" y="3799192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7" name="矩形 126"/>
                    <p:cNvSpPr/>
                    <p:nvPr/>
                  </p:nvSpPr>
                  <p:spPr>
                    <a:xfrm>
                      <a:off x="2662812" y="3661563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8" name="矩形 127"/>
                    <p:cNvSpPr/>
                    <p:nvPr/>
                  </p:nvSpPr>
                  <p:spPr>
                    <a:xfrm>
                      <a:off x="2662811" y="3395059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b="1" dirty="0"/>
                    </a:p>
                  </p:txBody>
                </p:sp>
                <p:sp>
                  <p:nvSpPr>
                    <p:cNvPr id="129" name="矩形 128"/>
                    <p:cNvSpPr/>
                    <p:nvPr/>
                  </p:nvSpPr>
                  <p:spPr>
                    <a:xfrm>
                      <a:off x="2662813" y="3514724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0" name="矩形 129"/>
                    <p:cNvSpPr/>
                    <p:nvPr/>
                  </p:nvSpPr>
                  <p:spPr>
                    <a:xfrm>
                      <a:off x="2662813" y="3275394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1" name="矩形 130"/>
                    <p:cNvSpPr/>
                    <p:nvPr/>
                  </p:nvSpPr>
                  <p:spPr>
                    <a:xfrm>
                      <a:off x="2662813" y="3128174"/>
                      <a:ext cx="929473" cy="1196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23" name="矩形 122"/>
                  <p:cNvSpPr/>
                  <p:nvPr/>
                </p:nvSpPr>
                <p:spPr>
                  <a:xfrm>
                    <a:off x="2655274" y="2764612"/>
                    <a:ext cx="929473" cy="119665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4" name="矩形 123"/>
                  <p:cNvSpPr/>
                  <p:nvPr/>
                </p:nvSpPr>
                <p:spPr>
                  <a:xfrm>
                    <a:off x="2655275" y="2884277"/>
                    <a:ext cx="929473" cy="119665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5" name="矩形 124"/>
                  <p:cNvSpPr/>
                  <p:nvPr/>
                </p:nvSpPr>
                <p:spPr>
                  <a:xfrm>
                    <a:off x="2655276" y="3003942"/>
                    <a:ext cx="929473" cy="119665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1" name="矩形 120"/>
                <p:cNvSpPr/>
                <p:nvPr/>
              </p:nvSpPr>
              <p:spPr>
                <a:xfrm>
                  <a:off x="2647734" y="2698271"/>
                  <a:ext cx="929473" cy="119665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79" name="TextBox 78"/>
            <p:cNvSpPr txBox="1"/>
            <p:nvPr/>
          </p:nvSpPr>
          <p:spPr>
            <a:xfrm>
              <a:off x="2503857" y="4034818"/>
              <a:ext cx="49782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苹果       香蕉      梨      柠檬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257939" y="3171974"/>
            <a:ext cx="929480" cy="686702"/>
            <a:chOff x="2647730" y="3285479"/>
            <a:chExt cx="929480" cy="686702"/>
          </a:xfrm>
        </p:grpSpPr>
        <p:sp>
          <p:nvSpPr>
            <p:cNvPr id="92" name="矩形 91"/>
            <p:cNvSpPr/>
            <p:nvPr/>
          </p:nvSpPr>
          <p:spPr>
            <a:xfrm>
              <a:off x="2647733" y="3852516"/>
              <a:ext cx="929473" cy="11966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2647737" y="3702518"/>
              <a:ext cx="929473" cy="11966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2647732" y="3563214"/>
              <a:ext cx="929473" cy="11966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2647731" y="3430075"/>
              <a:ext cx="929473" cy="11966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2647730" y="3285479"/>
              <a:ext cx="929473" cy="11966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4618472" y="3174376"/>
            <a:ext cx="929480" cy="686702"/>
            <a:chOff x="2647730" y="3285479"/>
            <a:chExt cx="929480" cy="686702"/>
          </a:xfrm>
        </p:grpSpPr>
        <p:sp>
          <p:nvSpPr>
            <p:cNvPr id="138" name="矩形 137"/>
            <p:cNvSpPr/>
            <p:nvPr/>
          </p:nvSpPr>
          <p:spPr>
            <a:xfrm>
              <a:off x="2647733" y="3852516"/>
              <a:ext cx="929473" cy="11966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2647737" y="3702518"/>
              <a:ext cx="929473" cy="11966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2647732" y="3563214"/>
              <a:ext cx="929473" cy="11966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41" name="矩形 140"/>
            <p:cNvSpPr/>
            <p:nvPr/>
          </p:nvSpPr>
          <p:spPr>
            <a:xfrm>
              <a:off x="2647731" y="3430075"/>
              <a:ext cx="929473" cy="11966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42" name="矩形 141"/>
            <p:cNvSpPr/>
            <p:nvPr/>
          </p:nvSpPr>
          <p:spPr>
            <a:xfrm>
              <a:off x="2647730" y="3285479"/>
              <a:ext cx="929473" cy="11966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435269" y="3291639"/>
            <a:ext cx="929479" cy="542106"/>
            <a:chOff x="2647731" y="3430075"/>
            <a:chExt cx="929479" cy="542106"/>
          </a:xfrm>
        </p:grpSpPr>
        <p:sp>
          <p:nvSpPr>
            <p:cNvPr id="144" name="矩形 143"/>
            <p:cNvSpPr/>
            <p:nvPr/>
          </p:nvSpPr>
          <p:spPr>
            <a:xfrm>
              <a:off x="2647733" y="3852516"/>
              <a:ext cx="929473" cy="11966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45" name="矩形 144"/>
            <p:cNvSpPr/>
            <p:nvPr/>
          </p:nvSpPr>
          <p:spPr>
            <a:xfrm>
              <a:off x="2647737" y="3702518"/>
              <a:ext cx="929473" cy="11966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46" name="矩形 145"/>
            <p:cNvSpPr/>
            <p:nvPr/>
          </p:nvSpPr>
          <p:spPr>
            <a:xfrm>
              <a:off x="2647732" y="3563214"/>
              <a:ext cx="929473" cy="11966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47" name="矩形 146"/>
            <p:cNvSpPr/>
            <p:nvPr/>
          </p:nvSpPr>
          <p:spPr>
            <a:xfrm>
              <a:off x="2647731" y="3430075"/>
              <a:ext cx="929473" cy="11966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5833478" y="3303125"/>
            <a:ext cx="929479" cy="542106"/>
            <a:chOff x="2647731" y="3430075"/>
            <a:chExt cx="929479" cy="542106"/>
          </a:xfrm>
        </p:grpSpPr>
        <p:sp>
          <p:nvSpPr>
            <p:cNvPr id="150" name="矩形 149"/>
            <p:cNvSpPr/>
            <p:nvPr/>
          </p:nvSpPr>
          <p:spPr>
            <a:xfrm>
              <a:off x="2647733" y="3852516"/>
              <a:ext cx="929473" cy="11966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51" name="矩形 150"/>
            <p:cNvSpPr/>
            <p:nvPr/>
          </p:nvSpPr>
          <p:spPr>
            <a:xfrm>
              <a:off x="2647737" y="3702518"/>
              <a:ext cx="929473" cy="11966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52" name="矩形 151"/>
            <p:cNvSpPr/>
            <p:nvPr/>
          </p:nvSpPr>
          <p:spPr>
            <a:xfrm>
              <a:off x="2647732" y="3563214"/>
              <a:ext cx="929473" cy="11966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53" name="矩形 152"/>
            <p:cNvSpPr/>
            <p:nvPr/>
          </p:nvSpPr>
          <p:spPr>
            <a:xfrm>
              <a:off x="2647731" y="3430075"/>
              <a:ext cx="929473" cy="11966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4716016" y="1009770"/>
            <a:ext cx="2861458" cy="1118204"/>
            <a:chOff x="5118677" y="3217856"/>
            <a:chExt cx="2861458" cy="1118204"/>
          </a:xfrm>
        </p:grpSpPr>
        <p:sp>
          <p:nvSpPr>
            <p:cNvPr id="180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1" name="矩形 4"/>
            <p:cNvSpPr>
              <a:spLocks noChangeArrowheads="1"/>
            </p:cNvSpPr>
            <p:nvPr/>
          </p:nvSpPr>
          <p:spPr bwMode="auto">
            <a:xfrm>
              <a:off x="5374015" y="3423015"/>
              <a:ext cx="2140386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你还有其他方法吗？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3" name="图片 18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699792" y="1001087"/>
            <a:ext cx="320191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数据的收集和整理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332204" y="1851670"/>
          <a:ext cx="6716526" cy="221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9130"/>
                <a:gridCol w="5527396"/>
              </a:tblGrid>
              <a:tr h="693720">
                <a:tc rowSpan="3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统计</a:t>
                      </a:r>
                      <a:endParaRPr lang="zh-CN" altLang="en-US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方法：收集数据时，可以画“</a:t>
                      </a:r>
                      <a:r>
                        <a:rPr lang="zh-CN" altLang="en-US" sz="16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√”或“  ”或其余符号记录         调查。</a:t>
                      </a:r>
                      <a:endParaRPr lang="zh-CN" altLang="en-US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endParaRPr lang="zh-CN" alt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693720">
                <a:tc vMerge="1"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画条形图：能明显地表达出各种数量的多少，便于比较。</a:t>
                      </a:r>
                      <a:endParaRPr lang="zh-CN" alt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693720">
                <a:tc vMerge="1"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画表格：用表格的形式把数据反映出来，从表中直接看出数据的具体数据，便于解决问题。</a:t>
                      </a:r>
                      <a:endParaRPr lang="zh-CN" alt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流程图: 联系 1"/>
          <p:cNvSpPr/>
          <p:nvPr/>
        </p:nvSpPr>
        <p:spPr>
          <a:xfrm>
            <a:off x="6119158" y="1923678"/>
            <a:ext cx="211016" cy="200967"/>
          </a:xfrm>
          <a:prstGeom prst="flowChartConnector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22286" y="1801051"/>
            <a:ext cx="3538624" cy="2292837"/>
            <a:chOff x="373351" y="1569760"/>
            <a:chExt cx="3538624" cy="2292837"/>
          </a:xfrm>
        </p:grpSpPr>
        <p:grpSp>
          <p:nvGrpSpPr>
            <p:cNvPr id="3" name="组合 2"/>
            <p:cNvGrpSpPr/>
            <p:nvPr/>
          </p:nvGrpSpPr>
          <p:grpSpPr>
            <a:xfrm>
              <a:off x="373351" y="1569760"/>
              <a:ext cx="2880801" cy="1735281"/>
              <a:chOff x="2930204" y="1542657"/>
              <a:chExt cx="3572410" cy="2025900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3699587" y="2845246"/>
                <a:ext cx="628650" cy="6858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52" name="Picture 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4202137" y="2983791"/>
                <a:ext cx="876300" cy="476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53" name="Picture 5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4555744" y="1546252"/>
                <a:ext cx="714375" cy="6825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54" name="Picture 6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3806504" y="1561381"/>
                <a:ext cx="655478" cy="5437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2" name="Picture 6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5144016" y="2942389"/>
                <a:ext cx="655478" cy="5437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4" name="Picture 6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5270119" y="1561381"/>
                <a:ext cx="655478" cy="5437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55" name="Picture 7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3699587" y="2181338"/>
                <a:ext cx="530619" cy="6639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4202137" y="2406507"/>
                <a:ext cx="876300" cy="476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6" name="Picture 5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5114568" y="2301194"/>
                <a:ext cx="714375" cy="6825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7" name="Picture 7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5929718" y="1542657"/>
                <a:ext cx="530619" cy="6639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8" name="Picture 6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5847136" y="2372737"/>
                <a:ext cx="655478" cy="5437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9" name="Picture 6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3114895" y="2333020"/>
                <a:ext cx="655478" cy="5437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0" name="Picture 4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2930204" y="1622368"/>
                <a:ext cx="876300" cy="476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1" name="Picture 5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975035" y="2872986"/>
                <a:ext cx="714375" cy="6825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0" name="Picture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5811005" y="2882757"/>
                <a:ext cx="628650" cy="6858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35" name="Picture 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203382" y="2775235"/>
              <a:ext cx="528579" cy="4657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33250" y="3321241"/>
              <a:ext cx="528579" cy="4657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" name="Picture 7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050865" y="3293928"/>
              <a:ext cx="427893" cy="5686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" name="Picture 7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254152" y="2138429"/>
              <a:ext cx="427893" cy="5686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9" name="Picture 4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203382" y="1638035"/>
              <a:ext cx="706651" cy="4079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" name="Picture 5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582501" y="3195227"/>
              <a:ext cx="576074" cy="5846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" name="Picture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335901" y="3261793"/>
              <a:ext cx="576074" cy="5846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137850" y="3241017"/>
              <a:ext cx="506945" cy="5874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2" name="Picture 4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2677922" y="3405721"/>
              <a:ext cx="706651" cy="4079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4593011" y="1203598"/>
            <a:ext cx="3603385" cy="3029419"/>
            <a:chOff x="4668986" y="1986521"/>
            <a:chExt cx="3603385" cy="3029419"/>
          </a:xfrm>
        </p:grpSpPr>
        <p:grpSp>
          <p:nvGrpSpPr>
            <p:cNvPr id="8" name="组合 7"/>
            <p:cNvGrpSpPr/>
            <p:nvPr/>
          </p:nvGrpSpPr>
          <p:grpSpPr>
            <a:xfrm>
              <a:off x="4668986" y="1986521"/>
              <a:ext cx="706651" cy="3002087"/>
              <a:chOff x="4668986" y="2138429"/>
              <a:chExt cx="706651" cy="3002087"/>
            </a:xfrm>
          </p:grpSpPr>
          <p:pic>
            <p:nvPicPr>
              <p:cNvPr id="53" name="Picture 6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4758023" y="2138429"/>
                <a:ext cx="528579" cy="4657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4" name="Picture 7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4758023" y="2736372"/>
                <a:ext cx="427893" cy="56866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5" name="Picture 5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4772094" y="3405721"/>
                <a:ext cx="576074" cy="5846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6" name="Picture 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4668986" y="4110780"/>
                <a:ext cx="706651" cy="4079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7" name="Picture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4772094" y="4553095"/>
                <a:ext cx="506945" cy="5874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4758023" y="1986521"/>
              <a:ext cx="3514348" cy="3029419"/>
              <a:chOff x="4758023" y="1986521"/>
              <a:chExt cx="3514348" cy="3029419"/>
            </a:xfrm>
          </p:grpSpPr>
          <p:cxnSp>
            <p:nvCxnSpPr>
              <p:cNvPr id="10" name="直接连接符 9"/>
              <p:cNvCxnSpPr/>
              <p:nvPr/>
            </p:nvCxnSpPr>
            <p:spPr>
              <a:xfrm flipV="1">
                <a:off x="4758023" y="2452303"/>
                <a:ext cx="3300402" cy="2733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V="1">
                <a:off x="4758023" y="4339471"/>
                <a:ext cx="3300402" cy="2733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flipV="1">
                <a:off x="4772094" y="3792424"/>
                <a:ext cx="3300402" cy="2733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V="1">
                <a:off x="4971969" y="4988608"/>
                <a:ext cx="3300402" cy="2733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V="1">
                <a:off x="4772094" y="3125801"/>
                <a:ext cx="3300402" cy="2733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5348168" y="1986521"/>
                <a:ext cx="27469" cy="29552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0" name="组合 79"/>
          <p:cNvGrpSpPr/>
          <p:nvPr/>
        </p:nvGrpSpPr>
        <p:grpSpPr>
          <a:xfrm>
            <a:off x="5491500" y="2655618"/>
            <a:ext cx="1543271" cy="210508"/>
            <a:chOff x="5487781" y="2135294"/>
            <a:chExt cx="1543271" cy="210508"/>
          </a:xfrm>
        </p:grpSpPr>
        <p:sp>
          <p:nvSpPr>
            <p:cNvPr id="82" name="流程图: 联系 81"/>
            <p:cNvSpPr/>
            <p:nvPr/>
          </p:nvSpPr>
          <p:spPr>
            <a:xfrm>
              <a:off x="5487781" y="2160360"/>
              <a:ext cx="205983" cy="183113"/>
            </a:xfrm>
            <a:prstGeom prst="flowChartConnector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流程图: 联系 82"/>
            <p:cNvSpPr/>
            <p:nvPr/>
          </p:nvSpPr>
          <p:spPr>
            <a:xfrm>
              <a:off x="5841989" y="2162288"/>
              <a:ext cx="205983" cy="183113"/>
            </a:xfrm>
            <a:prstGeom prst="flowChartConnector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流程图: 联系 83"/>
            <p:cNvSpPr/>
            <p:nvPr/>
          </p:nvSpPr>
          <p:spPr>
            <a:xfrm>
              <a:off x="6173593" y="2162689"/>
              <a:ext cx="205983" cy="183113"/>
            </a:xfrm>
            <a:prstGeom prst="flowChartConnector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流程图: 联系 84"/>
            <p:cNvSpPr/>
            <p:nvPr/>
          </p:nvSpPr>
          <p:spPr>
            <a:xfrm>
              <a:off x="6518595" y="2144671"/>
              <a:ext cx="205983" cy="183113"/>
            </a:xfrm>
            <a:prstGeom prst="flowChartConnector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流程图: 联系 85"/>
            <p:cNvSpPr/>
            <p:nvPr/>
          </p:nvSpPr>
          <p:spPr>
            <a:xfrm>
              <a:off x="6825069" y="2135294"/>
              <a:ext cx="205983" cy="183113"/>
            </a:xfrm>
            <a:prstGeom prst="flowChartConnector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497280" y="3234546"/>
            <a:ext cx="1543271" cy="210508"/>
            <a:chOff x="5487781" y="2135294"/>
            <a:chExt cx="1543271" cy="210508"/>
          </a:xfrm>
        </p:grpSpPr>
        <p:sp>
          <p:nvSpPr>
            <p:cNvPr id="91" name="流程图: 联系 90"/>
            <p:cNvSpPr/>
            <p:nvPr/>
          </p:nvSpPr>
          <p:spPr>
            <a:xfrm>
              <a:off x="5487781" y="2160360"/>
              <a:ext cx="205983" cy="183113"/>
            </a:xfrm>
            <a:prstGeom prst="flowChartConnector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流程图: 联系 91"/>
            <p:cNvSpPr/>
            <p:nvPr/>
          </p:nvSpPr>
          <p:spPr>
            <a:xfrm>
              <a:off x="5841989" y="2162288"/>
              <a:ext cx="205983" cy="183113"/>
            </a:xfrm>
            <a:prstGeom prst="flowChartConnector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流程图: 联系 94"/>
            <p:cNvSpPr/>
            <p:nvPr/>
          </p:nvSpPr>
          <p:spPr>
            <a:xfrm>
              <a:off x="6173593" y="2162689"/>
              <a:ext cx="205983" cy="183113"/>
            </a:xfrm>
            <a:prstGeom prst="flowChartConnector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流程图: 联系 95"/>
            <p:cNvSpPr/>
            <p:nvPr/>
          </p:nvSpPr>
          <p:spPr>
            <a:xfrm>
              <a:off x="6518595" y="2144671"/>
              <a:ext cx="205983" cy="183113"/>
            </a:xfrm>
            <a:prstGeom prst="flowChartConnector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流程图: 联系 96"/>
            <p:cNvSpPr/>
            <p:nvPr/>
          </p:nvSpPr>
          <p:spPr>
            <a:xfrm>
              <a:off x="6825069" y="2135294"/>
              <a:ext cx="205983" cy="183113"/>
            </a:xfrm>
            <a:prstGeom prst="flowChartConnector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5498535" y="3802789"/>
            <a:ext cx="1891814" cy="210508"/>
            <a:chOff x="5487781" y="2135294"/>
            <a:chExt cx="1891814" cy="210508"/>
          </a:xfrm>
        </p:grpSpPr>
        <p:grpSp>
          <p:nvGrpSpPr>
            <p:cNvPr id="99" name="组合 98"/>
            <p:cNvGrpSpPr/>
            <p:nvPr/>
          </p:nvGrpSpPr>
          <p:grpSpPr>
            <a:xfrm>
              <a:off x="5487781" y="2135294"/>
              <a:ext cx="1543271" cy="210508"/>
              <a:chOff x="5487781" y="2135294"/>
              <a:chExt cx="1543271" cy="210508"/>
            </a:xfrm>
          </p:grpSpPr>
          <p:sp>
            <p:nvSpPr>
              <p:cNvPr id="101" name="流程图: 联系 100"/>
              <p:cNvSpPr/>
              <p:nvPr/>
            </p:nvSpPr>
            <p:spPr>
              <a:xfrm>
                <a:off x="5487781" y="2160360"/>
                <a:ext cx="205983" cy="183113"/>
              </a:xfrm>
              <a:prstGeom prst="flowChartConnector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流程图: 联系 101"/>
              <p:cNvSpPr/>
              <p:nvPr/>
            </p:nvSpPr>
            <p:spPr>
              <a:xfrm>
                <a:off x="5841989" y="2162288"/>
                <a:ext cx="205983" cy="183113"/>
              </a:xfrm>
              <a:prstGeom prst="flowChartConnector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流程图: 联系 102"/>
              <p:cNvSpPr/>
              <p:nvPr/>
            </p:nvSpPr>
            <p:spPr>
              <a:xfrm>
                <a:off x="6173593" y="2162689"/>
                <a:ext cx="205983" cy="183113"/>
              </a:xfrm>
              <a:prstGeom prst="flowChartConnector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流程图: 联系 103"/>
              <p:cNvSpPr/>
              <p:nvPr/>
            </p:nvSpPr>
            <p:spPr>
              <a:xfrm>
                <a:off x="6518595" y="2144671"/>
                <a:ext cx="205983" cy="183113"/>
              </a:xfrm>
              <a:prstGeom prst="flowChartConnector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流程图: 联系 104"/>
              <p:cNvSpPr/>
              <p:nvPr/>
            </p:nvSpPr>
            <p:spPr>
              <a:xfrm>
                <a:off x="6825069" y="2135294"/>
                <a:ext cx="205983" cy="183113"/>
              </a:xfrm>
              <a:prstGeom prst="flowChartConnector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0" name="流程图: 联系 99"/>
            <p:cNvSpPr/>
            <p:nvPr/>
          </p:nvSpPr>
          <p:spPr>
            <a:xfrm>
              <a:off x="7173612" y="2139498"/>
              <a:ext cx="205983" cy="183113"/>
            </a:xfrm>
            <a:prstGeom prst="flowChartConnector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04478" y="2051351"/>
            <a:ext cx="1251852" cy="209847"/>
            <a:chOff x="5473885" y="2883298"/>
            <a:chExt cx="1251852" cy="209847"/>
          </a:xfrm>
        </p:grpSpPr>
        <p:grpSp>
          <p:nvGrpSpPr>
            <p:cNvPr id="15" name="组合 14"/>
            <p:cNvGrpSpPr/>
            <p:nvPr/>
          </p:nvGrpSpPr>
          <p:grpSpPr>
            <a:xfrm>
              <a:off x="5473885" y="2883298"/>
              <a:ext cx="893469" cy="186289"/>
              <a:chOff x="5473885" y="2883298"/>
              <a:chExt cx="893469" cy="186289"/>
            </a:xfrm>
          </p:grpSpPr>
          <p:sp>
            <p:nvSpPr>
              <p:cNvPr id="76" name="流程图: 联系 75"/>
              <p:cNvSpPr/>
              <p:nvPr/>
            </p:nvSpPr>
            <p:spPr>
              <a:xfrm>
                <a:off x="5834595" y="2886474"/>
                <a:ext cx="205983" cy="183113"/>
              </a:xfrm>
              <a:prstGeom prst="flowChartConnector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流程图: 联系 76"/>
              <p:cNvSpPr/>
              <p:nvPr/>
            </p:nvSpPr>
            <p:spPr>
              <a:xfrm>
                <a:off x="5473885" y="2883298"/>
                <a:ext cx="205983" cy="183113"/>
              </a:xfrm>
              <a:prstGeom prst="flowChartConnector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流程图: 联系 77"/>
              <p:cNvSpPr/>
              <p:nvPr/>
            </p:nvSpPr>
            <p:spPr>
              <a:xfrm>
                <a:off x="6161371" y="2886473"/>
                <a:ext cx="205983" cy="183113"/>
              </a:xfrm>
              <a:prstGeom prst="flowChartConnector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6" name="流程图: 联系 105"/>
            <p:cNvSpPr/>
            <p:nvPr/>
          </p:nvSpPr>
          <p:spPr>
            <a:xfrm>
              <a:off x="6519754" y="2910032"/>
              <a:ext cx="205983" cy="183113"/>
            </a:xfrm>
            <a:prstGeom prst="flowChartConnector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18374" y="1303347"/>
            <a:ext cx="2235616" cy="210508"/>
            <a:chOff x="5487781" y="2135294"/>
            <a:chExt cx="2235616" cy="210508"/>
          </a:xfrm>
        </p:grpSpPr>
        <p:grpSp>
          <p:nvGrpSpPr>
            <p:cNvPr id="17" name="组合 16"/>
            <p:cNvGrpSpPr/>
            <p:nvPr/>
          </p:nvGrpSpPr>
          <p:grpSpPr>
            <a:xfrm>
              <a:off x="5487781" y="2135294"/>
              <a:ext cx="1891814" cy="210508"/>
              <a:chOff x="5487781" y="2135294"/>
              <a:chExt cx="1891814" cy="210508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5487781" y="2135294"/>
                <a:ext cx="1543271" cy="210508"/>
                <a:chOff x="5487781" y="2135294"/>
                <a:chExt cx="1543271" cy="210508"/>
              </a:xfrm>
            </p:grpSpPr>
            <p:sp>
              <p:nvSpPr>
                <p:cNvPr id="69" name="流程图: 联系 68"/>
                <p:cNvSpPr/>
                <p:nvPr/>
              </p:nvSpPr>
              <p:spPr>
                <a:xfrm>
                  <a:off x="5487781" y="2160360"/>
                  <a:ext cx="205983" cy="183113"/>
                </a:xfrm>
                <a:prstGeom prst="flowChartConnector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流程图: 联系 69"/>
                <p:cNvSpPr/>
                <p:nvPr/>
              </p:nvSpPr>
              <p:spPr>
                <a:xfrm>
                  <a:off x="5841989" y="2162288"/>
                  <a:ext cx="205983" cy="183113"/>
                </a:xfrm>
                <a:prstGeom prst="flowChartConnector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流程图: 联系 70"/>
                <p:cNvSpPr/>
                <p:nvPr/>
              </p:nvSpPr>
              <p:spPr>
                <a:xfrm>
                  <a:off x="6173593" y="2162689"/>
                  <a:ext cx="205983" cy="183113"/>
                </a:xfrm>
                <a:prstGeom prst="flowChartConnector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流程图: 联系 71"/>
                <p:cNvSpPr/>
                <p:nvPr/>
              </p:nvSpPr>
              <p:spPr>
                <a:xfrm>
                  <a:off x="6518595" y="2144671"/>
                  <a:ext cx="205983" cy="183113"/>
                </a:xfrm>
                <a:prstGeom prst="flowChartConnector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流程图: 联系 72"/>
                <p:cNvSpPr/>
                <p:nvPr/>
              </p:nvSpPr>
              <p:spPr>
                <a:xfrm>
                  <a:off x="6825069" y="2135294"/>
                  <a:ext cx="205983" cy="183113"/>
                </a:xfrm>
                <a:prstGeom prst="flowChartConnector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5" name="流程图: 联系 74"/>
              <p:cNvSpPr/>
              <p:nvPr/>
            </p:nvSpPr>
            <p:spPr>
              <a:xfrm>
                <a:off x="7173612" y="2139498"/>
                <a:ext cx="205983" cy="183113"/>
              </a:xfrm>
              <a:prstGeom prst="flowChartConnector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7" name="流程图: 联系 106"/>
            <p:cNvSpPr/>
            <p:nvPr/>
          </p:nvSpPr>
          <p:spPr>
            <a:xfrm>
              <a:off x="7517414" y="2154938"/>
              <a:ext cx="205983" cy="183113"/>
            </a:xfrm>
            <a:prstGeom prst="flowChartConnector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12407" y="974993"/>
            <a:ext cx="6076673" cy="517642"/>
            <a:chOff x="1199931" y="799275"/>
            <a:chExt cx="6076673" cy="517642"/>
          </a:xfrm>
        </p:grpSpPr>
        <p:sp>
          <p:nvSpPr>
            <p:cNvPr id="25" name="TextBox 15"/>
            <p:cNvSpPr txBox="1">
              <a:spLocks noChangeArrowheads="1"/>
            </p:cNvSpPr>
            <p:nvPr/>
          </p:nvSpPr>
          <p:spPr bwMode="auto">
            <a:xfrm>
              <a:off x="1199931" y="799275"/>
              <a:ext cx="6076673" cy="517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画“  ”统计一下。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9" name="流程图: 联系 108"/>
            <p:cNvSpPr/>
            <p:nvPr/>
          </p:nvSpPr>
          <p:spPr>
            <a:xfrm>
              <a:off x="2065732" y="966539"/>
              <a:ext cx="274158" cy="334502"/>
            </a:xfrm>
            <a:prstGeom prst="flowChartConnector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</p:grpSp>
      <p:pic>
        <p:nvPicPr>
          <p:cNvPr id="110" name="图片 109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1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巩固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3" name="图片 112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4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450006" y="555526"/>
            <a:ext cx="5589054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“√”的方法整理记录表。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608595" y="3243289"/>
          <a:ext cx="4547581" cy="11887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71257"/>
                <a:gridCol w="3576324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铅笔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钢笔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圆珠笔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1314842" y="1296719"/>
            <a:ext cx="5310934" cy="1815989"/>
            <a:chOff x="463949" y="1330463"/>
            <a:chExt cx="5310934" cy="1815989"/>
          </a:xfrm>
        </p:grpSpPr>
        <p:grpSp>
          <p:nvGrpSpPr>
            <p:cNvPr id="62" name="组合 61"/>
            <p:cNvGrpSpPr/>
            <p:nvPr/>
          </p:nvGrpSpPr>
          <p:grpSpPr>
            <a:xfrm>
              <a:off x="463949" y="1330463"/>
              <a:ext cx="5310934" cy="1815989"/>
              <a:chOff x="463949" y="1330463"/>
              <a:chExt cx="5310934" cy="1815989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463949" y="1330463"/>
                <a:ext cx="5310934" cy="1815989"/>
                <a:chOff x="618288" y="1310265"/>
                <a:chExt cx="6237530" cy="2159847"/>
              </a:xfrm>
            </p:grpSpPr>
            <p:grpSp>
              <p:nvGrpSpPr>
                <p:cNvPr id="71" name="组合 70"/>
                <p:cNvGrpSpPr/>
                <p:nvPr/>
              </p:nvGrpSpPr>
              <p:grpSpPr>
                <a:xfrm>
                  <a:off x="618288" y="1310265"/>
                  <a:ext cx="6237530" cy="2159847"/>
                  <a:chOff x="645591" y="1292228"/>
                  <a:chExt cx="6564862" cy="2159847"/>
                </a:xfrm>
              </p:grpSpPr>
              <p:sp>
                <p:nvSpPr>
                  <p:cNvPr id="75" name="矩形 74"/>
                  <p:cNvSpPr/>
                  <p:nvPr/>
                </p:nvSpPr>
                <p:spPr>
                  <a:xfrm>
                    <a:off x="645591" y="1292228"/>
                    <a:ext cx="6564862" cy="2159847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pic>
                <p:nvPicPr>
                  <p:cNvPr id="76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787836" y="1487156"/>
                    <a:ext cx="703427" cy="4985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77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1902104" y="2882797"/>
                    <a:ext cx="703427" cy="4985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78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3008946" y="2252561"/>
                    <a:ext cx="703427" cy="4985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79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1519544" y="1406471"/>
                    <a:ext cx="267847" cy="78024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0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690548" y="2657618"/>
                    <a:ext cx="267847" cy="78024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1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4593759" y="1406796"/>
                    <a:ext cx="267847" cy="78024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2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2835497" y="1406145"/>
                    <a:ext cx="876876" cy="7809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3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4" cstate="email"/>
                  <a:srcRect/>
                  <a:stretch>
                    <a:fillRect/>
                  </a:stretch>
                </p:blipFill>
                <p:spPr bwMode="auto">
                  <a:xfrm>
                    <a:off x="2802110" y="2730345"/>
                    <a:ext cx="731067" cy="65105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4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4691784" y="2111410"/>
                    <a:ext cx="876876" cy="7809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5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6333577" y="1362566"/>
                    <a:ext cx="876876" cy="7809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6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3732393" y="1452149"/>
                    <a:ext cx="703427" cy="4985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8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3672147" y="2836949"/>
                    <a:ext cx="703427" cy="4985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  <p:pic>
              <p:nvPicPr>
                <p:cNvPr id="72" name="Picture 5"/>
                <p:cNvPicPr>
                  <a:picLocks noChangeAspect="1" noChangeArrowheads="1"/>
                </p:cNvPicPr>
                <p:nvPr/>
              </p:nvPicPr>
              <p:blipFill>
                <a:blip r:embed="rId5" cstate="email"/>
                <a:srcRect/>
                <a:stretch>
                  <a:fillRect/>
                </a:stretch>
              </p:blipFill>
              <p:spPr bwMode="auto">
                <a:xfrm>
                  <a:off x="971541" y="2263294"/>
                  <a:ext cx="690351" cy="64705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3" name="Picture 3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6523282" y="2440795"/>
                  <a:ext cx="254492" cy="78024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64" name="组合 63"/>
              <p:cNvGrpSpPr/>
              <p:nvPr/>
            </p:nvGrpSpPr>
            <p:grpSpPr>
              <a:xfrm>
                <a:off x="1640633" y="1366134"/>
                <a:ext cx="3115726" cy="1636899"/>
                <a:chOff x="1640633" y="1366134"/>
                <a:chExt cx="3115726" cy="1636899"/>
              </a:xfrm>
            </p:grpSpPr>
            <p:pic>
              <p:nvPicPr>
                <p:cNvPr id="65" name="Picture 3"/>
                <p:cNvPicPr>
                  <a:picLocks noChangeAspect="1" noChangeArrowheads="1"/>
                </p:cNvPicPr>
                <p:nvPr/>
              </p:nvPicPr>
              <p:blipFill>
                <a:blip r:embed="rId6" cstate="email"/>
                <a:srcRect/>
                <a:stretch>
                  <a:fillRect/>
                </a:stretch>
              </p:blipFill>
              <p:spPr bwMode="auto">
                <a:xfrm>
                  <a:off x="1640633" y="1379918"/>
                  <a:ext cx="146758" cy="6544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66" name="Picture 3"/>
                <p:cNvPicPr>
                  <a:picLocks noChangeAspect="1" noChangeArrowheads="1"/>
                </p:cNvPicPr>
                <p:nvPr/>
              </p:nvPicPr>
              <p:blipFill>
                <a:blip r:embed="rId6" cstate="email"/>
                <a:srcRect/>
                <a:stretch>
                  <a:fillRect/>
                </a:stretch>
              </p:blipFill>
              <p:spPr bwMode="auto">
                <a:xfrm>
                  <a:off x="1898415" y="2100954"/>
                  <a:ext cx="146758" cy="6544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67" name="Picture 3"/>
                <p:cNvPicPr>
                  <a:picLocks noChangeAspect="1" noChangeArrowheads="1"/>
                </p:cNvPicPr>
                <p:nvPr/>
              </p:nvPicPr>
              <p:blipFill>
                <a:blip r:embed="rId7" cstate="email"/>
                <a:srcRect/>
                <a:stretch>
                  <a:fillRect/>
                </a:stretch>
              </p:blipFill>
              <p:spPr bwMode="auto">
                <a:xfrm>
                  <a:off x="3172308" y="1955693"/>
                  <a:ext cx="146758" cy="6544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68" name="Picture 3"/>
                <p:cNvPicPr>
                  <a:picLocks noChangeAspect="1" noChangeArrowheads="1"/>
                </p:cNvPicPr>
                <p:nvPr/>
              </p:nvPicPr>
              <p:blipFill>
                <a:blip r:embed="rId6" cstate="email"/>
                <a:srcRect/>
                <a:stretch>
                  <a:fillRect/>
                </a:stretch>
              </p:blipFill>
              <p:spPr bwMode="auto">
                <a:xfrm>
                  <a:off x="4215693" y="1399340"/>
                  <a:ext cx="146758" cy="6544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69" name="Picture 3"/>
                <p:cNvPicPr>
                  <a:picLocks noChangeAspect="1" noChangeArrowheads="1"/>
                </p:cNvPicPr>
                <p:nvPr/>
              </p:nvPicPr>
              <p:blipFill>
                <a:blip r:embed="rId6" cstate="email"/>
                <a:srcRect/>
                <a:stretch>
                  <a:fillRect/>
                </a:stretch>
              </p:blipFill>
              <p:spPr bwMode="auto">
                <a:xfrm>
                  <a:off x="4609601" y="1366134"/>
                  <a:ext cx="146758" cy="6544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0" name="Picture 3"/>
                <p:cNvPicPr>
                  <a:picLocks noChangeAspect="1" noChangeArrowheads="1"/>
                </p:cNvPicPr>
                <p:nvPr/>
              </p:nvPicPr>
              <p:blipFill>
                <a:blip r:embed="rId6" cstate="email"/>
                <a:srcRect/>
                <a:stretch>
                  <a:fillRect/>
                </a:stretch>
              </p:blipFill>
              <p:spPr bwMode="auto">
                <a:xfrm>
                  <a:off x="4322144" y="2348574"/>
                  <a:ext cx="146758" cy="6544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  <p:pic>
          <p:nvPicPr>
            <p:cNvPr id="89" name="Picture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710802" y="2444887"/>
              <a:ext cx="709387" cy="656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TextBox 2"/>
          <p:cNvSpPr txBox="1"/>
          <p:nvPr/>
        </p:nvSpPr>
        <p:spPr>
          <a:xfrm>
            <a:off x="2705446" y="3219822"/>
            <a:ext cx="47237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 √ √ √ √ 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 √ √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699792" y="3589154"/>
            <a:ext cx="2486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 √ √ √ √ √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719609" y="4085659"/>
            <a:ext cx="38686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 √ √ √ √ √ 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000" b="1" dirty="0"/>
          </a:p>
        </p:txBody>
      </p: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537499" y="483518"/>
            <a:ext cx="3101701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将表格补充完整。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680419" y="3363838"/>
          <a:ext cx="4475757" cy="122085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91919"/>
                <a:gridCol w="1491919"/>
                <a:gridCol w="1491919"/>
              </a:tblGrid>
              <a:tr h="58077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i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圆珠笔</a:t>
                      </a:r>
                      <a:endParaRPr lang="zh-CN" altLang="en-US" sz="1800" b="1" i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铅笔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钢笔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61948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sz="1800" b="1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）块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sz="1800" b="1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）支</a:t>
                      </a:r>
                      <a:endParaRPr lang="zh-CN" altLang="en-US" sz="18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sz="1800" b="1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）支</a:t>
                      </a:r>
                      <a:endParaRPr lang="zh-CN" altLang="en-US" sz="18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123728" y="3867894"/>
            <a:ext cx="6477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491880" y="3867894"/>
            <a:ext cx="6477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148435" y="3867894"/>
            <a:ext cx="6477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87659" y="1240153"/>
            <a:ext cx="5310934" cy="1815990"/>
            <a:chOff x="463949" y="1330463"/>
            <a:chExt cx="5310934" cy="1815990"/>
          </a:xfrm>
        </p:grpSpPr>
        <p:pic>
          <p:nvPicPr>
            <p:cNvPr id="106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710802" y="2444887"/>
              <a:ext cx="709387" cy="656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3" name="组合 12"/>
            <p:cNvGrpSpPr/>
            <p:nvPr/>
          </p:nvGrpSpPr>
          <p:grpSpPr>
            <a:xfrm>
              <a:off x="463949" y="1330463"/>
              <a:ext cx="5310934" cy="1815990"/>
              <a:chOff x="463949" y="1330463"/>
              <a:chExt cx="5310934" cy="1815990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463949" y="1330463"/>
                <a:ext cx="5310934" cy="1815990"/>
                <a:chOff x="618288" y="1310265"/>
                <a:chExt cx="6237530" cy="2159847"/>
              </a:xfrm>
            </p:grpSpPr>
            <p:grpSp>
              <p:nvGrpSpPr>
                <p:cNvPr id="73" name="组合 72"/>
                <p:cNvGrpSpPr/>
                <p:nvPr/>
              </p:nvGrpSpPr>
              <p:grpSpPr>
                <a:xfrm>
                  <a:off x="618288" y="1310265"/>
                  <a:ext cx="6237530" cy="2159847"/>
                  <a:chOff x="645591" y="1292228"/>
                  <a:chExt cx="6564862" cy="2159847"/>
                </a:xfrm>
              </p:grpSpPr>
              <p:sp>
                <p:nvSpPr>
                  <p:cNvPr id="84" name="矩形 83"/>
                  <p:cNvSpPr/>
                  <p:nvPr/>
                </p:nvSpPr>
                <p:spPr>
                  <a:xfrm>
                    <a:off x="645591" y="1292228"/>
                    <a:ext cx="6564862" cy="2159847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pic>
                <p:nvPicPr>
                  <p:cNvPr id="85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787836" y="1487156"/>
                    <a:ext cx="703427" cy="4985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6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1902104" y="2882797"/>
                    <a:ext cx="703427" cy="4985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8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3008946" y="2252561"/>
                    <a:ext cx="703427" cy="4985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9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1519544" y="1406471"/>
                    <a:ext cx="267847" cy="78024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90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690548" y="2657618"/>
                    <a:ext cx="267847" cy="78024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91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4593759" y="1406796"/>
                    <a:ext cx="267847" cy="78024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96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2835497" y="1406145"/>
                    <a:ext cx="876876" cy="7809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97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4" cstate="email"/>
                  <a:srcRect/>
                  <a:stretch>
                    <a:fillRect/>
                  </a:stretch>
                </p:blipFill>
                <p:spPr bwMode="auto">
                  <a:xfrm>
                    <a:off x="2802110" y="2730345"/>
                    <a:ext cx="731067" cy="65105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98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4691784" y="2111410"/>
                    <a:ext cx="876876" cy="7809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99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6333577" y="1362566"/>
                    <a:ext cx="876876" cy="7809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00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3732393" y="1452149"/>
                    <a:ext cx="703427" cy="4985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01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3672147" y="2836949"/>
                    <a:ext cx="703427" cy="4985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  <p:pic>
              <p:nvPicPr>
                <p:cNvPr id="78" name="Picture 5"/>
                <p:cNvPicPr>
                  <a:picLocks noChangeAspect="1" noChangeArrowheads="1"/>
                </p:cNvPicPr>
                <p:nvPr/>
              </p:nvPicPr>
              <p:blipFill>
                <a:blip r:embed="rId5" cstate="email"/>
                <a:srcRect/>
                <a:stretch>
                  <a:fillRect/>
                </a:stretch>
              </p:blipFill>
              <p:spPr bwMode="auto">
                <a:xfrm>
                  <a:off x="971541" y="2263294"/>
                  <a:ext cx="690351" cy="64705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81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6531755" y="2615304"/>
                  <a:ext cx="254492" cy="78024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12" name="组合 11"/>
              <p:cNvGrpSpPr/>
              <p:nvPr/>
            </p:nvGrpSpPr>
            <p:grpSpPr>
              <a:xfrm>
                <a:off x="1640633" y="1366134"/>
                <a:ext cx="3115726" cy="1636899"/>
                <a:chOff x="1640633" y="1366134"/>
                <a:chExt cx="3115726" cy="1636899"/>
              </a:xfrm>
            </p:grpSpPr>
            <p:pic>
              <p:nvPicPr>
                <p:cNvPr id="2051" name="Picture 3"/>
                <p:cNvPicPr>
                  <a:picLocks noChangeAspect="1" noChangeArrowheads="1"/>
                </p:cNvPicPr>
                <p:nvPr/>
              </p:nvPicPr>
              <p:blipFill>
                <a:blip r:embed="rId6" cstate="email"/>
                <a:srcRect/>
                <a:stretch>
                  <a:fillRect/>
                </a:stretch>
              </p:blipFill>
              <p:spPr bwMode="auto">
                <a:xfrm>
                  <a:off x="1640633" y="1379918"/>
                  <a:ext cx="146758" cy="6544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2" name="Picture 3"/>
                <p:cNvPicPr>
                  <a:picLocks noChangeAspect="1" noChangeArrowheads="1"/>
                </p:cNvPicPr>
                <p:nvPr/>
              </p:nvPicPr>
              <p:blipFill>
                <a:blip r:embed="rId6" cstate="email"/>
                <a:srcRect/>
                <a:stretch>
                  <a:fillRect/>
                </a:stretch>
              </p:blipFill>
              <p:spPr bwMode="auto">
                <a:xfrm>
                  <a:off x="1898415" y="2100954"/>
                  <a:ext cx="146758" cy="6544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3" name="Picture 3"/>
                <p:cNvPicPr>
                  <a:picLocks noChangeAspect="1" noChangeArrowheads="1"/>
                </p:cNvPicPr>
                <p:nvPr/>
              </p:nvPicPr>
              <p:blipFill>
                <a:blip r:embed="rId6" cstate="email"/>
                <a:srcRect/>
                <a:stretch>
                  <a:fillRect/>
                </a:stretch>
              </p:blipFill>
              <p:spPr bwMode="auto">
                <a:xfrm>
                  <a:off x="3172308" y="1955693"/>
                  <a:ext cx="146758" cy="6544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4" name="Picture 3"/>
                <p:cNvPicPr>
                  <a:picLocks noChangeAspect="1" noChangeArrowheads="1"/>
                </p:cNvPicPr>
                <p:nvPr/>
              </p:nvPicPr>
              <p:blipFill>
                <a:blip r:embed="rId6" cstate="email"/>
                <a:srcRect/>
                <a:stretch>
                  <a:fillRect/>
                </a:stretch>
              </p:blipFill>
              <p:spPr bwMode="auto">
                <a:xfrm>
                  <a:off x="4215693" y="1399340"/>
                  <a:ext cx="146758" cy="6544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5" name="Picture 3"/>
                <p:cNvPicPr>
                  <a:picLocks noChangeAspect="1" noChangeArrowheads="1"/>
                </p:cNvPicPr>
                <p:nvPr/>
              </p:nvPicPr>
              <p:blipFill>
                <a:blip r:embed="rId6" cstate="email"/>
                <a:srcRect/>
                <a:stretch>
                  <a:fillRect/>
                </a:stretch>
              </p:blipFill>
              <p:spPr bwMode="auto">
                <a:xfrm>
                  <a:off x="4609601" y="1366134"/>
                  <a:ext cx="146758" cy="6544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7" name="Picture 3"/>
                <p:cNvPicPr>
                  <a:picLocks noChangeAspect="1" noChangeArrowheads="1"/>
                </p:cNvPicPr>
                <p:nvPr/>
              </p:nvPicPr>
              <p:blipFill>
                <a:blip r:embed="rId6" cstate="email"/>
                <a:srcRect/>
                <a:stretch>
                  <a:fillRect/>
                </a:stretch>
              </p:blipFill>
              <p:spPr bwMode="auto">
                <a:xfrm>
                  <a:off x="4322144" y="2348574"/>
                  <a:ext cx="146758" cy="6544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</p:grp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0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211960" y="2029103"/>
            <a:ext cx="3290544" cy="1046703"/>
            <a:chOff x="79462" y="3336052"/>
            <a:chExt cx="3290544" cy="1046703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1065125" y="3336052"/>
              <a:ext cx="10049" cy="101823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1951055" y="3364521"/>
              <a:ext cx="10049" cy="101823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0" name="组合 19"/>
            <p:cNvGrpSpPr/>
            <p:nvPr/>
          </p:nvGrpSpPr>
          <p:grpSpPr>
            <a:xfrm>
              <a:off x="79462" y="3336052"/>
              <a:ext cx="3290544" cy="1018234"/>
              <a:chOff x="79462" y="3336052"/>
              <a:chExt cx="3290544" cy="1018234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204775" y="3336052"/>
                <a:ext cx="3165231" cy="2009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52" name="Picture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437194" y="3379538"/>
                <a:ext cx="423863" cy="3333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3" name="Picture 3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266089" y="3424289"/>
                <a:ext cx="449717" cy="2886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4" name="Picture 4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078151" y="3396956"/>
                <a:ext cx="312983" cy="298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55" name="直接连接符 54"/>
              <p:cNvCxnSpPr/>
              <p:nvPr/>
            </p:nvCxnSpPr>
            <p:spPr>
              <a:xfrm>
                <a:off x="133193" y="3799951"/>
                <a:ext cx="3165231" cy="2009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133190" y="4334189"/>
                <a:ext cx="3165231" cy="2009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14" name="组合 13"/>
              <p:cNvGrpSpPr/>
              <p:nvPr/>
            </p:nvGrpSpPr>
            <p:grpSpPr>
              <a:xfrm>
                <a:off x="79462" y="3907580"/>
                <a:ext cx="3170538" cy="369332"/>
                <a:chOff x="79462" y="3907580"/>
                <a:chExt cx="3170538" cy="369332"/>
              </a:xfrm>
            </p:grpSpPr>
            <p:sp>
              <p:nvSpPr>
                <p:cNvPr id="12" name="TextBox 11"/>
                <p:cNvSpPr txBox="1"/>
                <p:nvPr/>
              </p:nvSpPr>
              <p:spPr>
                <a:xfrm>
                  <a:off x="79462" y="3907580"/>
                  <a:ext cx="117184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  ）只</a:t>
                  </a:r>
                  <a:endPara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8" name="TextBox 57"/>
                <p:cNvSpPr txBox="1"/>
                <p:nvPr/>
              </p:nvSpPr>
              <p:spPr>
                <a:xfrm>
                  <a:off x="2078151" y="3907580"/>
                  <a:ext cx="117184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  ）只</a:t>
                  </a:r>
                  <a:endPara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9" name="TextBox 58"/>
                <p:cNvSpPr txBox="1"/>
                <p:nvPr/>
              </p:nvSpPr>
              <p:spPr>
                <a:xfrm>
                  <a:off x="946749" y="3907580"/>
                  <a:ext cx="117184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  ）只</a:t>
                  </a:r>
                  <a:endPara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22" name="TextBox 21"/>
          <p:cNvSpPr txBox="1"/>
          <p:nvPr/>
        </p:nvSpPr>
        <p:spPr>
          <a:xfrm>
            <a:off x="2915816" y="1266314"/>
            <a:ext cx="5437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）数一数，把结果整理在表格中。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99992" y="2603688"/>
            <a:ext cx="424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371186" y="2603688"/>
            <a:ext cx="424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523314" y="2603688"/>
            <a:ext cx="424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014183" y="3433846"/>
            <a:ext cx="5964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的数量最多，</a:t>
            </a:r>
            <a:r>
              <a:rPr lang="zh-CN" altLang="en-US" sz="2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的数量最少。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54961" y="3435846"/>
            <a:ext cx="312983" cy="29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22751" y="3515477"/>
            <a:ext cx="436917" cy="280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3" name="组合 72"/>
          <p:cNvGrpSpPr/>
          <p:nvPr/>
        </p:nvGrpSpPr>
        <p:grpSpPr>
          <a:xfrm>
            <a:off x="686420" y="1098330"/>
            <a:ext cx="2084378" cy="2815446"/>
            <a:chOff x="492567" y="467931"/>
            <a:chExt cx="2084378" cy="2815446"/>
          </a:xfrm>
        </p:grpSpPr>
        <p:grpSp>
          <p:nvGrpSpPr>
            <p:cNvPr id="4" name="组合 3"/>
            <p:cNvGrpSpPr/>
            <p:nvPr/>
          </p:nvGrpSpPr>
          <p:grpSpPr>
            <a:xfrm>
              <a:off x="492567" y="1225524"/>
              <a:ext cx="465828" cy="1982092"/>
              <a:chOff x="492567" y="1225524"/>
              <a:chExt cx="465828" cy="1982092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494599" y="2874241"/>
                <a:ext cx="423863" cy="3333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7" name="Picture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492568" y="2571749"/>
                <a:ext cx="423863" cy="3333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8" name="Picture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494599" y="2239524"/>
                <a:ext cx="423863" cy="3333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9" name="Picture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492567" y="1867106"/>
                <a:ext cx="423863" cy="3333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" name="Picture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534532" y="1540690"/>
                <a:ext cx="423863" cy="3333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" name="Picture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534532" y="1225524"/>
                <a:ext cx="423863" cy="3333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1266090" y="2033462"/>
              <a:ext cx="462519" cy="1174753"/>
              <a:chOff x="1266090" y="2033462"/>
              <a:chExt cx="462519" cy="1174753"/>
            </a:xfrm>
          </p:grpSpPr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1266090" y="2919591"/>
                <a:ext cx="449717" cy="2886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3" name="Picture 3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1278892" y="2616500"/>
                <a:ext cx="449717" cy="2886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4" name="Picture 3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1266091" y="2313872"/>
                <a:ext cx="449717" cy="2886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5" name="Picture 3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1278892" y="2033462"/>
                <a:ext cx="436917" cy="2804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2078528" y="467931"/>
              <a:ext cx="374756" cy="2704848"/>
              <a:chOff x="2078528" y="467931"/>
              <a:chExt cx="374756" cy="2704848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140301" y="2874241"/>
                <a:ext cx="312983" cy="298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8" name="Picture 4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086711" y="1408839"/>
                <a:ext cx="312983" cy="298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1" name="Picture 4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098244" y="1707377"/>
                <a:ext cx="312983" cy="298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2" name="Picture 4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086712" y="1961932"/>
                <a:ext cx="312983" cy="298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3" name="Picture 4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098243" y="2273211"/>
                <a:ext cx="312983" cy="298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4" name="Picture 4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098244" y="2571749"/>
                <a:ext cx="312983" cy="298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9" name="Picture 4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098244" y="467931"/>
                <a:ext cx="312983" cy="298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0" name="Picture 4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078528" y="803593"/>
                <a:ext cx="312983" cy="298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1" name="Picture 4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086712" y="1114327"/>
                <a:ext cx="312983" cy="298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72" name="组合 71"/>
            <p:cNvGrpSpPr/>
            <p:nvPr/>
          </p:nvGrpSpPr>
          <p:grpSpPr>
            <a:xfrm>
              <a:off x="492567" y="803593"/>
              <a:ext cx="2084378" cy="2479784"/>
              <a:chOff x="492567" y="803593"/>
              <a:chExt cx="2084378" cy="2479784"/>
            </a:xfrm>
          </p:grpSpPr>
          <p:cxnSp>
            <p:nvCxnSpPr>
              <p:cNvPr id="65" name="直接连接符 64"/>
              <p:cNvCxnSpPr/>
              <p:nvPr/>
            </p:nvCxnSpPr>
            <p:spPr>
              <a:xfrm>
                <a:off x="492567" y="3283377"/>
                <a:ext cx="208437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1132609" y="803593"/>
                <a:ext cx="10391" cy="247978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>
                <a:off x="1985473" y="803593"/>
                <a:ext cx="10391" cy="247978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TextBox 59"/>
          <p:cNvSpPr txBox="1"/>
          <p:nvPr/>
        </p:nvSpPr>
        <p:spPr>
          <a:xfrm>
            <a:off x="396682" y="575110"/>
            <a:ext cx="5073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数一数，填一填。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3" name="图片 62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66" grpId="0"/>
      <p:bldP spid="67" grpId="0"/>
      <p:bldP spid="36" grpId="0"/>
    </p:bldLst>
  </p:timing>
</p:sld>
</file>

<file path=ppt/tags/tag1.xml><?xml version="1.0" encoding="utf-8"?>
<p:tagLst xmlns:p="http://schemas.openxmlformats.org/presentationml/2006/main">
  <p:tag name="KSO_WPP_MARK_KEY" val="6862a06d-fa37-4622-9844-1cbd2f5733c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564</Words>
  <Application>WPS 演示</Application>
  <PresentationFormat>全屏显示(16:9)</PresentationFormat>
  <Paragraphs>178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30</cp:revision>
  <dcterms:created xsi:type="dcterms:W3CDTF">2018-09-11T05:46:00Z</dcterms:created>
  <dcterms:modified xsi:type="dcterms:W3CDTF">2023-01-29T10:21:02Z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F53242A29F15408BB540E3467B829872</vt:lpwstr>
  </property>
  <property fmtid="{D5CDD505-2E9C-101B-9397-08002B2CF9AE}" pid="3" name="KSOProductBuildVer">
    <vt:lpwstr>2052-11.1.0.13703</vt:lpwstr>
  </property>
</Properties>
</file>