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3" r:id="rId3"/>
    <p:sldId id="278" r:id="rId4"/>
    <p:sldId id="279" r:id="rId5"/>
    <p:sldId id="280" r:id="rId6"/>
    <p:sldId id="281" r:id="rId7"/>
    <p:sldId id="282" r:id="rId8"/>
    <p:sldId id="284" r:id="rId10"/>
    <p:sldId id="285" r:id="rId11"/>
    <p:sldId id="286" r:id="rId12"/>
    <p:sldId id="271" r:id="rId13"/>
    <p:sldId id="294" r:id="rId14"/>
    <p:sldId id="295" r:id="rId15"/>
    <p:sldId id="272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40" d="100"/>
          <a:sy n="140" d="100"/>
        </p:scale>
        <p:origin x="-990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238E34-FE9D-4DFF-BB2E-6FC8FB1224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ACFD6-210B-4C46-BA60-3E51A00D11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总复习 综合练习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2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932040" y="3723878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2267744" y="37421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4932480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226774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64587" y="2330555"/>
            <a:ext cx="2615138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 综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合练习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9006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4993045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22924" y="363864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330332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632124" y="1008983"/>
            <a:ext cx="2600712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儿童乐圆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897888" y="1097469"/>
            <a:ext cx="739305" cy="648000"/>
            <a:chOff x="1265723" y="1440417"/>
            <a:chExt cx="739305" cy="64800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9" name="文本框 10"/>
            <p:cNvSpPr txBox="1"/>
            <p:nvPr/>
          </p:nvSpPr>
          <p:spPr>
            <a:xfrm>
              <a:off x="1265723" y="1440417"/>
              <a:ext cx="739305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endParaRPr kumimoji="1" lang="zh-CN" altLang="en-US" sz="35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147104"/>
            <a:ext cx="6984776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以内数的组成，十位上是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，个位上是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。读数时，从高位读起，十位上是几就读几十，个位上是几就读几，个位上的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5536" y="1563638"/>
            <a:ext cx="8460432" cy="2955357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1779662"/>
            <a:ext cx="7946412" cy="30854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以内数的比较大小，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先看十位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上的数，十位上的数大就大，如果十位上的数相同，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，个位上的数大就大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以内的两个数相加，相对数位要对齐，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从个位开始计算，再计算十位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，如果个位满十向十位进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，同时十位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加上进位数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再计算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2067694"/>
            <a:ext cx="6529182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以内的两个数相减，相对位数要对齐，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从个位减起，再计算十位。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个位不够减，向十位借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，与个位合起来再减，同时十位上的数必须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减去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411760" y="1563638"/>
            <a:ext cx="410445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27784" y="1913212"/>
            <a:ext cx="2416827" cy="2058849"/>
          </a:xfrm>
          <a:prstGeom prst="rect">
            <a:avLst/>
          </a:prstGeom>
        </p:spPr>
      </p:pic>
      <p:sp>
        <p:nvSpPr>
          <p:cNvPr id="90" name="椭圆形标注 89"/>
          <p:cNvSpPr/>
          <p:nvPr/>
        </p:nvSpPr>
        <p:spPr>
          <a:xfrm>
            <a:off x="4572146" y="1324356"/>
            <a:ext cx="2973565" cy="846117"/>
          </a:xfrm>
          <a:prstGeom prst="wedgeEllipseCallout">
            <a:avLst>
              <a:gd name="adj1" fmla="val -69420"/>
              <a:gd name="adj2" fmla="val 5308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对米和厘米有了初步认识以及米和厘米的换算。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椭圆形标注 91"/>
          <p:cNvSpPr/>
          <p:nvPr/>
        </p:nvSpPr>
        <p:spPr>
          <a:xfrm>
            <a:off x="5195152" y="3272127"/>
            <a:ext cx="2314687" cy="871844"/>
          </a:xfrm>
          <a:prstGeom prst="wedgeEllipseCallout">
            <a:avLst>
              <a:gd name="adj1" fmla="val -55546"/>
              <a:gd name="adj2" fmla="val -919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我学会了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以内的加减运算和应用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Box 15"/>
          <p:cNvSpPr txBox="1">
            <a:spLocks noChangeArrowheads="1"/>
          </p:cNvSpPr>
          <p:nvPr/>
        </p:nvSpPr>
        <p:spPr bwMode="auto">
          <a:xfrm>
            <a:off x="467544" y="843558"/>
            <a:ext cx="8638463" cy="571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29" tIns="60914" rIns="121829" bIns="609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回想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一下这一学期我们都学到了什么？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1242506" y="2915149"/>
            <a:ext cx="1235876" cy="792900"/>
          </a:xfrm>
          <a:prstGeom prst="wedgeRectCallout">
            <a:avLst>
              <a:gd name="adj1" fmla="val 67724"/>
              <a:gd name="adj2" fmla="val -40229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我学会了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钟表和人民币。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复习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611560" y="1131590"/>
            <a:ext cx="8638463" cy="64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29" tIns="60914" rIns="121829" bIns="609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算一算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60788" y="2067694"/>
            <a:ext cx="7583454" cy="2160240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20+5=        37+6=       78-70=      75-3=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81-5=        5+24=       70+20=      34+30=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28+41=       54-45=      19+73=      73-55=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73+17-38=    94-60-15=   70-35+28=   54-37+19=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15595" y="1923678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27500" y="2457351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24328" y="1851670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93733" y="1880101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63061" y="1851670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79912" y="242773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23928" y="2974181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43708" y="2937423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96136" y="242773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68344" y="242773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93733" y="2974180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68344" y="2974181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11760" y="350785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11960" y="3550245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228184" y="3478237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56376" y="3550245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巩固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536043" y="695644"/>
            <a:ext cx="8638463" cy="571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29" tIns="60914" rIns="121829" bIns="609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比一比。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27584" y="1590368"/>
            <a:ext cx="7853830" cy="1800200"/>
            <a:chOff x="2005682" y="703734"/>
            <a:chExt cx="6192688" cy="1800200"/>
          </a:xfrm>
        </p:grpSpPr>
        <p:sp>
          <p:nvSpPr>
            <p:cNvPr id="10" name="圆角矩形 9"/>
            <p:cNvSpPr/>
            <p:nvPr/>
          </p:nvSpPr>
          <p:spPr>
            <a:xfrm>
              <a:off x="2005682" y="703734"/>
              <a:ext cx="6192688" cy="1800200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457200" indent="-457200">
                <a:buAutoNum type="arabicPlain" startAt="98"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62    77   50+27    18-9   17-9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54   45    43   46-2     27+6   41-5  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流程图: 联系 10"/>
            <p:cNvSpPr/>
            <p:nvPr/>
          </p:nvSpPr>
          <p:spPr>
            <a:xfrm>
              <a:off x="3956244" y="1016247"/>
              <a:ext cx="344137" cy="313184"/>
            </a:xfrm>
            <a:prstGeom prst="flowChartConnector">
              <a:avLst/>
            </a:prstGeom>
            <a:noFill/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12" name="流程图: 联系 11"/>
            <p:cNvSpPr/>
            <p:nvPr/>
          </p:nvSpPr>
          <p:spPr>
            <a:xfrm>
              <a:off x="2456434" y="1083900"/>
              <a:ext cx="344137" cy="313184"/>
            </a:xfrm>
            <a:prstGeom prst="flowChartConnector">
              <a:avLst/>
            </a:prstGeom>
            <a:noFill/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13" name="流程图: 联系 12"/>
            <p:cNvSpPr/>
            <p:nvPr/>
          </p:nvSpPr>
          <p:spPr>
            <a:xfrm>
              <a:off x="2439083" y="1819264"/>
              <a:ext cx="344137" cy="371486"/>
            </a:xfrm>
            <a:prstGeom prst="flowChartConnector">
              <a:avLst/>
            </a:prstGeom>
            <a:noFill/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14" name="流程图: 联系 13"/>
            <p:cNvSpPr/>
            <p:nvPr/>
          </p:nvSpPr>
          <p:spPr>
            <a:xfrm>
              <a:off x="4045870" y="1889761"/>
              <a:ext cx="344137" cy="380129"/>
            </a:xfrm>
            <a:prstGeom prst="flowChartConnector">
              <a:avLst/>
            </a:prstGeom>
            <a:noFill/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15" name="流程图: 联系 14"/>
            <p:cNvSpPr/>
            <p:nvPr/>
          </p:nvSpPr>
          <p:spPr>
            <a:xfrm>
              <a:off x="6264016" y="1037044"/>
              <a:ext cx="344137" cy="430470"/>
            </a:xfrm>
            <a:prstGeom prst="flowChartConnector">
              <a:avLst/>
            </a:prstGeom>
            <a:noFill/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16" name="流程图: 联系 15"/>
            <p:cNvSpPr/>
            <p:nvPr/>
          </p:nvSpPr>
          <p:spPr>
            <a:xfrm>
              <a:off x="6320794" y="1901140"/>
              <a:ext cx="344137" cy="368750"/>
            </a:xfrm>
            <a:prstGeom prst="flowChartConnector">
              <a:avLst/>
            </a:prstGeom>
            <a:noFill/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255507" y="1842959"/>
            <a:ext cx="548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30971" y="2571750"/>
            <a:ext cx="548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44833" y="1779662"/>
            <a:ext cx="548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27515" y="2640601"/>
            <a:ext cx="548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47195" y="2654219"/>
            <a:ext cx="548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347864" y="1770951"/>
            <a:ext cx="548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31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435774" y="726431"/>
            <a:ext cx="8638463" cy="64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29" tIns="60914" rIns="121829" bIns="609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写出钟表上的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115616" y="3248106"/>
            <a:ext cx="2684144" cy="547780"/>
            <a:chOff x="610101" y="3939678"/>
            <a:chExt cx="2684144" cy="547780"/>
          </a:xfrm>
        </p:grpSpPr>
        <p:sp>
          <p:nvSpPr>
            <p:cNvPr id="12" name="TextBox 11"/>
            <p:cNvSpPr txBox="1"/>
            <p:nvPr/>
          </p:nvSpPr>
          <p:spPr>
            <a:xfrm>
              <a:off x="610101" y="3940300"/>
              <a:ext cx="5238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122269" y="3939678"/>
              <a:ext cx="1171976" cy="547780"/>
              <a:chOff x="2122269" y="3948900"/>
              <a:chExt cx="1171976" cy="547780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2122269" y="3973460"/>
                <a:ext cx="95594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2770347" y="3948900"/>
                <a:ext cx="5238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半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929272" y="1779662"/>
            <a:ext cx="6451040" cy="1965461"/>
            <a:chOff x="260692" y="1900902"/>
            <a:chExt cx="6451040" cy="1965461"/>
          </a:xfrm>
        </p:grpSpPr>
        <p:sp>
          <p:nvSpPr>
            <p:cNvPr id="44" name="TextBox 43"/>
            <p:cNvSpPr txBox="1"/>
            <p:nvPr/>
          </p:nvSpPr>
          <p:spPr>
            <a:xfrm>
              <a:off x="5091560" y="3466939"/>
              <a:ext cx="16201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刚过   时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3522510" y="3425153"/>
              <a:ext cx="1161426" cy="409810"/>
              <a:chOff x="3596813" y="3928685"/>
              <a:chExt cx="1161426" cy="409810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3596813" y="3928685"/>
                <a:ext cx="11614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快</a:t>
                </a:r>
                <a:r>
                  <a:rPr lang="zh-CN" altLang="en-US" sz="1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到  时</a:t>
                </a:r>
                <a:endPara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4194284" y="3969163"/>
                <a:ext cx="5238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260692" y="1900902"/>
              <a:ext cx="6095908" cy="1965461"/>
              <a:chOff x="393776" y="2363812"/>
              <a:chExt cx="6095908" cy="1965461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393776" y="2363812"/>
                <a:ext cx="6095908" cy="1965461"/>
                <a:chOff x="358036" y="2415571"/>
                <a:chExt cx="6095908" cy="1965461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358036" y="2536136"/>
                  <a:ext cx="6095908" cy="1844896"/>
                  <a:chOff x="610042" y="1592810"/>
                  <a:chExt cx="6095908" cy="1844896"/>
                </a:xfrm>
              </p:grpSpPr>
              <p:grpSp>
                <p:nvGrpSpPr>
                  <p:cNvPr id="15" name="组合 14"/>
                  <p:cNvGrpSpPr/>
                  <p:nvPr/>
                </p:nvGrpSpPr>
                <p:grpSpPr>
                  <a:xfrm>
                    <a:off x="610042" y="2974796"/>
                    <a:ext cx="6095908" cy="462910"/>
                    <a:chOff x="616752" y="2942811"/>
                    <a:chExt cx="6095908" cy="462910"/>
                  </a:xfrm>
                </p:grpSpPr>
                <p:grpSp>
                  <p:nvGrpSpPr>
                    <p:cNvPr id="27" name="组合 26"/>
                    <p:cNvGrpSpPr/>
                    <p:nvPr/>
                  </p:nvGrpSpPr>
                  <p:grpSpPr>
                    <a:xfrm>
                      <a:off x="616752" y="2942811"/>
                      <a:ext cx="6095908" cy="462910"/>
                      <a:chOff x="958395" y="2942811"/>
                      <a:chExt cx="6095908" cy="462910"/>
                    </a:xfrm>
                  </p:grpSpPr>
                  <p:sp>
                    <p:nvSpPr>
                      <p:cNvPr id="31" name="矩形 30"/>
                      <p:cNvSpPr/>
                      <p:nvPr/>
                    </p:nvSpPr>
                    <p:spPr>
                      <a:xfrm>
                        <a:off x="958395" y="2942811"/>
                        <a:ext cx="1197167" cy="462910"/>
                      </a:xfrm>
                      <a:prstGeom prst="rect">
                        <a:avLst/>
                      </a:prstGeom>
                      <a:noFill/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8" name="矩形 27"/>
                      <p:cNvSpPr/>
                      <p:nvPr/>
                    </p:nvSpPr>
                    <p:spPr>
                      <a:xfrm>
                        <a:off x="5857136" y="2942811"/>
                        <a:ext cx="1197167" cy="462910"/>
                      </a:xfrm>
                      <a:prstGeom prst="rect">
                        <a:avLst/>
                      </a:prstGeom>
                      <a:noFill/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9" name="矩形 28"/>
                      <p:cNvSpPr/>
                      <p:nvPr/>
                    </p:nvSpPr>
                    <p:spPr>
                      <a:xfrm>
                        <a:off x="2606325" y="2942811"/>
                        <a:ext cx="1197167" cy="462910"/>
                      </a:xfrm>
                      <a:prstGeom prst="rect">
                        <a:avLst/>
                      </a:prstGeom>
                      <a:noFill/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30" name="矩形 29"/>
                      <p:cNvSpPr/>
                      <p:nvPr/>
                    </p:nvSpPr>
                    <p:spPr>
                      <a:xfrm>
                        <a:off x="4161431" y="2942811"/>
                        <a:ext cx="1197167" cy="462910"/>
                      </a:xfrm>
                      <a:prstGeom prst="rect">
                        <a:avLst/>
                      </a:prstGeom>
                      <a:noFill/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21" name="TextBox 20"/>
                    <p:cNvSpPr txBox="1"/>
                    <p:nvPr/>
                  </p:nvSpPr>
                  <p:spPr>
                    <a:xfrm>
                      <a:off x="1034134" y="2974211"/>
                      <a:ext cx="331596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23" name="TextBox 22"/>
                    <p:cNvSpPr txBox="1"/>
                    <p:nvPr/>
                  </p:nvSpPr>
                  <p:spPr>
                    <a:xfrm>
                      <a:off x="2697467" y="2962237"/>
                      <a:ext cx="331596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pic>
                <p:nvPicPr>
                  <p:cNvPr id="1028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1" cstate="print"/>
                  <a:srcRect/>
                  <a:stretch>
                    <a:fillRect/>
                  </a:stretch>
                </p:blipFill>
                <p:spPr bwMode="auto">
                  <a:xfrm>
                    <a:off x="2348744" y="1592810"/>
                    <a:ext cx="1106395" cy="116786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pic>
              <p:nvPicPr>
                <p:cNvPr id="1032" name="Picture 8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358036" y="2415571"/>
                  <a:ext cx="1186248" cy="120206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1033" name="Picture 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710489" y="2488283"/>
                <a:ext cx="1047750" cy="10668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4" name="Picture 10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56777" y="2400906"/>
                <a:ext cx="1076325" cy="10477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51" name="组合 50"/>
          <p:cNvGrpSpPr/>
          <p:nvPr/>
        </p:nvGrpSpPr>
        <p:grpSpPr>
          <a:xfrm>
            <a:off x="4644008" y="3238907"/>
            <a:ext cx="2180082" cy="550703"/>
            <a:chOff x="4051948" y="3912195"/>
            <a:chExt cx="2180082" cy="550703"/>
          </a:xfrm>
        </p:grpSpPr>
        <p:sp>
          <p:nvSpPr>
            <p:cNvPr id="57" name="TextBox 56"/>
            <p:cNvSpPr txBox="1"/>
            <p:nvPr/>
          </p:nvSpPr>
          <p:spPr>
            <a:xfrm>
              <a:off x="4051948" y="3912195"/>
              <a:ext cx="5238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708132" y="3939678"/>
              <a:ext cx="5238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15"/>
          <p:cNvSpPr txBox="1">
            <a:spLocks noChangeArrowheads="1"/>
          </p:cNvSpPr>
          <p:nvPr/>
        </p:nvSpPr>
        <p:spPr bwMode="auto">
          <a:xfrm>
            <a:off x="424968" y="697000"/>
            <a:ext cx="8638463" cy="64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29" tIns="60914" rIns="121829" bIns="609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在（  ）里填上“米”或“厘米”或正确的数字。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496" y="1707654"/>
            <a:ext cx="99371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）铅笔盒宽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）。 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）课桌高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）旗杆高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）。  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）丽丽身高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）厘米 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+80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）米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15816" y="1707654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843808" y="2562458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452320" y="2575698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164288" y="1779662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051720" y="3426554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524328" y="3419817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69" grpId="0"/>
      <p:bldP spid="70" grpId="0"/>
      <p:bldP spid="71" grpId="0"/>
      <p:bldP spid="72" grpId="0"/>
      <p:bldP spid="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47864" y="1059582"/>
            <a:ext cx="5256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本漫画书和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个铅笔盒一共需要多少元？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849990" y="1966069"/>
            <a:ext cx="3970482" cy="461665"/>
            <a:chOff x="3635896" y="3000049"/>
            <a:chExt cx="3970482" cy="461665"/>
          </a:xfrm>
        </p:grpSpPr>
        <p:sp>
          <p:nvSpPr>
            <p:cNvPr id="9" name="矩形 8"/>
            <p:cNvSpPr/>
            <p:nvPr/>
          </p:nvSpPr>
          <p:spPr>
            <a:xfrm>
              <a:off x="3635896" y="3051155"/>
              <a:ext cx="360040" cy="384691"/>
            </a:xfrm>
            <a:prstGeom prst="rec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32" name="矩形 31"/>
            <p:cNvSpPr/>
            <p:nvPr/>
          </p:nvSpPr>
          <p:spPr>
            <a:xfrm>
              <a:off x="5184068" y="3051155"/>
              <a:ext cx="360040" cy="384691"/>
            </a:xfrm>
            <a:prstGeom prst="rec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33" name="矩形 32"/>
            <p:cNvSpPr/>
            <p:nvPr/>
          </p:nvSpPr>
          <p:spPr>
            <a:xfrm>
              <a:off x="4499992" y="3051155"/>
              <a:ext cx="360040" cy="384691"/>
            </a:xfrm>
            <a:prstGeom prst="rec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0" name="流程图: 联系 9"/>
            <p:cNvSpPr/>
            <p:nvPr/>
          </p:nvSpPr>
          <p:spPr>
            <a:xfrm>
              <a:off x="4057935" y="3077384"/>
              <a:ext cx="385192" cy="360541"/>
            </a:xfrm>
            <a:prstGeom prst="flowChartConnec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850023" y="3000049"/>
              <a:ext cx="27563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=          (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400" b="1" dirty="0" smtClean="0"/>
                <a:t>)</a:t>
              </a:r>
              <a:endParaRPr lang="zh-CN" altLang="en-US" sz="2400" b="1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857697" y="1995686"/>
            <a:ext cx="2378599" cy="487894"/>
            <a:chOff x="3779912" y="2136613"/>
            <a:chExt cx="2378599" cy="487894"/>
          </a:xfrm>
        </p:grpSpPr>
        <p:sp>
          <p:nvSpPr>
            <p:cNvPr id="19" name="TextBox 18"/>
            <p:cNvSpPr txBox="1"/>
            <p:nvPr/>
          </p:nvSpPr>
          <p:spPr>
            <a:xfrm>
              <a:off x="3779912" y="2162842"/>
              <a:ext cx="6803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274078" y="2136613"/>
              <a:ext cx="8844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644008" y="2144292"/>
              <a:ext cx="6803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215421" y="2137644"/>
              <a:ext cx="6803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3347864" y="2681823"/>
            <a:ext cx="5788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元钱买一块橡皮，能找回多少钱？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788024" y="3363838"/>
            <a:ext cx="3096344" cy="461665"/>
            <a:chOff x="3635896" y="3037986"/>
            <a:chExt cx="3096344" cy="461665"/>
          </a:xfrm>
        </p:grpSpPr>
        <p:sp>
          <p:nvSpPr>
            <p:cNvPr id="55" name="矩形 54"/>
            <p:cNvSpPr/>
            <p:nvPr/>
          </p:nvSpPr>
          <p:spPr>
            <a:xfrm>
              <a:off x="3635896" y="3051155"/>
              <a:ext cx="360040" cy="384691"/>
            </a:xfrm>
            <a:prstGeom prst="rec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56" name="矩形 55"/>
            <p:cNvSpPr/>
            <p:nvPr/>
          </p:nvSpPr>
          <p:spPr>
            <a:xfrm>
              <a:off x="5184068" y="3051155"/>
              <a:ext cx="360040" cy="384691"/>
            </a:xfrm>
            <a:prstGeom prst="rec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57" name="矩形 56"/>
            <p:cNvSpPr/>
            <p:nvPr/>
          </p:nvSpPr>
          <p:spPr>
            <a:xfrm>
              <a:off x="4499992" y="3051155"/>
              <a:ext cx="360040" cy="384691"/>
            </a:xfrm>
            <a:prstGeom prst="rec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58" name="流程图: 联系 57"/>
            <p:cNvSpPr/>
            <p:nvPr/>
          </p:nvSpPr>
          <p:spPr>
            <a:xfrm>
              <a:off x="4057935" y="3077384"/>
              <a:ext cx="385192" cy="360541"/>
            </a:xfrm>
            <a:prstGeom prst="flowChartConnec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932040" y="3037986"/>
              <a:ext cx="1800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=        (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角</a:t>
              </a:r>
              <a:r>
                <a:rPr lang="en-US" altLang="zh-CN" sz="2400" b="1" dirty="0" smtClean="0"/>
                <a:t>)</a:t>
              </a:r>
              <a:endParaRPr lang="zh-CN" altLang="en-US" sz="2400" b="1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658339" y="3363838"/>
            <a:ext cx="2361933" cy="734115"/>
            <a:chOff x="3635895" y="2184331"/>
            <a:chExt cx="1962219" cy="734115"/>
          </a:xfrm>
        </p:grpSpPr>
        <p:sp>
          <p:nvSpPr>
            <p:cNvPr id="49" name="TextBox 48"/>
            <p:cNvSpPr txBox="1"/>
            <p:nvPr/>
          </p:nvSpPr>
          <p:spPr>
            <a:xfrm>
              <a:off x="3635895" y="2210560"/>
              <a:ext cx="43550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130062" y="2184331"/>
              <a:ext cx="468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499992" y="2192010"/>
              <a:ext cx="360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161279" y="2185362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1206" y="1012117"/>
            <a:ext cx="316230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971600" y="771550"/>
            <a:ext cx="7029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/>
          </a:p>
        </p:txBody>
      </p:sp>
      <p:grpSp>
        <p:nvGrpSpPr>
          <p:cNvPr id="17" name="组合 16"/>
          <p:cNvGrpSpPr/>
          <p:nvPr/>
        </p:nvGrpSpPr>
        <p:grpSpPr>
          <a:xfrm>
            <a:off x="966841" y="1682005"/>
            <a:ext cx="7766966" cy="1285239"/>
            <a:chOff x="966841" y="1682005"/>
            <a:chExt cx="7766966" cy="1285239"/>
          </a:xfrm>
        </p:grpSpPr>
        <p:grpSp>
          <p:nvGrpSpPr>
            <p:cNvPr id="15" name="组合 14"/>
            <p:cNvGrpSpPr/>
            <p:nvPr/>
          </p:nvGrpSpPr>
          <p:grpSpPr>
            <a:xfrm>
              <a:off x="970810" y="1682005"/>
              <a:ext cx="6262409" cy="939134"/>
              <a:chOff x="970810" y="1682005"/>
              <a:chExt cx="6262409" cy="93913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970810" y="1682005"/>
                <a:ext cx="2671076" cy="830997"/>
                <a:chOff x="892813" y="1635646"/>
                <a:chExt cx="2671076" cy="830997"/>
              </a:xfrm>
            </p:grpSpPr>
            <p:sp>
              <p:nvSpPr>
                <p:cNvPr id="7" name="TextBox 6"/>
                <p:cNvSpPr txBox="1"/>
                <p:nvPr/>
              </p:nvSpPr>
              <p:spPr>
                <a:xfrm>
                  <a:off x="892813" y="1635646"/>
                  <a:ext cx="2671076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</a:t>
                  </a: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2            8 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+   5       -4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1158477" y="2080589"/>
                  <a:ext cx="302806" cy="271482"/>
                </a:xfrm>
                <a:prstGeom prst="rect">
                  <a:avLst/>
                </a:prstGeom>
                <a:noFill/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1460995" y="1777505"/>
                  <a:ext cx="302806" cy="271482"/>
                </a:xfrm>
                <a:prstGeom prst="rect">
                  <a:avLst/>
                </a:prstGeom>
                <a:noFill/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56" name="矩形 55"/>
                <p:cNvSpPr/>
                <p:nvPr/>
              </p:nvSpPr>
              <p:spPr>
                <a:xfrm>
                  <a:off x="2865786" y="1766878"/>
                  <a:ext cx="302806" cy="271482"/>
                </a:xfrm>
                <a:prstGeom prst="rect">
                  <a:avLst/>
                </a:prstGeom>
                <a:noFill/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57" name="矩形 56"/>
                <p:cNvSpPr/>
                <p:nvPr/>
              </p:nvSpPr>
              <p:spPr>
                <a:xfrm>
                  <a:off x="3161123" y="2059676"/>
                  <a:ext cx="302806" cy="271482"/>
                </a:xfrm>
                <a:prstGeom prst="rect">
                  <a:avLst/>
                </a:prstGeom>
                <a:noFill/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>
                <a:off x="4427984" y="1777505"/>
                <a:ext cx="2671076" cy="830997"/>
                <a:chOff x="4275584" y="1625105"/>
                <a:chExt cx="2671076" cy="830997"/>
              </a:xfrm>
            </p:grpSpPr>
            <p:sp>
              <p:nvSpPr>
                <p:cNvPr id="82" name="TextBox 81"/>
                <p:cNvSpPr txBox="1"/>
                <p:nvPr/>
              </p:nvSpPr>
              <p:spPr>
                <a:xfrm>
                  <a:off x="4275584" y="1625105"/>
                  <a:ext cx="2671076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</a:t>
                  </a: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7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+   2       +2 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8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3" name="矩形 82"/>
                <p:cNvSpPr/>
                <p:nvPr/>
              </p:nvSpPr>
              <p:spPr>
                <a:xfrm>
                  <a:off x="4851648" y="1716198"/>
                  <a:ext cx="302806" cy="271482"/>
                </a:xfrm>
                <a:prstGeom prst="rect">
                  <a:avLst/>
                </a:prstGeom>
                <a:noFill/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84" name="矩形 83"/>
                <p:cNvSpPr/>
                <p:nvPr/>
              </p:nvSpPr>
              <p:spPr>
                <a:xfrm>
                  <a:off x="4599350" y="2080589"/>
                  <a:ext cx="302806" cy="271482"/>
                </a:xfrm>
                <a:prstGeom prst="rect">
                  <a:avLst/>
                </a:prstGeom>
                <a:noFill/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85" name="矩形 84"/>
                <p:cNvSpPr/>
                <p:nvPr/>
              </p:nvSpPr>
              <p:spPr>
                <a:xfrm>
                  <a:off x="6219800" y="1769121"/>
                  <a:ext cx="302806" cy="271482"/>
                </a:xfrm>
                <a:prstGeom prst="rect">
                  <a:avLst/>
                </a:prstGeom>
                <a:noFill/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86" name="矩形 85"/>
                <p:cNvSpPr/>
                <p:nvPr/>
              </p:nvSpPr>
              <p:spPr>
                <a:xfrm>
                  <a:off x="6571770" y="1769121"/>
                  <a:ext cx="302806" cy="271482"/>
                </a:xfrm>
                <a:prstGeom prst="rect">
                  <a:avLst/>
                </a:prstGeom>
                <a:noFill/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</p:grpSp>
          <p:cxnSp>
            <p:nvCxnSpPr>
              <p:cNvPr id="14" name="直接连接符 13"/>
              <p:cNvCxnSpPr/>
              <p:nvPr/>
            </p:nvCxnSpPr>
            <p:spPr>
              <a:xfrm>
                <a:off x="1081252" y="2513002"/>
                <a:ext cx="97046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2753886" y="2497011"/>
                <a:ext cx="97046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518814" y="2580946"/>
                <a:ext cx="97046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>
                <a:off x="6262752" y="2621139"/>
                <a:ext cx="97046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6" name="TextBox 15"/>
            <p:cNvSpPr txBox="1"/>
            <p:nvPr/>
          </p:nvSpPr>
          <p:spPr>
            <a:xfrm>
              <a:off x="966841" y="2505579"/>
              <a:ext cx="7766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5 7        2 3        8 0         5 4    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532890" y="1697166"/>
            <a:ext cx="321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934468" y="1690688"/>
            <a:ext cx="321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233585" y="2042806"/>
            <a:ext cx="321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220490" y="2031856"/>
            <a:ext cx="321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347904" y="1811110"/>
            <a:ext cx="321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751750" y="2119975"/>
            <a:ext cx="321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994733" y="1753249"/>
            <a:ext cx="321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724592" y="1774162"/>
            <a:ext cx="321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0" grpId="0"/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896416" y="706111"/>
            <a:ext cx="7029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400" b="1" dirty="0"/>
          </a:p>
        </p:txBody>
      </p:sp>
      <p:sp>
        <p:nvSpPr>
          <p:cNvPr id="41" name="圆角矩形 40"/>
          <p:cNvSpPr/>
          <p:nvPr/>
        </p:nvSpPr>
        <p:spPr>
          <a:xfrm>
            <a:off x="711579" y="1555871"/>
            <a:ext cx="7399382" cy="2744071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）分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）元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）分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）角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）元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）厘米   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07704" y="134761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60232" y="1419622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83164" y="2245793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67744" y="305664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88224" y="2254101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68144" y="3118197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23" grpId="0"/>
      <p:bldP spid="24" grpId="0"/>
      <p:bldP spid="25" grpId="0"/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KSO_WPP_MARK_KEY" val="206962c6-25d7-489f-8e82-82f4cc87a69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1205</Words>
  <Application>WPS 演示</Application>
  <PresentationFormat>全屏显示(16:9)</PresentationFormat>
  <Paragraphs>248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2023-01-29T10:21:51Z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73B8472511B043EC9F1E122862CED801</vt:lpwstr>
  </property>
  <property fmtid="{D5CDD505-2E9C-101B-9397-08002B2CF9AE}" pid="3" name="KSOProductBuildVer">
    <vt:lpwstr>2052-11.1.0.13703</vt:lpwstr>
  </property>
</Properties>
</file>