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2" r:id="rId3"/>
    <p:sldId id="334" r:id="rId5"/>
    <p:sldId id="279" r:id="rId6"/>
    <p:sldId id="316" r:id="rId7"/>
    <p:sldId id="337" r:id="rId8"/>
    <p:sldId id="312" r:id="rId9"/>
    <p:sldId id="313" r:id="rId10"/>
    <p:sldId id="318" r:id="rId11"/>
    <p:sldId id="281" r:id="rId12"/>
    <p:sldId id="297" r:id="rId13"/>
    <p:sldId id="282" r:id="rId14"/>
    <p:sldId id="283" r:id="rId15"/>
    <p:sldId id="293" r:id="rId16"/>
    <p:sldId id="284" r:id="rId17"/>
    <p:sldId id="298" r:id="rId18"/>
    <p:sldId id="285" r:id="rId19"/>
    <p:sldId id="286" r:id="rId20"/>
    <p:sldId id="346" r:id="rId21"/>
    <p:sldId id="289" r:id="rId22"/>
    <p:sldId id="290" r:id="rId23"/>
    <p:sldId id="347" r:id="rId24"/>
    <p:sldId id="291" r:id="rId25"/>
    <p:sldId id="319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55" autoAdjust="0"/>
    <p:restoredTop sz="99852" autoAdjust="0"/>
  </p:normalViewPr>
  <p:slideViewPr>
    <p:cSldViewPr showGuides="1">
      <p:cViewPr>
        <p:scale>
          <a:sx n="80" d="100"/>
          <a:sy n="80" d="100"/>
        </p:scale>
        <p:origin x="-1932" y="-858"/>
      </p:cViewPr>
      <p:guideLst>
        <p:guide orient="horz" pos="218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13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3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0A451F-DB7B-4BB7-83E0-5A942CC9D3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9C30A6-1B67-4A66-BC02-2DE94473357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44A9AE6-DF0B-41B0-9C45-B95C9559D4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C30A6-1B67-4A66-BC02-2DE944733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C30A6-1B67-4A66-BC02-2DE944733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C30A6-1B67-4A66-BC02-2DE944733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C30A6-1B67-4A66-BC02-2DE944733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C30A6-1B67-4A66-BC02-2DE944733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3927B8-BCCD-4795-A2FF-E45A87CF08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C30A6-1B67-4A66-BC02-2DE944733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00656C-530A-425D-AED3-F550AC17CB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C30A6-1B67-4A66-BC02-2DE944733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C30A6-1B67-4A66-BC02-2DE944733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00656C-530A-425D-AED3-F550AC17CB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9C30A6-1B67-4A66-BC02-2DE9447335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 flipV="1">
            <a:off x="0" y="442912"/>
            <a:ext cx="12192000" cy="4603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5" name="KSO_Shape"/>
          <p:cNvSpPr/>
          <p:nvPr userDrawn="1"/>
        </p:nvSpPr>
        <p:spPr bwMode="auto">
          <a:xfrm>
            <a:off x="11668125" y="42864"/>
            <a:ext cx="433388" cy="400050"/>
          </a:xfrm>
          <a:custGeom>
            <a:avLst/>
            <a:gdLst>
              <a:gd name="T0" fmla="*/ 1767542 w 3927"/>
              <a:gd name="T1" fmla="*/ 308011 h 3928"/>
              <a:gd name="T2" fmla="*/ 1684137 w 3927"/>
              <a:gd name="T3" fmla="*/ 390514 h 3928"/>
              <a:gd name="T4" fmla="*/ 1406885 w 3927"/>
              <a:gd name="T5" fmla="*/ 115046 h 3928"/>
              <a:gd name="T6" fmla="*/ 1490290 w 3927"/>
              <a:gd name="T7" fmla="*/ 32084 h 3928"/>
              <a:gd name="T8" fmla="*/ 1597525 w 3927"/>
              <a:gd name="T9" fmla="*/ 28876 h 3928"/>
              <a:gd name="T10" fmla="*/ 1770750 w 3927"/>
              <a:gd name="T11" fmla="*/ 200757 h 3928"/>
              <a:gd name="T12" fmla="*/ 1767542 w 3927"/>
              <a:gd name="T13" fmla="*/ 308011 h 3928"/>
              <a:gd name="T14" fmla="*/ 1032021 w 3927"/>
              <a:gd name="T15" fmla="*/ 1039078 h 3928"/>
              <a:gd name="T16" fmla="*/ 754768 w 3927"/>
              <a:gd name="T17" fmla="*/ 763152 h 3928"/>
              <a:gd name="T18" fmla="*/ 1364724 w 3927"/>
              <a:gd name="T19" fmla="*/ 156756 h 3928"/>
              <a:gd name="T20" fmla="*/ 1641977 w 3927"/>
              <a:gd name="T21" fmla="*/ 432682 h 3928"/>
              <a:gd name="T22" fmla="*/ 1032021 w 3927"/>
              <a:gd name="T23" fmla="*/ 1039078 h 3928"/>
              <a:gd name="T24" fmla="*/ 993526 w 3927"/>
              <a:gd name="T25" fmla="*/ 1077121 h 3928"/>
              <a:gd name="T26" fmla="*/ 605373 w 3927"/>
              <a:gd name="T27" fmla="*/ 1187584 h 3928"/>
              <a:gd name="T28" fmla="*/ 716274 w 3927"/>
              <a:gd name="T29" fmla="*/ 801653 h 3928"/>
              <a:gd name="T30" fmla="*/ 993526 w 3927"/>
              <a:gd name="T31" fmla="*/ 1077121 h 3928"/>
              <a:gd name="T32" fmla="*/ 352867 w 3927"/>
              <a:gd name="T33" fmla="*/ 226883 h 3928"/>
              <a:gd name="T34" fmla="*/ 179641 w 3927"/>
              <a:gd name="T35" fmla="*/ 400597 h 3928"/>
              <a:gd name="T36" fmla="*/ 179641 w 3927"/>
              <a:gd name="T37" fmla="*/ 1447468 h 3928"/>
              <a:gd name="T38" fmla="*/ 352867 w 3927"/>
              <a:gd name="T39" fmla="*/ 1620724 h 3928"/>
              <a:gd name="T40" fmla="*/ 1400011 w 3927"/>
              <a:gd name="T41" fmla="*/ 1620724 h 3928"/>
              <a:gd name="T42" fmla="*/ 1573236 w 3927"/>
              <a:gd name="T43" fmla="*/ 1447468 h 3928"/>
              <a:gd name="T44" fmla="*/ 1573236 w 3927"/>
              <a:gd name="T45" fmla="*/ 759485 h 3928"/>
              <a:gd name="T46" fmla="*/ 1752419 w 3927"/>
              <a:gd name="T47" fmla="*/ 585771 h 3928"/>
              <a:gd name="T48" fmla="*/ 1752419 w 3927"/>
              <a:gd name="T49" fmla="*/ 1511178 h 3928"/>
              <a:gd name="T50" fmla="*/ 1457753 w 3927"/>
              <a:gd name="T51" fmla="*/ 1800397 h 3928"/>
              <a:gd name="T52" fmla="*/ 289168 w 3927"/>
              <a:gd name="T53" fmla="*/ 1800397 h 3928"/>
              <a:gd name="T54" fmla="*/ 0 w 3927"/>
              <a:gd name="T55" fmla="*/ 1511178 h 3928"/>
              <a:gd name="T56" fmla="*/ 0 w 3927"/>
              <a:gd name="T57" fmla="*/ 354304 h 3928"/>
              <a:gd name="T58" fmla="*/ 289168 w 3927"/>
              <a:gd name="T59" fmla="*/ 47210 h 3928"/>
              <a:gd name="T60" fmla="*/ 1214412 w 3927"/>
              <a:gd name="T61" fmla="*/ 47210 h 3928"/>
              <a:gd name="T62" fmla="*/ 1040728 w 3927"/>
              <a:gd name="T63" fmla="*/ 226883 h 3928"/>
              <a:gd name="T64" fmla="*/ 352867 w 3927"/>
              <a:gd name="T65" fmla="*/ 226883 h 392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927" h="3928">
                <a:moveTo>
                  <a:pt x="3857" y="672"/>
                </a:moveTo>
                <a:cubicBezTo>
                  <a:pt x="3675" y="852"/>
                  <a:pt x="3675" y="852"/>
                  <a:pt x="3675" y="852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252" y="70"/>
                  <a:pt x="3252" y="70"/>
                  <a:pt x="3252" y="70"/>
                </a:cubicBezTo>
                <a:cubicBezTo>
                  <a:pt x="3319" y="4"/>
                  <a:pt x="3424" y="0"/>
                  <a:pt x="3486" y="63"/>
                </a:cubicBezTo>
                <a:cubicBezTo>
                  <a:pt x="3864" y="438"/>
                  <a:pt x="3864" y="438"/>
                  <a:pt x="3864" y="438"/>
                </a:cubicBezTo>
                <a:cubicBezTo>
                  <a:pt x="3927" y="501"/>
                  <a:pt x="3924" y="605"/>
                  <a:pt x="3857" y="672"/>
                </a:cubicBezTo>
                <a:close/>
                <a:moveTo>
                  <a:pt x="2252" y="2267"/>
                </a:moveTo>
                <a:cubicBezTo>
                  <a:pt x="1647" y="1665"/>
                  <a:pt x="1647" y="1665"/>
                  <a:pt x="1647" y="1665"/>
                </a:cubicBezTo>
                <a:cubicBezTo>
                  <a:pt x="2978" y="342"/>
                  <a:pt x="2978" y="342"/>
                  <a:pt x="2978" y="342"/>
                </a:cubicBezTo>
                <a:cubicBezTo>
                  <a:pt x="3583" y="944"/>
                  <a:pt x="3583" y="944"/>
                  <a:pt x="3583" y="944"/>
                </a:cubicBezTo>
                <a:lnTo>
                  <a:pt x="2252" y="2267"/>
                </a:lnTo>
                <a:close/>
                <a:moveTo>
                  <a:pt x="2168" y="2350"/>
                </a:moveTo>
                <a:cubicBezTo>
                  <a:pt x="1321" y="2591"/>
                  <a:pt x="1321" y="2591"/>
                  <a:pt x="1321" y="2591"/>
                </a:cubicBezTo>
                <a:cubicBezTo>
                  <a:pt x="1563" y="1749"/>
                  <a:pt x="1563" y="1749"/>
                  <a:pt x="1563" y="1749"/>
                </a:cubicBezTo>
                <a:lnTo>
                  <a:pt x="2168" y="2350"/>
                </a:lnTo>
                <a:close/>
                <a:moveTo>
                  <a:pt x="770" y="495"/>
                </a:moveTo>
                <a:cubicBezTo>
                  <a:pt x="561" y="495"/>
                  <a:pt x="392" y="665"/>
                  <a:pt x="392" y="874"/>
                </a:cubicBezTo>
                <a:cubicBezTo>
                  <a:pt x="392" y="3158"/>
                  <a:pt x="392" y="3158"/>
                  <a:pt x="392" y="3158"/>
                </a:cubicBezTo>
                <a:cubicBezTo>
                  <a:pt x="392" y="3367"/>
                  <a:pt x="561" y="3536"/>
                  <a:pt x="770" y="3536"/>
                </a:cubicBezTo>
                <a:cubicBezTo>
                  <a:pt x="3055" y="3536"/>
                  <a:pt x="3055" y="3536"/>
                  <a:pt x="3055" y="3536"/>
                </a:cubicBezTo>
                <a:cubicBezTo>
                  <a:pt x="3264" y="3536"/>
                  <a:pt x="3433" y="3367"/>
                  <a:pt x="3433" y="3158"/>
                </a:cubicBezTo>
                <a:cubicBezTo>
                  <a:pt x="3433" y="1657"/>
                  <a:pt x="3433" y="1657"/>
                  <a:pt x="3433" y="1657"/>
                </a:cubicBezTo>
                <a:cubicBezTo>
                  <a:pt x="3824" y="1278"/>
                  <a:pt x="3824" y="1278"/>
                  <a:pt x="3824" y="1278"/>
                </a:cubicBezTo>
                <a:cubicBezTo>
                  <a:pt x="3824" y="3297"/>
                  <a:pt x="3824" y="3297"/>
                  <a:pt x="3824" y="3297"/>
                </a:cubicBezTo>
                <a:cubicBezTo>
                  <a:pt x="3824" y="3645"/>
                  <a:pt x="3529" y="3928"/>
                  <a:pt x="3181" y="3928"/>
                </a:cubicBezTo>
                <a:cubicBezTo>
                  <a:pt x="631" y="3928"/>
                  <a:pt x="631" y="3928"/>
                  <a:pt x="631" y="3928"/>
                </a:cubicBezTo>
                <a:cubicBezTo>
                  <a:pt x="283" y="3928"/>
                  <a:pt x="0" y="3645"/>
                  <a:pt x="0" y="3297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425"/>
                  <a:pt x="283" y="103"/>
                  <a:pt x="631" y="103"/>
                </a:cubicBezTo>
                <a:cubicBezTo>
                  <a:pt x="2650" y="103"/>
                  <a:pt x="2650" y="103"/>
                  <a:pt x="2650" y="103"/>
                </a:cubicBezTo>
                <a:cubicBezTo>
                  <a:pt x="2271" y="495"/>
                  <a:pt x="2271" y="495"/>
                  <a:pt x="2271" y="495"/>
                </a:cubicBezTo>
                <a:lnTo>
                  <a:pt x="770" y="49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文本框 23"/>
          <p:cNvSpPr txBox="1">
            <a:spLocks noChangeArrowheads="1"/>
          </p:cNvSpPr>
          <p:nvPr userDrawn="1"/>
        </p:nvSpPr>
        <p:spPr bwMode="auto">
          <a:xfrm>
            <a:off x="9458316" y="57152"/>
            <a:ext cx="2362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0E58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小学数学二年级下</a:t>
            </a:r>
            <a:r>
              <a:rPr lang="zh-CN" altLang="en-US" sz="1800" dirty="0">
                <a:solidFill>
                  <a:srgbClr val="0E58C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册</a:t>
            </a:r>
            <a:endParaRPr lang="zh-CN" altLang="en-US" sz="1800" dirty="0">
              <a:solidFill>
                <a:srgbClr val="0E58C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>
            <a:spLocks noChangeAspect="1"/>
          </p:cNvSpPr>
          <p:nvPr userDrawn="1"/>
        </p:nvSpPr>
        <p:spPr bwMode="auto">
          <a:xfrm>
            <a:off x="114300" y="-42864"/>
            <a:ext cx="531166" cy="514800"/>
          </a:xfrm>
          <a:custGeom>
            <a:avLst/>
            <a:gdLst>
              <a:gd name="T0" fmla="*/ 912343 w 2122487"/>
              <a:gd name="T1" fmla="*/ 702822 h 2147888"/>
              <a:gd name="T2" fmla="*/ 1019025 w 2122487"/>
              <a:gd name="T3" fmla="*/ 752822 h 2147888"/>
              <a:gd name="T4" fmla="*/ 832155 w 2122487"/>
              <a:gd name="T5" fmla="*/ 978408 h 2147888"/>
              <a:gd name="T6" fmla="*/ 836610 w 2122487"/>
              <a:gd name="T7" fmla="*/ 1025591 h 2147888"/>
              <a:gd name="T8" fmla="*/ 871077 w 2122487"/>
              <a:gd name="T9" fmla="*/ 1060097 h 2147888"/>
              <a:gd name="T10" fmla="*/ 918908 w 2122487"/>
              <a:gd name="T11" fmla="*/ 1064792 h 2147888"/>
              <a:gd name="T12" fmla="*/ 1142824 w 2122487"/>
              <a:gd name="T13" fmla="*/ 878643 h 2147888"/>
              <a:gd name="T14" fmla="*/ 1191827 w 2122487"/>
              <a:gd name="T15" fmla="*/ 988502 h 2147888"/>
              <a:gd name="T16" fmla="*/ 1204958 w 2122487"/>
              <a:gd name="T17" fmla="*/ 1109158 h 2147888"/>
              <a:gd name="T18" fmla="*/ 1179401 w 2122487"/>
              <a:gd name="T19" fmla="*/ 1219955 h 2147888"/>
              <a:gd name="T20" fmla="*/ 1117736 w 2122487"/>
              <a:gd name="T21" fmla="*/ 1312678 h 2147888"/>
              <a:gd name="T22" fmla="*/ 1023715 w 2122487"/>
              <a:gd name="T23" fmla="*/ 1377702 h 2147888"/>
              <a:gd name="T24" fmla="*/ 902964 w 2122487"/>
              <a:gd name="T25" fmla="*/ 1403523 h 2147888"/>
              <a:gd name="T26" fmla="*/ 778931 w 2122487"/>
              <a:gd name="T27" fmla="*/ 1384040 h 2147888"/>
              <a:gd name="T28" fmla="*/ 665215 w 2122487"/>
              <a:gd name="T29" fmla="*/ 1323007 h 2147888"/>
              <a:gd name="T30" fmla="*/ 573772 w 2122487"/>
              <a:gd name="T31" fmla="*/ 1227937 h 2147888"/>
              <a:gd name="T32" fmla="*/ 516094 w 2122487"/>
              <a:gd name="T33" fmla="*/ 1106576 h 2147888"/>
              <a:gd name="T34" fmla="*/ 502494 w 2122487"/>
              <a:gd name="T35" fmla="*/ 976295 h 2147888"/>
              <a:gd name="T36" fmla="*/ 532740 w 2122487"/>
              <a:gd name="T37" fmla="*/ 861037 h 2147888"/>
              <a:gd name="T38" fmla="*/ 599095 w 2122487"/>
              <a:gd name="T39" fmla="*/ 769723 h 2147888"/>
              <a:gd name="T40" fmla="*/ 694523 w 2122487"/>
              <a:gd name="T41" fmla="*/ 709864 h 2147888"/>
              <a:gd name="T42" fmla="*/ 707682 w 2122487"/>
              <a:gd name="T43" fmla="*/ 270333 h 2147888"/>
              <a:gd name="T44" fmla="*/ 967579 w 2122487"/>
              <a:gd name="T45" fmla="*/ 311164 h 2147888"/>
              <a:gd name="T46" fmla="*/ 1199095 w 2122487"/>
              <a:gd name="T47" fmla="*/ 424976 h 2147888"/>
              <a:gd name="T48" fmla="*/ 1065159 w 2122487"/>
              <a:gd name="T49" fmla="*/ 618808 h 2147888"/>
              <a:gd name="T50" fmla="*/ 908704 w 2122487"/>
              <a:gd name="T51" fmla="*/ 552164 h 2147888"/>
              <a:gd name="T52" fmla="*/ 737471 w 2122487"/>
              <a:gd name="T53" fmla="*/ 537849 h 2147888"/>
              <a:gd name="T54" fmla="*/ 574215 w 2122487"/>
              <a:gd name="T55" fmla="*/ 582435 h 2147888"/>
              <a:gd name="T56" fmla="*/ 444031 w 2122487"/>
              <a:gd name="T57" fmla="*/ 680760 h 2147888"/>
              <a:gd name="T58" fmla="*/ 357477 w 2122487"/>
              <a:gd name="T59" fmla="*/ 823904 h 2147888"/>
              <a:gd name="T60" fmla="*/ 327218 w 2122487"/>
              <a:gd name="T61" fmla="*/ 1000841 h 2147888"/>
              <a:gd name="T62" fmla="*/ 365217 w 2122487"/>
              <a:gd name="T63" fmla="*/ 1194908 h 2147888"/>
              <a:gd name="T64" fmla="*/ 466315 w 2122487"/>
              <a:gd name="T65" fmla="*/ 1365508 h 2147888"/>
              <a:gd name="T66" fmla="*/ 613387 w 2122487"/>
              <a:gd name="T67" fmla="*/ 1493165 h 2147888"/>
              <a:gd name="T68" fmla="*/ 788841 w 2122487"/>
              <a:gd name="T69" fmla="*/ 1565207 h 2147888"/>
              <a:gd name="T70" fmla="*/ 973913 w 2122487"/>
              <a:gd name="T71" fmla="*/ 1572012 h 2147888"/>
              <a:gd name="T72" fmla="*/ 1140454 w 2122487"/>
              <a:gd name="T73" fmla="*/ 1512173 h 2147888"/>
              <a:gd name="T74" fmla="*/ 1261958 w 2122487"/>
              <a:gd name="T75" fmla="*/ 1401881 h 2147888"/>
              <a:gd name="T76" fmla="*/ 1333970 w 2122487"/>
              <a:gd name="T77" fmla="*/ 1257093 h 2147888"/>
              <a:gd name="T78" fmla="*/ 1352970 w 2122487"/>
              <a:gd name="T79" fmla="*/ 1091891 h 2147888"/>
              <a:gd name="T80" fmla="*/ 1315439 w 2122487"/>
              <a:gd name="T81" fmla="*/ 918474 h 2147888"/>
              <a:gd name="T82" fmla="*/ 1236860 w 2122487"/>
              <a:gd name="T83" fmla="*/ 776268 h 2147888"/>
              <a:gd name="T84" fmla="*/ 1515992 w 2122487"/>
              <a:gd name="T85" fmla="*/ 787767 h 2147888"/>
              <a:gd name="T86" fmla="*/ 1600201 w 2122487"/>
              <a:gd name="T87" fmla="*/ 1046365 h 2147888"/>
              <a:gd name="T88" fmla="*/ 1601609 w 2122487"/>
              <a:gd name="T89" fmla="*/ 1305669 h 2147888"/>
              <a:gd name="T90" fmla="*/ 1520918 w 2122487"/>
              <a:gd name="T91" fmla="*/ 1543852 h 2147888"/>
              <a:gd name="T92" fmla="*/ 1360241 w 2122487"/>
              <a:gd name="T93" fmla="*/ 1741205 h 2147888"/>
              <a:gd name="T94" fmla="*/ 1120516 w 2122487"/>
              <a:gd name="T95" fmla="*/ 1871678 h 2147888"/>
              <a:gd name="T96" fmla="*/ 933333 w 2122487"/>
              <a:gd name="T97" fmla="*/ 1904296 h 2147888"/>
              <a:gd name="T98" fmla="*/ 637078 w 2122487"/>
              <a:gd name="T99" fmla="*/ 1862291 h 2147888"/>
              <a:gd name="T100" fmla="*/ 363810 w 2122487"/>
              <a:gd name="T101" fmla="*/ 1714923 h 2147888"/>
              <a:gd name="T102" fmla="*/ 147775 w 2122487"/>
              <a:gd name="T103" fmla="*/ 1479789 h 2147888"/>
              <a:gd name="T104" fmla="*/ 36357 w 2122487"/>
              <a:gd name="T105" fmla="*/ 1238790 h 2147888"/>
              <a:gd name="T106" fmla="*/ 3284 w 2122487"/>
              <a:gd name="T107" fmla="*/ 1068424 h 2147888"/>
              <a:gd name="T108" fmla="*/ 30963 w 2122487"/>
              <a:gd name="T109" fmla="*/ 773452 h 2147888"/>
              <a:gd name="T110" fmla="*/ 154578 w 2122487"/>
              <a:gd name="T111" fmla="*/ 533391 h 2147888"/>
              <a:gd name="T112" fmla="*/ 348563 w 2122487"/>
              <a:gd name="T113" fmla="*/ 365371 h 2147888"/>
              <a:gd name="T114" fmla="*/ 592276 w 2122487"/>
              <a:gd name="T115" fmla="*/ 279719 h 2147888"/>
              <a:gd name="T116" fmla="*/ 1692442 w 2122487"/>
              <a:gd name="T117" fmla="*/ 169898 h 2147888"/>
              <a:gd name="T118" fmla="*/ 1726464 w 2122487"/>
              <a:gd name="T119" fmla="*/ 211020 h 2147888"/>
              <a:gd name="T120" fmla="*/ 926586 w 2122487"/>
              <a:gd name="T121" fmla="*/ 1021959 h 2147888"/>
              <a:gd name="T122" fmla="*/ 877782 w 2122487"/>
              <a:gd name="T123" fmla="*/ 1001280 h 2147888"/>
              <a:gd name="T124" fmla="*/ 1654900 w 2122487"/>
              <a:gd name="T125" fmla="*/ 181412 h 214788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22487" h="2147888">
                <a:moveTo>
                  <a:pt x="904800" y="776287"/>
                </a:moveTo>
                <a:lnTo>
                  <a:pt x="914580" y="776287"/>
                </a:lnTo>
                <a:lnTo>
                  <a:pt x="924095" y="776287"/>
                </a:lnTo>
                <a:lnTo>
                  <a:pt x="933610" y="776552"/>
                </a:lnTo>
                <a:lnTo>
                  <a:pt x="943390" y="777081"/>
                </a:lnTo>
                <a:lnTo>
                  <a:pt x="952906" y="777875"/>
                </a:lnTo>
                <a:lnTo>
                  <a:pt x="962421" y="778934"/>
                </a:lnTo>
                <a:lnTo>
                  <a:pt x="971937" y="780257"/>
                </a:lnTo>
                <a:lnTo>
                  <a:pt x="981452" y="781845"/>
                </a:lnTo>
                <a:lnTo>
                  <a:pt x="991232" y="783433"/>
                </a:lnTo>
                <a:lnTo>
                  <a:pt x="1000483" y="785551"/>
                </a:lnTo>
                <a:lnTo>
                  <a:pt x="1009999" y="787668"/>
                </a:lnTo>
                <a:lnTo>
                  <a:pt x="1019250" y="790050"/>
                </a:lnTo>
                <a:lnTo>
                  <a:pt x="1028501" y="792432"/>
                </a:lnTo>
                <a:lnTo>
                  <a:pt x="1037488" y="795343"/>
                </a:lnTo>
                <a:lnTo>
                  <a:pt x="1046475" y="798519"/>
                </a:lnTo>
                <a:lnTo>
                  <a:pt x="1055462" y="801431"/>
                </a:lnTo>
                <a:lnTo>
                  <a:pt x="1064448" y="804872"/>
                </a:lnTo>
                <a:lnTo>
                  <a:pt x="1072907" y="808577"/>
                </a:lnTo>
                <a:lnTo>
                  <a:pt x="1081629" y="812282"/>
                </a:lnTo>
                <a:lnTo>
                  <a:pt x="1090352" y="815988"/>
                </a:lnTo>
                <a:lnTo>
                  <a:pt x="1099074" y="820222"/>
                </a:lnTo>
                <a:lnTo>
                  <a:pt x="1107532" y="824457"/>
                </a:lnTo>
                <a:lnTo>
                  <a:pt x="1115991" y="828956"/>
                </a:lnTo>
                <a:lnTo>
                  <a:pt x="1124449" y="833721"/>
                </a:lnTo>
                <a:lnTo>
                  <a:pt x="1132643" y="838485"/>
                </a:lnTo>
                <a:lnTo>
                  <a:pt x="1140572" y="843778"/>
                </a:lnTo>
                <a:lnTo>
                  <a:pt x="1148766" y="848807"/>
                </a:lnTo>
                <a:lnTo>
                  <a:pt x="1156696" y="854100"/>
                </a:lnTo>
                <a:lnTo>
                  <a:pt x="1164625" y="859658"/>
                </a:lnTo>
                <a:lnTo>
                  <a:pt x="959514" y="1065307"/>
                </a:lnTo>
                <a:lnTo>
                  <a:pt x="956342" y="1068483"/>
                </a:lnTo>
                <a:lnTo>
                  <a:pt x="953699" y="1071394"/>
                </a:lnTo>
                <a:lnTo>
                  <a:pt x="951320" y="1074570"/>
                </a:lnTo>
                <a:lnTo>
                  <a:pt x="948941" y="1078011"/>
                </a:lnTo>
                <a:lnTo>
                  <a:pt x="946826" y="1081452"/>
                </a:lnTo>
                <a:lnTo>
                  <a:pt x="944712" y="1084628"/>
                </a:lnTo>
                <a:lnTo>
                  <a:pt x="943126" y="1088333"/>
                </a:lnTo>
                <a:lnTo>
                  <a:pt x="941804" y="1092039"/>
                </a:lnTo>
                <a:lnTo>
                  <a:pt x="940218" y="1095744"/>
                </a:lnTo>
                <a:lnTo>
                  <a:pt x="938897" y="1099185"/>
                </a:lnTo>
                <a:lnTo>
                  <a:pt x="938104" y="1103155"/>
                </a:lnTo>
                <a:lnTo>
                  <a:pt x="937311" y="1106860"/>
                </a:lnTo>
                <a:lnTo>
                  <a:pt x="936518" y="1110830"/>
                </a:lnTo>
                <a:lnTo>
                  <a:pt x="935989" y="1114536"/>
                </a:lnTo>
                <a:lnTo>
                  <a:pt x="935725" y="1118506"/>
                </a:lnTo>
                <a:lnTo>
                  <a:pt x="935725" y="1122211"/>
                </a:lnTo>
                <a:lnTo>
                  <a:pt x="935725" y="1126181"/>
                </a:lnTo>
                <a:lnTo>
                  <a:pt x="935989" y="1130151"/>
                </a:lnTo>
                <a:lnTo>
                  <a:pt x="936518" y="1133857"/>
                </a:lnTo>
                <a:lnTo>
                  <a:pt x="937311" y="1137827"/>
                </a:lnTo>
                <a:lnTo>
                  <a:pt x="938104" y="1141532"/>
                </a:lnTo>
                <a:lnTo>
                  <a:pt x="938897" y="1145502"/>
                </a:lnTo>
                <a:lnTo>
                  <a:pt x="940218" y="1148943"/>
                </a:lnTo>
                <a:lnTo>
                  <a:pt x="941804" y="1152648"/>
                </a:lnTo>
                <a:lnTo>
                  <a:pt x="943126" y="1156354"/>
                </a:lnTo>
                <a:lnTo>
                  <a:pt x="944712" y="1160059"/>
                </a:lnTo>
                <a:lnTo>
                  <a:pt x="946826" y="1163235"/>
                </a:lnTo>
                <a:lnTo>
                  <a:pt x="948941" y="1166676"/>
                </a:lnTo>
                <a:lnTo>
                  <a:pt x="951320" y="1170116"/>
                </a:lnTo>
                <a:lnTo>
                  <a:pt x="953699" y="1173292"/>
                </a:lnTo>
                <a:lnTo>
                  <a:pt x="956342" y="1176204"/>
                </a:lnTo>
                <a:lnTo>
                  <a:pt x="959514" y="1179380"/>
                </a:lnTo>
                <a:lnTo>
                  <a:pt x="962157" y="1182291"/>
                </a:lnTo>
                <a:lnTo>
                  <a:pt x="965329" y="1184673"/>
                </a:lnTo>
                <a:lnTo>
                  <a:pt x="968501" y="1187320"/>
                </a:lnTo>
                <a:lnTo>
                  <a:pt x="971408" y="1189437"/>
                </a:lnTo>
                <a:lnTo>
                  <a:pt x="974844" y="1191819"/>
                </a:lnTo>
                <a:lnTo>
                  <a:pt x="978280" y="1193407"/>
                </a:lnTo>
                <a:lnTo>
                  <a:pt x="981981" y="1195260"/>
                </a:lnTo>
                <a:lnTo>
                  <a:pt x="985417" y="1196848"/>
                </a:lnTo>
                <a:lnTo>
                  <a:pt x="989117" y="1198171"/>
                </a:lnTo>
                <a:lnTo>
                  <a:pt x="992818" y="1199495"/>
                </a:lnTo>
                <a:lnTo>
                  <a:pt x="996518" y="1200553"/>
                </a:lnTo>
                <a:lnTo>
                  <a:pt x="1000483" y="1201612"/>
                </a:lnTo>
                <a:lnTo>
                  <a:pt x="1004184" y="1202141"/>
                </a:lnTo>
                <a:lnTo>
                  <a:pt x="1008148" y="1202671"/>
                </a:lnTo>
                <a:lnTo>
                  <a:pt x="1012113" y="1202935"/>
                </a:lnTo>
                <a:lnTo>
                  <a:pt x="1016342" y="1202935"/>
                </a:lnTo>
                <a:lnTo>
                  <a:pt x="1020307" y="1202935"/>
                </a:lnTo>
                <a:lnTo>
                  <a:pt x="1024272" y="1202671"/>
                </a:lnTo>
                <a:lnTo>
                  <a:pt x="1028237" y="1202141"/>
                </a:lnTo>
                <a:lnTo>
                  <a:pt x="1032201" y="1201612"/>
                </a:lnTo>
                <a:lnTo>
                  <a:pt x="1035902" y="1200553"/>
                </a:lnTo>
                <a:lnTo>
                  <a:pt x="1039602" y="1199495"/>
                </a:lnTo>
                <a:lnTo>
                  <a:pt x="1043303" y="1198171"/>
                </a:lnTo>
                <a:lnTo>
                  <a:pt x="1047003" y="1196848"/>
                </a:lnTo>
                <a:lnTo>
                  <a:pt x="1050704" y="1195260"/>
                </a:lnTo>
                <a:lnTo>
                  <a:pt x="1054140" y="1193407"/>
                </a:lnTo>
                <a:lnTo>
                  <a:pt x="1057576" y="1191819"/>
                </a:lnTo>
                <a:lnTo>
                  <a:pt x="1061012" y="1189437"/>
                </a:lnTo>
                <a:lnTo>
                  <a:pt x="1064184" y="1187320"/>
                </a:lnTo>
                <a:lnTo>
                  <a:pt x="1067092" y="1184673"/>
                </a:lnTo>
                <a:lnTo>
                  <a:pt x="1070263" y="1182291"/>
                </a:lnTo>
                <a:lnTo>
                  <a:pt x="1073435" y="1179380"/>
                </a:lnTo>
                <a:lnTo>
                  <a:pt x="1277490" y="974790"/>
                </a:lnTo>
                <a:lnTo>
                  <a:pt x="1282776" y="982730"/>
                </a:lnTo>
                <a:lnTo>
                  <a:pt x="1288327" y="990670"/>
                </a:lnTo>
                <a:lnTo>
                  <a:pt x="1293349" y="998610"/>
                </a:lnTo>
                <a:lnTo>
                  <a:pt x="1298106" y="1007080"/>
                </a:lnTo>
                <a:lnTo>
                  <a:pt x="1302864" y="1015284"/>
                </a:lnTo>
                <a:lnTo>
                  <a:pt x="1307358" y="1024018"/>
                </a:lnTo>
                <a:lnTo>
                  <a:pt x="1311851" y="1032488"/>
                </a:lnTo>
                <a:lnTo>
                  <a:pt x="1316080" y="1041222"/>
                </a:lnTo>
                <a:lnTo>
                  <a:pt x="1320309" y="1049956"/>
                </a:lnTo>
                <a:lnTo>
                  <a:pt x="1323745" y="1058955"/>
                </a:lnTo>
                <a:lnTo>
                  <a:pt x="1327710" y="1067954"/>
                </a:lnTo>
                <a:lnTo>
                  <a:pt x="1331146" y="1077217"/>
                </a:lnTo>
                <a:lnTo>
                  <a:pt x="1334582" y="1086216"/>
                </a:lnTo>
                <a:lnTo>
                  <a:pt x="1337490" y="1095744"/>
                </a:lnTo>
                <a:lnTo>
                  <a:pt x="1340662" y="1105007"/>
                </a:lnTo>
                <a:lnTo>
                  <a:pt x="1343569" y="1114536"/>
                </a:lnTo>
                <a:lnTo>
                  <a:pt x="1345948" y="1124328"/>
                </a:lnTo>
                <a:lnTo>
                  <a:pt x="1348327" y="1134386"/>
                </a:lnTo>
                <a:lnTo>
                  <a:pt x="1350442" y="1144179"/>
                </a:lnTo>
                <a:lnTo>
                  <a:pt x="1352556" y="1153971"/>
                </a:lnTo>
                <a:lnTo>
                  <a:pt x="1354142" y="1164029"/>
                </a:lnTo>
                <a:lnTo>
                  <a:pt x="1355464" y="1173822"/>
                </a:lnTo>
                <a:lnTo>
                  <a:pt x="1356785" y="1183350"/>
                </a:lnTo>
                <a:lnTo>
                  <a:pt x="1357578" y="1193143"/>
                </a:lnTo>
                <a:lnTo>
                  <a:pt x="1358371" y="1202935"/>
                </a:lnTo>
                <a:lnTo>
                  <a:pt x="1358900" y="1212464"/>
                </a:lnTo>
                <a:lnTo>
                  <a:pt x="1358900" y="1221992"/>
                </a:lnTo>
                <a:lnTo>
                  <a:pt x="1358900" y="1231520"/>
                </a:lnTo>
                <a:lnTo>
                  <a:pt x="1358900" y="1241048"/>
                </a:lnTo>
                <a:lnTo>
                  <a:pt x="1358371" y="1250576"/>
                </a:lnTo>
                <a:lnTo>
                  <a:pt x="1357843" y="1260104"/>
                </a:lnTo>
                <a:lnTo>
                  <a:pt x="1357050" y="1269368"/>
                </a:lnTo>
                <a:lnTo>
                  <a:pt x="1355728" y="1278631"/>
                </a:lnTo>
                <a:lnTo>
                  <a:pt x="1354406" y="1287895"/>
                </a:lnTo>
                <a:lnTo>
                  <a:pt x="1353085" y="1296893"/>
                </a:lnTo>
                <a:lnTo>
                  <a:pt x="1350970" y="1306157"/>
                </a:lnTo>
                <a:lnTo>
                  <a:pt x="1349120" y="1315156"/>
                </a:lnTo>
                <a:lnTo>
                  <a:pt x="1346741" y="1324154"/>
                </a:lnTo>
                <a:lnTo>
                  <a:pt x="1344627" y="1332889"/>
                </a:lnTo>
                <a:lnTo>
                  <a:pt x="1341983" y="1341358"/>
                </a:lnTo>
                <a:lnTo>
                  <a:pt x="1339076" y="1350092"/>
                </a:lnTo>
                <a:lnTo>
                  <a:pt x="1336168" y="1358826"/>
                </a:lnTo>
                <a:lnTo>
                  <a:pt x="1332732" y="1367296"/>
                </a:lnTo>
                <a:lnTo>
                  <a:pt x="1329560" y="1375500"/>
                </a:lnTo>
                <a:lnTo>
                  <a:pt x="1325860" y="1383970"/>
                </a:lnTo>
                <a:lnTo>
                  <a:pt x="1321895" y="1391910"/>
                </a:lnTo>
                <a:lnTo>
                  <a:pt x="1317930" y="1399850"/>
                </a:lnTo>
                <a:lnTo>
                  <a:pt x="1313701" y="1407790"/>
                </a:lnTo>
                <a:lnTo>
                  <a:pt x="1309208" y="1415730"/>
                </a:lnTo>
                <a:lnTo>
                  <a:pt x="1304450" y="1423406"/>
                </a:lnTo>
                <a:lnTo>
                  <a:pt x="1299428" y="1431081"/>
                </a:lnTo>
                <a:lnTo>
                  <a:pt x="1294406" y="1438492"/>
                </a:lnTo>
                <a:lnTo>
                  <a:pt x="1289384" y="1445638"/>
                </a:lnTo>
                <a:lnTo>
                  <a:pt x="1283833" y="1453049"/>
                </a:lnTo>
                <a:lnTo>
                  <a:pt x="1278018" y="1459930"/>
                </a:lnTo>
                <a:lnTo>
                  <a:pt x="1272203" y="1466812"/>
                </a:lnTo>
                <a:lnTo>
                  <a:pt x="1266388" y="1473428"/>
                </a:lnTo>
                <a:lnTo>
                  <a:pt x="1260044" y="1480045"/>
                </a:lnTo>
                <a:lnTo>
                  <a:pt x="1253701" y="1486397"/>
                </a:lnTo>
                <a:lnTo>
                  <a:pt x="1247093" y="1492749"/>
                </a:lnTo>
                <a:lnTo>
                  <a:pt x="1240221" y="1498837"/>
                </a:lnTo>
                <a:lnTo>
                  <a:pt x="1233613" y="1504659"/>
                </a:lnTo>
                <a:lnTo>
                  <a:pt x="1226212" y="1510218"/>
                </a:lnTo>
                <a:lnTo>
                  <a:pt x="1218811" y="1516040"/>
                </a:lnTo>
                <a:lnTo>
                  <a:pt x="1211674" y="1521334"/>
                </a:lnTo>
                <a:lnTo>
                  <a:pt x="1203745" y="1526362"/>
                </a:lnTo>
                <a:lnTo>
                  <a:pt x="1195815" y="1531391"/>
                </a:lnTo>
                <a:lnTo>
                  <a:pt x="1187885" y="1536155"/>
                </a:lnTo>
                <a:lnTo>
                  <a:pt x="1179691" y="1540655"/>
                </a:lnTo>
                <a:lnTo>
                  <a:pt x="1171233" y="1545154"/>
                </a:lnTo>
                <a:lnTo>
                  <a:pt x="1162775" y="1549389"/>
                </a:lnTo>
                <a:lnTo>
                  <a:pt x="1154053" y="1553359"/>
                </a:lnTo>
                <a:lnTo>
                  <a:pt x="1145066" y="1557064"/>
                </a:lnTo>
                <a:lnTo>
                  <a:pt x="1136079" y="1560240"/>
                </a:lnTo>
                <a:lnTo>
                  <a:pt x="1127092" y="1563681"/>
                </a:lnTo>
                <a:lnTo>
                  <a:pt x="1117577" y="1566592"/>
                </a:lnTo>
                <a:lnTo>
                  <a:pt x="1108325" y="1569239"/>
                </a:lnTo>
                <a:lnTo>
                  <a:pt x="1098546" y="1571886"/>
                </a:lnTo>
                <a:lnTo>
                  <a:pt x="1089030" y="1574003"/>
                </a:lnTo>
                <a:lnTo>
                  <a:pt x="1078986" y="1576385"/>
                </a:lnTo>
                <a:lnTo>
                  <a:pt x="1068942" y="1577973"/>
                </a:lnTo>
                <a:lnTo>
                  <a:pt x="1058633" y="1579296"/>
                </a:lnTo>
                <a:lnTo>
                  <a:pt x="1048589" y="1580620"/>
                </a:lnTo>
                <a:lnTo>
                  <a:pt x="1038545" y="1581678"/>
                </a:lnTo>
                <a:lnTo>
                  <a:pt x="1028501" y="1582208"/>
                </a:lnTo>
                <a:lnTo>
                  <a:pt x="1017928" y="1582472"/>
                </a:lnTo>
                <a:lnTo>
                  <a:pt x="1007884" y="1582737"/>
                </a:lnTo>
                <a:lnTo>
                  <a:pt x="997840" y="1582472"/>
                </a:lnTo>
                <a:lnTo>
                  <a:pt x="987796" y="1582208"/>
                </a:lnTo>
                <a:lnTo>
                  <a:pt x="977752" y="1581414"/>
                </a:lnTo>
                <a:lnTo>
                  <a:pt x="967443" y="1580620"/>
                </a:lnTo>
                <a:lnTo>
                  <a:pt x="957399" y="1579032"/>
                </a:lnTo>
                <a:lnTo>
                  <a:pt x="947355" y="1577708"/>
                </a:lnTo>
                <a:lnTo>
                  <a:pt x="937575" y="1576120"/>
                </a:lnTo>
                <a:lnTo>
                  <a:pt x="927531" y="1574003"/>
                </a:lnTo>
                <a:lnTo>
                  <a:pt x="917487" y="1571886"/>
                </a:lnTo>
                <a:lnTo>
                  <a:pt x="907443" y="1569239"/>
                </a:lnTo>
                <a:lnTo>
                  <a:pt x="897663" y="1566857"/>
                </a:lnTo>
                <a:lnTo>
                  <a:pt x="887883" y="1563681"/>
                </a:lnTo>
                <a:lnTo>
                  <a:pt x="878103" y="1560505"/>
                </a:lnTo>
                <a:lnTo>
                  <a:pt x="868324" y="1557064"/>
                </a:lnTo>
                <a:lnTo>
                  <a:pt x="858808" y="1553359"/>
                </a:lnTo>
                <a:lnTo>
                  <a:pt x="849028" y="1549389"/>
                </a:lnTo>
                <a:lnTo>
                  <a:pt x="839513" y="1545419"/>
                </a:lnTo>
                <a:lnTo>
                  <a:pt x="829997" y="1540919"/>
                </a:lnTo>
                <a:lnTo>
                  <a:pt x="820746" y="1536420"/>
                </a:lnTo>
                <a:lnTo>
                  <a:pt x="811495" y="1531656"/>
                </a:lnTo>
                <a:lnTo>
                  <a:pt x="802508" y="1526627"/>
                </a:lnTo>
                <a:lnTo>
                  <a:pt x="793257" y="1521334"/>
                </a:lnTo>
                <a:lnTo>
                  <a:pt x="784535" y="1515776"/>
                </a:lnTo>
                <a:lnTo>
                  <a:pt x="775548" y="1509953"/>
                </a:lnTo>
                <a:lnTo>
                  <a:pt x="766825" y="1504130"/>
                </a:lnTo>
                <a:lnTo>
                  <a:pt x="758367" y="1498307"/>
                </a:lnTo>
                <a:lnTo>
                  <a:pt x="749909" y="1491691"/>
                </a:lnTo>
                <a:lnTo>
                  <a:pt x="741451" y="1485339"/>
                </a:lnTo>
                <a:lnTo>
                  <a:pt x="733257" y="1478457"/>
                </a:lnTo>
                <a:lnTo>
                  <a:pt x="725063" y="1471840"/>
                </a:lnTo>
                <a:lnTo>
                  <a:pt x="717398" y="1464694"/>
                </a:lnTo>
                <a:lnTo>
                  <a:pt x="709468" y="1457548"/>
                </a:lnTo>
                <a:lnTo>
                  <a:pt x="701803" y="1450137"/>
                </a:lnTo>
                <a:lnTo>
                  <a:pt x="694402" y="1442197"/>
                </a:lnTo>
                <a:lnTo>
                  <a:pt x="687001" y="1434787"/>
                </a:lnTo>
                <a:lnTo>
                  <a:pt x="679864" y="1426582"/>
                </a:lnTo>
                <a:lnTo>
                  <a:pt x="672992" y="1418377"/>
                </a:lnTo>
                <a:lnTo>
                  <a:pt x="666120" y="1410172"/>
                </a:lnTo>
                <a:lnTo>
                  <a:pt x="659512" y="1401967"/>
                </a:lnTo>
                <a:lnTo>
                  <a:pt x="652904" y="1393233"/>
                </a:lnTo>
                <a:lnTo>
                  <a:pt x="646824" y="1384499"/>
                </a:lnTo>
                <a:lnTo>
                  <a:pt x="641009" y="1375500"/>
                </a:lnTo>
                <a:lnTo>
                  <a:pt x="635194" y="1366502"/>
                </a:lnTo>
                <a:lnTo>
                  <a:pt x="629379" y="1357238"/>
                </a:lnTo>
                <a:lnTo>
                  <a:pt x="623829" y="1347975"/>
                </a:lnTo>
                <a:lnTo>
                  <a:pt x="618807" y="1338447"/>
                </a:lnTo>
                <a:lnTo>
                  <a:pt x="613784" y="1328918"/>
                </a:lnTo>
                <a:lnTo>
                  <a:pt x="609027" y="1319126"/>
                </a:lnTo>
                <a:lnTo>
                  <a:pt x="604533" y="1309068"/>
                </a:lnTo>
                <a:lnTo>
                  <a:pt x="600040" y="1299275"/>
                </a:lnTo>
                <a:lnTo>
                  <a:pt x="595811" y="1289218"/>
                </a:lnTo>
                <a:lnTo>
                  <a:pt x="592110" y="1278896"/>
                </a:lnTo>
                <a:lnTo>
                  <a:pt x="588410" y="1268309"/>
                </a:lnTo>
                <a:lnTo>
                  <a:pt x="585238" y="1257987"/>
                </a:lnTo>
                <a:lnTo>
                  <a:pt x="581802" y="1247665"/>
                </a:lnTo>
                <a:lnTo>
                  <a:pt x="578894" y="1237078"/>
                </a:lnTo>
                <a:lnTo>
                  <a:pt x="576515" y="1225962"/>
                </a:lnTo>
                <a:lnTo>
                  <a:pt x="573872" y="1215375"/>
                </a:lnTo>
                <a:lnTo>
                  <a:pt x="572022" y="1204523"/>
                </a:lnTo>
                <a:lnTo>
                  <a:pt x="570172" y="1193937"/>
                </a:lnTo>
                <a:lnTo>
                  <a:pt x="568586" y="1183615"/>
                </a:lnTo>
                <a:lnTo>
                  <a:pt x="567529" y="1173028"/>
                </a:lnTo>
                <a:lnTo>
                  <a:pt x="566736" y="1162441"/>
                </a:lnTo>
                <a:lnTo>
                  <a:pt x="565678" y="1152119"/>
                </a:lnTo>
                <a:lnTo>
                  <a:pt x="565414" y="1141797"/>
                </a:lnTo>
                <a:lnTo>
                  <a:pt x="565150" y="1131210"/>
                </a:lnTo>
                <a:lnTo>
                  <a:pt x="565414" y="1121152"/>
                </a:lnTo>
                <a:lnTo>
                  <a:pt x="565678" y="1110830"/>
                </a:lnTo>
                <a:lnTo>
                  <a:pt x="566471" y="1100773"/>
                </a:lnTo>
                <a:lnTo>
                  <a:pt x="567529" y="1090980"/>
                </a:lnTo>
                <a:lnTo>
                  <a:pt x="568586" y="1080923"/>
                </a:lnTo>
                <a:lnTo>
                  <a:pt x="569907" y="1071130"/>
                </a:lnTo>
                <a:lnTo>
                  <a:pt x="571493" y="1061337"/>
                </a:lnTo>
                <a:lnTo>
                  <a:pt x="573344" y="1051809"/>
                </a:lnTo>
                <a:lnTo>
                  <a:pt x="575723" y="1042281"/>
                </a:lnTo>
                <a:lnTo>
                  <a:pt x="577837" y="1033017"/>
                </a:lnTo>
                <a:lnTo>
                  <a:pt x="580480" y="1023754"/>
                </a:lnTo>
                <a:lnTo>
                  <a:pt x="583123" y="1014755"/>
                </a:lnTo>
                <a:lnTo>
                  <a:pt x="586295" y="1005756"/>
                </a:lnTo>
                <a:lnTo>
                  <a:pt x="589467" y="996757"/>
                </a:lnTo>
                <a:lnTo>
                  <a:pt x="592903" y="988023"/>
                </a:lnTo>
                <a:lnTo>
                  <a:pt x="596604" y="979289"/>
                </a:lnTo>
                <a:lnTo>
                  <a:pt x="600568" y="970820"/>
                </a:lnTo>
                <a:lnTo>
                  <a:pt x="604533" y="962615"/>
                </a:lnTo>
                <a:lnTo>
                  <a:pt x="609027" y="954410"/>
                </a:lnTo>
                <a:lnTo>
                  <a:pt x="613520" y="946205"/>
                </a:lnTo>
                <a:lnTo>
                  <a:pt x="618278" y="938001"/>
                </a:lnTo>
                <a:lnTo>
                  <a:pt x="623036" y="930590"/>
                </a:lnTo>
                <a:lnTo>
                  <a:pt x="628322" y="922650"/>
                </a:lnTo>
                <a:lnTo>
                  <a:pt x="633344" y="915239"/>
                </a:lnTo>
                <a:lnTo>
                  <a:pt x="638895" y="908093"/>
                </a:lnTo>
                <a:lnTo>
                  <a:pt x="644710" y="900947"/>
                </a:lnTo>
                <a:lnTo>
                  <a:pt x="650525" y="894065"/>
                </a:lnTo>
                <a:lnTo>
                  <a:pt x="656340" y="887184"/>
                </a:lnTo>
                <a:lnTo>
                  <a:pt x="662683" y="880567"/>
                </a:lnTo>
                <a:lnTo>
                  <a:pt x="669027" y="873950"/>
                </a:lnTo>
                <a:lnTo>
                  <a:pt x="675371" y="867863"/>
                </a:lnTo>
                <a:lnTo>
                  <a:pt x="682243" y="861511"/>
                </a:lnTo>
                <a:lnTo>
                  <a:pt x="688851" y="855688"/>
                </a:lnTo>
                <a:lnTo>
                  <a:pt x="695988" y="850130"/>
                </a:lnTo>
                <a:lnTo>
                  <a:pt x="703124" y="844572"/>
                </a:lnTo>
                <a:lnTo>
                  <a:pt x="710525" y="839279"/>
                </a:lnTo>
                <a:lnTo>
                  <a:pt x="718190" y="833985"/>
                </a:lnTo>
                <a:lnTo>
                  <a:pt x="725591" y="828956"/>
                </a:lnTo>
                <a:lnTo>
                  <a:pt x="733521" y="824192"/>
                </a:lnTo>
                <a:lnTo>
                  <a:pt x="741451" y="819693"/>
                </a:lnTo>
                <a:lnTo>
                  <a:pt x="749644" y="815458"/>
                </a:lnTo>
                <a:lnTo>
                  <a:pt x="757574" y="811224"/>
                </a:lnTo>
                <a:lnTo>
                  <a:pt x="765768" y="807518"/>
                </a:lnTo>
                <a:lnTo>
                  <a:pt x="774226" y="803813"/>
                </a:lnTo>
                <a:lnTo>
                  <a:pt x="782949" y="800372"/>
                </a:lnTo>
                <a:lnTo>
                  <a:pt x="791671" y="796931"/>
                </a:lnTo>
                <a:lnTo>
                  <a:pt x="800394" y="794285"/>
                </a:lnTo>
                <a:lnTo>
                  <a:pt x="809381" y="791373"/>
                </a:lnTo>
                <a:lnTo>
                  <a:pt x="818632" y="788991"/>
                </a:lnTo>
                <a:lnTo>
                  <a:pt x="827883" y="786345"/>
                </a:lnTo>
                <a:lnTo>
                  <a:pt x="837134" y="784492"/>
                </a:lnTo>
                <a:lnTo>
                  <a:pt x="846650" y="782375"/>
                </a:lnTo>
                <a:lnTo>
                  <a:pt x="856165" y="780787"/>
                </a:lnTo>
                <a:lnTo>
                  <a:pt x="865680" y="779198"/>
                </a:lnTo>
                <a:lnTo>
                  <a:pt x="875460" y="778140"/>
                </a:lnTo>
                <a:lnTo>
                  <a:pt x="885240" y="777346"/>
                </a:lnTo>
                <a:lnTo>
                  <a:pt x="894756" y="776816"/>
                </a:lnTo>
                <a:lnTo>
                  <a:pt x="904800" y="776287"/>
                </a:lnTo>
                <a:close/>
                <a:moveTo>
                  <a:pt x="797783" y="304800"/>
                </a:moveTo>
                <a:lnTo>
                  <a:pt x="819466" y="304800"/>
                </a:lnTo>
                <a:lnTo>
                  <a:pt x="840885" y="305594"/>
                </a:lnTo>
                <a:lnTo>
                  <a:pt x="862304" y="306652"/>
                </a:lnTo>
                <a:lnTo>
                  <a:pt x="883722" y="307975"/>
                </a:lnTo>
                <a:lnTo>
                  <a:pt x="904877" y="310356"/>
                </a:lnTo>
                <a:lnTo>
                  <a:pt x="925767" y="312738"/>
                </a:lnTo>
                <a:lnTo>
                  <a:pt x="946921" y="315913"/>
                </a:lnTo>
                <a:lnTo>
                  <a:pt x="968075" y="319617"/>
                </a:lnTo>
                <a:lnTo>
                  <a:pt x="988701" y="323586"/>
                </a:lnTo>
                <a:lnTo>
                  <a:pt x="1009591" y="328083"/>
                </a:lnTo>
                <a:lnTo>
                  <a:pt x="1029952" y="333111"/>
                </a:lnTo>
                <a:lnTo>
                  <a:pt x="1050577" y="338402"/>
                </a:lnTo>
                <a:lnTo>
                  <a:pt x="1070674" y="344223"/>
                </a:lnTo>
                <a:lnTo>
                  <a:pt x="1090770" y="350838"/>
                </a:lnTo>
                <a:lnTo>
                  <a:pt x="1110603" y="357188"/>
                </a:lnTo>
                <a:lnTo>
                  <a:pt x="1130170" y="364331"/>
                </a:lnTo>
                <a:lnTo>
                  <a:pt x="1149474" y="371740"/>
                </a:lnTo>
                <a:lnTo>
                  <a:pt x="1168513" y="379677"/>
                </a:lnTo>
                <a:lnTo>
                  <a:pt x="1187816" y="387879"/>
                </a:lnTo>
                <a:lnTo>
                  <a:pt x="1206855" y="396611"/>
                </a:lnTo>
                <a:lnTo>
                  <a:pt x="1225629" y="405606"/>
                </a:lnTo>
                <a:lnTo>
                  <a:pt x="1244139" y="415131"/>
                </a:lnTo>
                <a:lnTo>
                  <a:pt x="1262649" y="424656"/>
                </a:lnTo>
                <a:lnTo>
                  <a:pt x="1280895" y="434975"/>
                </a:lnTo>
                <a:lnTo>
                  <a:pt x="1298876" y="445294"/>
                </a:lnTo>
                <a:lnTo>
                  <a:pt x="1316593" y="456406"/>
                </a:lnTo>
                <a:lnTo>
                  <a:pt x="1334310" y="467519"/>
                </a:lnTo>
                <a:lnTo>
                  <a:pt x="1351762" y="479161"/>
                </a:lnTo>
                <a:lnTo>
                  <a:pt x="1368686" y="491067"/>
                </a:lnTo>
                <a:lnTo>
                  <a:pt x="1385609" y="503502"/>
                </a:lnTo>
                <a:lnTo>
                  <a:pt x="1404648" y="517790"/>
                </a:lnTo>
                <a:lnTo>
                  <a:pt x="1423158" y="532871"/>
                </a:lnTo>
                <a:lnTo>
                  <a:pt x="1441404" y="548217"/>
                </a:lnTo>
                <a:lnTo>
                  <a:pt x="1459385" y="563563"/>
                </a:lnTo>
                <a:lnTo>
                  <a:pt x="1273491" y="749565"/>
                </a:lnTo>
                <a:lnTo>
                  <a:pt x="1260270" y="738717"/>
                </a:lnTo>
                <a:lnTo>
                  <a:pt x="1253394" y="733161"/>
                </a:lnTo>
                <a:lnTo>
                  <a:pt x="1246519" y="728134"/>
                </a:lnTo>
                <a:lnTo>
                  <a:pt x="1235149" y="720196"/>
                </a:lnTo>
                <a:lnTo>
                  <a:pt x="1224043" y="712259"/>
                </a:lnTo>
                <a:lnTo>
                  <a:pt x="1212408" y="704850"/>
                </a:lnTo>
                <a:lnTo>
                  <a:pt x="1200773" y="697706"/>
                </a:lnTo>
                <a:lnTo>
                  <a:pt x="1188874" y="690298"/>
                </a:lnTo>
                <a:lnTo>
                  <a:pt x="1176710" y="683684"/>
                </a:lnTo>
                <a:lnTo>
                  <a:pt x="1164811" y="677069"/>
                </a:lnTo>
                <a:lnTo>
                  <a:pt x="1152647" y="670719"/>
                </a:lnTo>
                <a:lnTo>
                  <a:pt x="1140219" y="664634"/>
                </a:lnTo>
                <a:lnTo>
                  <a:pt x="1128055" y="658813"/>
                </a:lnTo>
                <a:lnTo>
                  <a:pt x="1115362" y="653521"/>
                </a:lnTo>
                <a:lnTo>
                  <a:pt x="1102670" y="648229"/>
                </a:lnTo>
                <a:lnTo>
                  <a:pt x="1089713" y="643202"/>
                </a:lnTo>
                <a:lnTo>
                  <a:pt x="1076756" y="638704"/>
                </a:lnTo>
                <a:lnTo>
                  <a:pt x="1064063" y="634206"/>
                </a:lnTo>
                <a:lnTo>
                  <a:pt x="1051106" y="629973"/>
                </a:lnTo>
                <a:lnTo>
                  <a:pt x="1037885" y="626004"/>
                </a:lnTo>
                <a:lnTo>
                  <a:pt x="1024399" y="622565"/>
                </a:lnTo>
                <a:lnTo>
                  <a:pt x="1010913" y="619390"/>
                </a:lnTo>
                <a:lnTo>
                  <a:pt x="997427" y="616479"/>
                </a:lnTo>
                <a:lnTo>
                  <a:pt x="983941" y="613569"/>
                </a:lnTo>
                <a:lnTo>
                  <a:pt x="970191" y="611452"/>
                </a:lnTo>
                <a:lnTo>
                  <a:pt x="956705" y="609336"/>
                </a:lnTo>
                <a:lnTo>
                  <a:pt x="942954" y="607748"/>
                </a:lnTo>
                <a:lnTo>
                  <a:pt x="928940" y="606425"/>
                </a:lnTo>
                <a:lnTo>
                  <a:pt x="915189" y="605102"/>
                </a:lnTo>
                <a:lnTo>
                  <a:pt x="901439" y="604573"/>
                </a:lnTo>
                <a:lnTo>
                  <a:pt x="887424" y="604044"/>
                </a:lnTo>
                <a:lnTo>
                  <a:pt x="873410" y="604044"/>
                </a:lnTo>
                <a:lnTo>
                  <a:pt x="859395" y="604573"/>
                </a:lnTo>
                <a:lnTo>
                  <a:pt x="845380" y="605102"/>
                </a:lnTo>
                <a:lnTo>
                  <a:pt x="831365" y="606425"/>
                </a:lnTo>
                <a:lnTo>
                  <a:pt x="817351" y="607748"/>
                </a:lnTo>
                <a:lnTo>
                  <a:pt x="803071" y="609336"/>
                </a:lnTo>
                <a:lnTo>
                  <a:pt x="789057" y="611452"/>
                </a:lnTo>
                <a:lnTo>
                  <a:pt x="775306" y="613834"/>
                </a:lnTo>
                <a:lnTo>
                  <a:pt x="761820" y="616744"/>
                </a:lnTo>
                <a:lnTo>
                  <a:pt x="748599" y="619919"/>
                </a:lnTo>
                <a:lnTo>
                  <a:pt x="735377" y="623359"/>
                </a:lnTo>
                <a:lnTo>
                  <a:pt x="722156" y="627063"/>
                </a:lnTo>
                <a:lnTo>
                  <a:pt x="709199" y="631296"/>
                </a:lnTo>
                <a:lnTo>
                  <a:pt x="696506" y="635794"/>
                </a:lnTo>
                <a:lnTo>
                  <a:pt x="683814" y="640556"/>
                </a:lnTo>
                <a:lnTo>
                  <a:pt x="671650" y="645584"/>
                </a:lnTo>
                <a:lnTo>
                  <a:pt x="659486" y="650875"/>
                </a:lnTo>
                <a:lnTo>
                  <a:pt x="647323" y="656696"/>
                </a:lnTo>
                <a:lnTo>
                  <a:pt x="635952" y="662517"/>
                </a:lnTo>
                <a:lnTo>
                  <a:pt x="624053" y="668867"/>
                </a:lnTo>
                <a:lnTo>
                  <a:pt x="612682" y="675481"/>
                </a:lnTo>
                <a:lnTo>
                  <a:pt x="601312" y="682361"/>
                </a:lnTo>
                <a:lnTo>
                  <a:pt x="590206" y="689769"/>
                </a:lnTo>
                <a:lnTo>
                  <a:pt x="579100" y="697442"/>
                </a:lnTo>
                <a:lnTo>
                  <a:pt x="568523" y="705115"/>
                </a:lnTo>
                <a:lnTo>
                  <a:pt x="558210" y="713317"/>
                </a:lnTo>
                <a:lnTo>
                  <a:pt x="548162" y="721784"/>
                </a:lnTo>
                <a:lnTo>
                  <a:pt x="537849" y="730515"/>
                </a:lnTo>
                <a:lnTo>
                  <a:pt x="528329" y="739246"/>
                </a:lnTo>
                <a:lnTo>
                  <a:pt x="518810" y="748507"/>
                </a:lnTo>
                <a:lnTo>
                  <a:pt x="509555" y="758032"/>
                </a:lnTo>
                <a:lnTo>
                  <a:pt x="500564" y="767557"/>
                </a:lnTo>
                <a:lnTo>
                  <a:pt x="491838" y="777346"/>
                </a:lnTo>
                <a:lnTo>
                  <a:pt x="483641" y="787665"/>
                </a:lnTo>
                <a:lnTo>
                  <a:pt x="475444" y="798248"/>
                </a:lnTo>
                <a:lnTo>
                  <a:pt x="467246" y="808832"/>
                </a:lnTo>
                <a:lnTo>
                  <a:pt x="459578" y="819679"/>
                </a:lnTo>
                <a:lnTo>
                  <a:pt x="452174" y="831057"/>
                </a:lnTo>
                <a:lnTo>
                  <a:pt x="444770" y="842434"/>
                </a:lnTo>
                <a:lnTo>
                  <a:pt x="438159" y="854340"/>
                </a:lnTo>
                <a:lnTo>
                  <a:pt x="431284" y="866246"/>
                </a:lnTo>
                <a:lnTo>
                  <a:pt x="425202" y="878417"/>
                </a:lnTo>
                <a:lnTo>
                  <a:pt x="419120" y="890852"/>
                </a:lnTo>
                <a:lnTo>
                  <a:pt x="413303" y="903288"/>
                </a:lnTo>
                <a:lnTo>
                  <a:pt x="408014" y="915988"/>
                </a:lnTo>
                <a:lnTo>
                  <a:pt x="402990" y="928952"/>
                </a:lnTo>
                <a:lnTo>
                  <a:pt x="398495" y="941917"/>
                </a:lnTo>
                <a:lnTo>
                  <a:pt x="393999" y="955411"/>
                </a:lnTo>
                <a:lnTo>
                  <a:pt x="390033" y="968905"/>
                </a:lnTo>
                <a:lnTo>
                  <a:pt x="386331" y="982398"/>
                </a:lnTo>
                <a:lnTo>
                  <a:pt x="383158" y="996157"/>
                </a:lnTo>
                <a:lnTo>
                  <a:pt x="379985" y="1010180"/>
                </a:lnTo>
                <a:lnTo>
                  <a:pt x="377076" y="1024467"/>
                </a:lnTo>
                <a:lnTo>
                  <a:pt x="374961" y="1038755"/>
                </a:lnTo>
                <a:lnTo>
                  <a:pt x="372845" y="1053571"/>
                </a:lnTo>
                <a:lnTo>
                  <a:pt x="371523" y="1068388"/>
                </a:lnTo>
                <a:lnTo>
                  <a:pt x="370201" y="1083205"/>
                </a:lnTo>
                <a:lnTo>
                  <a:pt x="369672" y="1098021"/>
                </a:lnTo>
                <a:lnTo>
                  <a:pt x="368879" y="1113367"/>
                </a:lnTo>
                <a:lnTo>
                  <a:pt x="368879" y="1128448"/>
                </a:lnTo>
                <a:lnTo>
                  <a:pt x="369143" y="1143794"/>
                </a:lnTo>
                <a:lnTo>
                  <a:pt x="370201" y="1159140"/>
                </a:lnTo>
                <a:lnTo>
                  <a:pt x="371523" y="1174750"/>
                </a:lnTo>
                <a:lnTo>
                  <a:pt x="372845" y="1190096"/>
                </a:lnTo>
                <a:lnTo>
                  <a:pt x="374961" y="1205971"/>
                </a:lnTo>
                <a:lnTo>
                  <a:pt x="377340" y="1221582"/>
                </a:lnTo>
                <a:lnTo>
                  <a:pt x="380249" y="1237721"/>
                </a:lnTo>
                <a:lnTo>
                  <a:pt x="383687" y="1253332"/>
                </a:lnTo>
                <a:lnTo>
                  <a:pt x="387124" y="1269471"/>
                </a:lnTo>
                <a:lnTo>
                  <a:pt x="391355" y="1285346"/>
                </a:lnTo>
                <a:lnTo>
                  <a:pt x="395850" y="1300957"/>
                </a:lnTo>
                <a:lnTo>
                  <a:pt x="400875" y="1316567"/>
                </a:lnTo>
                <a:lnTo>
                  <a:pt x="406163" y="1331648"/>
                </a:lnTo>
                <a:lnTo>
                  <a:pt x="411716" y="1347259"/>
                </a:lnTo>
                <a:lnTo>
                  <a:pt x="417798" y="1362075"/>
                </a:lnTo>
                <a:lnTo>
                  <a:pt x="423880" y="1376892"/>
                </a:lnTo>
                <a:lnTo>
                  <a:pt x="430755" y="1391709"/>
                </a:lnTo>
                <a:lnTo>
                  <a:pt x="437630" y="1406261"/>
                </a:lnTo>
                <a:lnTo>
                  <a:pt x="445034" y="1420548"/>
                </a:lnTo>
                <a:lnTo>
                  <a:pt x="452967" y="1434571"/>
                </a:lnTo>
                <a:lnTo>
                  <a:pt x="460900" y="1448330"/>
                </a:lnTo>
                <a:lnTo>
                  <a:pt x="469097" y="1462088"/>
                </a:lnTo>
                <a:lnTo>
                  <a:pt x="477823" y="1475582"/>
                </a:lnTo>
                <a:lnTo>
                  <a:pt x="486814" y="1488811"/>
                </a:lnTo>
                <a:lnTo>
                  <a:pt x="496069" y="1502040"/>
                </a:lnTo>
                <a:lnTo>
                  <a:pt x="505589" y="1515005"/>
                </a:lnTo>
                <a:lnTo>
                  <a:pt x="515637" y="1527176"/>
                </a:lnTo>
                <a:lnTo>
                  <a:pt x="525685" y="1539611"/>
                </a:lnTo>
                <a:lnTo>
                  <a:pt x="535733" y="1551782"/>
                </a:lnTo>
                <a:lnTo>
                  <a:pt x="546311" y="1563423"/>
                </a:lnTo>
                <a:lnTo>
                  <a:pt x="557417" y="1575065"/>
                </a:lnTo>
                <a:lnTo>
                  <a:pt x="568523" y="1586442"/>
                </a:lnTo>
                <a:lnTo>
                  <a:pt x="579893" y="1597555"/>
                </a:lnTo>
                <a:lnTo>
                  <a:pt x="591264" y="1608138"/>
                </a:lnTo>
                <a:lnTo>
                  <a:pt x="603163" y="1618457"/>
                </a:lnTo>
                <a:lnTo>
                  <a:pt x="615062" y="1628776"/>
                </a:lnTo>
                <a:lnTo>
                  <a:pt x="627490" y="1638830"/>
                </a:lnTo>
                <a:lnTo>
                  <a:pt x="639919" y="1648355"/>
                </a:lnTo>
                <a:lnTo>
                  <a:pt x="652347" y="1657615"/>
                </a:lnTo>
                <a:lnTo>
                  <a:pt x="665304" y="1666611"/>
                </a:lnTo>
                <a:lnTo>
                  <a:pt x="678261" y="1675342"/>
                </a:lnTo>
                <a:lnTo>
                  <a:pt x="691482" y="1683544"/>
                </a:lnTo>
                <a:lnTo>
                  <a:pt x="704968" y="1691482"/>
                </a:lnTo>
                <a:lnTo>
                  <a:pt x="718454" y="1699155"/>
                </a:lnTo>
                <a:lnTo>
                  <a:pt x="731940" y="1706828"/>
                </a:lnTo>
                <a:lnTo>
                  <a:pt x="745690" y="1713707"/>
                </a:lnTo>
                <a:lnTo>
                  <a:pt x="759441" y="1720057"/>
                </a:lnTo>
                <a:lnTo>
                  <a:pt x="773455" y="1726671"/>
                </a:lnTo>
                <a:lnTo>
                  <a:pt x="787734" y="1732492"/>
                </a:lnTo>
                <a:lnTo>
                  <a:pt x="801749" y="1738313"/>
                </a:lnTo>
                <a:lnTo>
                  <a:pt x="816293" y="1743605"/>
                </a:lnTo>
                <a:lnTo>
                  <a:pt x="830836" y="1748632"/>
                </a:lnTo>
                <a:lnTo>
                  <a:pt x="845380" y="1753130"/>
                </a:lnTo>
                <a:lnTo>
                  <a:pt x="859924" y="1757363"/>
                </a:lnTo>
                <a:lnTo>
                  <a:pt x="874732" y="1761067"/>
                </a:lnTo>
                <a:lnTo>
                  <a:pt x="889275" y="1764771"/>
                </a:lnTo>
                <a:lnTo>
                  <a:pt x="904348" y="1767946"/>
                </a:lnTo>
                <a:lnTo>
                  <a:pt x="918891" y="1770328"/>
                </a:lnTo>
                <a:lnTo>
                  <a:pt x="933699" y="1772709"/>
                </a:lnTo>
                <a:lnTo>
                  <a:pt x="948507" y="1774561"/>
                </a:lnTo>
                <a:lnTo>
                  <a:pt x="963580" y="1776413"/>
                </a:lnTo>
                <a:lnTo>
                  <a:pt x="978388" y="1777471"/>
                </a:lnTo>
                <a:lnTo>
                  <a:pt x="993196" y="1778265"/>
                </a:lnTo>
                <a:lnTo>
                  <a:pt x="1008268" y="1778530"/>
                </a:lnTo>
                <a:lnTo>
                  <a:pt x="1023341" y="1778530"/>
                </a:lnTo>
                <a:lnTo>
                  <a:pt x="1038149" y="1778265"/>
                </a:lnTo>
                <a:lnTo>
                  <a:pt x="1052957" y="1777471"/>
                </a:lnTo>
                <a:lnTo>
                  <a:pt x="1067765" y="1776149"/>
                </a:lnTo>
                <a:lnTo>
                  <a:pt x="1083102" y="1774296"/>
                </a:lnTo>
                <a:lnTo>
                  <a:pt x="1097910" y="1772444"/>
                </a:lnTo>
                <a:lnTo>
                  <a:pt x="1112718" y="1769799"/>
                </a:lnTo>
                <a:lnTo>
                  <a:pt x="1127262" y="1767153"/>
                </a:lnTo>
                <a:lnTo>
                  <a:pt x="1142070" y="1763713"/>
                </a:lnTo>
                <a:lnTo>
                  <a:pt x="1156349" y="1760273"/>
                </a:lnTo>
                <a:lnTo>
                  <a:pt x="1170364" y="1756040"/>
                </a:lnTo>
                <a:lnTo>
                  <a:pt x="1184114" y="1751807"/>
                </a:lnTo>
                <a:lnTo>
                  <a:pt x="1197600" y="1747044"/>
                </a:lnTo>
                <a:lnTo>
                  <a:pt x="1210821" y="1742017"/>
                </a:lnTo>
                <a:lnTo>
                  <a:pt x="1224043" y="1736726"/>
                </a:lnTo>
                <a:lnTo>
                  <a:pt x="1236735" y="1731169"/>
                </a:lnTo>
                <a:lnTo>
                  <a:pt x="1249428" y="1725084"/>
                </a:lnTo>
                <a:lnTo>
                  <a:pt x="1261856" y="1718734"/>
                </a:lnTo>
                <a:lnTo>
                  <a:pt x="1274020" y="1712119"/>
                </a:lnTo>
                <a:lnTo>
                  <a:pt x="1285655" y="1704976"/>
                </a:lnTo>
                <a:lnTo>
                  <a:pt x="1297554" y="1697832"/>
                </a:lnTo>
                <a:lnTo>
                  <a:pt x="1308660" y="1690423"/>
                </a:lnTo>
                <a:lnTo>
                  <a:pt x="1320031" y="1682486"/>
                </a:lnTo>
                <a:lnTo>
                  <a:pt x="1330608" y="1674284"/>
                </a:lnTo>
                <a:lnTo>
                  <a:pt x="1340920" y="1666082"/>
                </a:lnTo>
                <a:lnTo>
                  <a:pt x="1350969" y="1657615"/>
                </a:lnTo>
                <a:lnTo>
                  <a:pt x="1361017" y="1648884"/>
                </a:lnTo>
                <a:lnTo>
                  <a:pt x="1370801" y="1639888"/>
                </a:lnTo>
                <a:lnTo>
                  <a:pt x="1380056" y="1630628"/>
                </a:lnTo>
                <a:lnTo>
                  <a:pt x="1389047" y="1621103"/>
                </a:lnTo>
                <a:lnTo>
                  <a:pt x="1398037" y="1611313"/>
                </a:lnTo>
                <a:lnTo>
                  <a:pt x="1406499" y="1601259"/>
                </a:lnTo>
                <a:lnTo>
                  <a:pt x="1414696" y="1590940"/>
                </a:lnTo>
                <a:lnTo>
                  <a:pt x="1422629" y="1580621"/>
                </a:lnTo>
                <a:lnTo>
                  <a:pt x="1430562" y="1570303"/>
                </a:lnTo>
                <a:lnTo>
                  <a:pt x="1437702" y="1559190"/>
                </a:lnTo>
                <a:lnTo>
                  <a:pt x="1445106" y="1548342"/>
                </a:lnTo>
                <a:lnTo>
                  <a:pt x="1451716" y="1536965"/>
                </a:lnTo>
                <a:lnTo>
                  <a:pt x="1458591" y="1525853"/>
                </a:lnTo>
                <a:lnTo>
                  <a:pt x="1464673" y="1514211"/>
                </a:lnTo>
                <a:lnTo>
                  <a:pt x="1470755" y="1502834"/>
                </a:lnTo>
                <a:lnTo>
                  <a:pt x="1476308" y="1490928"/>
                </a:lnTo>
                <a:lnTo>
                  <a:pt x="1481597" y="1479286"/>
                </a:lnTo>
                <a:lnTo>
                  <a:pt x="1486621" y="1467115"/>
                </a:lnTo>
                <a:lnTo>
                  <a:pt x="1491381" y="1454680"/>
                </a:lnTo>
                <a:lnTo>
                  <a:pt x="1495876" y="1442773"/>
                </a:lnTo>
                <a:lnTo>
                  <a:pt x="1500107" y="1430073"/>
                </a:lnTo>
                <a:lnTo>
                  <a:pt x="1503809" y="1417373"/>
                </a:lnTo>
                <a:lnTo>
                  <a:pt x="1507511" y="1404673"/>
                </a:lnTo>
                <a:lnTo>
                  <a:pt x="1510420" y="1391973"/>
                </a:lnTo>
                <a:lnTo>
                  <a:pt x="1513593" y="1379009"/>
                </a:lnTo>
                <a:lnTo>
                  <a:pt x="1516237" y="1366044"/>
                </a:lnTo>
                <a:lnTo>
                  <a:pt x="1518617" y="1352815"/>
                </a:lnTo>
                <a:lnTo>
                  <a:pt x="1520732" y="1339586"/>
                </a:lnTo>
                <a:lnTo>
                  <a:pt x="1522319" y="1326092"/>
                </a:lnTo>
                <a:lnTo>
                  <a:pt x="1523641" y="1312598"/>
                </a:lnTo>
                <a:lnTo>
                  <a:pt x="1524434" y="1299105"/>
                </a:lnTo>
                <a:lnTo>
                  <a:pt x="1525492" y="1285611"/>
                </a:lnTo>
                <a:lnTo>
                  <a:pt x="1526021" y="1272117"/>
                </a:lnTo>
                <a:lnTo>
                  <a:pt x="1526021" y="1258623"/>
                </a:lnTo>
                <a:lnTo>
                  <a:pt x="1525757" y="1244865"/>
                </a:lnTo>
                <a:lnTo>
                  <a:pt x="1525228" y="1231107"/>
                </a:lnTo>
                <a:lnTo>
                  <a:pt x="1524170" y="1217348"/>
                </a:lnTo>
                <a:lnTo>
                  <a:pt x="1523112" y="1203325"/>
                </a:lnTo>
                <a:lnTo>
                  <a:pt x="1521790" y="1189302"/>
                </a:lnTo>
                <a:lnTo>
                  <a:pt x="1519675" y="1175544"/>
                </a:lnTo>
                <a:lnTo>
                  <a:pt x="1517559" y="1161521"/>
                </a:lnTo>
                <a:lnTo>
                  <a:pt x="1514915" y="1147498"/>
                </a:lnTo>
                <a:lnTo>
                  <a:pt x="1512271" y="1133211"/>
                </a:lnTo>
                <a:lnTo>
                  <a:pt x="1509097" y="1119188"/>
                </a:lnTo>
                <a:lnTo>
                  <a:pt x="1505395" y="1104900"/>
                </a:lnTo>
                <a:lnTo>
                  <a:pt x="1501429" y="1090877"/>
                </a:lnTo>
                <a:lnTo>
                  <a:pt x="1497198" y="1076855"/>
                </a:lnTo>
                <a:lnTo>
                  <a:pt x="1492703" y="1063096"/>
                </a:lnTo>
                <a:lnTo>
                  <a:pt x="1487943" y="1049338"/>
                </a:lnTo>
                <a:lnTo>
                  <a:pt x="1482919" y="1035580"/>
                </a:lnTo>
                <a:lnTo>
                  <a:pt x="1477630" y="1022350"/>
                </a:lnTo>
                <a:lnTo>
                  <a:pt x="1472077" y="1008857"/>
                </a:lnTo>
                <a:lnTo>
                  <a:pt x="1466260" y="995892"/>
                </a:lnTo>
                <a:lnTo>
                  <a:pt x="1460178" y="982927"/>
                </a:lnTo>
                <a:lnTo>
                  <a:pt x="1453832" y="969963"/>
                </a:lnTo>
                <a:lnTo>
                  <a:pt x="1446957" y="957527"/>
                </a:lnTo>
                <a:lnTo>
                  <a:pt x="1440346" y="945092"/>
                </a:lnTo>
                <a:lnTo>
                  <a:pt x="1432942" y="932657"/>
                </a:lnTo>
                <a:lnTo>
                  <a:pt x="1425802" y="920486"/>
                </a:lnTo>
                <a:lnTo>
                  <a:pt x="1418134" y="908844"/>
                </a:lnTo>
                <a:lnTo>
                  <a:pt x="1410201" y="896938"/>
                </a:lnTo>
                <a:lnTo>
                  <a:pt x="1402268" y="885561"/>
                </a:lnTo>
                <a:lnTo>
                  <a:pt x="1398566" y="880534"/>
                </a:lnTo>
                <a:lnTo>
                  <a:pt x="1394335" y="875242"/>
                </a:lnTo>
                <a:lnTo>
                  <a:pt x="1386402" y="864923"/>
                </a:lnTo>
                <a:lnTo>
                  <a:pt x="1572032" y="679450"/>
                </a:lnTo>
                <a:lnTo>
                  <a:pt x="1584724" y="694531"/>
                </a:lnTo>
                <a:lnTo>
                  <a:pt x="1596624" y="709877"/>
                </a:lnTo>
                <a:lnTo>
                  <a:pt x="1608787" y="725752"/>
                </a:lnTo>
                <a:lnTo>
                  <a:pt x="1620422" y="741627"/>
                </a:lnTo>
                <a:lnTo>
                  <a:pt x="1632850" y="759090"/>
                </a:lnTo>
                <a:lnTo>
                  <a:pt x="1644750" y="776817"/>
                </a:lnTo>
                <a:lnTo>
                  <a:pt x="1656120" y="794809"/>
                </a:lnTo>
                <a:lnTo>
                  <a:pt x="1667755" y="812800"/>
                </a:lnTo>
                <a:lnTo>
                  <a:pt x="1678332" y="831321"/>
                </a:lnTo>
                <a:lnTo>
                  <a:pt x="1688909" y="850107"/>
                </a:lnTo>
                <a:lnTo>
                  <a:pt x="1699222" y="869157"/>
                </a:lnTo>
                <a:lnTo>
                  <a:pt x="1709006" y="888207"/>
                </a:lnTo>
                <a:lnTo>
                  <a:pt x="1718525" y="908050"/>
                </a:lnTo>
                <a:lnTo>
                  <a:pt x="1727781" y="927629"/>
                </a:lnTo>
                <a:lnTo>
                  <a:pt x="1736507" y="947473"/>
                </a:lnTo>
                <a:lnTo>
                  <a:pt x="1744704" y="967846"/>
                </a:lnTo>
                <a:lnTo>
                  <a:pt x="1752373" y="988219"/>
                </a:lnTo>
                <a:lnTo>
                  <a:pt x="1760041" y="1009121"/>
                </a:lnTo>
                <a:lnTo>
                  <a:pt x="1767181" y="1030023"/>
                </a:lnTo>
                <a:lnTo>
                  <a:pt x="1773792" y="1051190"/>
                </a:lnTo>
                <a:lnTo>
                  <a:pt x="1779873" y="1072886"/>
                </a:lnTo>
                <a:lnTo>
                  <a:pt x="1785955" y="1094052"/>
                </a:lnTo>
                <a:lnTo>
                  <a:pt x="1790979" y="1115748"/>
                </a:lnTo>
                <a:lnTo>
                  <a:pt x="1795739" y="1137180"/>
                </a:lnTo>
                <a:lnTo>
                  <a:pt x="1799970" y="1158611"/>
                </a:lnTo>
                <a:lnTo>
                  <a:pt x="1803936" y="1179777"/>
                </a:lnTo>
                <a:lnTo>
                  <a:pt x="1806845" y="1201209"/>
                </a:lnTo>
                <a:lnTo>
                  <a:pt x="1809754" y="1222640"/>
                </a:lnTo>
                <a:lnTo>
                  <a:pt x="1811869" y="1243542"/>
                </a:lnTo>
                <a:lnTo>
                  <a:pt x="1813985" y="1264709"/>
                </a:lnTo>
                <a:lnTo>
                  <a:pt x="1815042" y="1285611"/>
                </a:lnTo>
                <a:lnTo>
                  <a:pt x="1815836" y="1306778"/>
                </a:lnTo>
                <a:lnTo>
                  <a:pt x="1816100" y="1327680"/>
                </a:lnTo>
                <a:lnTo>
                  <a:pt x="1816100" y="1348317"/>
                </a:lnTo>
                <a:lnTo>
                  <a:pt x="1815571" y="1369219"/>
                </a:lnTo>
                <a:lnTo>
                  <a:pt x="1814514" y="1389592"/>
                </a:lnTo>
                <a:lnTo>
                  <a:pt x="1812927" y="1410494"/>
                </a:lnTo>
                <a:lnTo>
                  <a:pt x="1810812" y="1431132"/>
                </a:lnTo>
                <a:lnTo>
                  <a:pt x="1808432" y="1451769"/>
                </a:lnTo>
                <a:lnTo>
                  <a:pt x="1805523" y="1472142"/>
                </a:lnTo>
                <a:lnTo>
                  <a:pt x="1801821" y="1492515"/>
                </a:lnTo>
                <a:lnTo>
                  <a:pt x="1797855" y="1512623"/>
                </a:lnTo>
                <a:lnTo>
                  <a:pt x="1793359" y="1532467"/>
                </a:lnTo>
                <a:lnTo>
                  <a:pt x="1788600" y="1552576"/>
                </a:lnTo>
                <a:lnTo>
                  <a:pt x="1783311" y="1572155"/>
                </a:lnTo>
                <a:lnTo>
                  <a:pt x="1777758" y="1591469"/>
                </a:lnTo>
                <a:lnTo>
                  <a:pt x="1771147" y="1611048"/>
                </a:lnTo>
                <a:lnTo>
                  <a:pt x="1764801" y="1630098"/>
                </a:lnTo>
                <a:lnTo>
                  <a:pt x="1757397" y="1648884"/>
                </a:lnTo>
                <a:lnTo>
                  <a:pt x="1749993" y="1667669"/>
                </a:lnTo>
                <a:lnTo>
                  <a:pt x="1741796" y="1685926"/>
                </a:lnTo>
                <a:lnTo>
                  <a:pt x="1733334" y="1704182"/>
                </a:lnTo>
                <a:lnTo>
                  <a:pt x="1724343" y="1722703"/>
                </a:lnTo>
                <a:lnTo>
                  <a:pt x="1714559" y="1740694"/>
                </a:lnTo>
                <a:lnTo>
                  <a:pt x="1704775" y="1758686"/>
                </a:lnTo>
                <a:lnTo>
                  <a:pt x="1694198" y="1776413"/>
                </a:lnTo>
                <a:lnTo>
                  <a:pt x="1683092" y="1793876"/>
                </a:lnTo>
                <a:lnTo>
                  <a:pt x="1671721" y="1810544"/>
                </a:lnTo>
                <a:lnTo>
                  <a:pt x="1659822" y="1827478"/>
                </a:lnTo>
                <a:lnTo>
                  <a:pt x="1647394" y="1844146"/>
                </a:lnTo>
                <a:lnTo>
                  <a:pt x="1634966" y="1860021"/>
                </a:lnTo>
                <a:lnTo>
                  <a:pt x="1621744" y="1875896"/>
                </a:lnTo>
                <a:lnTo>
                  <a:pt x="1608258" y="1891242"/>
                </a:lnTo>
                <a:lnTo>
                  <a:pt x="1594244" y="1906324"/>
                </a:lnTo>
                <a:lnTo>
                  <a:pt x="1579436" y="1921140"/>
                </a:lnTo>
                <a:lnTo>
                  <a:pt x="1564628" y="1935692"/>
                </a:lnTo>
                <a:lnTo>
                  <a:pt x="1549291" y="1949715"/>
                </a:lnTo>
                <a:lnTo>
                  <a:pt x="1533425" y="1963209"/>
                </a:lnTo>
                <a:lnTo>
                  <a:pt x="1517030" y="1976703"/>
                </a:lnTo>
                <a:lnTo>
                  <a:pt x="1500107" y="1989667"/>
                </a:lnTo>
                <a:lnTo>
                  <a:pt x="1482390" y="2002367"/>
                </a:lnTo>
                <a:lnTo>
                  <a:pt x="1464673" y="2014803"/>
                </a:lnTo>
                <a:lnTo>
                  <a:pt x="1446428" y="2026709"/>
                </a:lnTo>
                <a:lnTo>
                  <a:pt x="1427653" y="2037821"/>
                </a:lnTo>
                <a:lnTo>
                  <a:pt x="1408614" y="2048669"/>
                </a:lnTo>
                <a:lnTo>
                  <a:pt x="1389047" y="2059253"/>
                </a:lnTo>
                <a:lnTo>
                  <a:pt x="1368950" y="2069042"/>
                </a:lnTo>
                <a:lnTo>
                  <a:pt x="1348589" y="2078303"/>
                </a:lnTo>
                <a:lnTo>
                  <a:pt x="1327699" y="2087034"/>
                </a:lnTo>
                <a:lnTo>
                  <a:pt x="1306809" y="2095501"/>
                </a:lnTo>
                <a:lnTo>
                  <a:pt x="1285126" y="2102909"/>
                </a:lnTo>
                <a:lnTo>
                  <a:pt x="1263178" y="2110317"/>
                </a:lnTo>
                <a:lnTo>
                  <a:pt x="1240966" y="2116667"/>
                </a:lnTo>
                <a:lnTo>
                  <a:pt x="1218225" y="2123017"/>
                </a:lnTo>
                <a:lnTo>
                  <a:pt x="1206590" y="2125663"/>
                </a:lnTo>
                <a:lnTo>
                  <a:pt x="1194691" y="2128309"/>
                </a:lnTo>
                <a:lnTo>
                  <a:pt x="1183056" y="2130690"/>
                </a:lnTo>
                <a:lnTo>
                  <a:pt x="1171157" y="2133072"/>
                </a:lnTo>
                <a:lnTo>
                  <a:pt x="1159258" y="2135188"/>
                </a:lnTo>
                <a:lnTo>
                  <a:pt x="1147358" y="2137305"/>
                </a:lnTo>
                <a:lnTo>
                  <a:pt x="1135459" y="2139157"/>
                </a:lnTo>
                <a:lnTo>
                  <a:pt x="1123824" y="2141009"/>
                </a:lnTo>
                <a:lnTo>
                  <a:pt x="1111660" y="2142332"/>
                </a:lnTo>
                <a:lnTo>
                  <a:pt x="1099761" y="2143390"/>
                </a:lnTo>
                <a:lnTo>
                  <a:pt x="1075962" y="2145772"/>
                </a:lnTo>
                <a:lnTo>
                  <a:pt x="1052164" y="2147094"/>
                </a:lnTo>
                <a:lnTo>
                  <a:pt x="1028365" y="2147888"/>
                </a:lnTo>
                <a:lnTo>
                  <a:pt x="1004038" y="2147888"/>
                </a:lnTo>
                <a:lnTo>
                  <a:pt x="980239" y="2147359"/>
                </a:lnTo>
                <a:lnTo>
                  <a:pt x="956440" y="2146301"/>
                </a:lnTo>
                <a:lnTo>
                  <a:pt x="932642" y="2144449"/>
                </a:lnTo>
                <a:lnTo>
                  <a:pt x="908843" y="2142067"/>
                </a:lnTo>
                <a:lnTo>
                  <a:pt x="884780" y="2138892"/>
                </a:lnTo>
                <a:lnTo>
                  <a:pt x="860981" y="2135188"/>
                </a:lnTo>
                <a:lnTo>
                  <a:pt x="837183" y="2130690"/>
                </a:lnTo>
                <a:lnTo>
                  <a:pt x="813384" y="2125663"/>
                </a:lnTo>
                <a:lnTo>
                  <a:pt x="789057" y="2120107"/>
                </a:lnTo>
                <a:lnTo>
                  <a:pt x="765522" y="2114022"/>
                </a:lnTo>
                <a:lnTo>
                  <a:pt x="741724" y="2106878"/>
                </a:lnTo>
                <a:lnTo>
                  <a:pt x="718190" y="2099734"/>
                </a:lnTo>
                <a:lnTo>
                  <a:pt x="694920" y="2091532"/>
                </a:lnTo>
                <a:lnTo>
                  <a:pt x="671650" y="2082801"/>
                </a:lnTo>
                <a:lnTo>
                  <a:pt x="648645" y="2073276"/>
                </a:lnTo>
                <a:lnTo>
                  <a:pt x="625904" y="2063486"/>
                </a:lnTo>
                <a:lnTo>
                  <a:pt x="603163" y="2052903"/>
                </a:lnTo>
                <a:lnTo>
                  <a:pt x="580686" y="2042055"/>
                </a:lnTo>
                <a:lnTo>
                  <a:pt x="558474" y="2030149"/>
                </a:lnTo>
                <a:lnTo>
                  <a:pt x="536527" y="2018242"/>
                </a:lnTo>
                <a:lnTo>
                  <a:pt x="514844" y="2005542"/>
                </a:lnTo>
                <a:lnTo>
                  <a:pt x="493425" y="1992313"/>
                </a:lnTo>
                <a:lnTo>
                  <a:pt x="472270" y="1978555"/>
                </a:lnTo>
                <a:lnTo>
                  <a:pt x="451116" y="1964003"/>
                </a:lnTo>
                <a:lnTo>
                  <a:pt x="430491" y="1949186"/>
                </a:lnTo>
                <a:lnTo>
                  <a:pt x="410130" y="1933576"/>
                </a:lnTo>
                <a:lnTo>
                  <a:pt x="390033" y="1917701"/>
                </a:lnTo>
                <a:lnTo>
                  <a:pt x="370465" y="1901296"/>
                </a:lnTo>
                <a:lnTo>
                  <a:pt x="351162" y="1884099"/>
                </a:lnTo>
                <a:lnTo>
                  <a:pt x="332123" y="1867165"/>
                </a:lnTo>
                <a:lnTo>
                  <a:pt x="313613" y="1849174"/>
                </a:lnTo>
                <a:lnTo>
                  <a:pt x="295632" y="1830917"/>
                </a:lnTo>
                <a:lnTo>
                  <a:pt x="278179" y="1812132"/>
                </a:lnTo>
                <a:lnTo>
                  <a:pt x="260727" y="1792553"/>
                </a:lnTo>
                <a:lnTo>
                  <a:pt x="243804" y="1772974"/>
                </a:lnTo>
                <a:lnTo>
                  <a:pt x="227409" y="1753130"/>
                </a:lnTo>
                <a:lnTo>
                  <a:pt x="211543" y="1732492"/>
                </a:lnTo>
                <a:lnTo>
                  <a:pt x="196206" y="1711590"/>
                </a:lnTo>
                <a:lnTo>
                  <a:pt x="181134" y="1690159"/>
                </a:lnTo>
                <a:lnTo>
                  <a:pt x="166590" y="1668463"/>
                </a:lnTo>
                <a:lnTo>
                  <a:pt x="152840" y="1646503"/>
                </a:lnTo>
                <a:lnTo>
                  <a:pt x="139354" y="1624542"/>
                </a:lnTo>
                <a:lnTo>
                  <a:pt x="126397" y="1601788"/>
                </a:lnTo>
                <a:lnTo>
                  <a:pt x="114498" y="1578505"/>
                </a:lnTo>
                <a:lnTo>
                  <a:pt x="102598" y="1555221"/>
                </a:lnTo>
                <a:lnTo>
                  <a:pt x="91492" y="1531673"/>
                </a:lnTo>
                <a:lnTo>
                  <a:pt x="80915" y="1507861"/>
                </a:lnTo>
                <a:lnTo>
                  <a:pt x="70867" y="1483784"/>
                </a:lnTo>
                <a:lnTo>
                  <a:pt x="61612" y="1458913"/>
                </a:lnTo>
                <a:lnTo>
                  <a:pt x="57117" y="1446742"/>
                </a:lnTo>
                <a:lnTo>
                  <a:pt x="52886" y="1434307"/>
                </a:lnTo>
                <a:lnTo>
                  <a:pt x="48655" y="1421871"/>
                </a:lnTo>
                <a:lnTo>
                  <a:pt x="44688" y="1409171"/>
                </a:lnTo>
                <a:lnTo>
                  <a:pt x="40986" y="1396736"/>
                </a:lnTo>
                <a:lnTo>
                  <a:pt x="37284" y="1384036"/>
                </a:lnTo>
                <a:lnTo>
                  <a:pt x="33582" y="1371071"/>
                </a:lnTo>
                <a:lnTo>
                  <a:pt x="30409" y="1358371"/>
                </a:lnTo>
                <a:lnTo>
                  <a:pt x="27236" y="1345407"/>
                </a:lnTo>
                <a:lnTo>
                  <a:pt x="24063" y="1332707"/>
                </a:lnTo>
                <a:lnTo>
                  <a:pt x="21154" y="1319742"/>
                </a:lnTo>
                <a:lnTo>
                  <a:pt x="18774" y="1306513"/>
                </a:lnTo>
                <a:lnTo>
                  <a:pt x="16130" y="1293548"/>
                </a:lnTo>
                <a:lnTo>
                  <a:pt x="14015" y="1280848"/>
                </a:lnTo>
                <a:lnTo>
                  <a:pt x="11635" y="1268148"/>
                </a:lnTo>
                <a:lnTo>
                  <a:pt x="9784" y="1255448"/>
                </a:lnTo>
                <a:lnTo>
                  <a:pt x="7933" y="1242484"/>
                </a:lnTo>
                <a:lnTo>
                  <a:pt x="6346" y="1229784"/>
                </a:lnTo>
                <a:lnTo>
                  <a:pt x="3702" y="1204648"/>
                </a:lnTo>
                <a:lnTo>
                  <a:pt x="1851" y="1179248"/>
                </a:lnTo>
                <a:lnTo>
                  <a:pt x="529" y="1154642"/>
                </a:lnTo>
                <a:lnTo>
                  <a:pt x="0" y="1129507"/>
                </a:lnTo>
                <a:lnTo>
                  <a:pt x="0" y="1105165"/>
                </a:lnTo>
                <a:lnTo>
                  <a:pt x="793" y="1080823"/>
                </a:lnTo>
                <a:lnTo>
                  <a:pt x="1851" y="1056217"/>
                </a:lnTo>
                <a:lnTo>
                  <a:pt x="4231" y="1032405"/>
                </a:lnTo>
                <a:lnTo>
                  <a:pt x="6611" y="1008592"/>
                </a:lnTo>
                <a:lnTo>
                  <a:pt x="9784" y="985044"/>
                </a:lnTo>
                <a:lnTo>
                  <a:pt x="13750" y="961496"/>
                </a:lnTo>
                <a:lnTo>
                  <a:pt x="18245" y="938477"/>
                </a:lnTo>
                <a:lnTo>
                  <a:pt x="23270" y="915723"/>
                </a:lnTo>
                <a:lnTo>
                  <a:pt x="28823" y="894027"/>
                </a:lnTo>
                <a:lnTo>
                  <a:pt x="34905" y="872067"/>
                </a:lnTo>
                <a:lnTo>
                  <a:pt x="41515" y="850636"/>
                </a:lnTo>
                <a:lnTo>
                  <a:pt x="48655" y="829734"/>
                </a:lnTo>
                <a:lnTo>
                  <a:pt x="56323" y="808567"/>
                </a:lnTo>
                <a:lnTo>
                  <a:pt x="64785" y="787929"/>
                </a:lnTo>
                <a:lnTo>
                  <a:pt x="73511" y="767821"/>
                </a:lnTo>
                <a:lnTo>
                  <a:pt x="82766" y="747977"/>
                </a:lnTo>
                <a:lnTo>
                  <a:pt x="92550" y="728398"/>
                </a:lnTo>
                <a:lnTo>
                  <a:pt x="102598" y="709084"/>
                </a:lnTo>
                <a:lnTo>
                  <a:pt x="113704" y="690298"/>
                </a:lnTo>
                <a:lnTo>
                  <a:pt x="124810" y="671777"/>
                </a:lnTo>
                <a:lnTo>
                  <a:pt x="136181" y="653521"/>
                </a:lnTo>
                <a:lnTo>
                  <a:pt x="148345" y="635794"/>
                </a:lnTo>
                <a:lnTo>
                  <a:pt x="161037" y="618331"/>
                </a:lnTo>
                <a:lnTo>
                  <a:pt x="174259" y="601398"/>
                </a:lnTo>
                <a:lnTo>
                  <a:pt x="187480" y="585259"/>
                </a:lnTo>
                <a:lnTo>
                  <a:pt x="200966" y="569384"/>
                </a:lnTo>
                <a:lnTo>
                  <a:pt x="214981" y="553773"/>
                </a:lnTo>
                <a:lnTo>
                  <a:pt x="229260" y="538956"/>
                </a:lnTo>
                <a:lnTo>
                  <a:pt x="243804" y="524404"/>
                </a:lnTo>
                <a:lnTo>
                  <a:pt x="258876" y="510117"/>
                </a:lnTo>
                <a:lnTo>
                  <a:pt x="274477" y="496359"/>
                </a:lnTo>
                <a:lnTo>
                  <a:pt x="290343" y="483129"/>
                </a:lnTo>
                <a:lnTo>
                  <a:pt x="306738" y="470165"/>
                </a:lnTo>
                <a:lnTo>
                  <a:pt x="323132" y="457465"/>
                </a:lnTo>
                <a:lnTo>
                  <a:pt x="340056" y="445294"/>
                </a:lnTo>
                <a:lnTo>
                  <a:pt x="357508" y="433917"/>
                </a:lnTo>
                <a:lnTo>
                  <a:pt x="374961" y="422540"/>
                </a:lnTo>
                <a:lnTo>
                  <a:pt x="392942" y="411956"/>
                </a:lnTo>
                <a:lnTo>
                  <a:pt x="411187" y="401902"/>
                </a:lnTo>
                <a:lnTo>
                  <a:pt x="429697" y="392113"/>
                </a:lnTo>
                <a:lnTo>
                  <a:pt x="447943" y="383117"/>
                </a:lnTo>
                <a:lnTo>
                  <a:pt x="466717" y="374386"/>
                </a:lnTo>
                <a:lnTo>
                  <a:pt x="485492" y="366183"/>
                </a:lnTo>
                <a:lnTo>
                  <a:pt x="504795" y="358511"/>
                </a:lnTo>
                <a:lnTo>
                  <a:pt x="524099" y="351631"/>
                </a:lnTo>
                <a:lnTo>
                  <a:pt x="543931" y="344752"/>
                </a:lnTo>
                <a:lnTo>
                  <a:pt x="564027" y="338667"/>
                </a:lnTo>
                <a:lnTo>
                  <a:pt x="584388" y="333111"/>
                </a:lnTo>
                <a:lnTo>
                  <a:pt x="604749" y="327819"/>
                </a:lnTo>
                <a:lnTo>
                  <a:pt x="625639" y="323321"/>
                </a:lnTo>
                <a:lnTo>
                  <a:pt x="646529" y="319088"/>
                </a:lnTo>
                <a:lnTo>
                  <a:pt x="667684" y="315383"/>
                </a:lnTo>
                <a:lnTo>
                  <a:pt x="689367" y="312208"/>
                </a:lnTo>
                <a:lnTo>
                  <a:pt x="710786" y="309563"/>
                </a:lnTo>
                <a:lnTo>
                  <a:pt x="732733" y="307446"/>
                </a:lnTo>
                <a:lnTo>
                  <a:pt x="754681" y="306123"/>
                </a:lnTo>
                <a:lnTo>
                  <a:pt x="776364" y="305065"/>
                </a:lnTo>
                <a:lnTo>
                  <a:pt x="797783" y="304800"/>
                </a:lnTo>
                <a:close/>
                <a:moveTo>
                  <a:pt x="1971872" y="292100"/>
                </a:moveTo>
                <a:lnTo>
                  <a:pt x="2122487" y="334433"/>
                </a:lnTo>
                <a:lnTo>
                  <a:pt x="1869877" y="587375"/>
                </a:lnTo>
                <a:lnTo>
                  <a:pt x="1719262" y="545042"/>
                </a:lnTo>
                <a:lnTo>
                  <a:pt x="1971872" y="292100"/>
                </a:lnTo>
                <a:close/>
                <a:moveTo>
                  <a:pt x="1898928" y="190500"/>
                </a:moveTo>
                <a:lnTo>
                  <a:pt x="1903425" y="190765"/>
                </a:lnTo>
                <a:lnTo>
                  <a:pt x="1907921" y="191560"/>
                </a:lnTo>
                <a:lnTo>
                  <a:pt x="1912418" y="192355"/>
                </a:lnTo>
                <a:lnTo>
                  <a:pt x="1916650" y="194209"/>
                </a:lnTo>
                <a:lnTo>
                  <a:pt x="1920882" y="196064"/>
                </a:lnTo>
                <a:lnTo>
                  <a:pt x="1925114" y="198183"/>
                </a:lnTo>
                <a:lnTo>
                  <a:pt x="1928818" y="201098"/>
                </a:lnTo>
                <a:lnTo>
                  <a:pt x="1932521" y="204542"/>
                </a:lnTo>
                <a:lnTo>
                  <a:pt x="1935695" y="208251"/>
                </a:lnTo>
                <a:lnTo>
                  <a:pt x="1938604" y="211696"/>
                </a:lnTo>
                <a:lnTo>
                  <a:pt x="1940985" y="215670"/>
                </a:lnTo>
                <a:lnTo>
                  <a:pt x="1942837" y="219909"/>
                </a:lnTo>
                <a:lnTo>
                  <a:pt x="1944159" y="224413"/>
                </a:lnTo>
                <a:lnTo>
                  <a:pt x="1945482" y="228917"/>
                </a:lnTo>
                <a:lnTo>
                  <a:pt x="1946011" y="233156"/>
                </a:lnTo>
                <a:lnTo>
                  <a:pt x="1946275" y="237925"/>
                </a:lnTo>
                <a:lnTo>
                  <a:pt x="1946011" y="242430"/>
                </a:lnTo>
                <a:lnTo>
                  <a:pt x="1945482" y="246934"/>
                </a:lnTo>
                <a:lnTo>
                  <a:pt x="1944159" y="251173"/>
                </a:lnTo>
                <a:lnTo>
                  <a:pt x="1942837" y="255677"/>
                </a:lnTo>
                <a:lnTo>
                  <a:pt x="1940985" y="259916"/>
                </a:lnTo>
                <a:lnTo>
                  <a:pt x="1938604" y="263890"/>
                </a:lnTo>
                <a:lnTo>
                  <a:pt x="1935695" y="267864"/>
                </a:lnTo>
                <a:lnTo>
                  <a:pt x="1932521" y="271044"/>
                </a:lnTo>
                <a:lnTo>
                  <a:pt x="1064661" y="1140336"/>
                </a:lnTo>
                <a:lnTo>
                  <a:pt x="1061222" y="1143515"/>
                </a:lnTo>
                <a:lnTo>
                  <a:pt x="1057255" y="1146430"/>
                </a:lnTo>
                <a:lnTo>
                  <a:pt x="1053287" y="1148814"/>
                </a:lnTo>
                <a:lnTo>
                  <a:pt x="1049055" y="1150934"/>
                </a:lnTo>
                <a:lnTo>
                  <a:pt x="1044558" y="1152259"/>
                </a:lnTo>
                <a:lnTo>
                  <a:pt x="1040326" y="1153318"/>
                </a:lnTo>
                <a:lnTo>
                  <a:pt x="1035829" y="1153848"/>
                </a:lnTo>
                <a:lnTo>
                  <a:pt x="1031597" y="1154113"/>
                </a:lnTo>
                <a:lnTo>
                  <a:pt x="1026571" y="1153848"/>
                </a:lnTo>
                <a:lnTo>
                  <a:pt x="1022075" y="1153318"/>
                </a:lnTo>
                <a:lnTo>
                  <a:pt x="1018107" y="1152259"/>
                </a:lnTo>
                <a:lnTo>
                  <a:pt x="1013610" y="1150934"/>
                </a:lnTo>
                <a:lnTo>
                  <a:pt x="1009378" y="1148814"/>
                </a:lnTo>
                <a:lnTo>
                  <a:pt x="1005411" y="1146430"/>
                </a:lnTo>
                <a:lnTo>
                  <a:pt x="1001443" y="1143515"/>
                </a:lnTo>
                <a:lnTo>
                  <a:pt x="998004" y="1140336"/>
                </a:lnTo>
                <a:lnTo>
                  <a:pt x="994566" y="1136892"/>
                </a:lnTo>
                <a:lnTo>
                  <a:pt x="991921" y="1132917"/>
                </a:lnTo>
                <a:lnTo>
                  <a:pt x="989540" y="1128943"/>
                </a:lnTo>
                <a:lnTo>
                  <a:pt x="987688" y="1124704"/>
                </a:lnTo>
                <a:lnTo>
                  <a:pt x="986101" y="1120465"/>
                </a:lnTo>
                <a:lnTo>
                  <a:pt x="985043" y="1115961"/>
                </a:lnTo>
                <a:lnTo>
                  <a:pt x="984250" y="1111457"/>
                </a:lnTo>
                <a:lnTo>
                  <a:pt x="984250" y="1106953"/>
                </a:lnTo>
                <a:lnTo>
                  <a:pt x="984250" y="1102448"/>
                </a:lnTo>
                <a:lnTo>
                  <a:pt x="985043" y="1097944"/>
                </a:lnTo>
                <a:lnTo>
                  <a:pt x="986101" y="1093440"/>
                </a:lnTo>
                <a:lnTo>
                  <a:pt x="987688" y="1089201"/>
                </a:lnTo>
                <a:lnTo>
                  <a:pt x="989540" y="1084962"/>
                </a:lnTo>
                <a:lnTo>
                  <a:pt x="991921" y="1080723"/>
                </a:lnTo>
                <a:lnTo>
                  <a:pt x="994566" y="1077278"/>
                </a:lnTo>
                <a:lnTo>
                  <a:pt x="998004" y="1073569"/>
                </a:lnTo>
                <a:lnTo>
                  <a:pt x="1865599" y="204542"/>
                </a:lnTo>
                <a:lnTo>
                  <a:pt x="1869303" y="201098"/>
                </a:lnTo>
                <a:lnTo>
                  <a:pt x="1873270" y="198183"/>
                </a:lnTo>
                <a:lnTo>
                  <a:pt x="1877238" y="196064"/>
                </a:lnTo>
                <a:lnTo>
                  <a:pt x="1881470" y="194209"/>
                </a:lnTo>
                <a:lnTo>
                  <a:pt x="1885438" y="192355"/>
                </a:lnTo>
                <a:lnTo>
                  <a:pt x="1889934" y="191560"/>
                </a:lnTo>
                <a:lnTo>
                  <a:pt x="1894431" y="190765"/>
                </a:lnTo>
                <a:lnTo>
                  <a:pt x="1898928" y="190500"/>
                </a:lnTo>
                <a:close/>
                <a:moveTo>
                  <a:pt x="1813227" y="0"/>
                </a:moveTo>
                <a:lnTo>
                  <a:pt x="1855787" y="150615"/>
                </a:lnTo>
                <a:lnTo>
                  <a:pt x="1602807" y="403225"/>
                </a:lnTo>
                <a:lnTo>
                  <a:pt x="1560512" y="252610"/>
                </a:lnTo>
                <a:lnTo>
                  <a:pt x="1813227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6686550"/>
            <a:ext cx="12192000" cy="157163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6A9F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microsoft.com/office/2007/relationships/hdphoto" Target="../media/image14.wdp"/><Relationship Id="rId7" Type="http://schemas.openxmlformats.org/officeDocument/2006/relationships/image" Target="../media/image13.png"/><Relationship Id="rId6" Type="http://schemas.microsoft.com/office/2007/relationships/hdphoto" Target="../media/image12.wdp"/><Relationship Id="rId5" Type="http://schemas.openxmlformats.org/officeDocument/2006/relationships/image" Target="../media/image11.png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5" Type="http://schemas.openxmlformats.org/officeDocument/2006/relationships/notesSlide" Target="../notesSlides/notesSlide15.x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5.png"/><Relationship Id="rId12" Type="http://schemas.microsoft.com/office/2007/relationships/hdphoto" Target="../media/image18.wdp"/><Relationship Id="rId11" Type="http://schemas.openxmlformats.org/officeDocument/2006/relationships/image" Target="../media/image17.png"/><Relationship Id="rId10" Type="http://schemas.microsoft.com/office/2007/relationships/hdphoto" Target="../media/image16.wdp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2.GIF"/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image" Target="../media/image19.GIF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2.GIF"/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image" Target="../media/image19.GI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image" Target="../media/image26.emf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2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1"/>
          <p:cNvSpPr txBox="1"/>
          <p:nvPr/>
        </p:nvSpPr>
        <p:spPr>
          <a:xfrm>
            <a:off x="396240" y="541337"/>
            <a:ext cx="5784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人教版数学二年级下册    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标题 1"/>
          <p:cNvSpPr txBox="1"/>
          <p:nvPr/>
        </p:nvSpPr>
        <p:spPr>
          <a:xfrm>
            <a:off x="0" y="1556922"/>
            <a:ext cx="12192000" cy="142938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zh-CN" sz="6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2" charset="-122"/>
              </a:rPr>
              <a:t>数据收集整理</a:t>
            </a:r>
            <a:endParaRPr lang="en-US" altLang="zh-CN" sz="66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2" charset="-122"/>
            </a:endParaRPr>
          </a:p>
        </p:txBody>
      </p:sp>
      <p:sp>
        <p:nvSpPr>
          <p:cNvPr id="35" name="标题 1"/>
          <p:cNvSpPr>
            <a:spLocks noGrp="1" noChangeArrowheads="1"/>
          </p:cNvSpPr>
          <p:nvPr/>
        </p:nvSpPr>
        <p:spPr bwMode="auto">
          <a:xfrm>
            <a:off x="3008536" y="2804230"/>
            <a:ext cx="6158865" cy="1155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800" dirty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第</a:t>
            </a:r>
            <a:r>
              <a:rPr lang="en-US" altLang="zh-CN" sz="28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课</a:t>
            </a:r>
            <a:r>
              <a:rPr lang="zh-CN" altLang="en-US" sz="2800" dirty="0" smtClean="0"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时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63552" y="1412776"/>
            <a:ext cx="3639245" cy="309688"/>
          </a:xfrm>
          <a:custGeom>
            <a:avLst/>
            <a:gdLst/>
            <a:ahLst/>
            <a:cxnLst/>
            <a:rect l="l" t="t" r="r" b="b"/>
            <a:pathLst>
              <a:path w="3639245" h="309688">
                <a:moveTo>
                  <a:pt x="3610787" y="223562"/>
                </a:moveTo>
                <a:cubicBezTo>
                  <a:pt x="3615519" y="223568"/>
                  <a:pt x="3620258" y="224820"/>
                  <a:pt x="3625005" y="227319"/>
                </a:cubicBezTo>
                <a:cubicBezTo>
                  <a:pt x="3634499" y="232316"/>
                  <a:pt x="3639245" y="240207"/>
                  <a:pt x="3639245" y="250991"/>
                </a:cubicBezTo>
                <a:cubicBezTo>
                  <a:pt x="3639245" y="261775"/>
                  <a:pt x="3633749" y="269425"/>
                  <a:pt x="3622757" y="273942"/>
                </a:cubicBezTo>
                <a:cubicBezTo>
                  <a:pt x="3611765" y="278459"/>
                  <a:pt x="3602064" y="277911"/>
                  <a:pt x="3593654" y="272297"/>
                </a:cubicBezTo>
                <a:cubicBezTo>
                  <a:pt x="3585243" y="266683"/>
                  <a:pt x="3581274" y="259021"/>
                  <a:pt x="3581748" y="249313"/>
                </a:cubicBezTo>
                <a:cubicBezTo>
                  <a:pt x="3582221" y="239605"/>
                  <a:pt x="3587176" y="232262"/>
                  <a:pt x="3596611" y="227286"/>
                </a:cubicBezTo>
                <a:cubicBezTo>
                  <a:pt x="3601329" y="224798"/>
                  <a:pt x="3606054" y="223557"/>
                  <a:pt x="3610787" y="223562"/>
                </a:cubicBezTo>
                <a:close/>
                <a:moveTo>
                  <a:pt x="3440522" y="212003"/>
                </a:moveTo>
                <a:cubicBezTo>
                  <a:pt x="3439611" y="211021"/>
                  <a:pt x="3428745" y="212308"/>
                  <a:pt x="3407923" y="215864"/>
                </a:cubicBezTo>
                <a:lnTo>
                  <a:pt x="3382648" y="218252"/>
                </a:lnTo>
                <a:cubicBezTo>
                  <a:pt x="3384398" y="228979"/>
                  <a:pt x="3385667" y="240752"/>
                  <a:pt x="3386456" y="253572"/>
                </a:cubicBezTo>
                <a:cubicBezTo>
                  <a:pt x="3401255" y="253644"/>
                  <a:pt x="3418062" y="251636"/>
                  <a:pt x="3436876" y="247549"/>
                </a:cubicBezTo>
                <a:cubicBezTo>
                  <a:pt x="3439328" y="236106"/>
                  <a:pt x="3440777" y="227566"/>
                  <a:pt x="3441221" y="221930"/>
                </a:cubicBezTo>
                <a:cubicBezTo>
                  <a:pt x="3441666" y="216295"/>
                  <a:pt x="3441433" y="212986"/>
                  <a:pt x="3440522" y="212003"/>
                </a:cubicBezTo>
                <a:close/>
                <a:moveTo>
                  <a:pt x="2946294" y="199732"/>
                </a:moveTo>
                <a:lnTo>
                  <a:pt x="2922224" y="204744"/>
                </a:lnTo>
                <a:cubicBezTo>
                  <a:pt x="2916789" y="216947"/>
                  <a:pt x="2914226" y="223562"/>
                  <a:pt x="2914535" y="224587"/>
                </a:cubicBezTo>
                <a:cubicBezTo>
                  <a:pt x="2914843" y="225612"/>
                  <a:pt x="2916244" y="226483"/>
                  <a:pt x="2918740" y="227200"/>
                </a:cubicBezTo>
                <a:cubicBezTo>
                  <a:pt x="2921235" y="227917"/>
                  <a:pt x="2925458" y="229509"/>
                  <a:pt x="2931409" y="231976"/>
                </a:cubicBezTo>
                <a:cubicBezTo>
                  <a:pt x="2936887" y="225322"/>
                  <a:pt x="2941849" y="214574"/>
                  <a:pt x="2946294" y="199732"/>
                </a:cubicBezTo>
                <a:close/>
                <a:moveTo>
                  <a:pt x="2603721" y="195021"/>
                </a:moveTo>
                <a:cubicBezTo>
                  <a:pt x="2606116" y="194906"/>
                  <a:pt x="2606338" y="196871"/>
                  <a:pt x="2604388" y="200915"/>
                </a:cubicBezTo>
                <a:cubicBezTo>
                  <a:pt x="2600487" y="209003"/>
                  <a:pt x="2592037" y="219102"/>
                  <a:pt x="2579038" y="231212"/>
                </a:cubicBezTo>
                <a:cubicBezTo>
                  <a:pt x="2566038" y="243322"/>
                  <a:pt x="2557958" y="252353"/>
                  <a:pt x="2554796" y="258304"/>
                </a:cubicBezTo>
                <a:cubicBezTo>
                  <a:pt x="2551634" y="264255"/>
                  <a:pt x="2545984" y="265793"/>
                  <a:pt x="2537846" y="262918"/>
                </a:cubicBezTo>
                <a:cubicBezTo>
                  <a:pt x="2529708" y="260043"/>
                  <a:pt x="2522391" y="255268"/>
                  <a:pt x="2515894" y="248592"/>
                </a:cubicBezTo>
                <a:cubicBezTo>
                  <a:pt x="2509398" y="241917"/>
                  <a:pt x="2511051" y="237740"/>
                  <a:pt x="2520853" y="236063"/>
                </a:cubicBezTo>
                <a:cubicBezTo>
                  <a:pt x="2530654" y="234385"/>
                  <a:pt x="2542370" y="229807"/>
                  <a:pt x="2556000" y="222328"/>
                </a:cubicBezTo>
                <a:cubicBezTo>
                  <a:pt x="2569631" y="214850"/>
                  <a:pt x="2580970" y="207941"/>
                  <a:pt x="2590019" y="201603"/>
                </a:cubicBezTo>
                <a:cubicBezTo>
                  <a:pt x="2596759" y="197330"/>
                  <a:pt x="2601326" y="195136"/>
                  <a:pt x="2603721" y="195021"/>
                </a:cubicBezTo>
                <a:close/>
                <a:moveTo>
                  <a:pt x="2549408" y="149656"/>
                </a:moveTo>
                <a:cubicBezTo>
                  <a:pt x="2558929" y="149656"/>
                  <a:pt x="2568297" y="151212"/>
                  <a:pt x="2577511" y="154323"/>
                </a:cubicBezTo>
                <a:cubicBezTo>
                  <a:pt x="2586724" y="157435"/>
                  <a:pt x="2590506" y="163756"/>
                  <a:pt x="2588857" y="173285"/>
                </a:cubicBezTo>
                <a:cubicBezTo>
                  <a:pt x="2587208" y="182814"/>
                  <a:pt x="2582361" y="186388"/>
                  <a:pt x="2574316" y="184008"/>
                </a:cubicBezTo>
                <a:cubicBezTo>
                  <a:pt x="2566272" y="181627"/>
                  <a:pt x="2560284" y="178960"/>
                  <a:pt x="2556355" y="176006"/>
                </a:cubicBezTo>
                <a:cubicBezTo>
                  <a:pt x="2552570" y="173166"/>
                  <a:pt x="2547755" y="168065"/>
                  <a:pt x="2541911" y="160701"/>
                </a:cubicBezTo>
                <a:cubicBezTo>
                  <a:pt x="2536068" y="153338"/>
                  <a:pt x="2538566" y="149656"/>
                  <a:pt x="2549408" y="149656"/>
                </a:cubicBezTo>
                <a:close/>
                <a:moveTo>
                  <a:pt x="1893186" y="146935"/>
                </a:moveTo>
                <a:cubicBezTo>
                  <a:pt x="1899933" y="145135"/>
                  <a:pt x="1907013" y="147171"/>
                  <a:pt x="1914427" y="153044"/>
                </a:cubicBezTo>
                <a:cubicBezTo>
                  <a:pt x="1921841" y="158916"/>
                  <a:pt x="1920095" y="164329"/>
                  <a:pt x="1909189" y="169284"/>
                </a:cubicBezTo>
                <a:cubicBezTo>
                  <a:pt x="1898284" y="174238"/>
                  <a:pt x="1889791" y="176924"/>
                  <a:pt x="1883710" y="177339"/>
                </a:cubicBezTo>
                <a:cubicBezTo>
                  <a:pt x="1889117" y="181412"/>
                  <a:pt x="1891124" y="185001"/>
                  <a:pt x="1889733" y="188105"/>
                </a:cubicBezTo>
                <a:cubicBezTo>
                  <a:pt x="1888342" y="191210"/>
                  <a:pt x="1887238" y="199531"/>
                  <a:pt x="1886421" y="213068"/>
                </a:cubicBezTo>
                <a:cubicBezTo>
                  <a:pt x="1900087" y="209555"/>
                  <a:pt x="1913850" y="206651"/>
                  <a:pt x="1927710" y="204356"/>
                </a:cubicBezTo>
                <a:cubicBezTo>
                  <a:pt x="1941570" y="202062"/>
                  <a:pt x="1943839" y="204708"/>
                  <a:pt x="1934518" y="212294"/>
                </a:cubicBezTo>
                <a:cubicBezTo>
                  <a:pt x="1925197" y="219880"/>
                  <a:pt x="1905687" y="228620"/>
                  <a:pt x="1875988" y="238515"/>
                </a:cubicBezTo>
                <a:cubicBezTo>
                  <a:pt x="1848039" y="250231"/>
                  <a:pt x="1829910" y="258620"/>
                  <a:pt x="1821599" y="263682"/>
                </a:cubicBezTo>
                <a:cubicBezTo>
                  <a:pt x="1813289" y="268744"/>
                  <a:pt x="1805262" y="268339"/>
                  <a:pt x="1797519" y="262467"/>
                </a:cubicBezTo>
                <a:cubicBezTo>
                  <a:pt x="1789775" y="256594"/>
                  <a:pt x="1784630" y="251224"/>
                  <a:pt x="1782085" y="246355"/>
                </a:cubicBezTo>
                <a:cubicBezTo>
                  <a:pt x="1779540" y="241487"/>
                  <a:pt x="1784835" y="238791"/>
                  <a:pt x="1797970" y="238267"/>
                </a:cubicBezTo>
                <a:cubicBezTo>
                  <a:pt x="1811106" y="237744"/>
                  <a:pt x="1832882" y="231990"/>
                  <a:pt x="1863297" y="221005"/>
                </a:cubicBezTo>
                <a:cubicBezTo>
                  <a:pt x="1863297" y="205504"/>
                  <a:pt x="1861877" y="193013"/>
                  <a:pt x="1859038" y="183534"/>
                </a:cubicBezTo>
                <a:cubicBezTo>
                  <a:pt x="1852327" y="184438"/>
                  <a:pt x="1845680" y="184890"/>
                  <a:pt x="1839098" y="184890"/>
                </a:cubicBezTo>
                <a:cubicBezTo>
                  <a:pt x="1833075" y="184890"/>
                  <a:pt x="1826382" y="182853"/>
                  <a:pt x="1819018" y="178781"/>
                </a:cubicBezTo>
                <a:cubicBezTo>
                  <a:pt x="1811655" y="174708"/>
                  <a:pt x="1813210" y="170876"/>
                  <a:pt x="1823686" y="167283"/>
                </a:cubicBezTo>
                <a:cubicBezTo>
                  <a:pt x="1834161" y="163691"/>
                  <a:pt x="1846677" y="159852"/>
                  <a:pt x="1861232" y="155765"/>
                </a:cubicBezTo>
                <a:cubicBezTo>
                  <a:pt x="1875788" y="151678"/>
                  <a:pt x="1886439" y="148734"/>
                  <a:pt x="1893186" y="146935"/>
                </a:cubicBezTo>
                <a:close/>
                <a:moveTo>
                  <a:pt x="847083" y="145354"/>
                </a:moveTo>
                <a:cubicBezTo>
                  <a:pt x="843964" y="144708"/>
                  <a:pt x="828035" y="146874"/>
                  <a:pt x="799298" y="151850"/>
                </a:cubicBezTo>
                <a:lnTo>
                  <a:pt x="802976" y="188783"/>
                </a:lnTo>
                <a:cubicBezTo>
                  <a:pt x="821145" y="185184"/>
                  <a:pt x="835729" y="182710"/>
                  <a:pt x="846728" y="181362"/>
                </a:cubicBezTo>
                <a:cubicBezTo>
                  <a:pt x="849194" y="168241"/>
                  <a:pt x="850650" y="159120"/>
                  <a:pt x="851094" y="154001"/>
                </a:cubicBezTo>
                <a:cubicBezTo>
                  <a:pt x="851539" y="148881"/>
                  <a:pt x="850202" y="145999"/>
                  <a:pt x="847083" y="145354"/>
                </a:cubicBezTo>
                <a:close/>
                <a:moveTo>
                  <a:pt x="1214245" y="144040"/>
                </a:moveTo>
                <a:cubicBezTo>
                  <a:pt x="1216564" y="144351"/>
                  <a:pt x="1219368" y="144986"/>
                  <a:pt x="1222660" y="145945"/>
                </a:cubicBezTo>
                <a:cubicBezTo>
                  <a:pt x="1235824" y="149781"/>
                  <a:pt x="1245299" y="155593"/>
                  <a:pt x="1251085" y="163379"/>
                </a:cubicBezTo>
                <a:cubicBezTo>
                  <a:pt x="1256872" y="171166"/>
                  <a:pt x="1258299" y="180745"/>
                  <a:pt x="1255366" y="192117"/>
                </a:cubicBezTo>
                <a:cubicBezTo>
                  <a:pt x="1252433" y="203489"/>
                  <a:pt x="1243187" y="200807"/>
                  <a:pt x="1227628" y="184072"/>
                </a:cubicBezTo>
                <a:cubicBezTo>
                  <a:pt x="1215941" y="167882"/>
                  <a:pt x="1208900" y="156521"/>
                  <a:pt x="1206505" y="149989"/>
                </a:cubicBezTo>
                <a:cubicBezTo>
                  <a:pt x="1204709" y="145090"/>
                  <a:pt x="1207289" y="143107"/>
                  <a:pt x="1214245" y="144040"/>
                </a:cubicBezTo>
                <a:close/>
                <a:moveTo>
                  <a:pt x="525382" y="141138"/>
                </a:moveTo>
                <a:cubicBezTo>
                  <a:pt x="529166" y="139718"/>
                  <a:pt x="538033" y="141769"/>
                  <a:pt x="551983" y="147290"/>
                </a:cubicBezTo>
                <a:cubicBezTo>
                  <a:pt x="579882" y="158331"/>
                  <a:pt x="599929" y="168771"/>
                  <a:pt x="612125" y="178609"/>
                </a:cubicBezTo>
                <a:cubicBezTo>
                  <a:pt x="624322" y="188446"/>
                  <a:pt x="630137" y="200951"/>
                  <a:pt x="629570" y="216123"/>
                </a:cubicBezTo>
                <a:cubicBezTo>
                  <a:pt x="629004" y="231294"/>
                  <a:pt x="622454" y="233657"/>
                  <a:pt x="609921" y="223210"/>
                </a:cubicBezTo>
                <a:cubicBezTo>
                  <a:pt x="597387" y="212763"/>
                  <a:pt x="584334" y="202191"/>
                  <a:pt x="570761" y="191493"/>
                </a:cubicBezTo>
                <a:cubicBezTo>
                  <a:pt x="557188" y="180795"/>
                  <a:pt x="543361" y="168900"/>
                  <a:pt x="529279" y="155808"/>
                </a:cubicBezTo>
                <a:cubicBezTo>
                  <a:pt x="522897" y="147447"/>
                  <a:pt x="521598" y="142557"/>
                  <a:pt x="525382" y="141138"/>
                </a:cubicBezTo>
                <a:close/>
                <a:moveTo>
                  <a:pt x="3610803" y="122329"/>
                </a:moveTo>
                <a:cubicBezTo>
                  <a:pt x="3615535" y="122335"/>
                  <a:pt x="3620273" y="123585"/>
                  <a:pt x="3625016" y="126080"/>
                </a:cubicBezTo>
                <a:cubicBezTo>
                  <a:pt x="3634502" y="131071"/>
                  <a:pt x="3639245" y="138965"/>
                  <a:pt x="3639245" y="149763"/>
                </a:cubicBezTo>
                <a:cubicBezTo>
                  <a:pt x="3639245" y="160547"/>
                  <a:pt x="3633749" y="168198"/>
                  <a:pt x="3622757" y="172715"/>
                </a:cubicBezTo>
                <a:cubicBezTo>
                  <a:pt x="3611765" y="177232"/>
                  <a:pt x="3602064" y="176683"/>
                  <a:pt x="3593654" y="171069"/>
                </a:cubicBezTo>
                <a:cubicBezTo>
                  <a:pt x="3585243" y="165455"/>
                  <a:pt x="3581274" y="157790"/>
                  <a:pt x="3581748" y="148075"/>
                </a:cubicBezTo>
                <a:cubicBezTo>
                  <a:pt x="3582221" y="138359"/>
                  <a:pt x="3587179" y="131017"/>
                  <a:pt x="3596622" y="126048"/>
                </a:cubicBezTo>
                <a:cubicBezTo>
                  <a:pt x="3601344" y="123564"/>
                  <a:pt x="3606071" y="122324"/>
                  <a:pt x="3610803" y="122329"/>
                </a:cubicBezTo>
                <a:close/>
                <a:moveTo>
                  <a:pt x="1138113" y="116713"/>
                </a:moveTo>
                <a:cubicBezTo>
                  <a:pt x="1133187" y="117150"/>
                  <a:pt x="1120650" y="119376"/>
                  <a:pt x="1100502" y="123392"/>
                </a:cubicBezTo>
                <a:lnTo>
                  <a:pt x="1101685" y="161787"/>
                </a:lnTo>
                <a:cubicBezTo>
                  <a:pt x="1109616" y="161042"/>
                  <a:pt x="1116216" y="159278"/>
                  <a:pt x="1121486" y="156496"/>
                </a:cubicBezTo>
                <a:cubicBezTo>
                  <a:pt x="1126756" y="153714"/>
                  <a:pt x="1132449" y="155331"/>
                  <a:pt x="1138565" y="161347"/>
                </a:cubicBezTo>
                <a:cubicBezTo>
                  <a:pt x="1144681" y="167362"/>
                  <a:pt x="1142924" y="172338"/>
                  <a:pt x="1133295" y="176275"/>
                </a:cubicBezTo>
                <a:cubicBezTo>
                  <a:pt x="1123666" y="180211"/>
                  <a:pt x="1113186" y="182179"/>
                  <a:pt x="1101858" y="182179"/>
                </a:cubicBezTo>
                <a:lnTo>
                  <a:pt x="1103019" y="217112"/>
                </a:lnTo>
                <a:cubicBezTo>
                  <a:pt x="1107551" y="217241"/>
                  <a:pt x="1114305" y="215474"/>
                  <a:pt x="1123282" y="211810"/>
                </a:cubicBezTo>
                <a:cubicBezTo>
                  <a:pt x="1132259" y="208146"/>
                  <a:pt x="1138278" y="208339"/>
                  <a:pt x="1141340" y="212390"/>
                </a:cubicBezTo>
                <a:cubicBezTo>
                  <a:pt x="1144401" y="216442"/>
                  <a:pt x="1146656" y="216183"/>
                  <a:pt x="1148105" y="211616"/>
                </a:cubicBezTo>
                <a:cubicBezTo>
                  <a:pt x="1149553" y="207049"/>
                  <a:pt x="1150503" y="191533"/>
                  <a:pt x="1150955" y="165068"/>
                </a:cubicBezTo>
                <a:cubicBezTo>
                  <a:pt x="1151407" y="138603"/>
                  <a:pt x="1150611" y="123818"/>
                  <a:pt x="1148567" y="120714"/>
                </a:cubicBezTo>
                <a:cubicBezTo>
                  <a:pt x="1146524" y="117609"/>
                  <a:pt x="1143039" y="116275"/>
                  <a:pt x="1138113" y="116713"/>
                </a:cubicBezTo>
                <a:close/>
                <a:moveTo>
                  <a:pt x="857862" y="116202"/>
                </a:moveTo>
                <a:cubicBezTo>
                  <a:pt x="861205" y="116109"/>
                  <a:pt x="865090" y="117017"/>
                  <a:pt x="869518" y="118928"/>
                </a:cubicBezTo>
                <a:cubicBezTo>
                  <a:pt x="878373" y="122750"/>
                  <a:pt x="885981" y="127622"/>
                  <a:pt x="892340" y="133544"/>
                </a:cubicBezTo>
                <a:cubicBezTo>
                  <a:pt x="898700" y="139467"/>
                  <a:pt x="898593" y="145002"/>
                  <a:pt x="892018" y="150150"/>
                </a:cubicBezTo>
                <a:cubicBezTo>
                  <a:pt x="885443" y="155299"/>
                  <a:pt x="878828" y="166211"/>
                  <a:pt x="872174" y="182889"/>
                </a:cubicBezTo>
                <a:cubicBezTo>
                  <a:pt x="883876" y="194777"/>
                  <a:pt x="882869" y="201004"/>
                  <a:pt x="869152" y="201571"/>
                </a:cubicBezTo>
                <a:cubicBezTo>
                  <a:pt x="855436" y="202137"/>
                  <a:pt x="834137" y="204536"/>
                  <a:pt x="805256" y="208766"/>
                </a:cubicBezTo>
                <a:cubicBezTo>
                  <a:pt x="800337" y="224339"/>
                  <a:pt x="794952" y="227598"/>
                  <a:pt x="789102" y="218542"/>
                </a:cubicBezTo>
                <a:cubicBezTo>
                  <a:pt x="783251" y="209487"/>
                  <a:pt x="779207" y="197358"/>
                  <a:pt x="776970" y="182158"/>
                </a:cubicBezTo>
                <a:cubicBezTo>
                  <a:pt x="774733" y="166957"/>
                  <a:pt x="771119" y="155040"/>
                  <a:pt x="766129" y="146408"/>
                </a:cubicBezTo>
                <a:cubicBezTo>
                  <a:pt x="761138" y="137775"/>
                  <a:pt x="762264" y="133458"/>
                  <a:pt x="769506" y="133458"/>
                </a:cubicBezTo>
                <a:cubicBezTo>
                  <a:pt x="775285" y="133458"/>
                  <a:pt x="780558" y="133903"/>
                  <a:pt x="785327" y="134792"/>
                </a:cubicBezTo>
                <a:cubicBezTo>
                  <a:pt x="790095" y="135681"/>
                  <a:pt x="800846" y="134401"/>
                  <a:pt x="817581" y="130952"/>
                </a:cubicBezTo>
                <a:cubicBezTo>
                  <a:pt x="834316" y="127504"/>
                  <a:pt x="844942" y="123682"/>
                  <a:pt x="849460" y="119487"/>
                </a:cubicBezTo>
                <a:cubicBezTo>
                  <a:pt x="851718" y="117390"/>
                  <a:pt x="854519" y="116295"/>
                  <a:pt x="857862" y="116202"/>
                </a:cubicBezTo>
                <a:close/>
                <a:moveTo>
                  <a:pt x="2191122" y="96321"/>
                </a:moveTo>
                <a:cubicBezTo>
                  <a:pt x="2194975" y="96457"/>
                  <a:pt x="2199367" y="97723"/>
                  <a:pt x="2204300" y="100117"/>
                </a:cubicBezTo>
                <a:cubicBezTo>
                  <a:pt x="2219228" y="106714"/>
                  <a:pt x="2223502" y="113583"/>
                  <a:pt x="2217120" y="120724"/>
                </a:cubicBezTo>
                <a:cubicBezTo>
                  <a:pt x="2210739" y="127866"/>
                  <a:pt x="2206240" y="142349"/>
                  <a:pt x="2203623" y="164175"/>
                </a:cubicBezTo>
                <a:cubicBezTo>
                  <a:pt x="2201005" y="186001"/>
                  <a:pt x="2199991" y="198932"/>
                  <a:pt x="2200579" y="202969"/>
                </a:cubicBezTo>
                <a:cubicBezTo>
                  <a:pt x="2201167" y="207006"/>
                  <a:pt x="2208176" y="204751"/>
                  <a:pt x="2221605" y="196204"/>
                </a:cubicBezTo>
                <a:cubicBezTo>
                  <a:pt x="2235035" y="187657"/>
                  <a:pt x="2243288" y="184800"/>
                  <a:pt x="2246364" y="187632"/>
                </a:cubicBezTo>
                <a:cubicBezTo>
                  <a:pt x="2249440" y="190464"/>
                  <a:pt x="2242481" y="199714"/>
                  <a:pt x="2225488" y="215380"/>
                </a:cubicBezTo>
                <a:cubicBezTo>
                  <a:pt x="2208495" y="231047"/>
                  <a:pt x="2195947" y="244280"/>
                  <a:pt x="2187845" y="255078"/>
                </a:cubicBezTo>
                <a:cubicBezTo>
                  <a:pt x="2179742" y="265876"/>
                  <a:pt x="2173142" y="265424"/>
                  <a:pt x="2168044" y="253723"/>
                </a:cubicBezTo>
                <a:cubicBezTo>
                  <a:pt x="2162947" y="242021"/>
                  <a:pt x="2162215" y="233123"/>
                  <a:pt x="2165850" y="227028"/>
                </a:cubicBezTo>
                <a:cubicBezTo>
                  <a:pt x="2169486" y="220934"/>
                  <a:pt x="2172407" y="213900"/>
                  <a:pt x="2174616" y="205927"/>
                </a:cubicBezTo>
                <a:cubicBezTo>
                  <a:pt x="2176824" y="197953"/>
                  <a:pt x="2178380" y="187252"/>
                  <a:pt x="2179284" y="173822"/>
                </a:cubicBezTo>
                <a:cubicBezTo>
                  <a:pt x="2180187" y="160393"/>
                  <a:pt x="2180865" y="148530"/>
                  <a:pt x="2181316" y="138234"/>
                </a:cubicBezTo>
                <a:cubicBezTo>
                  <a:pt x="2181768" y="127937"/>
                  <a:pt x="2179294" y="123893"/>
                  <a:pt x="2173895" y="126102"/>
                </a:cubicBezTo>
                <a:cubicBezTo>
                  <a:pt x="2168496" y="128310"/>
                  <a:pt x="2161258" y="131687"/>
                  <a:pt x="2152181" y="136233"/>
                </a:cubicBezTo>
                <a:cubicBezTo>
                  <a:pt x="2143103" y="140779"/>
                  <a:pt x="2133879" y="139381"/>
                  <a:pt x="2124508" y="132039"/>
                </a:cubicBezTo>
                <a:cubicBezTo>
                  <a:pt x="2115136" y="124697"/>
                  <a:pt x="2115215" y="120416"/>
                  <a:pt x="2124744" y="119197"/>
                </a:cubicBezTo>
                <a:cubicBezTo>
                  <a:pt x="2134273" y="117978"/>
                  <a:pt x="2144677" y="115418"/>
                  <a:pt x="2155956" y="111518"/>
                </a:cubicBezTo>
                <a:cubicBezTo>
                  <a:pt x="2167234" y="107617"/>
                  <a:pt x="2175645" y="103545"/>
                  <a:pt x="2181187" y="99300"/>
                </a:cubicBezTo>
                <a:cubicBezTo>
                  <a:pt x="2183959" y="97178"/>
                  <a:pt x="2187270" y="96185"/>
                  <a:pt x="2191122" y="96321"/>
                </a:cubicBezTo>
                <a:close/>
                <a:moveTo>
                  <a:pt x="870093" y="69522"/>
                </a:moveTo>
                <a:cubicBezTo>
                  <a:pt x="875575" y="70090"/>
                  <a:pt x="880033" y="71853"/>
                  <a:pt x="883467" y="74811"/>
                </a:cubicBezTo>
                <a:cubicBezTo>
                  <a:pt x="890336" y="80726"/>
                  <a:pt x="889193" y="85691"/>
                  <a:pt x="880036" y="89706"/>
                </a:cubicBezTo>
                <a:cubicBezTo>
                  <a:pt x="870880" y="93722"/>
                  <a:pt x="854794" y="97317"/>
                  <a:pt x="831778" y="100494"/>
                </a:cubicBezTo>
                <a:cubicBezTo>
                  <a:pt x="808762" y="103670"/>
                  <a:pt x="791719" y="102441"/>
                  <a:pt x="780648" y="96805"/>
                </a:cubicBezTo>
                <a:cubicBezTo>
                  <a:pt x="769577" y="91169"/>
                  <a:pt x="768337" y="87344"/>
                  <a:pt x="776927" y="85329"/>
                </a:cubicBezTo>
                <a:cubicBezTo>
                  <a:pt x="785517" y="83314"/>
                  <a:pt x="796329" y="81375"/>
                  <a:pt x="809364" y="79511"/>
                </a:cubicBezTo>
                <a:cubicBezTo>
                  <a:pt x="821783" y="77747"/>
                  <a:pt x="835521" y="75044"/>
                  <a:pt x="850578" y="71401"/>
                </a:cubicBezTo>
                <a:cubicBezTo>
                  <a:pt x="858107" y="69580"/>
                  <a:pt x="864612" y="68953"/>
                  <a:pt x="870093" y="69522"/>
                </a:cubicBezTo>
                <a:close/>
                <a:moveTo>
                  <a:pt x="1671748" y="59870"/>
                </a:moveTo>
                <a:cubicBezTo>
                  <a:pt x="1684205" y="59118"/>
                  <a:pt x="1694875" y="62345"/>
                  <a:pt x="1703759" y="69551"/>
                </a:cubicBezTo>
                <a:cubicBezTo>
                  <a:pt x="1715604" y="79159"/>
                  <a:pt x="1714392" y="84809"/>
                  <a:pt x="1700124" y="86501"/>
                </a:cubicBezTo>
                <a:cubicBezTo>
                  <a:pt x="1685856" y="88194"/>
                  <a:pt x="1667532" y="89488"/>
                  <a:pt x="1645154" y="90384"/>
                </a:cubicBezTo>
                <a:cubicBezTo>
                  <a:pt x="1622777" y="91280"/>
                  <a:pt x="1596494" y="93865"/>
                  <a:pt x="1566308" y="98138"/>
                </a:cubicBezTo>
                <a:cubicBezTo>
                  <a:pt x="1578010" y="102527"/>
                  <a:pt x="1582197" y="107169"/>
                  <a:pt x="1578870" y="112066"/>
                </a:cubicBezTo>
                <a:cubicBezTo>
                  <a:pt x="1575543" y="116964"/>
                  <a:pt x="1571808" y="123671"/>
                  <a:pt x="1567663" y="132189"/>
                </a:cubicBezTo>
                <a:cubicBezTo>
                  <a:pt x="1570689" y="132118"/>
                  <a:pt x="1576131" y="131888"/>
                  <a:pt x="1583990" y="131501"/>
                </a:cubicBezTo>
                <a:cubicBezTo>
                  <a:pt x="1591848" y="131114"/>
                  <a:pt x="1598710" y="129540"/>
                  <a:pt x="1604575" y="126779"/>
                </a:cubicBezTo>
                <a:cubicBezTo>
                  <a:pt x="1610440" y="124019"/>
                  <a:pt x="1617144" y="124306"/>
                  <a:pt x="1624687" y="127640"/>
                </a:cubicBezTo>
                <a:cubicBezTo>
                  <a:pt x="1632230" y="130974"/>
                  <a:pt x="1639458" y="135021"/>
                  <a:pt x="1646370" y="139782"/>
                </a:cubicBezTo>
                <a:cubicBezTo>
                  <a:pt x="1653282" y="144543"/>
                  <a:pt x="1654637" y="149530"/>
                  <a:pt x="1650435" y="154743"/>
                </a:cubicBezTo>
                <a:cubicBezTo>
                  <a:pt x="1646234" y="159956"/>
                  <a:pt x="1641680" y="171711"/>
                  <a:pt x="1636776" y="190009"/>
                </a:cubicBezTo>
                <a:cubicBezTo>
                  <a:pt x="1631872" y="208307"/>
                  <a:pt x="1627143" y="222931"/>
                  <a:pt x="1622590" y="233879"/>
                </a:cubicBezTo>
                <a:cubicBezTo>
                  <a:pt x="1618037" y="244828"/>
                  <a:pt x="1612197" y="255045"/>
                  <a:pt x="1605070" y="264531"/>
                </a:cubicBezTo>
                <a:cubicBezTo>
                  <a:pt x="1597943" y="274018"/>
                  <a:pt x="1589131" y="280438"/>
                  <a:pt x="1578634" y="283794"/>
                </a:cubicBezTo>
                <a:cubicBezTo>
                  <a:pt x="1568137" y="287150"/>
                  <a:pt x="1562121" y="284210"/>
                  <a:pt x="1560587" y="274975"/>
                </a:cubicBezTo>
                <a:cubicBezTo>
                  <a:pt x="1559052" y="265740"/>
                  <a:pt x="1552172" y="254687"/>
                  <a:pt x="1539947" y="241817"/>
                </a:cubicBezTo>
                <a:cubicBezTo>
                  <a:pt x="1527722" y="228946"/>
                  <a:pt x="1529680" y="226118"/>
                  <a:pt x="1545820" y="233331"/>
                </a:cubicBezTo>
                <a:cubicBezTo>
                  <a:pt x="1561960" y="240544"/>
                  <a:pt x="1572360" y="244150"/>
                  <a:pt x="1577020" y="244150"/>
                </a:cubicBezTo>
                <a:cubicBezTo>
                  <a:pt x="1581394" y="244150"/>
                  <a:pt x="1585850" y="239834"/>
                  <a:pt x="1590389" y="231201"/>
                </a:cubicBezTo>
                <a:cubicBezTo>
                  <a:pt x="1594928" y="222568"/>
                  <a:pt x="1599671" y="210361"/>
                  <a:pt x="1604618" y="194580"/>
                </a:cubicBezTo>
                <a:cubicBezTo>
                  <a:pt x="1609566" y="178799"/>
                  <a:pt x="1612039" y="167445"/>
                  <a:pt x="1612039" y="160518"/>
                </a:cubicBezTo>
                <a:cubicBezTo>
                  <a:pt x="1612039" y="154969"/>
                  <a:pt x="1610544" y="151344"/>
                  <a:pt x="1607554" y="149645"/>
                </a:cubicBezTo>
                <a:cubicBezTo>
                  <a:pt x="1604564" y="147946"/>
                  <a:pt x="1600571" y="147322"/>
                  <a:pt x="1595573" y="147774"/>
                </a:cubicBezTo>
                <a:cubicBezTo>
                  <a:pt x="1590576" y="148225"/>
                  <a:pt x="1584843" y="148451"/>
                  <a:pt x="1578376" y="148451"/>
                </a:cubicBezTo>
                <a:cubicBezTo>
                  <a:pt x="1572439" y="148451"/>
                  <a:pt x="1566875" y="147096"/>
                  <a:pt x="1561684" y="144386"/>
                </a:cubicBezTo>
                <a:cubicBezTo>
                  <a:pt x="1554514" y="161881"/>
                  <a:pt x="1545203" y="178419"/>
                  <a:pt x="1533752" y="193999"/>
                </a:cubicBezTo>
                <a:cubicBezTo>
                  <a:pt x="1522302" y="209580"/>
                  <a:pt x="1508793" y="224006"/>
                  <a:pt x="1493227" y="237278"/>
                </a:cubicBezTo>
                <a:cubicBezTo>
                  <a:pt x="1477661" y="250550"/>
                  <a:pt x="1459151" y="261560"/>
                  <a:pt x="1437698" y="270307"/>
                </a:cubicBezTo>
                <a:cubicBezTo>
                  <a:pt x="1416245" y="279055"/>
                  <a:pt x="1414180" y="276201"/>
                  <a:pt x="1431503" y="261746"/>
                </a:cubicBezTo>
                <a:cubicBezTo>
                  <a:pt x="1448826" y="247291"/>
                  <a:pt x="1463521" y="234026"/>
                  <a:pt x="1475589" y="221952"/>
                </a:cubicBezTo>
                <a:cubicBezTo>
                  <a:pt x="1487656" y="209877"/>
                  <a:pt x="1499286" y="196010"/>
                  <a:pt x="1510478" y="180351"/>
                </a:cubicBezTo>
                <a:cubicBezTo>
                  <a:pt x="1521671" y="164691"/>
                  <a:pt x="1530146" y="149326"/>
                  <a:pt x="1535903" y="134254"/>
                </a:cubicBezTo>
                <a:cubicBezTo>
                  <a:pt x="1541661" y="119183"/>
                  <a:pt x="1544992" y="108162"/>
                  <a:pt x="1545895" y="101193"/>
                </a:cubicBezTo>
                <a:cubicBezTo>
                  <a:pt x="1523883" y="103889"/>
                  <a:pt x="1504552" y="107037"/>
                  <a:pt x="1487903" y="110636"/>
                </a:cubicBezTo>
                <a:cubicBezTo>
                  <a:pt x="1471254" y="114235"/>
                  <a:pt x="1459979" y="116261"/>
                  <a:pt x="1454078" y="116713"/>
                </a:cubicBezTo>
                <a:cubicBezTo>
                  <a:pt x="1448177" y="117164"/>
                  <a:pt x="1439509" y="113543"/>
                  <a:pt x="1428072" y="105850"/>
                </a:cubicBezTo>
                <a:cubicBezTo>
                  <a:pt x="1416636" y="98156"/>
                  <a:pt x="1418145" y="94310"/>
                  <a:pt x="1432600" y="94310"/>
                </a:cubicBezTo>
                <a:cubicBezTo>
                  <a:pt x="1444947" y="94310"/>
                  <a:pt x="1459861" y="92969"/>
                  <a:pt x="1477342" y="90287"/>
                </a:cubicBezTo>
                <a:cubicBezTo>
                  <a:pt x="1494822" y="87606"/>
                  <a:pt x="1524869" y="83347"/>
                  <a:pt x="1567481" y="77510"/>
                </a:cubicBezTo>
                <a:cubicBezTo>
                  <a:pt x="1610093" y="71674"/>
                  <a:pt x="1640497" y="66486"/>
                  <a:pt x="1658695" y="61947"/>
                </a:cubicBezTo>
                <a:cubicBezTo>
                  <a:pt x="1663245" y="60813"/>
                  <a:pt x="1667596" y="60120"/>
                  <a:pt x="1671748" y="59870"/>
                </a:cubicBezTo>
                <a:close/>
                <a:moveTo>
                  <a:pt x="3420356" y="51267"/>
                </a:moveTo>
                <a:cubicBezTo>
                  <a:pt x="3417187" y="51267"/>
                  <a:pt x="3399972" y="53799"/>
                  <a:pt x="3368710" y="58861"/>
                </a:cubicBezTo>
                <a:cubicBezTo>
                  <a:pt x="3367147" y="71294"/>
                  <a:pt x="3365942" y="82651"/>
                  <a:pt x="3365096" y="92933"/>
                </a:cubicBezTo>
                <a:lnTo>
                  <a:pt x="3417839" y="82888"/>
                </a:lnTo>
                <a:cubicBezTo>
                  <a:pt x="3419474" y="72319"/>
                  <a:pt x="3420740" y="64407"/>
                  <a:pt x="3421636" y="59151"/>
                </a:cubicBezTo>
                <a:cubicBezTo>
                  <a:pt x="3422532" y="53895"/>
                  <a:pt x="3422106" y="51267"/>
                  <a:pt x="3420356" y="51267"/>
                </a:cubicBezTo>
                <a:close/>
                <a:moveTo>
                  <a:pt x="2885459" y="49234"/>
                </a:moveTo>
                <a:cubicBezTo>
                  <a:pt x="2887934" y="49473"/>
                  <a:pt x="2890922" y="50025"/>
                  <a:pt x="2894423" y="50891"/>
                </a:cubicBezTo>
                <a:cubicBezTo>
                  <a:pt x="2908426" y="54354"/>
                  <a:pt x="2914556" y="62704"/>
                  <a:pt x="2912814" y="75940"/>
                </a:cubicBezTo>
                <a:cubicBezTo>
                  <a:pt x="2911071" y="89176"/>
                  <a:pt x="2904077" y="90782"/>
                  <a:pt x="2891830" y="80758"/>
                </a:cubicBezTo>
                <a:cubicBezTo>
                  <a:pt x="2884373" y="70519"/>
                  <a:pt x="2879440" y="62116"/>
                  <a:pt x="2877031" y="55548"/>
                </a:cubicBezTo>
                <a:cubicBezTo>
                  <a:pt x="2875224" y="50622"/>
                  <a:pt x="2878033" y="48518"/>
                  <a:pt x="2885459" y="49234"/>
                </a:cubicBezTo>
                <a:close/>
                <a:moveTo>
                  <a:pt x="2339987" y="33519"/>
                </a:moveTo>
                <a:cubicBezTo>
                  <a:pt x="2343307" y="33191"/>
                  <a:pt x="2346935" y="33751"/>
                  <a:pt x="2350871" y="35199"/>
                </a:cubicBezTo>
                <a:cubicBezTo>
                  <a:pt x="2358744" y="38096"/>
                  <a:pt x="2366111" y="42165"/>
                  <a:pt x="2372973" y="47406"/>
                </a:cubicBezTo>
                <a:cubicBezTo>
                  <a:pt x="2379835" y="52648"/>
                  <a:pt x="2379580" y="59445"/>
                  <a:pt x="2372210" y="67798"/>
                </a:cubicBezTo>
                <a:cubicBezTo>
                  <a:pt x="2364839" y="76151"/>
                  <a:pt x="2357726" y="89699"/>
                  <a:pt x="2350871" y="108442"/>
                </a:cubicBezTo>
                <a:cubicBezTo>
                  <a:pt x="2364365" y="118652"/>
                  <a:pt x="2363182" y="125374"/>
                  <a:pt x="2347322" y="128608"/>
                </a:cubicBezTo>
                <a:cubicBezTo>
                  <a:pt x="2331462" y="131842"/>
                  <a:pt x="2311385" y="136814"/>
                  <a:pt x="2287093" y="143525"/>
                </a:cubicBezTo>
                <a:cubicBezTo>
                  <a:pt x="2283709" y="177339"/>
                  <a:pt x="2283537" y="201413"/>
                  <a:pt x="2286577" y="215746"/>
                </a:cubicBezTo>
                <a:cubicBezTo>
                  <a:pt x="2289617" y="230079"/>
                  <a:pt x="2295852" y="239300"/>
                  <a:pt x="2305280" y="243408"/>
                </a:cubicBezTo>
                <a:cubicBezTo>
                  <a:pt x="2314709" y="247517"/>
                  <a:pt x="2328275" y="249356"/>
                  <a:pt x="2345978" y="248926"/>
                </a:cubicBezTo>
                <a:cubicBezTo>
                  <a:pt x="2363681" y="248496"/>
                  <a:pt x="2376590" y="246656"/>
                  <a:pt x="2384707" y="243408"/>
                </a:cubicBezTo>
                <a:cubicBezTo>
                  <a:pt x="2392824" y="240160"/>
                  <a:pt x="2397735" y="234048"/>
                  <a:pt x="2399442" y="225071"/>
                </a:cubicBezTo>
                <a:cubicBezTo>
                  <a:pt x="2401148" y="216094"/>
                  <a:pt x="2403686" y="204876"/>
                  <a:pt x="2407056" y="191418"/>
                </a:cubicBezTo>
                <a:cubicBezTo>
                  <a:pt x="2410426" y="177960"/>
                  <a:pt x="2413804" y="181641"/>
                  <a:pt x="2417188" y="202463"/>
                </a:cubicBezTo>
                <a:cubicBezTo>
                  <a:pt x="2420572" y="223285"/>
                  <a:pt x="2425889" y="236798"/>
                  <a:pt x="2433138" y="243000"/>
                </a:cubicBezTo>
                <a:cubicBezTo>
                  <a:pt x="2440387" y="249202"/>
                  <a:pt x="2435826" y="256135"/>
                  <a:pt x="2419457" y="263800"/>
                </a:cubicBezTo>
                <a:cubicBezTo>
                  <a:pt x="2403088" y="271465"/>
                  <a:pt x="2381570" y="275753"/>
                  <a:pt x="2354905" y="276663"/>
                </a:cubicBezTo>
                <a:cubicBezTo>
                  <a:pt x="2328239" y="277574"/>
                  <a:pt x="2306496" y="274670"/>
                  <a:pt x="2289675" y="267952"/>
                </a:cubicBezTo>
                <a:cubicBezTo>
                  <a:pt x="2272853" y="261233"/>
                  <a:pt x="2263747" y="244122"/>
                  <a:pt x="2262356" y="216617"/>
                </a:cubicBezTo>
                <a:cubicBezTo>
                  <a:pt x="2260965" y="189113"/>
                  <a:pt x="2260722" y="168990"/>
                  <a:pt x="2261625" y="156249"/>
                </a:cubicBezTo>
                <a:cubicBezTo>
                  <a:pt x="2262529" y="143507"/>
                  <a:pt x="2261180" y="132695"/>
                  <a:pt x="2257581" y="123811"/>
                </a:cubicBezTo>
                <a:cubicBezTo>
                  <a:pt x="2253982" y="114927"/>
                  <a:pt x="2256660" y="111701"/>
                  <a:pt x="2265615" y="114131"/>
                </a:cubicBezTo>
                <a:cubicBezTo>
                  <a:pt x="2274571" y="116562"/>
                  <a:pt x="2281321" y="119398"/>
                  <a:pt x="2285867" y="122639"/>
                </a:cubicBezTo>
                <a:lnTo>
                  <a:pt x="2329297" y="111389"/>
                </a:lnTo>
                <a:cubicBezTo>
                  <a:pt x="2331892" y="90753"/>
                  <a:pt x="2333409" y="76922"/>
                  <a:pt x="2333846" y="69895"/>
                </a:cubicBezTo>
                <a:cubicBezTo>
                  <a:pt x="2334283" y="62869"/>
                  <a:pt x="2328293" y="61381"/>
                  <a:pt x="2315874" y="65432"/>
                </a:cubicBezTo>
                <a:cubicBezTo>
                  <a:pt x="2303455" y="69483"/>
                  <a:pt x="2292152" y="73083"/>
                  <a:pt x="2281963" y="76230"/>
                </a:cubicBezTo>
                <a:cubicBezTo>
                  <a:pt x="2271774" y="79378"/>
                  <a:pt x="2261338" y="77467"/>
                  <a:pt x="2250655" y="70498"/>
                </a:cubicBezTo>
                <a:cubicBezTo>
                  <a:pt x="2239971" y="63528"/>
                  <a:pt x="2242316" y="59474"/>
                  <a:pt x="2257689" y="58334"/>
                </a:cubicBezTo>
                <a:cubicBezTo>
                  <a:pt x="2273061" y="57194"/>
                  <a:pt x="2287764" y="54433"/>
                  <a:pt x="2301796" y="50052"/>
                </a:cubicBezTo>
                <a:cubicBezTo>
                  <a:pt x="2315827" y="45671"/>
                  <a:pt x="2325546" y="41376"/>
                  <a:pt x="2330953" y="37167"/>
                </a:cubicBezTo>
                <a:cubicBezTo>
                  <a:pt x="2333656" y="35063"/>
                  <a:pt x="2336667" y="33847"/>
                  <a:pt x="2339987" y="33519"/>
                </a:cubicBezTo>
                <a:close/>
                <a:moveTo>
                  <a:pt x="2972145" y="30345"/>
                </a:moveTo>
                <a:cubicBezTo>
                  <a:pt x="2973017" y="30104"/>
                  <a:pt x="2973905" y="30187"/>
                  <a:pt x="2974807" y="30596"/>
                </a:cubicBezTo>
                <a:cubicBezTo>
                  <a:pt x="2978413" y="32231"/>
                  <a:pt x="2983550" y="35422"/>
                  <a:pt x="2990218" y="40168"/>
                </a:cubicBezTo>
                <a:cubicBezTo>
                  <a:pt x="2997948" y="46535"/>
                  <a:pt x="2998769" y="51246"/>
                  <a:pt x="2992682" y="54300"/>
                </a:cubicBezTo>
                <a:cubicBezTo>
                  <a:pt x="2986594" y="57355"/>
                  <a:pt x="2975541" y="64134"/>
                  <a:pt x="2959523" y="74638"/>
                </a:cubicBezTo>
                <a:cubicBezTo>
                  <a:pt x="2943505" y="85143"/>
                  <a:pt x="2939573" y="84401"/>
                  <a:pt x="2947725" y="72412"/>
                </a:cubicBezTo>
                <a:cubicBezTo>
                  <a:pt x="2955877" y="60424"/>
                  <a:pt x="2961527" y="50049"/>
                  <a:pt x="2964675" y="41287"/>
                </a:cubicBezTo>
                <a:cubicBezTo>
                  <a:pt x="2967036" y="34715"/>
                  <a:pt x="2969525" y="31068"/>
                  <a:pt x="2972145" y="30345"/>
                </a:cubicBezTo>
                <a:close/>
                <a:moveTo>
                  <a:pt x="3428723" y="24864"/>
                </a:moveTo>
                <a:cubicBezTo>
                  <a:pt x="3431860" y="24645"/>
                  <a:pt x="3435349" y="25132"/>
                  <a:pt x="3439188" y="26326"/>
                </a:cubicBezTo>
                <a:cubicBezTo>
                  <a:pt x="3446867" y="28714"/>
                  <a:pt x="3454436" y="32381"/>
                  <a:pt x="3461892" y="37329"/>
                </a:cubicBezTo>
                <a:cubicBezTo>
                  <a:pt x="3469349" y="42276"/>
                  <a:pt x="3468668" y="48295"/>
                  <a:pt x="3459849" y="55387"/>
                </a:cubicBezTo>
                <a:cubicBezTo>
                  <a:pt x="3451030" y="62478"/>
                  <a:pt x="3444197" y="70928"/>
                  <a:pt x="3439349" y="80737"/>
                </a:cubicBezTo>
                <a:cubicBezTo>
                  <a:pt x="3449244" y="93958"/>
                  <a:pt x="3448033" y="101118"/>
                  <a:pt x="3435714" y="102215"/>
                </a:cubicBezTo>
                <a:cubicBezTo>
                  <a:pt x="3423396" y="103312"/>
                  <a:pt x="3399247" y="106427"/>
                  <a:pt x="3363267" y="111561"/>
                </a:cubicBezTo>
                <a:cubicBezTo>
                  <a:pt x="3360887" y="127751"/>
                  <a:pt x="3358801" y="139998"/>
                  <a:pt x="3357008" y="148301"/>
                </a:cubicBezTo>
                <a:cubicBezTo>
                  <a:pt x="3365641" y="148301"/>
                  <a:pt x="3379214" y="146687"/>
                  <a:pt x="3397727" y="143461"/>
                </a:cubicBezTo>
                <a:cubicBezTo>
                  <a:pt x="3400165" y="131042"/>
                  <a:pt x="3400036" y="121316"/>
                  <a:pt x="3397340" y="114282"/>
                </a:cubicBezTo>
                <a:cubicBezTo>
                  <a:pt x="3394644" y="107248"/>
                  <a:pt x="3397218" y="104688"/>
                  <a:pt x="3405062" y="106603"/>
                </a:cubicBezTo>
                <a:cubicBezTo>
                  <a:pt x="3412906" y="108517"/>
                  <a:pt x="3420130" y="111403"/>
                  <a:pt x="3426734" y="115261"/>
                </a:cubicBezTo>
                <a:cubicBezTo>
                  <a:pt x="3433337" y="119118"/>
                  <a:pt x="3434972" y="123273"/>
                  <a:pt x="3431638" y="127726"/>
                </a:cubicBezTo>
                <a:cubicBezTo>
                  <a:pt x="3428304" y="132179"/>
                  <a:pt x="3425475" y="136334"/>
                  <a:pt x="3423152" y="140191"/>
                </a:cubicBezTo>
                <a:cubicBezTo>
                  <a:pt x="3437837" y="137567"/>
                  <a:pt x="3452543" y="134659"/>
                  <a:pt x="3467270" y="131469"/>
                </a:cubicBezTo>
                <a:cubicBezTo>
                  <a:pt x="3481997" y="128278"/>
                  <a:pt x="3493624" y="131401"/>
                  <a:pt x="3502149" y="140836"/>
                </a:cubicBezTo>
                <a:cubicBezTo>
                  <a:pt x="3510674" y="150272"/>
                  <a:pt x="3503074" y="155245"/>
                  <a:pt x="3479348" y="155754"/>
                </a:cubicBezTo>
                <a:cubicBezTo>
                  <a:pt x="3455622" y="156263"/>
                  <a:pt x="3435227" y="158138"/>
                  <a:pt x="3418162" y="161379"/>
                </a:cubicBezTo>
                <a:cubicBezTo>
                  <a:pt x="3415107" y="171302"/>
                  <a:pt x="3410017" y="184036"/>
                  <a:pt x="3402889" y="199581"/>
                </a:cubicBezTo>
                <a:cubicBezTo>
                  <a:pt x="3420313" y="196225"/>
                  <a:pt x="3431283" y="192909"/>
                  <a:pt x="3435800" y="189633"/>
                </a:cubicBezTo>
                <a:cubicBezTo>
                  <a:pt x="3440317" y="186356"/>
                  <a:pt x="3446710" y="186399"/>
                  <a:pt x="3454977" y="189762"/>
                </a:cubicBezTo>
                <a:cubicBezTo>
                  <a:pt x="3463244" y="193124"/>
                  <a:pt x="3471027" y="198025"/>
                  <a:pt x="3478326" y="204464"/>
                </a:cubicBezTo>
                <a:cubicBezTo>
                  <a:pt x="3485626" y="210903"/>
                  <a:pt x="3485779" y="216445"/>
                  <a:pt x="3478789" y="221091"/>
                </a:cubicBezTo>
                <a:cubicBezTo>
                  <a:pt x="3471798" y="225738"/>
                  <a:pt x="3465850" y="234636"/>
                  <a:pt x="3460946" y="247786"/>
                </a:cubicBezTo>
                <a:cubicBezTo>
                  <a:pt x="3473537" y="261638"/>
                  <a:pt x="3473322" y="268342"/>
                  <a:pt x="3460300" y="267898"/>
                </a:cubicBezTo>
                <a:cubicBezTo>
                  <a:pt x="3447280" y="267453"/>
                  <a:pt x="3422435" y="268938"/>
                  <a:pt x="3385767" y="272350"/>
                </a:cubicBezTo>
                <a:cubicBezTo>
                  <a:pt x="3380519" y="286031"/>
                  <a:pt x="3375747" y="288989"/>
                  <a:pt x="3371452" y="281224"/>
                </a:cubicBezTo>
                <a:cubicBezTo>
                  <a:pt x="3367158" y="273458"/>
                  <a:pt x="3363888" y="262180"/>
                  <a:pt x="3361643" y="247388"/>
                </a:cubicBezTo>
                <a:cubicBezTo>
                  <a:pt x="3359399" y="232596"/>
                  <a:pt x="3356015" y="220030"/>
                  <a:pt x="3351491" y="209691"/>
                </a:cubicBezTo>
                <a:cubicBezTo>
                  <a:pt x="3346966" y="199352"/>
                  <a:pt x="3347640" y="194659"/>
                  <a:pt x="3353513" y="195612"/>
                </a:cubicBezTo>
                <a:cubicBezTo>
                  <a:pt x="3359385" y="196566"/>
                  <a:pt x="3364264" y="197688"/>
                  <a:pt x="3368150" y="198979"/>
                </a:cubicBezTo>
                <a:cubicBezTo>
                  <a:pt x="3372037" y="200269"/>
                  <a:pt x="3377020" y="201044"/>
                  <a:pt x="3383100" y="201302"/>
                </a:cubicBezTo>
                <a:cubicBezTo>
                  <a:pt x="3388994" y="179476"/>
                  <a:pt x="3392392" y="166807"/>
                  <a:pt x="3393296" y="163293"/>
                </a:cubicBezTo>
                <a:cubicBezTo>
                  <a:pt x="3381179" y="165071"/>
                  <a:pt x="3372854" y="166416"/>
                  <a:pt x="3368322" y="167326"/>
                </a:cubicBezTo>
                <a:cubicBezTo>
                  <a:pt x="3363791" y="168237"/>
                  <a:pt x="3359260" y="166441"/>
                  <a:pt x="3354728" y="161938"/>
                </a:cubicBezTo>
                <a:cubicBezTo>
                  <a:pt x="3352563" y="179691"/>
                  <a:pt x="3347121" y="200499"/>
                  <a:pt x="3338402" y="224361"/>
                </a:cubicBezTo>
                <a:cubicBezTo>
                  <a:pt x="3329683" y="248223"/>
                  <a:pt x="3316856" y="266507"/>
                  <a:pt x="3299920" y="279212"/>
                </a:cubicBezTo>
                <a:cubicBezTo>
                  <a:pt x="3282984" y="291918"/>
                  <a:pt x="3279711" y="290717"/>
                  <a:pt x="3290100" y="275609"/>
                </a:cubicBezTo>
                <a:cubicBezTo>
                  <a:pt x="3300490" y="260502"/>
                  <a:pt x="3309263" y="242670"/>
                  <a:pt x="3316418" y="222113"/>
                </a:cubicBezTo>
                <a:cubicBezTo>
                  <a:pt x="3323574" y="201556"/>
                  <a:pt x="3328958" y="179533"/>
                  <a:pt x="3332572" y="156044"/>
                </a:cubicBezTo>
                <a:cubicBezTo>
                  <a:pt x="3336186" y="132555"/>
                  <a:pt x="3338886" y="111407"/>
                  <a:pt x="3340671" y="92600"/>
                </a:cubicBezTo>
                <a:cubicBezTo>
                  <a:pt x="3342456" y="73792"/>
                  <a:pt x="3341098" y="59929"/>
                  <a:pt x="3336595" y="51009"/>
                </a:cubicBezTo>
                <a:cubicBezTo>
                  <a:pt x="3332092" y="42090"/>
                  <a:pt x="3333017" y="37630"/>
                  <a:pt x="3339369" y="37630"/>
                </a:cubicBezTo>
                <a:cubicBezTo>
                  <a:pt x="3344288" y="37630"/>
                  <a:pt x="3349404" y="38074"/>
                  <a:pt x="3354717" y="38964"/>
                </a:cubicBezTo>
                <a:cubicBezTo>
                  <a:pt x="3360030" y="39853"/>
                  <a:pt x="3366290" y="40093"/>
                  <a:pt x="3373496" y="39684"/>
                </a:cubicBezTo>
                <a:cubicBezTo>
                  <a:pt x="3380702" y="39275"/>
                  <a:pt x="3389098" y="37981"/>
                  <a:pt x="3398684" y="35802"/>
                </a:cubicBezTo>
                <a:cubicBezTo>
                  <a:pt x="3408271" y="33622"/>
                  <a:pt x="3415498" y="30901"/>
                  <a:pt x="3420367" y="27638"/>
                </a:cubicBezTo>
                <a:cubicBezTo>
                  <a:pt x="3422801" y="26007"/>
                  <a:pt x="3425587" y="25082"/>
                  <a:pt x="3428723" y="24864"/>
                </a:cubicBezTo>
                <a:close/>
                <a:moveTo>
                  <a:pt x="3031373" y="22177"/>
                </a:moveTo>
                <a:cubicBezTo>
                  <a:pt x="3034754" y="22488"/>
                  <a:pt x="3039943" y="24408"/>
                  <a:pt x="3046941" y="27940"/>
                </a:cubicBezTo>
                <a:cubicBezTo>
                  <a:pt x="3060937" y="35002"/>
                  <a:pt x="3065834" y="41652"/>
                  <a:pt x="3061633" y="47890"/>
                </a:cubicBezTo>
                <a:cubicBezTo>
                  <a:pt x="3057431" y="54128"/>
                  <a:pt x="3053319" y="62829"/>
                  <a:pt x="3049297" y="73993"/>
                </a:cubicBezTo>
                <a:cubicBezTo>
                  <a:pt x="3045274" y="85157"/>
                  <a:pt x="3037993" y="98669"/>
                  <a:pt x="3027453" y="114529"/>
                </a:cubicBezTo>
                <a:cubicBezTo>
                  <a:pt x="3045148" y="111131"/>
                  <a:pt x="3061310" y="105782"/>
                  <a:pt x="3075937" y="98483"/>
                </a:cubicBezTo>
                <a:cubicBezTo>
                  <a:pt x="3090564" y="91183"/>
                  <a:pt x="3102337" y="90950"/>
                  <a:pt x="3111257" y="97784"/>
                </a:cubicBezTo>
                <a:cubicBezTo>
                  <a:pt x="3120176" y="104617"/>
                  <a:pt x="3119212" y="110242"/>
                  <a:pt x="3108364" y="114658"/>
                </a:cubicBezTo>
                <a:cubicBezTo>
                  <a:pt x="3097515" y="119075"/>
                  <a:pt x="3079543" y="123162"/>
                  <a:pt x="3054448" y="126919"/>
                </a:cubicBezTo>
                <a:cubicBezTo>
                  <a:pt x="3067942" y="129486"/>
                  <a:pt x="3073080" y="135710"/>
                  <a:pt x="3069861" y="145590"/>
                </a:cubicBezTo>
                <a:cubicBezTo>
                  <a:pt x="3066641" y="155471"/>
                  <a:pt x="3063902" y="166287"/>
                  <a:pt x="3061644" y="178039"/>
                </a:cubicBezTo>
                <a:cubicBezTo>
                  <a:pt x="3059385" y="189790"/>
                  <a:pt x="3055187" y="202815"/>
                  <a:pt x="3049049" y="217112"/>
                </a:cubicBezTo>
                <a:cubicBezTo>
                  <a:pt x="3056650" y="226103"/>
                  <a:pt x="3065494" y="234768"/>
                  <a:pt x="3075582" y="243107"/>
                </a:cubicBezTo>
                <a:cubicBezTo>
                  <a:pt x="3085671" y="251446"/>
                  <a:pt x="3096153" y="257788"/>
                  <a:pt x="3107030" y="262133"/>
                </a:cubicBezTo>
                <a:cubicBezTo>
                  <a:pt x="3117907" y="266478"/>
                  <a:pt x="3127834" y="271132"/>
                  <a:pt x="3136811" y="276093"/>
                </a:cubicBezTo>
                <a:cubicBezTo>
                  <a:pt x="3145788" y="281055"/>
                  <a:pt x="3141207" y="284418"/>
                  <a:pt x="3123066" y="286182"/>
                </a:cubicBezTo>
                <a:cubicBezTo>
                  <a:pt x="3104926" y="287945"/>
                  <a:pt x="3091231" y="288107"/>
                  <a:pt x="3081981" y="286666"/>
                </a:cubicBezTo>
                <a:cubicBezTo>
                  <a:pt x="3072732" y="285224"/>
                  <a:pt x="3065981" y="281198"/>
                  <a:pt x="3061730" y="274588"/>
                </a:cubicBezTo>
                <a:cubicBezTo>
                  <a:pt x="3057478" y="267977"/>
                  <a:pt x="3048160" y="254275"/>
                  <a:pt x="3033777" y="233481"/>
                </a:cubicBezTo>
                <a:cubicBezTo>
                  <a:pt x="3027625" y="241899"/>
                  <a:pt x="3020372" y="248893"/>
                  <a:pt x="3012019" y="254465"/>
                </a:cubicBezTo>
                <a:cubicBezTo>
                  <a:pt x="3003666" y="260036"/>
                  <a:pt x="2993549" y="264230"/>
                  <a:pt x="2981668" y="267048"/>
                </a:cubicBezTo>
                <a:cubicBezTo>
                  <a:pt x="2978698" y="267753"/>
                  <a:pt x="2976404" y="268126"/>
                  <a:pt x="2974786" y="268167"/>
                </a:cubicBezTo>
                <a:lnTo>
                  <a:pt x="2973069" y="267637"/>
                </a:lnTo>
                <a:lnTo>
                  <a:pt x="2972494" y="277674"/>
                </a:lnTo>
                <a:cubicBezTo>
                  <a:pt x="2970056" y="287806"/>
                  <a:pt x="2965059" y="289086"/>
                  <a:pt x="2957501" y="281514"/>
                </a:cubicBezTo>
                <a:cubicBezTo>
                  <a:pt x="2949944" y="273942"/>
                  <a:pt x="2943068" y="267382"/>
                  <a:pt x="2936873" y="261832"/>
                </a:cubicBezTo>
                <a:cubicBezTo>
                  <a:pt x="2923809" y="272372"/>
                  <a:pt x="2911057" y="279944"/>
                  <a:pt x="2898617" y="284547"/>
                </a:cubicBezTo>
                <a:cubicBezTo>
                  <a:pt x="2886177" y="289150"/>
                  <a:pt x="2873016" y="291914"/>
                  <a:pt x="2859135" y="292839"/>
                </a:cubicBezTo>
                <a:cubicBezTo>
                  <a:pt x="2845253" y="293764"/>
                  <a:pt x="2843661" y="291097"/>
                  <a:pt x="2854359" y="284837"/>
                </a:cubicBezTo>
                <a:cubicBezTo>
                  <a:pt x="2865057" y="278578"/>
                  <a:pt x="2876049" y="272842"/>
                  <a:pt x="2887335" y="267629"/>
                </a:cubicBezTo>
                <a:cubicBezTo>
                  <a:pt x="2898620" y="262416"/>
                  <a:pt x="2908831" y="255802"/>
                  <a:pt x="2917965" y="247786"/>
                </a:cubicBezTo>
                <a:cubicBezTo>
                  <a:pt x="2908429" y="241462"/>
                  <a:pt x="2901320" y="237145"/>
                  <a:pt x="2896638" y="234837"/>
                </a:cubicBezTo>
                <a:cubicBezTo>
                  <a:pt x="2891956" y="232528"/>
                  <a:pt x="2890755" y="229133"/>
                  <a:pt x="2893035" y="224651"/>
                </a:cubicBezTo>
                <a:cubicBezTo>
                  <a:pt x="2895315" y="220170"/>
                  <a:pt x="2897323" y="215011"/>
                  <a:pt x="2899058" y="209175"/>
                </a:cubicBezTo>
                <a:cubicBezTo>
                  <a:pt x="2879268" y="211813"/>
                  <a:pt x="2865724" y="215172"/>
                  <a:pt x="2858425" y="219252"/>
                </a:cubicBezTo>
                <a:cubicBezTo>
                  <a:pt x="2851125" y="223332"/>
                  <a:pt x="2842349" y="220396"/>
                  <a:pt x="2832096" y="210444"/>
                </a:cubicBezTo>
                <a:cubicBezTo>
                  <a:pt x="2821843" y="200492"/>
                  <a:pt x="2823166" y="195975"/>
                  <a:pt x="2836065" y="196892"/>
                </a:cubicBezTo>
                <a:cubicBezTo>
                  <a:pt x="2848964" y="197810"/>
                  <a:pt x="2871460" y="195738"/>
                  <a:pt x="2903553" y="190676"/>
                </a:cubicBezTo>
                <a:cubicBezTo>
                  <a:pt x="2905963" y="180595"/>
                  <a:pt x="2906267" y="171460"/>
                  <a:pt x="2904468" y="163272"/>
                </a:cubicBezTo>
                <a:cubicBezTo>
                  <a:pt x="2902668" y="155083"/>
                  <a:pt x="2908092" y="154044"/>
                  <a:pt x="2920740" y="160153"/>
                </a:cubicBezTo>
                <a:cubicBezTo>
                  <a:pt x="2933388" y="166262"/>
                  <a:pt x="2938680" y="171180"/>
                  <a:pt x="2936615" y="174909"/>
                </a:cubicBezTo>
                <a:cubicBezTo>
                  <a:pt x="2934550" y="178637"/>
                  <a:pt x="2931531" y="182359"/>
                  <a:pt x="2927559" y="186073"/>
                </a:cubicBezTo>
                <a:lnTo>
                  <a:pt x="2946961" y="183879"/>
                </a:lnTo>
                <a:cubicBezTo>
                  <a:pt x="2948324" y="179949"/>
                  <a:pt x="2948779" y="175285"/>
                  <a:pt x="2948327" y="169886"/>
                </a:cubicBezTo>
                <a:cubicBezTo>
                  <a:pt x="2947876" y="164487"/>
                  <a:pt x="2951593" y="164014"/>
                  <a:pt x="2959480" y="168466"/>
                </a:cubicBezTo>
                <a:cubicBezTo>
                  <a:pt x="2967367" y="172919"/>
                  <a:pt x="2972569" y="176751"/>
                  <a:pt x="2975086" y="179964"/>
                </a:cubicBezTo>
                <a:cubicBezTo>
                  <a:pt x="2977603" y="183176"/>
                  <a:pt x="2977646" y="187374"/>
                  <a:pt x="2975215" y="192558"/>
                </a:cubicBezTo>
                <a:cubicBezTo>
                  <a:pt x="2972785" y="197742"/>
                  <a:pt x="2969773" y="205055"/>
                  <a:pt x="2966181" y="214499"/>
                </a:cubicBezTo>
                <a:cubicBezTo>
                  <a:pt x="2962589" y="223942"/>
                  <a:pt x="2957817" y="233266"/>
                  <a:pt x="2951866" y="242473"/>
                </a:cubicBezTo>
                <a:cubicBezTo>
                  <a:pt x="2957472" y="246072"/>
                  <a:pt x="2962922" y="250306"/>
                  <a:pt x="2968213" y="255175"/>
                </a:cubicBezTo>
                <a:lnTo>
                  <a:pt x="2973227" y="264405"/>
                </a:lnTo>
                <a:lnTo>
                  <a:pt x="2978485" y="259584"/>
                </a:lnTo>
                <a:cubicBezTo>
                  <a:pt x="2988243" y="251790"/>
                  <a:pt x="2996647" y="244369"/>
                  <a:pt x="3003695" y="237321"/>
                </a:cubicBezTo>
                <a:cubicBezTo>
                  <a:pt x="3010743" y="230273"/>
                  <a:pt x="3016805" y="223214"/>
                  <a:pt x="3021882" y="216144"/>
                </a:cubicBezTo>
                <a:cubicBezTo>
                  <a:pt x="3015844" y="206436"/>
                  <a:pt x="3010008" y="197900"/>
                  <a:pt x="3004372" y="190536"/>
                </a:cubicBezTo>
                <a:cubicBezTo>
                  <a:pt x="2998736" y="183172"/>
                  <a:pt x="2993725" y="176432"/>
                  <a:pt x="2989336" y="170316"/>
                </a:cubicBezTo>
                <a:cubicBezTo>
                  <a:pt x="2984948" y="164200"/>
                  <a:pt x="2986268" y="160572"/>
                  <a:pt x="2993294" y="159432"/>
                </a:cubicBezTo>
                <a:cubicBezTo>
                  <a:pt x="3000321" y="158292"/>
                  <a:pt x="3005606" y="159945"/>
                  <a:pt x="3009147" y="164390"/>
                </a:cubicBezTo>
                <a:cubicBezTo>
                  <a:pt x="3012689" y="168836"/>
                  <a:pt x="3020354" y="180114"/>
                  <a:pt x="3032142" y="198226"/>
                </a:cubicBezTo>
                <a:cubicBezTo>
                  <a:pt x="3036114" y="188933"/>
                  <a:pt x="3038774" y="177838"/>
                  <a:pt x="3040122" y="164939"/>
                </a:cubicBezTo>
                <a:cubicBezTo>
                  <a:pt x="3041470" y="152040"/>
                  <a:pt x="3041793" y="140241"/>
                  <a:pt x="3041090" y="129544"/>
                </a:cubicBezTo>
                <a:cubicBezTo>
                  <a:pt x="3036458" y="130447"/>
                  <a:pt x="3030199" y="130447"/>
                  <a:pt x="3022312" y="129544"/>
                </a:cubicBezTo>
                <a:cubicBezTo>
                  <a:pt x="3012202" y="141489"/>
                  <a:pt x="3001504" y="150326"/>
                  <a:pt x="2990218" y="156055"/>
                </a:cubicBezTo>
                <a:cubicBezTo>
                  <a:pt x="2978933" y="161784"/>
                  <a:pt x="2978944" y="156847"/>
                  <a:pt x="2990251" y="141245"/>
                </a:cubicBezTo>
                <a:cubicBezTo>
                  <a:pt x="3001558" y="125643"/>
                  <a:pt x="3011008" y="106517"/>
                  <a:pt x="3018602" y="83866"/>
                </a:cubicBezTo>
                <a:cubicBezTo>
                  <a:pt x="3026195" y="61216"/>
                  <a:pt x="3029554" y="47378"/>
                  <a:pt x="3028679" y="42351"/>
                </a:cubicBezTo>
                <a:cubicBezTo>
                  <a:pt x="3027804" y="37325"/>
                  <a:pt x="3027130" y="31901"/>
                  <a:pt x="3026657" y="26079"/>
                </a:cubicBezTo>
                <a:cubicBezTo>
                  <a:pt x="3026420" y="23168"/>
                  <a:pt x="3027992" y="21867"/>
                  <a:pt x="3031373" y="22177"/>
                </a:cubicBezTo>
                <a:close/>
                <a:moveTo>
                  <a:pt x="583423" y="21513"/>
                </a:moveTo>
                <a:cubicBezTo>
                  <a:pt x="588806" y="21571"/>
                  <a:pt x="593738" y="22566"/>
                  <a:pt x="598219" y="24498"/>
                </a:cubicBezTo>
                <a:cubicBezTo>
                  <a:pt x="607182" y="28363"/>
                  <a:pt x="614115" y="33790"/>
                  <a:pt x="619020" y="40781"/>
                </a:cubicBezTo>
                <a:cubicBezTo>
                  <a:pt x="623924" y="47772"/>
                  <a:pt x="618252" y="51267"/>
                  <a:pt x="602005" y="51267"/>
                </a:cubicBezTo>
                <a:cubicBezTo>
                  <a:pt x="589500" y="51267"/>
                  <a:pt x="576598" y="51486"/>
                  <a:pt x="563297" y="51924"/>
                </a:cubicBezTo>
                <a:cubicBezTo>
                  <a:pt x="549997" y="52361"/>
                  <a:pt x="534584" y="53591"/>
                  <a:pt x="517061" y="55613"/>
                </a:cubicBezTo>
                <a:cubicBezTo>
                  <a:pt x="528748" y="64719"/>
                  <a:pt x="532161" y="71674"/>
                  <a:pt x="527300" y="76478"/>
                </a:cubicBezTo>
                <a:cubicBezTo>
                  <a:pt x="522438" y="81282"/>
                  <a:pt x="512257" y="94446"/>
                  <a:pt x="496755" y="115971"/>
                </a:cubicBezTo>
                <a:cubicBezTo>
                  <a:pt x="497644" y="156439"/>
                  <a:pt x="498318" y="187313"/>
                  <a:pt x="498777" y="208594"/>
                </a:cubicBezTo>
                <a:cubicBezTo>
                  <a:pt x="499236" y="229875"/>
                  <a:pt x="498081" y="250589"/>
                  <a:pt x="495314" y="270737"/>
                </a:cubicBezTo>
                <a:cubicBezTo>
                  <a:pt x="492546" y="290885"/>
                  <a:pt x="486452" y="293861"/>
                  <a:pt x="477030" y="279664"/>
                </a:cubicBezTo>
                <a:cubicBezTo>
                  <a:pt x="467608" y="265467"/>
                  <a:pt x="464471" y="252808"/>
                  <a:pt x="467619" y="241688"/>
                </a:cubicBezTo>
                <a:cubicBezTo>
                  <a:pt x="470767" y="230567"/>
                  <a:pt x="472341" y="217908"/>
                  <a:pt x="472341" y="203711"/>
                </a:cubicBezTo>
                <a:lnTo>
                  <a:pt x="472341" y="141697"/>
                </a:lnTo>
                <a:cubicBezTo>
                  <a:pt x="453641" y="170635"/>
                  <a:pt x="434024" y="193085"/>
                  <a:pt x="413488" y="209046"/>
                </a:cubicBezTo>
                <a:cubicBezTo>
                  <a:pt x="392953" y="225006"/>
                  <a:pt x="373784" y="236217"/>
                  <a:pt x="355981" y="242677"/>
                </a:cubicBezTo>
                <a:cubicBezTo>
                  <a:pt x="338177" y="249137"/>
                  <a:pt x="338005" y="245301"/>
                  <a:pt x="355464" y="231169"/>
                </a:cubicBezTo>
                <a:cubicBezTo>
                  <a:pt x="372924" y="217037"/>
                  <a:pt x="391673" y="199728"/>
                  <a:pt x="411714" y="179243"/>
                </a:cubicBezTo>
                <a:cubicBezTo>
                  <a:pt x="431754" y="158758"/>
                  <a:pt x="449719" y="136205"/>
                  <a:pt x="465608" y="111582"/>
                </a:cubicBezTo>
                <a:cubicBezTo>
                  <a:pt x="464762" y="102821"/>
                  <a:pt x="462751" y="94822"/>
                  <a:pt x="459574" y="87588"/>
                </a:cubicBezTo>
                <a:cubicBezTo>
                  <a:pt x="456398" y="80353"/>
                  <a:pt x="458789" y="77707"/>
                  <a:pt x="466748" y="79650"/>
                </a:cubicBezTo>
                <a:cubicBezTo>
                  <a:pt x="474707" y="81593"/>
                  <a:pt x="480608" y="84221"/>
                  <a:pt x="484451" y="87534"/>
                </a:cubicBezTo>
                <a:cubicBezTo>
                  <a:pt x="494374" y="70426"/>
                  <a:pt x="498813" y="60137"/>
                  <a:pt x="497766" y="56667"/>
                </a:cubicBezTo>
                <a:cubicBezTo>
                  <a:pt x="446213" y="64754"/>
                  <a:pt x="414324" y="70150"/>
                  <a:pt x="402099" y="72853"/>
                </a:cubicBezTo>
                <a:cubicBezTo>
                  <a:pt x="389874" y="75556"/>
                  <a:pt x="378506" y="72236"/>
                  <a:pt x="367994" y="62894"/>
                </a:cubicBezTo>
                <a:cubicBezTo>
                  <a:pt x="357483" y="53551"/>
                  <a:pt x="358250" y="48586"/>
                  <a:pt x="370296" y="47998"/>
                </a:cubicBezTo>
                <a:cubicBezTo>
                  <a:pt x="382342" y="47410"/>
                  <a:pt x="393394" y="46682"/>
                  <a:pt x="403454" y="45815"/>
                </a:cubicBezTo>
                <a:cubicBezTo>
                  <a:pt x="413514" y="44947"/>
                  <a:pt x="439964" y="42029"/>
                  <a:pt x="482806" y="37060"/>
                </a:cubicBezTo>
                <a:cubicBezTo>
                  <a:pt x="525647" y="32091"/>
                  <a:pt x="553352" y="27789"/>
                  <a:pt x="565921" y="24154"/>
                </a:cubicBezTo>
                <a:cubicBezTo>
                  <a:pt x="572206" y="22336"/>
                  <a:pt x="578040" y="21456"/>
                  <a:pt x="583423" y="21513"/>
                </a:cubicBezTo>
                <a:close/>
                <a:moveTo>
                  <a:pt x="199836" y="14767"/>
                </a:moveTo>
                <a:cubicBezTo>
                  <a:pt x="203676" y="15260"/>
                  <a:pt x="208069" y="16693"/>
                  <a:pt x="213016" y="19067"/>
                </a:cubicBezTo>
                <a:cubicBezTo>
                  <a:pt x="222911" y="23813"/>
                  <a:pt x="231254" y="28976"/>
                  <a:pt x="238044" y="34554"/>
                </a:cubicBezTo>
                <a:cubicBezTo>
                  <a:pt x="244834" y="40132"/>
                  <a:pt x="246400" y="45901"/>
                  <a:pt x="242744" y="51859"/>
                </a:cubicBezTo>
                <a:cubicBezTo>
                  <a:pt x="239087" y="57817"/>
                  <a:pt x="236839" y="64593"/>
                  <a:pt x="236000" y="72186"/>
                </a:cubicBezTo>
                <a:cubicBezTo>
                  <a:pt x="235161" y="79779"/>
                  <a:pt x="234742" y="96626"/>
                  <a:pt x="234742" y="122725"/>
                </a:cubicBezTo>
                <a:cubicBezTo>
                  <a:pt x="234742" y="149498"/>
                  <a:pt x="235398" y="174762"/>
                  <a:pt x="236710" y="198516"/>
                </a:cubicBezTo>
                <a:cubicBezTo>
                  <a:pt x="238022" y="222271"/>
                  <a:pt x="239370" y="239350"/>
                  <a:pt x="240754" y="249754"/>
                </a:cubicBezTo>
                <a:cubicBezTo>
                  <a:pt x="242138" y="260158"/>
                  <a:pt x="237922" y="272870"/>
                  <a:pt x="228106" y="287892"/>
                </a:cubicBezTo>
                <a:cubicBezTo>
                  <a:pt x="218290" y="302913"/>
                  <a:pt x="210955" y="304132"/>
                  <a:pt x="206101" y="291548"/>
                </a:cubicBezTo>
                <a:cubicBezTo>
                  <a:pt x="201247" y="278965"/>
                  <a:pt x="191958" y="267690"/>
                  <a:pt x="178234" y="257723"/>
                </a:cubicBezTo>
                <a:cubicBezTo>
                  <a:pt x="164511" y="247757"/>
                  <a:pt x="165593" y="244574"/>
                  <a:pt x="181482" y="248173"/>
                </a:cubicBezTo>
                <a:cubicBezTo>
                  <a:pt x="197371" y="251772"/>
                  <a:pt x="205918" y="249030"/>
                  <a:pt x="207123" y="239945"/>
                </a:cubicBezTo>
                <a:cubicBezTo>
                  <a:pt x="208327" y="230861"/>
                  <a:pt x="208929" y="219227"/>
                  <a:pt x="208929" y="205045"/>
                </a:cubicBezTo>
                <a:cubicBezTo>
                  <a:pt x="208929" y="189887"/>
                  <a:pt x="208263" y="161174"/>
                  <a:pt x="206929" y="118907"/>
                </a:cubicBezTo>
                <a:cubicBezTo>
                  <a:pt x="205595" y="76639"/>
                  <a:pt x="202602" y="52773"/>
                  <a:pt x="197948" y="47310"/>
                </a:cubicBezTo>
                <a:cubicBezTo>
                  <a:pt x="193295" y="41846"/>
                  <a:pt x="186455" y="39336"/>
                  <a:pt x="177428" y="39781"/>
                </a:cubicBezTo>
                <a:cubicBezTo>
                  <a:pt x="168400" y="40226"/>
                  <a:pt x="153311" y="41688"/>
                  <a:pt x="132159" y="44169"/>
                </a:cubicBezTo>
                <a:cubicBezTo>
                  <a:pt x="144750" y="48313"/>
                  <a:pt x="149471" y="53616"/>
                  <a:pt x="146324" y="60076"/>
                </a:cubicBezTo>
                <a:cubicBezTo>
                  <a:pt x="143176" y="66536"/>
                  <a:pt x="141602" y="77489"/>
                  <a:pt x="141602" y="92933"/>
                </a:cubicBezTo>
                <a:cubicBezTo>
                  <a:pt x="148500" y="92058"/>
                  <a:pt x="153870" y="91621"/>
                  <a:pt x="157713" y="91621"/>
                </a:cubicBezTo>
                <a:cubicBezTo>
                  <a:pt x="163478" y="91621"/>
                  <a:pt x="168759" y="94263"/>
                  <a:pt x="173556" y="99547"/>
                </a:cubicBezTo>
                <a:cubicBezTo>
                  <a:pt x="178353" y="104832"/>
                  <a:pt x="175105" y="109094"/>
                  <a:pt x="163812" y="112335"/>
                </a:cubicBezTo>
                <a:cubicBezTo>
                  <a:pt x="152519" y="115576"/>
                  <a:pt x="145058" y="117806"/>
                  <a:pt x="141430" y="119025"/>
                </a:cubicBezTo>
                <a:lnTo>
                  <a:pt x="140247" y="150989"/>
                </a:lnTo>
                <a:cubicBezTo>
                  <a:pt x="151174" y="148379"/>
                  <a:pt x="160119" y="146601"/>
                  <a:pt x="167081" y="145655"/>
                </a:cubicBezTo>
                <a:cubicBezTo>
                  <a:pt x="174043" y="144708"/>
                  <a:pt x="179410" y="147325"/>
                  <a:pt x="183182" y="153506"/>
                </a:cubicBezTo>
                <a:cubicBezTo>
                  <a:pt x="186953" y="159687"/>
                  <a:pt x="184286" y="164415"/>
                  <a:pt x="175180" y="167692"/>
                </a:cubicBezTo>
                <a:cubicBezTo>
                  <a:pt x="166074" y="170969"/>
                  <a:pt x="154429" y="174579"/>
                  <a:pt x="140247" y="178523"/>
                </a:cubicBezTo>
                <a:cubicBezTo>
                  <a:pt x="140247" y="198972"/>
                  <a:pt x="138824" y="220131"/>
                  <a:pt x="135977" y="241999"/>
                </a:cubicBezTo>
                <a:cubicBezTo>
                  <a:pt x="133131" y="263868"/>
                  <a:pt x="129112" y="275115"/>
                  <a:pt x="123921" y="275738"/>
                </a:cubicBezTo>
                <a:cubicBezTo>
                  <a:pt x="118730" y="276362"/>
                  <a:pt x="115628" y="270164"/>
                  <a:pt x="114617" y="257143"/>
                </a:cubicBezTo>
                <a:cubicBezTo>
                  <a:pt x="113607" y="244122"/>
                  <a:pt x="113553" y="219134"/>
                  <a:pt x="114456" y="182179"/>
                </a:cubicBezTo>
                <a:cubicBezTo>
                  <a:pt x="106841" y="183986"/>
                  <a:pt x="99664" y="184890"/>
                  <a:pt x="92924" y="184890"/>
                </a:cubicBezTo>
                <a:cubicBezTo>
                  <a:pt x="86930" y="184890"/>
                  <a:pt x="80022" y="182782"/>
                  <a:pt x="72199" y="178566"/>
                </a:cubicBezTo>
                <a:cubicBezTo>
                  <a:pt x="64377" y="174350"/>
                  <a:pt x="64344" y="171198"/>
                  <a:pt x="72102" y="169112"/>
                </a:cubicBezTo>
                <a:cubicBezTo>
                  <a:pt x="79860" y="167025"/>
                  <a:pt x="94423" y="163107"/>
                  <a:pt x="115790" y="157356"/>
                </a:cubicBezTo>
                <a:lnTo>
                  <a:pt x="115790" y="122789"/>
                </a:lnTo>
                <a:cubicBezTo>
                  <a:pt x="105709" y="125500"/>
                  <a:pt x="95990" y="124546"/>
                  <a:pt x="86633" y="119928"/>
                </a:cubicBezTo>
                <a:cubicBezTo>
                  <a:pt x="77276" y="115311"/>
                  <a:pt x="76286" y="111927"/>
                  <a:pt x="83664" y="109776"/>
                </a:cubicBezTo>
                <a:cubicBezTo>
                  <a:pt x="91042" y="107624"/>
                  <a:pt x="101751" y="104986"/>
                  <a:pt x="115790" y="101860"/>
                </a:cubicBezTo>
                <a:cubicBezTo>
                  <a:pt x="115790" y="81999"/>
                  <a:pt x="114635" y="64231"/>
                  <a:pt x="112327" y="48557"/>
                </a:cubicBezTo>
                <a:cubicBezTo>
                  <a:pt x="96997" y="50364"/>
                  <a:pt x="83324" y="52013"/>
                  <a:pt x="71306" y="53505"/>
                </a:cubicBezTo>
                <a:cubicBezTo>
                  <a:pt x="70432" y="115282"/>
                  <a:pt x="68861" y="155700"/>
                  <a:pt x="66596" y="174758"/>
                </a:cubicBezTo>
                <a:cubicBezTo>
                  <a:pt x="64330" y="193816"/>
                  <a:pt x="60196" y="213509"/>
                  <a:pt x="54195" y="233836"/>
                </a:cubicBezTo>
                <a:cubicBezTo>
                  <a:pt x="48194" y="254164"/>
                  <a:pt x="35814" y="270210"/>
                  <a:pt x="17058" y="281976"/>
                </a:cubicBezTo>
                <a:cubicBezTo>
                  <a:pt x="-1700" y="293743"/>
                  <a:pt x="-4987" y="291391"/>
                  <a:pt x="7195" y="274921"/>
                </a:cubicBezTo>
                <a:cubicBezTo>
                  <a:pt x="19377" y="258451"/>
                  <a:pt x="28601" y="235665"/>
                  <a:pt x="34868" y="206561"/>
                </a:cubicBezTo>
                <a:cubicBezTo>
                  <a:pt x="41135" y="177458"/>
                  <a:pt x="44268" y="153112"/>
                  <a:pt x="44268" y="133523"/>
                </a:cubicBezTo>
                <a:lnTo>
                  <a:pt x="44268" y="78177"/>
                </a:lnTo>
                <a:cubicBezTo>
                  <a:pt x="44268" y="62087"/>
                  <a:pt x="41791" y="49952"/>
                  <a:pt x="36836" y="41771"/>
                </a:cubicBezTo>
                <a:cubicBezTo>
                  <a:pt x="31882" y="33590"/>
                  <a:pt x="35535" y="30851"/>
                  <a:pt x="47796" y="33554"/>
                </a:cubicBezTo>
                <a:cubicBezTo>
                  <a:pt x="60057" y="36257"/>
                  <a:pt x="75024" y="36493"/>
                  <a:pt x="92698" y="34264"/>
                </a:cubicBezTo>
                <a:cubicBezTo>
                  <a:pt x="110373" y="32034"/>
                  <a:pt x="129639" y="29144"/>
                  <a:pt x="150497" y="25595"/>
                </a:cubicBezTo>
                <a:cubicBezTo>
                  <a:pt x="171355" y="22046"/>
                  <a:pt x="184515" y="18884"/>
                  <a:pt x="189979" y="16109"/>
                </a:cubicBezTo>
                <a:cubicBezTo>
                  <a:pt x="192711" y="14721"/>
                  <a:pt x="195996" y="14274"/>
                  <a:pt x="199836" y="14767"/>
                </a:cubicBezTo>
                <a:close/>
                <a:moveTo>
                  <a:pt x="2179651" y="13063"/>
                </a:moveTo>
                <a:cubicBezTo>
                  <a:pt x="2182471" y="12806"/>
                  <a:pt x="2186041" y="12907"/>
                  <a:pt x="2190361" y="13366"/>
                </a:cubicBezTo>
                <a:cubicBezTo>
                  <a:pt x="2206881" y="14341"/>
                  <a:pt x="2218640" y="17862"/>
                  <a:pt x="2225638" y="23928"/>
                </a:cubicBezTo>
                <a:cubicBezTo>
                  <a:pt x="2232636" y="29994"/>
                  <a:pt x="2234759" y="38766"/>
                  <a:pt x="2232005" y="50246"/>
                </a:cubicBezTo>
                <a:cubicBezTo>
                  <a:pt x="2229252" y="61725"/>
                  <a:pt x="2220662" y="62797"/>
                  <a:pt x="2206236" y="53462"/>
                </a:cubicBezTo>
                <a:cubicBezTo>
                  <a:pt x="2191810" y="44126"/>
                  <a:pt x="2181237" y="34651"/>
                  <a:pt x="2174519" y="25036"/>
                </a:cubicBezTo>
                <a:cubicBezTo>
                  <a:pt x="2169480" y="17824"/>
                  <a:pt x="2171191" y="13833"/>
                  <a:pt x="2179651" y="13063"/>
                </a:cubicBezTo>
                <a:close/>
                <a:moveTo>
                  <a:pt x="902880" y="12923"/>
                </a:moveTo>
                <a:cubicBezTo>
                  <a:pt x="909686" y="12008"/>
                  <a:pt x="917459" y="13845"/>
                  <a:pt x="926198" y="18432"/>
                </a:cubicBezTo>
                <a:cubicBezTo>
                  <a:pt x="937849" y="24548"/>
                  <a:pt x="947055" y="30410"/>
                  <a:pt x="953817" y="36017"/>
                </a:cubicBezTo>
                <a:cubicBezTo>
                  <a:pt x="960578" y="41624"/>
                  <a:pt x="962138" y="46933"/>
                  <a:pt x="958495" y="51945"/>
                </a:cubicBezTo>
                <a:cubicBezTo>
                  <a:pt x="954853" y="56957"/>
                  <a:pt x="952594" y="67321"/>
                  <a:pt x="951720" y="83038"/>
                </a:cubicBezTo>
                <a:cubicBezTo>
                  <a:pt x="950845" y="98755"/>
                  <a:pt x="951307" y="125467"/>
                  <a:pt x="953107" y="163175"/>
                </a:cubicBezTo>
                <a:cubicBezTo>
                  <a:pt x="954907" y="200882"/>
                  <a:pt x="956491" y="229394"/>
                  <a:pt x="957861" y="248711"/>
                </a:cubicBezTo>
                <a:cubicBezTo>
                  <a:pt x="959230" y="268027"/>
                  <a:pt x="955082" y="284715"/>
                  <a:pt x="945417" y="298776"/>
                </a:cubicBezTo>
                <a:cubicBezTo>
                  <a:pt x="935752" y="312837"/>
                  <a:pt x="927520" y="313310"/>
                  <a:pt x="920723" y="300196"/>
                </a:cubicBezTo>
                <a:cubicBezTo>
                  <a:pt x="913926" y="287082"/>
                  <a:pt x="903884" y="274007"/>
                  <a:pt x="890598" y="260972"/>
                </a:cubicBezTo>
                <a:cubicBezTo>
                  <a:pt x="877312" y="247936"/>
                  <a:pt x="878567" y="243666"/>
                  <a:pt x="894362" y="248162"/>
                </a:cubicBezTo>
                <a:cubicBezTo>
                  <a:pt x="910158" y="252658"/>
                  <a:pt x="918934" y="253045"/>
                  <a:pt x="920691" y="249324"/>
                </a:cubicBezTo>
                <a:cubicBezTo>
                  <a:pt x="922448" y="245602"/>
                  <a:pt x="923548" y="236202"/>
                  <a:pt x="923993" y="221124"/>
                </a:cubicBezTo>
                <a:cubicBezTo>
                  <a:pt x="924437" y="206045"/>
                  <a:pt x="923548" y="174715"/>
                  <a:pt x="921326" y="127134"/>
                </a:cubicBezTo>
                <a:cubicBezTo>
                  <a:pt x="919103" y="79554"/>
                  <a:pt x="915876" y="53648"/>
                  <a:pt x="911646" y="49418"/>
                </a:cubicBezTo>
                <a:cubicBezTo>
                  <a:pt x="907416" y="45187"/>
                  <a:pt x="900719" y="42861"/>
                  <a:pt x="891555" y="42437"/>
                </a:cubicBezTo>
                <a:cubicBezTo>
                  <a:pt x="882392" y="42014"/>
                  <a:pt x="867704" y="42929"/>
                  <a:pt x="847491" y="45180"/>
                </a:cubicBezTo>
                <a:cubicBezTo>
                  <a:pt x="827279" y="47431"/>
                  <a:pt x="797254" y="50680"/>
                  <a:pt x="757417" y="54924"/>
                </a:cubicBezTo>
                <a:cubicBezTo>
                  <a:pt x="758292" y="118208"/>
                  <a:pt x="758281" y="166147"/>
                  <a:pt x="757385" y="198742"/>
                </a:cubicBezTo>
                <a:cubicBezTo>
                  <a:pt x="756488" y="231337"/>
                  <a:pt x="753255" y="256300"/>
                  <a:pt x="747683" y="273630"/>
                </a:cubicBezTo>
                <a:cubicBezTo>
                  <a:pt x="742112" y="290961"/>
                  <a:pt x="735570" y="292481"/>
                  <a:pt x="728055" y="278191"/>
                </a:cubicBezTo>
                <a:cubicBezTo>
                  <a:pt x="720541" y="263901"/>
                  <a:pt x="718136" y="252798"/>
                  <a:pt x="720839" y="244882"/>
                </a:cubicBezTo>
                <a:cubicBezTo>
                  <a:pt x="723542" y="236966"/>
                  <a:pt x="726241" y="220862"/>
                  <a:pt x="728937" y="196570"/>
                </a:cubicBezTo>
                <a:cubicBezTo>
                  <a:pt x="731633" y="172277"/>
                  <a:pt x="732981" y="143160"/>
                  <a:pt x="732981" y="109216"/>
                </a:cubicBezTo>
                <a:cubicBezTo>
                  <a:pt x="732981" y="75044"/>
                  <a:pt x="730282" y="53214"/>
                  <a:pt x="724883" y="43728"/>
                </a:cubicBezTo>
                <a:cubicBezTo>
                  <a:pt x="719483" y="34242"/>
                  <a:pt x="720584" y="29972"/>
                  <a:pt x="728184" y="30919"/>
                </a:cubicBezTo>
                <a:cubicBezTo>
                  <a:pt x="735785" y="31865"/>
                  <a:pt x="742195" y="32991"/>
                  <a:pt x="747415" y="34296"/>
                </a:cubicBezTo>
                <a:cubicBezTo>
                  <a:pt x="752634" y="35601"/>
                  <a:pt x="765996" y="35375"/>
                  <a:pt x="787499" y="33618"/>
                </a:cubicBezTo>
                <a:cubicBezTo>
                  <a:pt x="809002" y="31862"/>
                  <a:pt x="830473" y="29194"/>
                  <a:pt x="851912" y="25616"/>
                </a:cubicBezTo>
                <a:cubicBezTo>
                  <a:pt x="873350" y="22039"/>
                  <a:pt x="888178" y="18418"/>
                  <a:pt x="896395" y="14754"/>
                </a:cubicBezTo>
                <a:cubicBezTo>
                  <a:pt x="898449" y="13838"/>
                  <a:pt x="900611" y="13227"/>
                  <a:pt x="902880" y="12923"/>
                </a:cubicBezTo>
                <a:close/>
                <a:moveTo>
                  <a:pt x="1963618" y="11375"/>
                </a:moveTo>
                <a:cubicBezTo>
                  <a:pt x="1966022" y="11147"/>
                  <a:pt x="1969321" y="11380"/>
                  <a:pt x="1973516" y="12076"/>
                </a:cubicBezTo>
                <a:cubicBezTo>
                  <a:pt x="1988631" y="12993"/>
                  <a:pt x="1999712" y="15991"/>
                  <a:pt x="2006760" y="21067"/>
                </a:cubicBezTo>
                <a:cubicBezTo>
                  <a:pt x="2013808" y="26143"/>
                  <a:pt x="2016759" y="33346"/>
                  <a:pt x="2015612" y="42674"/>
                </a:cubicBezTo>
                <a:cubicBezTo>
                  <a:pt x="2014464" y="52002"/>
                  <a:pt x="2008900" y="54541"/>
                  <a:pt x="1998920" y="50289"/>
                </a:cubicBezTo>
                <a:cubicBezTo>
                  <a:pt x="1988939" y="46037"/>
                  <a:pt x="1978015" y="37910"/>
                  <a:pt x="1966149" y="25907"/>
                </a:cubicBezTo>
                <a:cubicBezTo>
                  <a:pt x="1957249" y="16905"/>
                  <a:pt x="1956405" y="12061"/>
                  <a:pt x="1963618" y="11375"/>
                </a:cubicBezTo>
                <a:close/>
                <a:moveTo>
                  <a:pt x="2674947" y="6523"/>
                </a:moveTo>
                <a:cubicBezTo>
                  <a:pt x="2678149" y="6443"/>
                  <a:pt x="2681459" y="7250"/>
                  <a:pt x="2684879" y="8946"/>
                </a:cubicBezTo>
                <a:cubicBezTo>
                  <a:pt x="2691720" y="12337"/>
                  <a:pt x="2698535" y="16987"/>
                  <a:pt x="2705325" y="22895"/>
                </a:cubicBezTo>
                <a:cubicBezTo>
                  <a:pt x="2712115" y="28804"/>
                  <a:pt x="2712019" y="34321"/>
                  <a:pt x="2705035" y="39448"/>
                </a:cubicBezTo>
                <a:cubicBezTo>
                  <a:pt x="2698051" y="44574"/>
                  <a:pt x="2688945" y="62403"/>
                  <a:pt x="2677717" y="92933"/>
                </a:cubicBezTo>
                <a:cubicBezTo>
                  <a:pt x="2696990" y="90280"/>
                  <a:pt x="2712244" y="87817"/>
                  <a:pt x="2723480" y="85544"/>
                </a:cubicBezTo>
                <a:cubicBezTo>
                  <a:pt x="2734715" y="83271"/>
                  <a:pt x="2744072" y="87563"/>
                  <a:pt x="2751551" y="98418"/>
                </a:cubicBezTo>
                <a:cubicBezTo>
                  <a:pt x="2759029" y="109274"/>
                  <a:pt x="2755978" y="114250"/>
                  <a:pt x="2742398" y="113346"/>
                </a:cubicBezTo>
                <a:cubicBezTo>
                  <a:pt x="2728818" y="112443"/>
                  <a:pt x="2713187" y="112436"/>
                  <a:pt x="2695506" y="113325"/>
                </a:cubicBezTo>
                <a:cubicBezTo>
                  <a:pt x="2677824" y="114214"/>
                  <a:pt x="2656149" y="116049"/>
                  <a:pt x="2630480" y="118831"/>
                </a:cubicBezTo>
                <a:cubicBezTo>
                  <a:pt x="2640375" y="122890"/>
                  <a:pt x="2644422" y="126751"/>
                  <a:pt x="2642622" y="130415"/>
                </a:cubicBezTo>
                <a:cubicBezTo>
                  <a:pt x="2640823" y="134079"/>
                  <a:pt x="2639923" y="139754"/>
                  <a:pt x="2639923" y="147440"/>
                </a:cubicBezTo>
                <a:cubicBezTo>
                  <a:pt x="2652872" y="156933"/>
                  <a:pt x="2661147" y="163960"/>
                  <a:pt x="2664746" y="168520"/>
                </a:cubicBezTo>
                <a:cubicBezTo>
                  <a:pt x="2683187" y="153692"/>
                  <a:pt x="2691508" y="141213"/>
                  <a:pt x="2689709" y="131082"/>
                </a:cubicBezTo>
                <a:cubicBezTo>
                  <a:pt x="2687909" y="120950"/>
                  <a:pt x="2695359" y="121696"/>
                  <a:pt x="2712058" y="133319"/>
                </a:cubicBezTo>
                <a:cubicBezTo>
                  <a:pt x="2728757" y="144941"/>
                  <a:pt x="2732195" y="151904"/>
                  <a:pt x="2722372" y="154205"/>
                </a:cubicBezTo>
                <a:cubicBezTo>
                  <a:pt x="2712549" y="156507"/>
                  <a:pt x="2696316" y="164792"/>
                  <a:pt x="2673673" y="179060"/>
                </a:cubicBezTo>
                <a:cubicBezTo>
                  <a:pt x="2691842" y="195193"/>
                  <a:pt x="2708398" y="207440"/>
                  <a:pt x="2723340" y="215800"/>
                </a:cubicBezTo>
                <a:cubicBezTo>
                  <a:pt x="2738283" y="224160"/>
                  <a:pt x="2754663" y="231248"/>
                  <a:pt x="2772481" y="237063"/>
                </a:cubicBezTo>
                <a:cubicBezTo>
                  <a:pt x="2790298" y="242878"/>
                  <a:pt x="2792811" y="247101"/>
                  <a:pt x="2780020" y="249732"/>
                </a:cubicBezTo>
                <a:cubicBezTo>
                  <a:pt x="2767228" y="252364"/>
                  <a:pt x="2752494" y="254138"/>
                  <a:pt x="2735816" y="255056"/>
                </a:cubicBezTo>
                <a:cubicBezTo>
                  <a:pt x="2719138" y="255974"/>
                  <a:pt x="2703138" y="246932"/>
                  <a:pt x="2687816" y="227932"/>
                </a:cubicBezTo>
                <a:cubicBezTo>
                  <a:pt x="2672493" y="208931"/>
                  <a:pt x="2656084" y="187836"/>
                  <a:pt x="2638589" y="164648"/>
                </a:cubicBezTo>
                <a:cubicBezTo>
                  <a:pt x="2639435" y="198663"/>
                  <a:pt x="2640547" y="225347"/>
                  <a:pt x="2641923" y="244699"/>
                </a:cubicBezTo>
                <a:cubicBezTo>
                  <a:pt x="2643300" y="264051"/>
                  <a:pt x="2639306" y="280291"/>
                  <a:pt x="2629942" y="293420"/>
                </a:cubicBezTo>
                <a:cubicBezTo>
                  <a:pt x="2620578" y="306548"/>
                  <a:pt x="2613892" y="308545"/>
                  <a:pt x="2609884" y="299410"/>
                </a:cubicBezTo>
                <a:cubicBezTo>
                  <a:pt x="2605876" y="290276"/>
                  <a:pt x="2598605" y="279675"/>
                  <a:pt x="2588072" y="267607"/>
                </a:cubicBezTo>
                <a:cubicBezTo>
                  <a:pt x="2577540" y="255540"/>
                  <a:pt x="2578973" y="251758"/>
                  <a:pt x="2592374" y="256261"/>
                </a:cubicBezTo>
                <a:cubicBezTo>
                  <a:pt x="2605775" y="260764"/>
                  <a:pt x="2612974" y="261194"/>
                  <a:pt x="2613971" y="257551"/>
                </a:cubicBezTo>
                <a:cubicBezTo>
                  <a:pt x="2614967" y="253909"/>
                  <a:pt x="2615692" y="239791"/>
                  <a:pt x="2616143" y="215198"/>
                </a:cubicBezTo>
                <a:cubicBezTo>
                  <a:pt x="2616595" y="190604"/>
                  <a:pt x="2616380" y="171033"/>
                  <a:pt x="2615498" y="156485"/>
                </a:cubicBezTo>
                <a:cubicBezTo>
                  <a:pt x="2614616" y="141937"/>
                  <a:pt x="2612433" y="130705"/>
                  <a:pt x="2608948" y="122789"/>
                </a:cubicBezTo>
                <a:cubicBezTo>
                  <a:pt x="2569857" y="128167"/>
                  <a:pt x="2546221" y="131989"/>
                  <a:pt x="2538039" y="134254"/>
                </a:cubicBezTo>
                <a:cubicBezTo>
                  <a:pt x="2529858" y="136520"/>
                  <a:pt x="2520247" y="133129"/>
                  <a:pt x="2509205" y="124080"/>
                </a:cubicBezTo>
                <a:cubicBezTo>
                  <a:pt x="2498163" y="115031"/>
                  <a:pt x="2500321" y="110507"/>
                  <a:pt x="2515679" y="110507"/>
                </a:cubicBezTo>
                <a:cubicBezTo>
                  <a:pt x="2528184" y="110507"/>
                  <a:pt x="2546296" y="109166"/>
                  <a:pt x="2570014" y="106484"/>
                </a:cubicBezTo>
                <a:cubicBezTo>
                  <a:pt x="2593733" y="103803"/>
                  <a:pt x="2622528" y="100347"/>
                  <a:pt x="2656400" y="96116"/>
                </a:cubicBezTo>
                <a:lnTo>
                  <a:pt x="2661369" y="75553"/>
                </a:lnTo>
                <a:cubicBezTo>
                  <a:pt x="2642024" y="77345"/>
                  <a:pt x="2625594" y="79593"/>
                  <a:pt x="2612078" y="82296"/>
                </a:cubicBezTo>
                <a:cubicBezTo>
                  <a:pt x="2598562" y="84999"/>
                  <a:pt x="2586975" y="82730"/>
                  <a:pt x="2577317" y="75488"/>
                </a:cubicBezTo>
                <a:cubicBezTo>
                  <a:pt x="2567659" y="68246"/>
                  <a:pt x="2569154" y="64625"/>
                  <a:pt x="2581802" y="64625"/>
                </a:cubicBezTo>
                <a:cubicBezTo>
                  <a:pt x="2591439" y="64625"/>
                  <a:pt x="2602965" y="63281"/>
                  <a:pt x="2616380" y="60592"/>
                </a:cubicBezTo>
                <a:cubicBezTo>
                  <a:pt x="2629795" y="57903"/>
                  <a:pt x="2639651" y="55874"/>
                  <a:pt x="2645946" y="54505"/>
                </a:cubicBezTo>
                <a:cubicBezTo>
                  <a:pt x="2652241" y="53135"/>
                  <a:pt x="2658171" y="54250"/>
                  <a:pt x="2663735" y="57850"/>
                </a:cubicBezTo>
                <a:cubicBezTo>
                  <a:pt x="2666660" y="45474"/>
                  <a:pt x="2667861" y="38358"/>
                  <a:pt x="2667338" y="36501"/>
                </a:cubicBezTo>
                <a:cubicBezTo>
                  <a:pt x="2666815" y="34644"/>
                  <a:pt x="2656447" y="35289"/>
                  <a:pt x="2636234" y="38437"/>
                </a:cubicBezTo>
                <a:cubicBezTo>
                  <a:pt x="2616021" y="41584"/>
                  <a:pt x="2598813" y="44510"/>
                  <a:pt x="2584609" y="47213"/>
                </a:cubicBezTo>
                <a:cubicBezTo>
                  <a:pt x="2570405" y="49916"/>
                  <a:pt x="2558499" y="46965"/>
                  <a:pt x="2548891" y="38361"/>
                </a:cubicBezTo>
                <a:cubicBezTo>
                  <a:pt x="2539283" y="29757"/>
                  <a:pt x="2542965" y="25914"/>
                  <a:pt x="2559937" y="26832"/>
                </a:cubicBezTo>
                <a:cubicBezTo>
                  <a:pt x="2576908" y="27750"/>
                  <a:pt x="2597282" y="26007"/>
                  <a:pt x="2621058" y="21605"/>
                </a:cubicBezTo>
                <a:cubicBezTo>
                  <a:pt x="2644835" y="17202"/>
                  <a:pt x="2659705" y="13144"/>
                  <a:pt x="2665671" y="9430"/>
                </a:cubicBezTo>
                <a:cubicBezTo>
                  <a:pt x="2668653" y="7573"/>
                  <a:pt x="2671746" y="6604"/>
                  <a:pt x="2674947" y="6523"/>
                </a:cubicBezTo>
                <a:close/>
                <a:moveTo>
                  <a:pt x="1554779" y="4985"/>
                </a:moveTo>
                <a:cubicBezTo>
                  <a:pt x="1558679" y="5188"/>
                  <a:pt x="1562695" y="5766"/>
                  <a:pt x="1566825" y="6720"/>
                </a:cubicBezTo>
                <a:cubicBezTo>
                  <a:pt x="1575085" y="8627"/>
                  <a:pt x="1582463" y="12348"/>
                  <a:pt x="1588959" y="17883"/>
                </a:cubicBezTo>
                <a:cubicBezTo>
                  <a:pt x="1595455" y="23419"/>
                  <a:pt x="1597868" y="31715"/>
                  <a:pt x="1596197" y="42771"/>
                </a:cubicBezTo>
                <a:cubicBezTo>
                  <a:pt x="1594526" y="53827"/>
                  <a:pt x="1587514" y="55810"/>
                  <a:pt x="1575160" y="48719"/>
                </a:cubicBezTo>
                <a:cubicBezTo>
                  <a:pt x="1562806" y="41627"/>
                  <a:pt x="1552628" y="34074"/>
                  <a:pt x="1544626" y="26057"/>
                </a:cubicBezTo>
                <a:cubicBezTo>
                  <a:pt x="1536481" y="13452"/>
                  <a:pt x="1536079" y="6601"/>
                  <a:pt x="1543421" y="5504"/>
                </a:cubicBezTo>
                <a:cubicBezTo>
                  <a:pt x="1547092" y="4956"/>
                  <a:pt x="1550878" y="4783"/>
                  <a:pt x="1554779" y="4985"/>
                </a:cubicBezTo>
                <a:close/>
                <a:moveTo>
                  <a:pt x="1246341" y="3620"/>
                </a:moveTo>
                <a:cubicBezTo>
                  <a:pt x="1248229" y="3562"/>
                  <a:pt x="1250564" y="3947"/>
                  <a:pt x="1253344" y="4773"/>
                </a:cubicBezTo>
                <a:cubicBezTo>
                  <a:pt x="1264465" y="8078"/>
                  <a:pt x="1272814" y="11925"/>
                  <a:pt x="1278393" y="16313"/>
                </a:cubicBezTo>
                <a:cubicBezTo>
                  <a:pt x="1283971" y="20701"/>
                  <a:pt x="1284627" y="25520"/>
                  <a:pt x="1280361" y="30768"/>
                </a:cubicBezTo>
                <a:cubicBezTo>
                  <a:pt x="1276095" y="36017"/>
                  <a:pt x="1271054" y="44449"/>
                  <a:pt x="1265239" y="56064"/>
                </a:cubicBezTo>
                <a:cubicBezTo>
                  <a:pt x="1259424" y="67680"/>
                  <a:pt x="1250852" y="79525"/>
                  <a:pt x="1239524" y="91599"/>
                </a:cubicBezTo>
                <a:cubicBezTo>
                  <a:pt x="1267874" y="90811"/>
                  <a:pt x="1285401" y="87914"/>
                  <a:pt x="1292106" y="82909"/>
                </a:cubicBezTo>
                <a:cubicBezTo>
                  <a:pt x="1298810" y="77904"/>
                  <a:pt x="1306578" y="77331"/>
                  <a:pt x="1315412" y="81188"/>
                </a:cubicBezTo>
                <a:cubicBezTo>
                  <a:pt x="1324246" y="85046"/>
                  <a:pt x="1331355" y="89868"/>
                  <a:pt x="1336739" y="95654"/>
                </a:cubicBezTo>
                <a:cubicBezTo>
                  <a:pt x="1342124" y="101440"/>
                  <a:pt x="1342529" y="106825"/>
                  <a:pt x="1337955" y="111808"/>
                </a:cubicBezTo>
                <a:cubicBezTo>
                  <a:pt x="1333380" y="116791"/>
                  <a:pt x="1330207" y="128608"/>
                  <a:pt x="1328437" y="147257"/>
                </a:cubicBezTo>
                <a:cubicBezTo>
                  <a:pt x="1326666" y="165907"/>
                  <a:pt x="1325106" y="184664"/>
                  <a:pt x="1323758" y="203528"/>
                </a:cubicBezTo>
                <a:cubicBezTo>
                  <a:pt x="1322410" y="222393"/>
                  <a:pt x="1318431" y="238665"/>
                  <a:pt x="1311820" y="252346"/>
                </a:cubicBezTo>
                <a:cubicBezTo>
                  <a:pt x="1305209" y="266026"/>
                  <a:pt x="1294952" y="276427"/>
                  <a:pt x="1281049" y="283547"/>
                </a:cubicBezTo>
                <a:cubicBezTo>
                  <a:pt x="1267146" y="290667"/>
                  <a:pt x="1259668" y="288878"/>
                  <a:pt x="1258614" y="278180"/>
                </a:cubicBezTo>
                <a:cubicBezTo>
                  <a:pt x="1257560" y="267482"/>
                  <a:pt x="1251838" y="255307"/>
                  <a:pt x="1241449" y="241655"/>
                </a:cubicBezTo>
                <a:cubicBezTo>
                  <a:pt x="1231059" y="228003"/>
                  <a:pt x="1232465" y="224375"/>
                  <a:pt x="1245665" y="230771"/>
                </a:cubicBezTo>
                <a:cubicBezTo>
                  <a:pt x="1258865" y="237167"/>
                  <a:pt x="1268082" y="240766"/>
                  <a:pt x="1273316" y="241569"/>
                </a:cubicBezTo>
                <a:cubicBezTo>
                  <a:pt x="1278550" y="242372"/>
                  <a:pt x="1283423" y="237565"/>
                  <a:pt x="1287933" y="227147"/>
                </a:cubicBezTo>
                <a:cubicBezTo>
                  <a:pt x="1292443" y="216728"/>
                  <a:pt x="1295597" y="200951"/>
                  <a:pt x="1297397" y="179813"/>
                </a:cubicBezTo>
                <a:cubicBezTo>
                  <a:pt x="1299197" y="158676"/>
                  <a:pt x="1300097" y="140994"/>
                  <a:pt x="1300097" y="126769"/>
                </a:cubicBezTo>
                <a:cubicBezTo>
                  <a:pt x="1300097" y="113934"/>
                  <a:pt x="1298860" y="106689"/>
                  <a:pt x="1296386" y="105033"/>
                </a:cubicBezTo>
                <a:cubicBezTo>
                  <a:pt x="1293912" y="103376"/>
                  <a:pt x="1287764" y="103781"/>
                  <a:pt x="1277941" y="106248"/>
                </a:cubicBezTo>
                <a:lnTo>
                  <a:pt x="1249806" y="113303"/>
                </a:lnTo>
                <a:cubicBezTo>
                  <a:pt x="1242980" y="114235"/>
                  <a:pt x="1236914" y="111998"/>
                  <a:pt x="1231608" y="106592"/>
                </a:cubicBezTo>
                <a:cubicBezTo>
                  <a:pt x="1217884" y="122180"/>
                  <a:pt x="1203598" y="134175"/>
                  <a:pt x="1188748" y="142579"/>
                </a:cubicBezTo>
                <a:cubicBezTo>
                  <a:pt x="1185036" y="144680"/>
                  <a:pt x="1182241" y="145958"/>
                  <a:pt x="1180364" y="146414"/>
                </a:cubicBezTo>
                <a:lnTo>
                  <a:pt x="1178701" y="145781"/>
                </a:lnTo>
                <a:lnTo>
                  <a:pt x="1178383" y="151344"/>
                </a:lnTo>
                <a:cubicBezTo>
                  <a:pt x="1178177" y="158676"/>
                  <a:pt x="1178298" y="167739"/>
                  <a:pt x="1178746" y="178533"/>
                </a:cubicBezTo>
                <a:cubicBezTo>
                  <a:pt x="1179643" y="200122"/>
                  <a:pt x="1178933" y="216470"/>
                  <a:pt x="1176617" y="227577"/>
                </a:cubicBezTo>
                <a:cubicBezTo>
                  <a:pt x="1174301" y="238683"/>
                  <a:pt x="1171189" y="247617"/>
                  <a:pt x="1167281" y="254379"/>
                </a:cubicBezTo>
                <a:cubicBezTo>
                  <a:pt x="1163373" y="261140"/>
                  <a:pt x="1159190" y="261240"/>
                  <a:pt x="1154730" y="254680"/>
                </a:cubicBezTo>
                <a:cubicBezTo>
                  <a:pt x="1150270" y="248119"/>
                  <a:pt x="1146857" y="242670"/>
                  <a:pt x="1144491" y="238332"/>
                </a:cubicBezTo>
                <a:cubicBezTo>
                  <a:pt x="1142125" y="233994"/>
                  <a:pt x="1139813" y="231649"/>
                  <a:pt x="1137554" y="231298"/>
                </a:cubicBezTo>
                <a:cubicBezTo>
                  <a:pt x="1135295" y="230947"/>
                  <a:pt x="1124071" y="232420"/>
                  <a:pt x="1103880" y="235718"/>
                </a:cubicBezTo>
                <a:cubicBezTo>
                  <a:pt x="1099176" y="255823"/>
                  <a:pt x="1093809" y="261323"/>
                  <a:pt x="1087779" y="252217"/>
                </a:cubicBezTo>
                <a:cubicBezTo>
                  <a:pt x="1081749" y="243111"/>
                  <a:pt x="1078734" y="230986"/>
                  <a:pt x="1078734" y="215843"/>
                </a:cubicBezTo>
                <a:cubicBezTo>
                  <a:pt x="1078734" y="201574"/>
                  <a:pt x="1078293" y="183846"/>
                  <a:pt x="1077411" y="162659"/>
                </a:cubicBezTo>
                <a:cubicBezTo>
                  <a:pt x="1076529" y="141471"/>
                  <a:pt x="1073382" y="126134"/>
                  <a:pt x="1067968" y="116648"/>
                </a:cubicBezTo>
                <a:cubicBezTo>
                  <a:pt x="1062555" y="107162"/>
                  <a:pt x="1063476" y="102419"/>
                  <a:pt x="1070732" y="102419"/>
                </a:cubicBezTo>
                <a:cubicBezTo>
                  <a:pt x="1075522" y="102419"/>
                  <a:pt x="1081122" y="102856"/>
                  <a:pt x="1087532" y="103731"/>
                </a:cubicBezTo>
                <a:cubicBezTo>
                  <a:pt x="1094415" y="95084"/>
                  <a:pt x="1102094" y="81712"/>
                  <a:pt x="1110569" y="63614"/>
                </a:cubicBezTo>
                <a:cubicBezTo>
                  <a:pt x="1119044" y="45517"/>
                  <a:pt x="1121708" y="31259"/>
                  <a:pt x="1118560" y="20841"/>
                </a:cubicBezTo>
                <a:cubicBezTo>
                  <a:pt x="1115413" y="10423"/>
                  <a:pt x="1123339" y="9337"/>
                  <a:pt x="1142340" y="17582"/>
                </a:cubicBezTo>
                <a:cubicBezTo>
                  <a:pt x="1158545" y="25412"/>
                  <a:pt x="1163553" y="32306"/>
                  <a:pt x="1157365" y="38264"/>
                </a:cubicBezTo>
                <a:cubicBezTo>
                  <a:pt x="1151177" y="44223"/>
                  <a:pt x="1144513" y="52558"/>
                  <a:pt x="1137371" y="63270"/>
                </a:cubicBezTo>
                <a:cubicBezTo>
                  <a:pt x="1130230" y="73982"/>
                  <a:pt x="1119288" y="87469"/>
                  <a:pt x="1104546" y="103731"/>
                </a:cubicBezTo>
                <a:cubicBezTo>
                  <a:pt x="1121898" y="101236"/>
                  <a:pt x="1133958" y="97013"/>
                  <a:pt x="1140727" y="91062"/>
                </a:cubicBezTo>
                <a:cubicBezTo>
                  <a:pt x="1147495" y="85110"/>
                  <a:pt x="1154823" y="84056"/>
                  <a:pt x="1162710" y="87900"/>
                </a:cubicBezTo>
                <a:cubicBezTo>
                  <a:pt x="1170597" y="91743"/>
                  <a:pt x="1177499" y="95744"/>
                  <a:pt x="1183414" y="99902"/>
                </a:cubicBezTo>
                <a:cubicBezTo>
                  <a:pt x="1189329" y="104061"/>
                  <a:pt x="1190667" y="108940"/>
                  <a:pt x="1187426" y="114540"/>
                </a:cubicBezTo>
                <a:cubicBezTo>
                  <a:pt x="1184185" y="120140"/>
                  <a:pt x="1181704" y="126808"/>
                  <a:pt x="1179983" y="134545"/>
                </a:cubicBezTo>
                <a:cubicBezTo>
                  <a:pt x="1179553" y="136479"/>
                  <a:pt x="1179204" y="138846"/>
                  <a:pt x="1178938" y="141646"/>
                </a:cubicBezTo>
                <a:lnTo>
                  <a:pt x="1178917" y="142018"/>
                </a:lnTo>
                <a:lnTo>
                  <a:pt x="1180105" y="139284"/>
                </a:lnTo>
                <a:cubicBezTo>
                  <a:pt x="1181897" y="136451"/>
                  <a:pt x="1184606" y="132795"/>
                  <a:pt x="1188232" y="128317"/>
                </a:cubicBezTo>
                <a:cubicBezTo>
                  <a:pt x="1202737" y="110407"/>
                  <a:pt x="1216009" y="89932"/>
                  <a:pt x="1228048" y="66895"/>
                </a:cubicBezTo>
                <a:cubicBezTo>
                  <a:pt x="1240086" y="43857"/>
                  <a:pt x="1244532" y="26918"/>
                  <a:pt x="1241384" y="16077"/>
                </a:cubicBezTo>
                <a:cubicBezTo>
                  <a:pt x="1239024" y="7946"/>
                  <a:pt x="1240676" y="3794"/>
                  <a:pt x="1246341" y="3620"/>
                </a:cubicBezTo>
                <a:close/>
                <a:moveTo>
                  <a:pt x="1901854" y="2676"/>
                </a:moveTo>
                <a:cubicBezTo>
                  <a:pt x="1916761" y="4583"/>
                  <a:pt x="1925337" y="7261"/>
                  <a:pt x="1927581" y="10710"/>
                </a:cubicBezTo>
                <a:cubicBezTo>
                  <a:pt x="1929825" y="14159"/>
                  <a:pt x="1930499" y="17808"/>
                  <a:pt x="1929603" y="21659"/>
                </a:cubicBezTo>
                <a:cubicBezTo>
                  <a:pt x="1928706" y="25509"/>
                  <a:pt x="1928689" y="33106"/>
                  <a:pt x="1929549" y="44449"/>
                </a:cubicBezTo>
                <a:cubicBezTo>
                  <a:pt x="1930409" y="55792"/>
                  <a:pt x="1932360" y="67458"/>
                  <a:pt x="1935400" y="79446"/>
                </a:cubicBezTo>
                <a:cubicBezTo>
                  <a:pt x="1944750" y="76951"/>
                  <a:pt x="1952253" y="74527"/>
                  <a:pt x="1957910" y="72175"/>
                </a:cubicBezTo>
                <a:cubicBezTo>
                  <a:pt x="1963567" y="69824"/>
                  <a:pt x="1970612" y="71555"/>
                  <a:pt x="1979044" y="77370"/>
                </a:cubicBezTo>
                <a:cubicBezTo>
                  <a:pt x="1987476" y="83185"/>
                  <a:pt x="1985565" y="88817"/>
                  <a:pt x="1973312" y="94267"/>
                </a:cubicBezTo>
                <a:cubicBezTo>
                  <a:pt x="1961058" y="99716"/>
                  <a:pt x="1950536" y="103459"/>
                  <a:pt x="1941745" y="105495"/>
                </a:cubicBezTo>
                <a:cubicBezTo>
                  <a:pt x="1952486" y="137373"/>
                  <a:pt x="1962087" y="160880"/>
                  <a:pt x="1970548" y="176017"/>
                </a:cubicBezTo>
                <a:cubicBezTo>
                  <a:pt x="1979008" y="191153"/>
                  <a:pt x="1987218" y="204249"/>
                  <a:pt x="1995177" y="215305"/>
                </a:cubicBezTo>
                <a:cubicBezTo>
                  <a:pt x="2003136" y="226361"/>
                  <a:pt x="2012378" y="236496"/>
                  <a:pt x="2022904" y="245710"/>
                </a:cubicBezTo>
                <a:cubicBezTo>
                  <a:pt x="2033429" y="254924"/>
                  <a:pt x="2040037" y="259885"/>
                  <a:pt x="2042725" y="260595"/>
                </a:cubicBezTo>
                <a:cubicBezTo>
                  <a:pt x="2045414" y="261305"/>
                  <a:pt x="2047902" y="258487"/>
                  <a:pt x="2050189" y="252142"/>
                </a:cubicBezTo>
                <a:cubicBezTo>
                  <a:pt x="2052477" y="245796"/>
                  <a:pt x="2056349" y="236572"/>
                  <a:pt x="2061805" y="224469"/>
                </a:cubicBezTo>
                <a:cubicBezTo>
                  <a:pt x="2067262" y="212365"/>
                  <a:pt x="2069757" y="213054"/>
                  <a:pt x="2069291" y="226534"/>
                </a:cubicBezTo>
                <a:cubicBezTo>
                  <a:pt x="2068825" y="240013"/>
                  <a:pt x="2069262" y="252794"/>
                  <a:pt x="2070603" y="264876"/>
                </a:cubicBezTo>
                <a:cubicBezTo>
                  <a:pt x="2071944" y="276957"/>
                  <a:pt x="2073525" y="286669"/>
                  <a:pt x="2075346" y="294011"/>
                </a:cubicBezTo>
                <a:cubicBezTo>
                  <a:pt x="2077167" y="301354"/>
                  <a:pt x="2070527" y="303164"/>
                  <a:pt x="2055427" y="299443"/>
                </a:cubicBezTo>
                <a:cubicBezTo>
                  <a:pt x="2040327" y="295721"/>
                  <a:pt x="2025843" y="287849"/>
                  <a:pt x="2011976" y="275824"/>
                </a:cubicBezTo>
                <a:cubicBezTo>
                  <a:pt x="1998109" y="263800"/>
                  <a:pt x="1984992" y="248166"/>
                  <a:pt x="1972623" y="228921"/>
                </a:cubicBezTo>
                <a:cubicBezTo>
                  <a:pt x="1960255" y="209677"/>
                  <a:pt x="1950002" y="191239"/>
                  <a:pt x="1941864" y="173607"/>
                </a:cubicBezTo>
                <a:cubicBezTo>
                  <a:pt x="1933726" y="155976"/>
                  <a:pt x="1926365" y="134993"/>
                  <a:pt x="1919783" y="110657"/>
                </a:cubicBezTo>
                <a:cubicBezTo>
                  <a:pt x="1900711" y="115103"/>
                  <a:pt x="1884227" y="118688"/>
                  <a:pt x="1870331" y="121413"/>
                </a:cubicBezTo>
                <a:cubicBezTo>
                  <a:pt x="1856435" y="124137"/>
                  <a:pt x="1843690" y="122897"/>
                  <a:pt x="1832096" y="117691"/>
                </a:cubicBezTo>
                <a:cubicBezTo>
                  <a:pt x="1820502" y="112486"/>
                  <a:pt x="1823055" y="108435"/>
                  <a:pt x="1839754" y="105538"/>
                </a:cubicBezTo>
                <a:cubicBezTo>
                  <a:pt x="1856453" y="102641"/>
                  <a:pt x="1880950" y="96145"/>
                  <a:pt x="1913244" y="86050"/>
                </a:cubicBezTo>
                <a:cubicBezTo>
                  <a:pt x="1910735" y="75782"/>
                  <a:pt x="1907476" y="62173"/>
                  <a:pt x="1903468" y="45223"/>
                </a:cubicBezTo>
                <a:cubicBezTo>
                  <a:pt x="1899460" y="28273"/>
                  <a:pt x="1894462" y="16467"/>
                  <a:pt x="1888475" y="9806"/>
                </a:cubicBezTo>
                <a:cubicBezTo>
                  <a:pt x="1882488" y="3145"/>
                  <a:pt x="1886948" y="768"/>
                  <a:pt x="1901854" y="2676"/>
                </a:cubicBezTo>
                <a:close/>
                <a:moveTo>
                  <a:pt x="3261799" y="502"/>
                </a:moveTo>
                <a:cubicBezTo>
                  <a:pt x="3263623" y="361"/>
                  <a:pt x="3265976" y="645"/>
                  <a:pt x="3268859" y="1353"/>
                </a:cubicBezTo>
                <a:cubicBezTo>
                  <a:pt x="3280388" y="4185"/>
                  <a:pt x="3289190" y="7756"/>
                  <a:pt x="3295263" y="12065"/>
                </a:cubicBezTo>
                <a:cubicBezTo>
                  <a:pt x="3301336" y="16374"/>
                  <a:pt x="3302121" y="21949"/>
                  <a:pt x="3297618" y="28789"/>
                </a:cubicBezTo>
                <a:cubicBezTo>
                  <a:pt x="3294241" y="33919"/>
                  <a:pt x="3292130" y="46225"/>
                  <a:pt x="3291286" y="65705"/>
                </a:cubicBezTo>
                <a:lnTo>
                  <a:pt x="3290881" y="86697"/>
                </a:lnTo>
                <a:lnTo>
                  <a:pt x="3305720" y="81503"/>
                </a:lnTo>
                <a:cubicBezTo>
                  <a:pt x="3310719" y="80616"/>
                  <a:pt x="3314934" y="80866"/>
                  <a:pt x="3318365" y="82253"/>
                </a:cubicBezTo>
                <a:cubicBezTo>
                  <a:pt x="3325226" y="85028"/>
                  <a:pt x="3327510" y="88796"/>
                  <a:pt x="3325216" y="93557"/>
                </a:cubicBezTo>
                <a:cubicBezTo>
                  <a:pt x="3322922" y="98318"/>
                  <a:pt x="3311414" y="103294"/>
                  <a:pt x="3290692" y="108485"/>
                </a:cubicBezTo>
                <a:lnTo>
                  <a:pt x="3289509" y="145590"/>
                </a:lnTo>
                <a:cubicBezTo>
                  <a:pt x="3311105" y="135681"/>
                  <a:pt x="3319655" y="134412"/>
                  <a:pt x="3315160" y="141783"/>
                </a:cubicBezTo>
                <a:cubicBezTo>
                  <a:pt x="3310664" y="149154"/>
                  <a:pt x="3302114" y="156618"/>
                  <a:pt x="3289509" y="164175"/>
                </a:cubicBezTo>
                <a:cubicBezTo>
                  <a:pt x="3289509" y="201746"/>
                  <a:pt x="3289731" y="227620"/>
                  <a:pt x="3290175" y="241795"/>
                </a:cubicBezTo>
                <a:cubicBezTo>
                  <a:pt x="3290620" y="255970"/>
                  <a:pt x="3286336" y="268475"/>
                  <a:pt x="3277323" y="279309"/>
                </a:cubicBezTo>
                <a:cubicBezTo>
                  <a:pt x="3268310" y="290143"/>
                  <a:pt x="3262080" y="291441"/>
                  <a:pt x="3258631" y="283202"/>
                </a:cubicBezTo>
                <a:cubicBezTo>
                  <a:pt x="3255182" y="274964"/>
                  <a:pt x="3248643" y="265489"/>
                  <a:pt x="3239013" y="254777"/>
                </a:cubicBezTo>
                <a:cubicBezTo>
                  <a:pt x="3229384" y="244064"/>
                  <a:pt x="3230624" y="240286"/>
                  <a:pt x="3242734" y="243441"/>
                </a:cubicBezTo>
                <a:cubicBezTo>
                  <a:pt x="3254845" y="246595"/>
                  <a:pt x="3261596" y="247603"/>
                  <a:pt x="3262986" y="246463"/>
                </a:cubicBezTo>
                <a:cubicBezTo>
                  <a:pt x="3264378" y="245323"/>
                  <a:pt x="3265296" y="238361"/>
                  <a:pt x="3265740" y="225576"/>
                </a:cubicBezTo>
                <a:cubicBezTo>
                  <a:pt x="3266184" y="212792"/>
                  <a:pt x="3266406" y="196082"/>
                  <a:pt x="3266406" y="175447"/>
                </a:cubicBezTo>
                <a:cubicBezTo>
                  <a:pt x="3240465" y="193659"/>
                  <a:pt x="3225074" y="205633"/>
                  <a:pt x="3220235" y="211369"/>
                </a:cubicBezTo>
                <a:cubicBezTo>
                  <a:pt x="3215395" y="217105"/>
                  <a:pt x="3207483" y="214513"/>
                  <a:pt x="3196498" y="203593"/>
                </a:cubicBezTo>
                <a:cubicBezTo>
                  <a:pt x="3185514" y="192673"/>
                  <a:pt x="3184979" y="186377"/>
                  <a:pt x="3194895" y="184707"/>
                </a:cubicBezTo>
                <a:cubicBezTo>
                  <a:pt x="3204812" y="183036"/>
                  <a:pt x="3215427" y="179810"/>
                  <a:pt x="3226741" y="175027"/>
                </a:cubicBezTo>
                <a:cubicBezTo>
                  <a:pt x="3238056" y="170245"/>
                  <a:pt x="3251278" y="163229"/>
                  <a:pt x="3266406" y="153979"/>
                </a:cubicBezTo>
                <a:lnTo>
                  <a:pt x="3266406" y="114701"/>
                </a:lnTo>
                <a:cubicBezTo>
                  <a:pt x="3257301" y="118215"/>
                  <a:pt x="3248421" y="121119"/>
                  <a:pt x="3239766" y="123413"/>
                </a:cubicBezTo>
                <a:cubicBezTo>
                  <a:pt x="3231112" y="125708"/>
                  <a:pt x="3222590" y="124008"/>
                  <a:pt x="3214201" y="118315"/>
                </a:cubicBezTo>
                <a:cubicBezTo>
                  <a:pt x="3205812" y="112622"/>
                  <a:pt x="3207468" y="108359"/>
                  <a:pt x="3219170" y="105527"/>
                </a:cubicBezTo>
                <a:cubicBezTo>
                  <a:pt x="3230871" y="102695"/>
                  <a:pt x="3246632" y="98389"/>
                  <a:pt x="3266450" y="92610"/>
                </a:cubicBezTo>
                <a:cubicBezTo>
                  <a:pt x="3267324" y="50436"/>
                  <a:pt x="3265062" y="23974"/>
                  <a:pt x="3259663" y="13226"/>
                </a:cubicBezTo>
                <a:cubicBezTo>
                  <a:pt x="3255614" y="5165"/>
                  <a:pt x="3256325" y="924"/>
                  <a:pt x="3261799" y="502"/>
                </a:cubicBezTo>
                <a:close/>
                <a:moveTo>
                  <a:pt x="2916976" y="385"/>
                </a:moveTo>
                <a:cubicBezTo>
                  <a:pt x="2920819" y="-899"/>
                  <a:pt x="2927820" y="1030"/>
                  <a:pt x="2937981" y="6171"/>
                </a:cubicBezTo>
                <a:cubicBezTo>
                  <a:pt x="2948141" y="11312"/>
                  <a:pt x="2951643" y="16915"/>
                  <a:pt x="2948488" y="22981"/>
                </a:cubicBezTo>
                <a:cubicBezTo>
                  <a:pt x="2945334" y="29047"/>
                  <a:pt x="2943756" y="51017"/>
                  <a:pt x="2943756" y="88889"/>
                </a:cubicBezTo>
                <a:lnTo>
                  <a:pt x="2965783" y="84953"/>
                </a:lnTo>
                <a:cubicBezTo>
                  <a:pt x="2976337" y="82185"/>
                  <a:pt x="2983855" y="83386"/>
                  <a:pt x="2988337" y="88556"/>
                </a:cubicBezTo>
                <a:cubicBezTo>
                  <a:pt x="2992818" y="93725"/>
                  <a:pt x="2990455" y="98017"/>
                  <a:pt x="2981249" y="101430"/>
                </a:cubicBezTo>
                <a:cubicBezTo>
                  <a:pt x="2972042" y="104842"/>
                  <a:pt x="2959100" y="107746"/>
                  <a:pt x="2942422" y="110141"/>
                </a:cubicBezTo>
                <a:lnTo>
                  <a:pt x="2942422" y="115046"/>
                </a:lnTo>
                <a:cubicBezTo>
                  <a:pt x="2956203" y="116666"/>
                  <a:pt x="2967070" y="120258"/>
                  <a:pt x="2975022" y="125822"/>
                </a:cubicBezTo>
                <a:cubicBezTo>
                  <a:pt x="2982973" y="131386"/>
                  <a:pt x="2985436" y="138571"/>
                  <a:pt x="2982410" y="147376"/>
                </a:cubicBezTo>
                <a:cubicBezTo>
                  <a:pt x="2979384" y="156180"/>
                  <a:pt x="2972860" y="155722"/>
                  <a:pt x="2962836" y="145999"/>
                </a:cubicBezTo>
                <a:cubicBezTo>
                  <a:pt x="2952812" y="136276"/>
                  <a:pt x="2946007" y="129443"/>
                  <a:pt x="2942422" y="125500"/>
                </a:cubicBezTo>
                <a:cubicBezTo>
                  <a:pt x="2942422" y="133817"/>
                  <a:pt x="2941114" y="142421"/>
                  <a:pt x="2938497" y="151312"/>
                </a:cubicBezTo>
                <a:cubicBezTo>
                  <a:pt x="2935880" y="160203"/>
                  <a:pt x="2931578" y="160698"/>
                  <a:pt x="2925591" y="152796"/>
                </a:cubicBezTo>
                <a:cubicBezTo>
                  <a:pt x="2919604" y="144895"/>
                  <a:pt x="2917284" y="138119"/>
                  <a:pt x="2918632" y="132469"/>
                </a:cubicBezTo>
                <a:cubicBezTo>
                  <a:pt x="2919980" y="126819"/>
                  <a:pt x="2920618" y="121793"/>
                  <a:pt x="2920547" y="117390"/>
                </a:cubicBezTo>
                <a:cubicBezTo>
                  <a:pt x="2902650" y="144751"/>
                  <a:pt x="2883570" y="162841"/>
                  <a:pt x="2863308" y="171661"/>
                </a:cubicBezTo>
                <a:cubicBezTo>
                  <a:pt x="2843045" y="180480"/>
                  <a:pt x="2838216" y="179892"/>
                  <a:pt x="2848821" y="169897"/>
                </a:cubicBezTo>
                <a:cubicBezTo>
                  <a:pt x="2859425" y="159902"/>
                  <a:pt x="2870280" y="149129"/>
                  <a:pt x="2881387" y="137578"/>
                </a:cubicBezTo>
                <a:cubicBezTo>
                  <a:pt x="2892494" y="126027"/>
                  <a:pt x="2900184" y="117498"/>
                  <a:pt x="2904457" y="111991"/>
                </a:cubicBezTo>
                <a:cubicBezTo>
                  <a:pt x="2895508" y="116379"/>
                  <a:pt x="2888166" y="119054"/>
                  <a:pt x="2882430" y="120014"/>
                </a:cubicBezTo>
                <a:cubicBezTo>
                  <a:pt x="2876694" y="120975"/>
                  <a:pt x="2869707" y="117602"/>
                  <a:pt x="2861469" y="109894"/>
                </a:cubicBezTo>
                <a:cubicBezTo>
                  <a:pt x="2853230" y="102186"/>
                  <a:pt x="2854671" y="98791"/>
                  <a:pt x="2865792" y="99709"/>
                </a:cubicBezTo>
                <a:cubicBezTo>
                  <a:pt x="2876913" y="100626"/>
                  <a:pt x="2895200" y="98626"/>
                  <a:pt x="2920654" y="93707"/>
                </a:cubicBezTo>
                <a:lnTo>
                  <a:pt x="2920654" y="47137"/>
                </a:lnTo>
                <a:cubicBezTo>
                  <a:pt x="2920654" y="29069"/>
                  <a:pt x="2919080" y="17080"/>
                  <a:pt x="2915933" y="11172"/>
                </a:cubicBezTo>
                <a:cubicBezTo>
                  <a:pt x="2912785" y="5264"/>
                  <a:pt x="2913133" y="1668"/>
                  <a:pt x="2916976" y="3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9"/>
          <p:cNvSpPr txBox="1"/>
          <p:nvPr/>
        </p:nvSpPr>
        <p:spPr>
          <a:xfrm>
            <a:off x="2495600" y="4797154"/>
            <a:ext cx="6624736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记录数据可以选择多种方法，其中画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“正”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字的方法简洁方便。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20927" y="2025652"/>
            <a:ext cx="7313295" cy="2806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Group 36"/>
          <p:cNvGraphicFramePr>
            <a:graphicFrameLocks noGrp="1"/>
          </p:cNvGraphicFramePr>
          <p:nvPr/>
        </p:nvGraphicFramePr>
        <p:xfrm>
          <a:off x="3071490" y="1845867"/>
          <a:ext cx="5688806" cy="1095376"/>
        </p:xfrm>
        <a:graphic>
          <a:graphicData uri="http://schemas.openxmlformats.org/drawingml/2006/table">
            <a:tbl>
              <a:tblPr/>
              <a:tblGrid>
                <a:gridCol w="1896268"/>
                <a:gridCol w="1894046"/>
                <a:gridCol w="1898492"/>
              </a:tblGrid>
              <a:tr h="547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姓名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王明明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陈小菲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票数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5663954" y="23564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08170" y="23388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847528" y="3176309"/>
            <a:ext cx="8887586" cy="54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7493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20000"/>
              </a:lnSpc>
              <a:buClr>
                <a:schemeClr val="tx2"/>
              </a:buClr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）根据统计结果，应该选（       ）参加比赛。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896681" y="4042443"/>
            <a:ext cx="6385083" cy="741246"/>
          </a:xfrm>
          <a:custGeom>
            <a:avLst/>
            <a:gdLst/>
            <a:ahLst/>
            <a:cxnLst/>
            <a:rect l="l" t="t" r="r" b="b"/>
            <a:pathLst>
              <a:path w="6385083" h="741246">
                <a:moveTo>
                  <a:pt x="2665798" y="679250"/>
                </a:moveTo>
                <a:cubicBezTo>
                  <a:pt x="2670094" y="679945"/>
                  <a:pt x="2676674" y="682055"/>
                  <a:pt x="2685536" y="685579"/>
                </a:cubicBezTo>
                <a:cubicBezTo>
                  <a:pt x="2703261" y="692628"/>
                  <a:pt x="2714536" y="699543"/>
                  <a:pt x="2719361" y="706326"/>
                </a:cubicBezTo>
                <a:cubicBezTo>
                  <a:pt x="2724187" y="713109"/>
                  <a:pt x="2725979" y="721082"/>
                  <a:pt x="2724739" y="730245"/>
                </a:cubicBezTo>
                <a:cubicBezTo>
                  <a:pt x="2723498" y="739409"/>
                  <a:pt x="2716956" y="739337"/>
                  <a:pt x="2705110" y="730030"/>
                </a:cubicBezTo>
                <a:cubicBezTo>
                  <a:pt x="2693266" y="720724"/>
                  <a:pt x="2682905" y="711639"/>
                  <a:pt x="2674028" y="702777"/>
                </a:cubicBezTo>
                <a:cubicBezTo>
                  <a:pt x="2665051" y="692796"/>
                  <a:pt x="2660294" y="685672"/>
                  <a:pt x="2659756" y="681406"/>
                </a:cubicBezTo>
                <a:cubicBezTo>
                  <a:pt x="2659487" y="679273"/>
                  <a:pt x="2661501" y="678554"/>
                  <a:pt x="2665798" y="679250"/>
                </a:cubicBezTo>
                <a:close/>
                <a:moveTo>
                  <a:pt x="2924298" y="647388"/>
                </a:moveTo>
                <a:cubicBezTo>
                  <a:pt x="2920926" y="647578"/>
                  <a:pt x="2917647" y="648858"/>
                  <a:pt x="2914460" y="651227"/>
                </a:cubicBezTo>
                <a:cubicBezTo>
                  <a:pt x="2908085" y="655967"/>
                  <a:pt x="2904898" y="662284"/>
                  <a:pt x="2904898" y="670178"/>
                </a:cubicBezTo>
                <a:cubicBezTo>
                  <a:pt x="2904898" y="678072"/>
                  <a:pt x="2908447" y="683998"/>
                  <a:pt x="2915546" y="687956"/>
                </a:cubicBezTo>
                <a:cubicBezTo>
                  <a:pt x="2922644" y="691914"/>
                  <a:pt x="2929592" y="691713"/>
                  <a:pt x="2936389" y="687354"/>
                </a:cubicBezTo>
                <a:cubicBezTo>
                  <a:pt x="2943187" y="682980"/>
                  <a:pt x="2946381" y="676670"/>
                  <a:pt x="2945973" y="668425"/>
                </a:cubicBezTo>
                <a:cubicBezTo>
                  <a:pt x="2945564" y="660179"/>
                  <a:pt x="2941803" y="654067"/>
                  <a:pt x="2934690" y="650087"/>
                </a:cubicBezTo>
                <a:cubicBezTo>
                  <a:pt x="2931134" y="648098"/>
                  <a:pt x="2927670" y="647198"/>
                  <a:pt x="2924298" y="647388"/>
                </a:cubicBezTo>
                <a:close/>
                <a:moveTo>
                  <a:pt x="1614042" y="634553"/>
                </a:moveTo>
                <a:cubicBezTo>
                  <a:pt x="1615546" y="634776"/>
                  <a:pt x="1617234" y="635380"/>
                  <a:pt x="1619106" y="636364"/>
                </a:cubicBezTo>
                <a:cubicBezTo>
                  <a:pt x="1626591" y="640300"/>
                  <a:pt x="1632156" y="644548"/>
                  <a:pt x="1635798" y="649109"/>
                </a:cubicBezTo>
                <a:cubicBezTo>
                  <a:pt x="1640043" y="655977"/>
                  <a:pt x="1639820" y="660588"/>
                  <a:pt x="1635131" y="662940"/>
                </a:cubicBezTo>
                <a:cubicBezTo>
                  <a:pt x="1630442" y="665291"/>
                  <a:pt x="1622275" y="671623"/>
                  <a:pt x="1610631" y="681933"/>
                </a:cubicBezTo>
                <a:cubicBezTo>
                  <a:pt x="1598987" y="692244"/>
                  <a:pt x="1584055" y="703548"/>
                  <a:pt x="1565836" y="715844"/>
                </a:cubicBezTo>
                <a:cubicBezTo>
                  <a:pt x="1547616" y="728141"/>
                  <a:pt x="1529437" y="736132"/>
                  <a:pt x="1511296" y="739818"/>
                </a:cubicBezTo>
                <a:cubicBezTo>
                  <a:pt x="1493156" y="743503"/>
                  <a:pt x="1492625" y="740058"/>
                  <a:pt x="1509704" y="729482"/>
                </a:cubicBezTo>
                <a:cubicBezTo>
                  <a:pt x="1526784" y="718906"/>
                  <a:pt x="1546605" y="703881"/>
                  <a:pt x="1569170" y="684407"/>
                </a:cubicBezTo>
                <a:cubicBezTo>
                  <a:pt x="1591734" y="664933"/>
                  <a:pt x="1603826" y="651073"/>
                  <a:pt x="1605447" y="642828"/>
                </a:cubicBezTo>
                <a:cubicBezTo>
                  <a:pt x="1606662" y="636643"/>
                  <a:pt x="1609527" y="633885"/>
                  <a:pt x="1614042" y="634553"/>
                </a:cubicBezTo>
                <a:close/>
                <a:moveTo>
                  <a:pt x="2926780" y="624469"/>
                </a:moveTo>
                <a:cubicBezTo>
                  <a:pt x="2932301" y="624590"/>
                  <a:pt x="2937945" y="625863"/>
                  <a:pt x="2943714" y="628287"/>
                </a:cubicBezTo>
                <a:cubicBezTo>
                  <a:pt x="2955250" y="633134"/>
                  <a:pt x="2962912" y="640813"/>
                  <a:pt x="2966697" y="651324"/>
                </a:cubicBezTo>
                <a:cubicBezTo>
                  <a:pt x="2970483" y="661835"/>
                  <a:pt x="2970928" y="672232"/>
                  <a:pt x="2968031" y="682514"/>
                </a:cubicBezTo>
                <a:cubicBezTo>
                  <a:pt x="2965134" y="692796"/>
                  <a:pt x="2959714" y="700665"/>
                  <a:pt x="2951769" y="706122"/>
                </a:cubicBezTo>
                <a:cubicBezTo>
                  <a:pt x="2943825" y="711578"/>
                  <a:pt x="2934385" y="714306"/>
                  <a:pt x="2923451" y="714306"/>
                </a:cubicBezTo>
                <a:cubicBezTo>
                  <a:pt x="2912516" y="714306"/>
                  <a:pt x="2902615" y="709868"/>
                  <a:pt x="2893745" y="700991"/>
                </a:cubicBezTo>
                <a:cubicBezTo>
                  <a:pt x="2884876" y="692115"/>
                  <a:pt x="2880441" y="682571"/>
                  <a:pt x="2880441" y="672361"/>
                </a:cubicBezTo>
                <a:cubicBezTo>
                  <a:pt x="2880441" y="662151"/>
                  <a:pt x="2882829" y="653221"/>
                  <a:pt x="2887604" y="645570"/>
                </a:cubicBezTo>
                <a:cubicBezTo>
                  <a:pt x="2892379" y="637920"/>
                  <a:pt x="2900040" y="631915"/>
                  <a:pt x="2910588" y="627555"/>
                </a:cubicBezTo>
                <a:cubicBezTo>
                  <a:pt x="2915862" y="625376"/>
                  <a:pt x="2921259" y="624347"/>
                  <a:pt x="2926780" y="624469"/>
                </a:cubicBezTo>
                <a:close/>
                <a:moveTo>
                  <a:pt x="597701" y="624173"/>
                </a:moveTo>
                <a:cubicBezTo>
                  <a:pt x="602252" y="624768"/>
                  <a:pt x="609803" y="627770"/>
                  <a:pt x="620354" y="633180"/>
                </a:cubicBezTo>
                <a:cubicBezTo>
                  <a:pt x="641455" y="644000"/>
                  <a:pt x="653182" y="655167"/>
                  <a:pt x="655534" y="666682"/>
                </a:cubicBezTo>
                <a:cubicBezTo>
                  <a:pt x="657886" y="678198"/>
                  <a:pt x="657147" y="686988"/>
                  <a:pt x="653318" y="693054"/>
                </a:cubicBezTo>
                <a:cubicBezTo>
                  <a:pt x="649490" y="699120"/>
                  <a:pt x="643807" y="698364"/>
                  <a:pt x="636271" y="690785"/>
                </a:cubicBezTo>
                <a:cubicBezTo>
                  <a:pt x="628736" y="683206"/>
                  <a:pt x="620221" y="673257"/>
                  <a:pt x="610728" y="660939"/>
                </a:cubicBezTo>
                <a:cubicBezTo>
                  <a:pt x="601837" y="648492"/>
                  <a:pt x="595943" y="638049"/>
                  <a:pt x="593046" y="629609"/>
                </a:cubicBezTo>
                <a:cubicBezTo>
                  <a:pt x="591598" y="625390"/>
                  <a:pt x="593149" y="623578"/>
                  <a:pt x="597701" y="624173"/>
                </a:cubicBezTo>
                <a:close/>
                <a:moveTo>
                  <a:pt x="506453" y="623415"/>
                </a:moveTo>
                <a:cubicBezTo>
                  <a:pt x="510887" y="620830"/>
                  <a:pt x="512920" y="626168"/>
                  <a:pt x="512555" y="639429"/>
                </a:cubicBezTo>
                <a:cubicBezTo>
                  <a:pt x="512068" y="657110"/>
                  <a:pt x="505005" y="673336"/>
                  <a:pt x="491367" y="688107"/>
                </a:cubicBezTo>
                <a:cubicBezTo>
                  <a:pt x="477730" y="702877"/>
                  <a:pt x="468968" y="705272"/>
                  <a:pt x="465081" y="695291"/>
                </a:cubicBezTo>
                <a:cubicBezTo>
                  <a:pt x="462013" y="683303"/>
                  <a:pt x="463056" y="674681"/>
                  <a:pt x="468211" y="669425"/>
                </a:cubicBezTo>
                <a:cubicBezTo>
                  <a:pt x="473367" y="664169"/>
                  <a:pt x="478145" y="658681"/>
                  <a:pt x="482548" y="652959"/>
                </a:cubicBezTo>
                <a:cubicBezTo>
                  <a:pt x="486950" y="647237"/>
                  <a:pt x="493174" y="639131"/>
                  <a:pt x="501219" y="628642"/>
                </a:cubicBezTo>
                <a:cubicBezTo>
                  <a:pt x="503230" y="626019"/>
                  <a:pt x="504975" y="624277"/>
                  <a:pt x="506453" y="623415"/>
                </a:cubicBezTo>
                <a:close/>
                <a:moveTo>
                  <a:pt x="2638466" y="616792"/>
                </a:moveTo>
                <a:cubicBezTo>
                  <a:pt x="2641008" y="616095"/>
                  <a:pt x="2645720" y="617144"/>
                  <a:pt x="2652604" y="619941"/>
                </a:cubicBezTo>
                <a:cubicBezTo>
                  <a:pt x="2664133" y="625433"/>
                  <a:pt x="2668959" y="630599"/>
                  <a:pt x="2667080" y="635439"/>
                </a:cubicBezTo>
                <a:cubicBezTo>
                  <a:pt x="2665202" y="640279"/>
                  <a:pt x="2662664" y="651145"/>
                  <a:pt x="2659466" y="668038"/>
                </a:cubicBezTo>
                <a:cubicBezTo>
                  <a:pt x="2656268" y="684930"/>
                  <a:pt x="2648549" y="699733"/>
                  <a:pt x="2636310" y="712446"/>
                </a:cubicBezTo>
                <a:cubicBezTo>
                  <a:pt x="2624070" y="725158"/>
                  <a:pt x="2607687" y="733820"/>
                  <a:pt x="2587159" y="738430"/>
                </a:cubicBezTo>
                <a:cubicBezTo>
                  <a:pt x="2566631" y="743040"/>
                  <a:pt x="2565068" y="740086"/>
                  <a:pt x="2582469" y="729568"/>
                </a:cubicBezTo>
                <a:cubicBezTo>
                  <a:pt x="2599871" y="719049"/>
                  <a:pt x="2612487" y="708789"/>
                  <a:pt x="2620317" y="698787"/>
                </a:cubicBezTo>
                <a:cubicBezTo>
                  <a:pt x="2628147" y="688784"/>
                  <a:pt x="2633843" y="675935"/>
                  <a:pt x="2637407" y="660240"/>
                </a:cubicBezTo>
                <a:cubicBezTo>
                  <a:pt x="2640970" y="644545"/>
                  <a:pt x="2640952" y="632506"/>
                  <a:pt x="2637353" y="624124"/>
                </a:cubicBezTo>
                <a:cubicBezTo>
                  <a:pt x="2635553" y="619933"/>
                  <a:pt x="2635924" y="617489"/>
                  <a:pt x="2638466" y="616792"/>
                </a:cubicBezTo>
                <a:close/>
                <a:moveTo>
                  <a:pt x="1593976" y="599401"/>
                </a:moveTo>
                <a:cubicBezTo>
                  <a:pt x="1597866" y="600216"/>
                  <a:pt x="1603253" y="603277"/>
                  <a:pt x="1610136" y="608583"/>
                </a:cubicBezTo>
                <a:cubicBezTo>
                  <a:pt x="1617994" y="619267"/>
                  <a:pt x="1618880" y="625759"/>
                  <a:pt x="1612793" y="628061"/>
                </a:cubicBezTo>
                <a:cubicBezTo>
                  <a:pt x="1606705" y="630362"/>
                  <a:pt x="1599435" y="635295"/>
                  <a:pt x="1590981" y="642860"/>
                </a:cubicBezTo>
                <a:cubicBezTo>
                  <a:pt x="1582528" y="650424"/>
                  <a:pt x="1571450" y="658774"/>
                  <a:pt x="1557748" y="667909"/>
                </a:cubicBezTo>
                <a:cubicBezTo>
                  <a:pt x="1544046" y="677043"/>
                  <a:pt x="1531717" y="683009"/>
                  <a:pt x="1520761" y="685805"/>
                </a:cubicBezTo>
                <a:cubicBezTo>
                  <a:pt x="1509805" y="688602"/>
                  <a:pt x="1509142" y="685493"/>
                  <a:pt x="1518771" y="676480"/>
                </a:cubicBezTo>
                <a:cubicBezTo>
                  <a:pt x="1528401" y="667468"/>
                  <a:pt x="1541697" y="654920"/>
                  <a:pt x="1558662" y="638837"/>
                </a:cubicBezTo>
                <a:cubicBezTo>
                  <a:pt x="1575626" y="622755"/>
                  <a:pt x="1585005" y="611039"/>
                  <a:pt x="1586797" y="603690"/>
                </a:cubicBezTo>
                <a:cubicBezTo>
                  <a:pt x="1587694" y="600015"/>
                  <a:pt x="1590087" y="598585"/>
                  <a:pt x="1593976" y="599401"/>
                </a:cubicBezTo>
                <a:close/>
                <a:moveTo>
                  <a:pt x="2671060" y="569886"/>
                </a:moveTo>
                <a:cubicBezTo>
                  <a:pt x="2645305" y="572582"/>
                  <a:pt x="2629624" y="574023"/>
                  <a:pt x="2624017" y="574210"/>
                </a:cubicBezTo>
                <a:cubicBezTo>
                  <a:pt x="2629408" y="575701"/>
                  <a:pt x="2630527" y="578558"/>
                  <a:pt x="2627372" y="582782"/>
                </a:cubicBezTo>
                <a:cubicBezTo>
                  <a:pt x="2624217" y="587005"/>
                  <a:pt x="2618144" y="592106"/>
                  <a:pt x="2609153" y="598086"/>
                </a:cubicBezTo>
                <a:lnTo>
                  <a:pt x="2606765" y="598086"/>
                </a:lnTo>
                <a:lnTo>
                  <a:pt x="2614875" y="599441"/>
                </a:lnTo>
                <a:cubicBezTo>
                  <a:pt x="2617313" y="599441"/>
                  <a:pt x="2619428" y="599441"/>
                  <a:pt x="2621220" y="599441"/>
                </a:cubicBezTo>
                <a:cubicBezTo>
                  <a:pt x="2623629" y="599441"/>
                  <a:pt x="2631165" y="598348"/>
                  <a:pt x="2643828" y="596161"/>
                </a:cubicBezTo>
                <a:cubicBezTo>
                  <a:pt x="2656490" y="593974"/>
                  <a:pt x="2665535" y="591493"/>
                  <a:pt x="2670963" y="588718"/>
                </a:cubicBezTo>
                <a:cubicBezTo>
                  <a:pt x="2676391" y="585944"/>
                  <a:pt x="2681783" y="585782"/>
                  <a:pt x="2687139" y="588234"/>
                </a:cubicBezTo>
                <a:lnTo>
                  <a:pt x="2696171" y="593579"/>
                </a:lnTo>
                <a:close/>
                <a:moveTo>
                  <a:pt x="1568879" y="561217"/>
                </a:moveTo>
                <a:cubicBezTo>
                  <a:pt x="1572321" y="560472"/>
                  <a:pt x="1577483" y="561841"/>
                  <a:pt x="1584367" y="565326"/>
                </a:cubicBezTo>
                <a:cubicBezTo>
                  <a:pt x="1596800" y="575120"/>
                  <a:pt x="1600532" y="581767"/>
                  <a:pt x="1595563" y="585266"/>
                </a:cubicBezTo>
                <a:cubicBezTo>
                  <a:pt x="1590594" y="588765"/>
                  <a:pt x="1584718" y="593483"/>
                  <a:pt x="1577935" y="599420"/>
                </a:cubicBezTo>
                <a:cubicBezTo>
                  <a:pt x="1571152" y="605357"/>
                  <a:pt x="1562921" y="612193"/>
                  <a:pt x="1553241" y="619930"/>
                </a:cubicBezTo>
                <a:cubicBezTo>
                  <a:pt x="1543562" y="627666"/>
                  <a:pt x="1532090" y="633858"/>
                  <a:pt x="1518825" y="638504"/>
                </a:cubicBezTo>
                <a:cubicBezTo>
                  <a:pt x="1505560" y="643150"/>
                  <a:pt x="1503775" y="640942"/>
                  <a:pt x="1513469" y="631879"/>
                </a:cubicBezTo>
                <a:cubicBezTo>
                  <a:pt x="1523163" y="622816"/>
                  <a:pt x="1533961" y="611666"/>
                  <a:pt x="1545863" y="598430"/>
                </a:cubicBezTo>
                <a:cubicBezTo>
                  <a:pt x="1557766" y="585194"/>
                  <a:pt x="1563717" y="575651"/>
                  <a:pt x="1563717" y="569800"/>
                </a:cubicBezTo>
                <a:cubicBezTo>
                  <a:pt x="1563717" y="564824"/>
                  <a:pt x="1565438" y="561963"/>
                  <a:pt x="1568879" y="561217"/>
                </a:cubicBezTo>
                <a:close/>
                <a:moveTo>
                  <a:pt x="2038908" y="559733"/>
                </a:moveTo>
                <a:cubicBezTo>
                  <a:pt x="2031472" y="560163"/>
                  <a:pt x="2015379" y="562028"/>
                  <a:pt x="1990628" y="565326"/>
                </a:cubicBezTo>
                <a:cubicBezTo>
                  <a:pt x="1992377" y="597907"/>
                  <a:pt x="1993639" y="620070"/>
                  <a:pt x="1994414" y="631814"/>
                </a:cubicBezTo>
                <a:cubicBezTo>
                  <a:pt x="2011751" y="629219"/>
                  <a:pt x="2029468" y="626680"/>
                  <a:pt x="2047566" y="624200"/>
                </a:cubicBezTo>
                <a:cubicBezTo>
                  <a:pt x="2049989" y="612111"/>
                  <a:pt x="2051649" y="599509"/>
                  <a:pt x="2052545" y="586395"/>
                </a:cubicBezTo>
                <a:cubicBezTo>
                  <a:pt x="2053442" y="573281"/>
                  <a:pt x="2053252" y="565451"/>
                  <a:pt x="2051975" y="562906"/>
                </a:cubicBezTo>
                <a:cubicBezTo>
                  <a:pt x="2050699" y="560361"/>
                  <a:pt x="2046343" y="559303"/>
                  <a:pt x="2038908" y="559733"/>
                </a:cubicBezTo>
                <a:close/>
                <a:moveTo>
                  <a:pt x="781195" y="547246"/>
                </a:moveTo>
                <a:cubicBezTo>
                  <a:pt x="784837" y="544771"/>
                  <a:pt x="787344" y="551102"/>
                  <a:pt x="788715" y="566240"/>
                </a:cubicBezTo>
                <a:cubicBezTo>
                  <a:pt x="790543" y="586424"/>
                  <a:pt x="785087" y="606697"/>
                  <a:pt x="772346" y="627060"/>
                </a:cubicBezTo>
                <a:cubicBezTo>
                  <a:pt x="759605" y="647424"/>
                  <a:pt x="750129" y="651754"/>
                  <a:pt x="743920" y="640053"/>
                </a:cubicBezTo>
                <a:cubicBezTo>
                  <a:pt x="737710" y="628351"/>
                  <a:pt x="737782" y="618091"/>
                  <a:pt x="744135" y="609271"/>
                </a:cubicBezTo>
                <a:cubicBezTo>
                  <a:pt x="750488" y="600452"/>
                  <a:pt x="755865" y="591698"/>
                  <a:pt x="760268" y="583007"/>
                </a:cubicBezTo>
                <a:cubicBezTo>
                  <a:pt x="765674" y="573901"/>
                  <a:pt x="771310" y="563784"/>
                  <a:pt x="777175" y="552656"/>
                </a:cubicBezTo>
                <a:cubicBezTo>
                  <a:pt x="778641" y="549874"/>
                  <a:pt x="779981" y="548071"/>
                  <a:pt x="781195" y="547246"/>
                </a:cubicBezTo>
                <a:close/>
                <a:moveTo>
                  <a:pt x="2657594" y="544224"/>
                </a:moveTo>
                <a:cubicBezTo>
                  <a:pt x="2650668" y="545128"/>
                  <a:pt x="2643075" y="545924"/>
                  <a:pt x="2634815" y="546612"/>
                </a:cubicBezTo>
                <a:lnTo>
                  <a:pt x="2634815" y="554872"/>
                </a:lnTo>
                <a:lnTo>
                  <a:pt x="2656411" y="553904"/>
                </a:lnTo>
                <a:close/>
                <a:moveTo>
                  <a:pt x="937255" y="539460"/>
                </a:moveTo>
                <a:cubicBezTo>
                  <a:pt x="944568" y="540887"/>
                  <a:pt x="954714" y="544855"/>
                  <a:pt x="967692" y="551366"/>
                </a:cubicBezTo>
                <a:cubicBezTo>
                  <a:pt x="980999" y="557044"/>
                  <a:pt x="991625" y="566498"/>
                  <a:pt x="999570" y="579727"/>
                </a:cubicBezTo>
                <a:cubicBezTo>
                  <a:pt x="1007514" y="592956"/>
                  <a:pt x="1008687" y="606321"/>
                  <a:pt x="1003087" y="619822"/>
                </a:cubicBezTo>
                <a:cubicBezTo>
                  <a:pt x="997487" y="633324"/>
                  <a:pt x="988779" y="630982"/>
                  <a:pt x="976962" y="612799"/>
                </a:cubicBezTo>
                <a:cubicBezTo>
                  <a:pt x="965146" y="594616"/>
                  <a:pt x="953746" y="577490"/>
                  <a:pt x="942761" y="561422"/>
                </a:cubicBezTo>
                <a:cubicBezTo>
                  <a:pt x="931777" y="545354"/>
                  <a:pt x="929941" y="538033"/>
                  <a:pt x="937255" y="539460"/>
                </a:cubicBezTo>
                <a:close/>
                <a:moveTo>
                  <a:pt x="1175827" y="524771"/>
                </a:moveTo>
                <a:cubicBezTo>
                  <a:pt x="1179394" y="524260"/>
                  <a:pt x="1185989" y="525862"/>
                  <a:pt x="1195611" y="529576"/>
                </a:cubicBezTo>
                <a:cubicBezTo>
                  <a:pt x="1208876" y="534036"/>
                  <a:pt x="1214156" y="538488"/>
                  <a:pt x="1211453" y="542934"/>
                </a:cubicBezTo>
                <a:cubicBezTo>
                  <a:pt x="1208750" y="547379"/>
                  <a:pt x="1207398" y="560830"/>
                  <a:pt x="1207398" y="583287"/>
                </a:cubicBezTo>
                <a:cubicBezTo>
                  <a:pt x="1207398" y="603937"/>
                  <a:pt x="1207162" y="627462"/>
                  <a:pt x="1206689" y="653862"/>
                </a:cubicBezTo>
                <a:cubicBezTo>
                  <a:pt x="1206215" y="680263"/>
                  <a:pt x="1204000" y="700310"/>
                  <a:pt x="1200042" y="714005"/>
                </a:cubicBezTo>
                <a:cubicBezTo>
                  <a:pt x="1196084" y="727700"/>
                  <a:pt x="1190445" y="729697"/>
                  <a:pt x="1183124" y="719996"/>
                </a:cubicBezTo>
                <a:cubicBezTo>
                  <a:pt x="1175803" y="710295"/>
                  <a:pt x="1173498" y="702121"/>
                  <a:pt x="1176209" y="695474"/>
                </a:cubicBezTo>
                <a:cubicBezTo>
                  <a:pt x="1178919" y="688827"/>
                  <a:pt x="1180719" y="679359"/>
                  <a:pt x="1181608" y="667070"/>
                </a:cubicBezTo>
                <a:cubicBezTo>
                  <a:pt x="1147492" y="675932"/>
                  <a:pt x="1127283" y="681747"/>
                  <a:pt x="1120981" y="684515"/>
                </a:cubicBezTo>
                <a:cubicBezTo>
                  <a:pt x="1114678" y="687282"/>
                  <a:pt x="1105210" y="685353"/>
                  <a:pt x="1092576" y="678728"/>
                </a:cubicBezTo>
                <a:cubicBezTo>
                  <a:pt x="1079943" y="672103"/>
                  <a:pt x="1081513" y="667127"/>
                  <a:pt x="1097287" y="663800"/>
                </a:cubicBezTo>
                <a:cubicBezTo>
                  <a:pt x="1113061" y="660473"/>
                  <a:pt x="1141649" y="655447"/>
                  <a:pt x="1183049" y="648721"/>
                </a:cubicBezTo>
                <a:lnTo>
                  <a:pt x="1184296" y="627921"/>
                </a:lnTo>
                <a:cubicBezTo>
                  <a:pt x="1166443" y="631434"/>
                  <a:pt x="1153476" y="633661"/>
                  <a:pt x="1145395" y="634600"/>
                </a:cubicBezTo>
                <a:cubicBezTo>
                  <a:pt x="1137314" y="635539"/>
                  <a:pt x="1129854" y="632757"/>
                  <a:pt x="1123014" y="626254"/>
                </a:cubicBezTo>
                <a:cubicBezTo>
                  <a:pt x="1116173" y="619751"/>
                  <a:pt x="1120794" y="615689"/>
                  <a:pt x="1136877" y="614068"/>
                </a:cubicBezTo>
                <a:cubicBezTo>
                  <a:pt x="1152960" y="612448"/>
                  <a:pt x="1168766" y="610856"/>
                  <a:pt x="1184296" y="609293"/>
                </a:cubicBezTo>
                <a:lnTo>
                  <a:pt x="1184296" y="587417"/>
                </a:lnTo>
                <a:cubicBezTo>
                  <a:pt x="1162528" y="590084"/>
                  <a:pt x="1147266" y="592103"/>
                  <a:pt x="1138512" y="593472"/>
                </a:cubicBezTo>
                <a:cubicBezTo>
                  <a:pt x="1129757" y="594842"/>
                  <a:pt x="1120576" y="591454"/>
                  <a:pt x="1110968" y="583309"/>
                </a:cubicBezTo>
                <a:cubicBezTo>
                  <a:pt x="1101360" y="575163"/>
                  <a:pt x="1102435" y="571091"/>
                  <a:pt x="1114194" y="571091"/>
                </a:cubicBezTo>
                <a:cubicBezTo>
                  <a:pt x="1124491" y="571091"/>
                  <a:pt x="1133998" y="570872"/>
                  <a:pt x="1142717" y="570435"/>
                </a:cubicBezTo>
                <a:cubicBezTo>
                  <a:pt x="1151436" y="569997"/>
                  <a:pt x="1164844" y="569391"/>
                  <a:pt x="1182941" y="568617"/>
                </a:cubicBezTo>
                <a:cubicBezTo>
                  <a:pt x="1182095" y="554105"/>
                  <a:pt x="1179184" y="542113"/>
                  <a:pt x="1174208" y="532641"/>
                </a:cubicBezTo>
                <a:cubicBezTo>
                  <a:pt x="1171720" y="527905"/>
                  <a:pt x="1172260" y="525282"/>
                  <a:pt x="1175827" y="524771"/>
                </a:cubicBezTo>
                <a:close/>
                <a:moveTo>
                  <a:pt x="2660283" y="514540"/>
                </a:moveTo>
                <a:cubicBezTo>
                  <a:pt x="2648094" y="516333"/>
                  <a:pt x="2639884" y="517537"/>
                  <a:pt x="2635654" y="518154"/>
                </a:cubicBezTo>
                <a:cubicBezTo>
                  <a:pt x="2635094" y="522083"/>
                  <a:pt x="2634815" y="525324"/>
                  <a:pt x="2634815" y="527876"/>
                </a:cubicBezTo>
                <a:lnTo>
                  <a:pt x="2659143" y="525682"/>
                </a:lnTo>
                <a:cubicBezTo>
                  <a:pt x="2659903" y="517222"/>
                  <a:pt x="2660283" y="513508"/>
                  <a:pt x="2660283" y="514540"/>
                </a:cubicBezTo>
                <a:close/>
                <a:moveTo>
                  <a:pt x="2185038" y="492815"/>
                </a:moveTo>
                <a:cubicBezTo>
                  <a:pt x="2193169" y="492815"/>
                  <a:pt x="2201515" y="495410"/>
                  <a:pt x="2210076" y="500601"/>
                </a:cubicBezTo>
                <a:cubicBezTo>
                  <a:pt x="2218637" y="505792"/>
                  <a:pt x="2221330" y="511844"/>
                  <a:pt x="2218153" y="518756"/>
                </a:cubicBezTo>
                <a:cubicBezTo>
                  <a:pt x="2214977" y="525668"/>
                  <a:pt x="2212966" y="541306"/>
                  <a:pt x="2212120" y="565670"/>
                </a:cubicBezTo>
                <a:cubicBezTo>
                  <a:pt x="2219003" y="564064"/>
                  <a:pt x="2229231" y="560063"/>
                  <a:pt x="2242804" y="553667"/>
                </a:cubicBezTo>
                <a:cubicBezTo>
                  <a:pt x="2256377" y="547272"/>
                  <a:pt x="2266128" y="547773"/>
                  <a:pt x="2272058" y="555173"/>
                </a:cubicBezTo>
                <a:cubicBezTo>
                  <a:pt x="2277988" y="562573"/>
                  <a:pt x="2272004" y="570022"/>
                  <a:pt x="2254108" y="577522"/>
                </a:cubicBezTo>
                <a:cubicBezTo>
                  <a:pt x="2236211" y="585022"/>
                  <a:pt x="2222086" y="587424"/>
                  <a:pt x="2211732" y="584728"/>
                </a:cubicBezTo>
                <a:cubicBezTo>
                  <a:pt x="2210141" y="609092"/>
                  <a:pt x="2209130" y="626114"/>
                  <a:pt x="2208699" y="635794"/>
                </a:cubicBezTo>
                <a:cubicBezTo>
                  <a:pt x="2208269" y="645473"/>
                  <a:pt x="2208076" y="650378"/>
                  <a:pt x="2208119" y="650507"/>
                </a:cubicBezTo>
                <a:cubicBezTo>
                  <a:pt x="2208162" y="650636"/>
                  <a:pt x="2210442" y="649453"/>
                  <a:pt x="2214959" y="646958"/>
                </a:cubicBezTo>
                <a:cubicBezTo>
                  <a:pt x="2219476" y="644462"/>
                  <a:pt x="2230930" y="638837"/>
                  <a:pt x="2249322" y="630083"/>
                </a:cubicBezTo>
                <a:cubicBezTo>
                  <a:pt x="2267713" y="621328"/>
                  <a:pt x="2274665" y="620625"/>
                  <a:pt x="2270176" y="627975"/>
                </a:cubicBezTo>
                <a:cubicBezTo>
                  <a:pt x="2265687" y="635324"/>
                  <a:pt x="2253574" y="646846"/>
                  <a:pt x="2233834" y="662542"/>
                </a:cubicBezTo>
                <a:cubicBezTo>
                  <a:pt x="2214095" y="678237"/>
                  <a:pt x="2201375" y="689888"/>
                  <a:pt x="2195675" y="697496"/>
                </a:cubicBezTo>
                <a:cubicBezTo>
                  <a:pt x="2189975" y="705103"/>
                  <a:pt x="2184346" y="706785"/>
                  <a:pt x="2178789" y="702540"/>
                </a:cubicBezTo>
                <a:cubicBezTo>
                  <a:pt x="2173233" y="698295"/>
                  <a:pt x="2169723" y="692602"/>
                  <a:pt x="2168260" y="685461"/>
                </a:cubicBezTo>
                <a:cubicBezTo>
                  <a:pt x="2166797" y="678320"/>
                  <a:pt x="2167192" y="673171"/>
                  <a:pt x="2169443" y="670017"/>
                </a:cubicBezTo>
                <a:cubicBezTo>
                  <a:pt x="2171695" y="666862"/>
                  <a:pt x="2174846" y="662542"/>
                  <a:pt x="2178897" y="657057"/>
                </a:cubicBezTo>
                <a:cubicBezTo>
                  <a:pt x="2182948" y="651572"/>
                  <a:pt x="2185422" y="627559"/>
                  <a:pt x="2186318" y="585019"/>
                </a:cubicBezTo>
                <a:cubicBezTo>
                  <a:pt x="2187214" y="542478"/>
                  <a:pt x="2184737" y="516476"/>
                  <a:pt x="2178886" y="507011"/>
                </a:cubicBezTo>
                <a:cubicBezTo>
                  <a:pt x="2173035" y="497547"/>
                  <a:pt x="2175086" y="492815"/>
                  <a:pt x="2185038" y="492815"/>
                </a:cubicBezTo>
                <a:close/>
                <a:moveTo>
                  <a:pt x="39636" y="464491"/>
                </a:moveTo>
                <a:cubicBezTo>
                  <a:pt x="42664" y="463605"/>
                  <a:pt x="47205" y="463639"/>
                  <a:pt x="53260" y="464593"/>
                </a:cubicBezTo>
                <a:cubicBezTo>
                  <a:pt x="65370" y="466500"/>
                  <a:pt x="74168" y="470713"/>
                  <a:pt x="79653" y="477230"/>
                </a:cubicBezTo>
                <a:cubicBezTo>
                  <a:pt x="85138" y="483748"/>
                  <a:pt x="87318" y="491144"/>
                  <a:pt x="86192" y="499418"/>
                </a:cubicBezTo>
                <a:cubicBezTo>
                  <a:pt x="85066" y="507693"/>
                  <a:pt x="80854" y="511095"/>
                  <a:pt x="73555" y="509625"/>
                </a:cubicBezTo>
                <a:cubicBezTo>
                  <a:pt x="66256" y="508155"/>
                  <a:pt x="57802" y="502143"/>
                  <a:pt x="48194" y="491589"/>
                </a:cubicBezTo>
                <a:cubicBezTo>
                  <a:pt x="39461" y="479944"/>
                  <a:pt x="35094" y="472717"/>
                  <a:pt x="35094" y="469906"/>
                </a:cubicBezTo>
                <a:cubicBezTo>
                  <a:pt x="35094" y="467181"/>
                  <a:pt x="36608" y="465376"/>
                  <a:pt x="39636" y="464491"/>
                </a:cubicBezTo>
                <a:close/>
                <a:moveTo>
                  <a:pt x="460295" y="450079"/>
                </a:moveTo>
                <a:cubicBezTo>
                  <a:pt x="463214" y="449645"/>
                  <a:pt x="466458" y="450274"/>
                  <a:pt x="470029" y="451966"/>
                </a:cubicBezTo>
                <a:cubicBezTo>
                  <a:pt x="477170" y="455351"/>
                  <a:pt x="483466" y="459674"/>
                  <a:pt x="488915" y="464937"/>
                </a:cubicBezTo>
                <a:cubicBezTo>
                  <a:pt x="494364" y="470200"/>
                  <a:pt x="494174" y="474251"/>
                  <a:pt x="488345" y="477091"/>
                </a:cubicBezTo>
                <a:cubicBezTo>
                  <a:pt x="482516" y="479930"/>
                  <a:pt x="475539" y="488075"/>
                  <a:pt x="467415" y="501526"/>
                </a:cubicBezTo>
                <a:cubicBezTo>
                  <a:pt x="459292" y="514977"/>
                  <a:pt x="459281" y="529726"/>
                  <a:pt x="467383" y="545773"/>
                </a:cubicBezTo>
                <a:cubicBezTo>
                  <a:pt x="475485" y="561820"/>
                  <a:pt x="477504" y="575249"/>
                  <a:pt x="473438" y="586062"/>
                </a:cubicBezTo>
                <a:cubicBezTo>
                  <a:pt x="469373" y="596874"/>
                  <a:pt x="463934" y="598527"/>
                  <a:pt x="457123" y="591020"/>
                </a:cubicBezTo>
                <a:cubicBezTo>
                  <a:pt x="450311" y="583513"/>
                  <a:pt x="441969" y="576060"/>
                  <a:pt x="432095" y="568660"/>
                </a:cubicBezTo>
                <a:cubicBezTo>
                  <a:pt x="422222" y="561260"/>
                  <a:pt x="421581" y="557787"/>
                  <a:pt x="430170" y="558238"/>
                </a:cubicBezTo>
                <a:cubicBezTo>
                  <a:pt x="438760" y="558690"/>
                  <a:pt x="444159" y="558564"/>
                  <a:pt x="446368" y="557862"/>
                </a:cubicBezTo>
                <a:cubicBezTo>
                  <a:pt x="448576" y="557159"/>
                  <a:pt x="447429" y="550695"/>
                  <a:pt x="442926" y="538470"/>
                </a:cubicBezTo>
                <a:cubicBezTo>
                  <a:pt x="438423" y="526245"/>
                  <a:pt x="438871" y="513127"/>
                  <a:pt x="444271" y="499117"/>
                </a:cubicBezTo>
                <a:cubicBezTo>
                  <a:pt x="449669" y="485107"/>
                  <a:pt x="449899" y="478532"/>
                  <a:pt x="444959" y="479392"/>
                </a:cubicBezTo>
                <a:cubicBezTo>
                  <a:pt x="440019" y="480253"/>
                  <a:pt x="430357" y="481880"/>
                  <a:pt x="415974" y="484275"/>
                </a:cubicBezTo>
                <a:cubicBezTo>
                  <a:pt x="415113" y="532286"/>
                  <a:pt x="414909" y="573285"/>
                  <a:pt x="415361" y="607271"/>
                </a:cubicBezTo>
                <a:cubicBezTo>
                  <a:pt x="415812" y="641257"/>
                  <a:pt x="413840" y="669393"/>
                  <a:pt x="409445" y="691677"/>
                </a:cubicBezTo>
                <a:cubicBezTo>
                  <a:pt x="405050" y="713962"/>
                  <a:pt x="398959" y="717497"/>
                  <a:pt x="391172" y="702282"/>
                </a:cubicBezTo>
                <a:cubicBezTo>
                  <a:pt x="383385" y="687067"/>
                  <a:pt x="380844" y="676197"/>
                  <a:pt x="383547" y="669672"/>
                </a:cubicBezTo>
                <a:cubicBezTo>
                  <a:pt x="386250" y="663148"/>
                  <a:pt x="388498" y="650227"/>
                  <a:pt x="390290" y="630911"/>
                </a:cubicBezTo>
                <a:cubicBezTo>
                  <a:pt x="392083" y="611595"/>
                  <a:pt x="393205" y="583735"/>
                  <a:pt x="393656" y="547333"/>
                </a:cubicBezTo>
                <a:cubicBezTo>
                  <a:pt x="394108" y="510930"/>
                  <a:pt x="391860" y="487562"/>
                  <a:pt x="386913" y="477230"/>
                </a:cubicBezTo>
                <a:cubicBezTo>
                  <a:pt x="381966" y="466898"/>
                  <a:pt x="383260" y="462650"/>
                  <a:pt x="390796" y="464486"/>
                </a:cubicBezTo>
                <a:cubicBezTo>
                  <a:pt x="398332" y="466321"/>
                  <a:pt x="403759" y="467447"/>
                  <a:pt x="407079" y="467863"/>
                </a:cubicBezTo>
                <a:cubicBezTo>
                  <a:pt x="410399" y="468278"/>
                  <a:pt x="417669" y="467447"/>
                  <a:pt x="428891" y="465367"/>
                </a:cubicBezTo>
                <a:cubicBezTo>
                  <a:pt x="440112" y="463288"/>
                  <a:pt x="447988" y="459689"/>
                  <a:pt x="452519" y="454569"/>
                </a:cubicBezTo>
                <a:cubicBezTo>
                  <a:pt x="454785" y="452010"/>
                  <a:pt x="457377" y="450513"/>
                  <a:pt x="460295" y="450079"/>
                </a:cubicBezTo>
                <a:close/>
                <a:moveTo>
                  <a:pt x="1882552" y="445755"/>
                </a:moveTo>
                <a:cubicBezTo>
                  <a:pt x="1886422" y="445336"/>
                  <a:pt x="1893014" y="447241"/>
                  <a:pt x="1902328" y="451472"/>
                </a:cubicBezTo>
                <a:cubicBezTo>
                  <a:pt x="1916195" y="457911"/>
                  <a:pt x="1921279" y="463786"/>
                  <a:pt x="1917579" y="469099"/>
                </a:cubicBezTo>
                <a:cubicBezTo>
                  <a:pt x="1913879" y="474413"/>
                  <a:pt x="1908982" y="491302"/>
                  <a:pt x="1902887" y="519767"/>
                </a:cubicBezTo>
                <a:cubicBezTo>
                  <a:pt x="1910574" y="518190"/>
                  <a:pt x="1916855" y="515773"/>
                  <a:pt x="1921730" y="512518"/>
                </a:cubicBezTo>
                <a:cubicBezTo>
                  <a:pt x="1926606" y="509263"/>
                  <a:pt x="1932733" y="508851"/>
                  <a:pt x="1940111" y="511281"/>
                </a:cubicBezTo>
                <a:cubicBezTo>
                  <a:pt x="1947489" y="513712"/>
                  <a:pt x="1953702" y="517340"/>
                  <a:pt x="1958750" y="522165"/>
                </a:cubicBezTo>
                <a:cubicBezTo>
                  <a:pt x="1963797" y="526991"/>
                  <a:pt x="1964041" y="532580"/>
                  <a:pt x="1959481" y="538933"/>
                </a:cubicBezTo>
                <a:lnTo>
                  <a:pt x="1956681" y="544620"/>
                </a:lnTo>
                <a:lnTo>
                  <a:pt x="1958115" y="543435"/>
                </a:lnTo>
                <a:cubicBezTo>
                  <a:pt x="1959287" y="543108"/>
                  <a:pt x="1960825" y="543120"/>
                  <a:pt x="1962729" y="543471"/>
                </a:cubicBezTo>
                <a:cubicBezTo>
                  <a:pt x="1970344" y="544877"/>
                  <a:pt x="1976288" y="546002"/>
                  <a:pt x="1980561" y="546849"/>
                </a:cubicBezTo>
                <a:cubicBezTo>
                  <a:pt x="1984835" y="547695"/>
                  <a:pt x="1990800" y="547913"/>
                  <a:pt x="1998458" y="547505"/>
                </a:cubicBezTo>
                <a:cubicBezTo>
                  <a:pt x="2006115" y="547096"/>
                  <a:pt x="2015386" y="545802"/>
                  <a:pt x="2026271" y="543622"/>
                </a:cubicBezTo>
                <a:cubicBezTo>
                  <a:pt x="2037155" y="541442"/>
                  <a:pt x="2045289" y="538721"/>
                  <a:pt x="2050674" y="535459"/>
                </a:cubicBezTo>
                <a:cubicBezTo>
                  <a:pt x="2056059" y="532196"/>
                  <a:pt x="2063078" y="532003"/>
                  <a:pt x="2071733" y="534878"/>
                </a:cubicBezTo>
                <a:cubicBezTo>
                  <a:pt x="2080387" y="537753"/>
                  <a:pt x="2087930" y="541876"/>
                  <a:pt x="2094361" y="547246"/>
                </a:cubicBezTo>
                <a:cubicBezTo>
                  <a:pt x="2100793" y="552617"/>
                  <a:pt x="2101220" y="558113"/>
                  <a:pt x="2095641" y="563734"/>
                </a:cubicBezTo>
                <a:cubicBezTo>
                  <a:pt x="2090063" y="569355"/>
                  <a:pt x="2082054" y="588779"/>
                  <a:pt x="2071614" y="622006"/>
                </a:cubicBezTo>
                <a:cubicBezTo>
                  <a:pt x="2084205" y="636518"/>
                  <a:pt x="2084019" y="644057"/>
                  <a:pt x="2071055" y="644624"/>
                </a:cubicBezTo>
                <a:cubicBezTo>
                  <a:pt x="2058091" y="645190"/>
                  <a:pt x="2032659" y="647194"/>
                  <a:pt x="1994758" y="650636"/>
                </a:cubicBezTo>
                <a:cubicBezTo>
                  <a:pt x="1988563" y="661592"/>
                  <a:pt x="1983612" y="664349"/>
                  <a:pt x="1979905" y="658907"/>
                </a:cubicBezTo>
                <a:cubicBezTo>
                  <a:pt x="1976198" y="653464"/>
                  <a:pt x="1973678" y="645161"/>
                  <a:pt x="1972344" y="633998"/>
                </a:cubicBezTo>
                <a:cubicBezTo>
                  <a:pt x="1971011" y="622834"/>
                  <a:pt x="1969214" y="609329"/>
                  <a:pt x="1966956" y="593483"/>
                </a:cubicBezTo>
                <a:cubicBezTo>
                  <a:pt x="1964697" y="577637"/>
                  <a:pt x="1961525" y="564989"/>
                  <a:pt x="1957438" y="555539"/>
                </a:cubicBezTo>
                <a:cubicBezTo>
                  <a:pt x="1956416" y="553176"/>
                  <a:pt x="1955760" y="551153"/>
                  <a:pt x="1955469" y="549469"/>
                </a:cubicBezTo>
                <a:lnTo>
                  <a:pt x="1955620" y="546775"/>
                </a:lnTo>
                <a:lnTo>
                  <a:pt x="1953692" y="550691"/>
                </a:lnTo>
                <a:cubicBezTo>
                  <a:pt x="1952113" y="555353"/>
                  <a:pt x="1950884" y="560759"/>
                  <a:pt x="1950006" y="566907"/>
                </a:cubicBezTo>
                <a:cubicBezTo>
                  <a:pt x="1948249" y="579204"/>
                  <a:pt x="1945775" y="594913"/>
                  <a:pt x="1942585" y="614036"/>
                </a:cubicBezTo>
                <a:cubicBezTo>
                  <a:pt x="1939394" y="633159"/>
                  <a:pt x="1934034" y="649539"/>
                  <a:pt x="1926506" y="663176"/>
                </a:cubicBezTo>
                <a:cubicBezTo>
                  <a:pt x="1918977" y="676814"/>
                  <a:pt x="1909373" y="686045"/>
                  <a:pt x="1897693" y="690871"/>
                </a:cubicBezTo>
                <a:cubicBezTo>
                  <a:pt x="1886013" y="695696"/>
                  <a:pt x="1879893" y="694047"/>
                  <a:pt x="1879334" y="685923"/>
                </a:cubicBezTo>
                <a:cubicBezTo>
                  <a:pt x="1878774" y="677800"/>
                  <a:pt x="1875333" y="667873"/>
                  <a:pt x="1869009" y="656142"/>
                </a:cubicBezTo>
                <a:cubicBezTo>
                  <a:pt x="1862685" y="644412"/>
                  <a:pt x="1864481" y="641028"/>
                  <a:pt x="1874397" y="645990"/>
                </a:cubicBezTo>
                <a:cubicBezTo>
                  <a:pt x="1884313" y="650951"/>
                  <a:pt x="1891085" y="653432"/>
                  <a:pt x="1894713" y="653432"/>
                </a:cubicBezTo>
                <a:cubicBezTo>
                  <a:pt x="1897209" y="653432"/>
                  <a:pt x="1900084" y="649976"/>
                  <a:pt x="1903339" y="643064"/>
                </a:cubicBezTo>
                <a:cubicBezTo>
                  <a:pt x="1906594" y="636152"/>
                  <a:pt x="1910004" y="625816"/>
                  <a:pt x="1913567" y="612057"/>
                </a:cubicBezTo>
                <a:cubicBezTo>
                  <a:pt x="1917131" y="598298"/>
                  <a:pt x="1920038" y="582678"/>
                  <a:pt x="1922290" y="565197"/>
                </a:cubicBezTo>
                <a:cubicBezTo>
                  <a:pt x="1924541" y="547716"/>
                  <a:pt x="1924810" y="538051"/>
                  <a:pt x="1923096" y="536201"/>
                </a:cubicBezTo>
                <a:cubicBezTo>
                  <a:pt x="1921383" y="534351"/>
                  <a:pt x="1913427" y="535878"/>
                  <a:pt x="1899231" y="540783"/>
                </a:cubicBezTo>
                <a:cubicBezTo>
                  <a:pt x="1887916" y="573019"/>
                  <a:pt x="1877444" y="596928"/>
                  <a:pt x="1867815" y="612509"/>
                </a:cubicBezTo>
                <a:cubicBezTo>
                  <a:pt x="1858185" y="628089"/>
                  <a:pt x="1847864" y="641619"/>
                  <a:pt x="1836851" y="653099"/>
                </a:cubicBezTo>
                <a:cubicBezTo>
                  <a:pt x="1825837" y="664578"/>
                  <a:pt x="1812691" y="674276"/>
                  <a:pt x="1797412" y="682191"/>
                </a:cubicBezTo>
                <a:cubicBezTo>
                  <a:pt x="1782132" y="690107"/>
                  <a:pt x="1781325" y="686640"/>
                  <a:pt x="1794992" y="671791"/>
                </a:cubicBezTo>
                <a:cubicBezTo>
                  <a:pt x="1808658" y="656942"/>
                  <a:pt x="1821962" y="639694"/>
                  <a:pt x="1834904" y="620048"/>
                </a:cubicBezTo>
                <a:cubicBezTo>
                  <a:pt x="1847846" y="600402"/>
                  <a:pt x="1859652" y="575579"/>
                  <a:pt x="1870321" y="545579"/>
                </a:cubicBezTo>
                <a:cubicBezTo>
                  <a:pt x="1856927" y="549050"/>
                  <a:pt x="1845598" y="552169"/>
                  <a:pt x="1836334" y="554936"/>
                </a:cubicBezTo>
                <a:cubicBezTo>
                  <a:pt x="1827071" y="557704"/>
                  <a:pt x="1817599" y="554560"/>
                  <a:pt x="1807919" y="545504"/>
                </a:cubicBezTo>
                <a:cubicBezTo>
                  <a:pt x="1798240" y="536448"/>
                  <a:pt x="1799842" y="532379"/>
                  <a:pt x="1812727" y="533297"/>
                </a:cubicBezTo>
                <a:cubicBezTo>
                  <a:pt x="1825612" y="534215"/>
                  <a:pt x="1845892" y="531741"/>
                  <a:pt x="1873569" y="525876"/>
                </a:cubicBezTo>
                <a:cubicBezTo>
                  <a:pt x="1876810" y="515336"/>
                  <a:pt x="1879330" y="503254"/>
                  <a:pt x="1881130" y="489631"/>
                </a:cubicBezTo>
                <a:cubicBezTo>
                  <a:pt x="1882929" y="476008"/>
                  <a:pt x="1882255" y="464127"/>
                  <a:pt x="1879108" y="453988"/>
                </a:cubicBezTo>
                <a:cubicBezTo>
                  <a:pt x="1877534" y="448919"/>
                  <a:pt x="1878682" y="446175"/>
                  <a:pt x="1882552" y="445755"/>
                </a:cubicBezTo>
                <a:close/>
                <a:moveTo>
                  <a:pt x="849439" y="444965"/>
                </a:moveTo>
                <a:cubicBezTo>
                  <a:pt x="857605" y="446377"/>
                  <a:pt x="866708" y="449364"/>
                  <a:pt x="876746" y="453924"/>
                </a:cubicBezTo>
                <a:cubicBezTo>
                  <a:pt x="888275" y="459388"/>
                  <a:pt x="892671" y="465844"/>
                  <a:pt x="889932" y="473294"/>
                </a:cubicBezTo>
                <a:cubicBezTo>
                  <a:pt x="887193" y="480744"/>
                  <a:pt x="885393" y="490269"/>
                  <a:pt x="884533" y="501870"/>
                </a:cubicBezTo>
                <a:cubicBezTo>
                  <a:pt x="883672" y="513472"/>
                  <a:pt x="883242" y="530716"/>
                  <a:pt x="883242" y="553603"/>
                </a:cubicBezTo>
                <a:cubicBezTo>
                  <a:pt x="883242" y="575472"/>
                  <a:pt x="884135" y="595792"/>
                  <a:pt x="885921" y="614563"/>
                </a:cubicBezTo>
                <a:cubicBezTo>
                  <a:pt x="887705" y="633334"/>
                  <a:pt x="887906" y="650596"/>
                  <a:pt x="886522" y="666349"/>
                </a:cubicBezTo>
                <a:cubicBezTo>
                  <a:pt x="885139" y="682102"/>
                  <a:pt x="880163" y="696058"/>
                  <a:pt x="871595" y="708219"/>
                </a:cubicBezTo>
                <a:cubicBezTo>
                  <a:pt x="863026" y="720379"/>
                  <a:pt x="855723" y="722125"/>
                  <a:pt x="849686" y="713457"/>
                </a:cubicBezTo>
                <a:cubicBezTo>
                  <a:pt x="843649" y="704788"/>
                  <a:pt x="838232" y="697618"/>
                  <a:pt x="833435" y="691946"/>
                </a:cubicBezTo>
                <a:cubicBezTo>
                  <a:pt x="828638" y="686275"/>
                  <a:pt x="823117" y="680008"/>
                  <a:pt x="816872" y="673146"/>
                </a:cubicBezTo>
                <a:cubicBezTo>
                  <a:pt x="810627" y="666285"/>
                  <a:pt x="812093" y="663807"/>
                  <a:pt x="821271" y="665715"/>
                </a:cubicBezTo>
                <a:cubicBezTo>
                  <a:pt x="830449" y="667622"/>
                  <a:pt x="838027" y="669196"/>
                  <a:pt x="844007" y="670436"/>
                </a:cubicBezTo>
                <a:cubicBezTo>
                  <a:pt x="849987" y="671676"/>
                  <a:pt x="853497" y="670475"/>
                  <a:pt x="854537" y="666833"/>
                </a:cubicBezTo>
                <a:cubicBezTo>
                  <a:pt x="855576" y="663191"/>
                  <a:pt x="856544" y="655752"/>
                  <a:pt x="857440" y="644516"/>
                </a:cubicBezTo>
                <a:cubicBezTo>
                  <a:pt x="858337" y="633281"/>
                  <a:pt x="858566" y="602517"/>
                  <a:pt x="858129" y="552226"/>
                </a:cubicBezTo>
                <a:cubicBezTo>
                  <a:pt x="857691" y="501935"/>
                  <a:pt x="854092" y="471132"/>
                  <a:pt x="847331" y="459818"/>
                </a:cubicBezTo>
                <a:cubicBezTo>
                  <a:pt x="840569" y="448503"/>
                  <a:pt x="841272" y="443552"/>
                  <a:pt x="849439" y="444965"/>
                </a:cubicBezTo>
                <a:close/>
                <a:moveTo>
                  <a:pt x="2293058" y="443149"/>
                </a:moveTo>
                <a:cubicBezTo>
                  <a:pt x="2294956" y="443254"/>
                  <a:pt x="2297284" y="443658"/>
                  <a:pt x="2300043" y="444363"/>
                </a:cubicBezTo>
                <a:cubicBezTo>
                  <a:pt x="2311078" y="447180"/>
                  <a:pt x="2320105" y="450995"/>
                  <a:pt x="2327125" y="455806"/>
                </a:cubicBezTo>
                <a:cubicBezTo>
                  <a:pt x="2334144" y="460617"/>
                  <a:pt x="2335159" y="466239"/>
                  <a:pt x="2330168" y="472670"/>
                </a:cubicBezTo>
                <a:cubicBezTo>
                  <a:pt x="2325178" y="479102"/>
                  <a:pt x="2321822" y="506502"/>
                  <a:pt x="2320101" y="554872"/>
                </a:cubicBezTo>
                <a:cubicBezTo>
                  <a:pt x="2328132" y="550857"/>
                  <a:pt x="2337826" y="544482"/>
                  <a:pt x="2349183" y="535749"/>
                </a:cubicBezTo>
                <a:cubicBezTo>
                  <a:pt x="2360541" y="527016"/>
                  <a:pt x="2367281" y="520312"/>
                  <a:pt x="2369403" y="515637"/>
                </a:cubicBezTo>
                <a:cubicBezTo>
                  <a:pt x="2371525" y="510962"/>
                  <a:pt x="2372587" y="506517"/>
                  <a:pt x="2372587" y="502301"/>
                </a:cubicBezTo>
                <a:cubicBezTo>
                  <a:pt x="2372587" y="494155"/>
                  <a:pt x="2381836" y="495683"/>
                  <a:pt x="2400335" y="506882"/>
                </a:cubicBezTo>
                <a:cubicBezTo>
                  <a:pt x="2418834" y="518082"/>
                  <a:pt x="2422512" y="526367"/>
                  <a:pt x="2411370" y="531738"/>
                </a:cubicBezTo>
                <a:cubicBezTo>
                  <a:pt x="2400227" y="537108"/>
                  <a:pt x="2386425" y="543457"/>
                  <a:pt x="2369962" y="550785"/>
                </a:cubicBezTo>
                <a:cubicBezTo>
                  <a:pt x="2353500" y="558113"/>
                  <a:pt x="2336334" y="566279"/>
                  <a:pt x="2318467" y="575285"/>
                </a:cubicBezTo>
                <a:cubicBezTo>
                  <a:pt x="2315039" y="614649"/>
                  <a:pt x="2316269" y="640210"/>
                  <a:pt x="2322156" y="651969"/>
                </a:cubicBezTo>
                <a:cubicBezTo>
                  <a:pt x="2328042" y="663728"/>
                  <a:pt x="2340579" y="669404"/>
                  <a:pt x="2359766" y="668995"/>
                </a:cubicBezTo>
                <a:cubicBezTo>
                  <a:pt x="2378954" y="668586"/>
                  <a:pt x="2392448" y="666127"/>
                  <a:pt x="2400249" y="661617"/>
                </a:cubicBezTo>
                <a:cubicBezTo>
                  <a:pt x="2408050" y="657107"/>
                  <a:pt x="2412811" y="650345"/>
                  <a:pt x="2414532" y="641333"/>
                </a:cubicBezTo>
                <a:cubicBezTo>
                  <a:pt x="2416253" y="632320"/>
                  <a:pt x="2417966" y="621730"/>
                  <a:pt x="2419673" y="609562"/>
                </a:cubicBezTo>
                <a:cubicBezTo>
                  <a:pt x="2421379" y="597394"/>
                  <a:pt x="2424979" y="600886"/>
                  <a:pt x="2430471" y="620037"/>
                </a:cubicBezTo>
                <a:cubicBezTo>
                  <a:pt x="2435963" y="639189"/>
                  <a:pt x="2441212" y="652726"/>
                  <a:pt x="2446216" y="660649"/>
                </a:cubicBezTo>
                <a:cubicBezTo>
                  <a:pt x="2451221" y="668572"/>
                  <a:pt x="2447414" y="676556"/>
                  <a:pt x="2434794" y="684601"/>
                </a:cubicBezTo>
                <a:cubicBezTo>
                  <a:pt x="2422175" y="692645"/>
                  <a:pt x="2406573" y="697582"/>
                  <a:pt x="2387988" y="699410"/>
                </a:cubicBezTo>
                <a:cubicBezTo>
                  <a:pt x="2369403" y="701239"/>
                  <a:pt x="2352302" y="700274"/>
                  <a:pt x="2336686" y="696517"/>
                </a:cubicBezTo>
                <a:cubicBezTo>
                  <a:pt x="2321069" y="692760"/>
                  <a:pt x="2310336" y="685759"/>
                  <a:pt x="2304485" y="675512"/>
                </a:cubicBezTo>
                <a:cubicBezTo>
                  <a:pt x="2298634" y="665266"/>
                  <a:pt x="2295246" y="653217"/>
                  <a:pt x="2294321" y="639364"/>
                </a:cubicBezTo>
                <a:cubicBezTo>
                  <a:pt x="2293396" y="625512"/>
                  <a:pt x="2293160" y="607981"/>
                  <a:pt x="2293611" y="586772"/>
                </a:cubicBezTo>
                <a:cubicBezTo>
                  <a:pt x="2294063" y="565563"/>
                  <a:pt x="2294289" y="541908"/>
                  <a:pt x="2294289" y="515809"/>
                </a:cubicBezTo>
                <a:cubicBezTo>
                  <a:pt x="2294289" y="489280"/>
                  <a:pt x="2293859" y="473427"/>
                  <a:pt x="2292998" y="468250"/>
                </a:cubicBezTo>
                <a:cubicBezTo>
                  <a:pt x="2292138" y="463073"/>
                  <a:pt x="2290338" y="457093"/>
                  <a:pt x="2287599" y="450310"/>
                </a:cubicBezTo>
                <a:cubicBezTo>
                  <a:pt x="2285545" y="445223"/>
                  <a:pt x="2287365" y="442836"/>
                  <a:pt x="2293058" y="443149"/>
                </a:cubicBezTo>
                <a:close/>
                <a:moveTo>
                  <a:pt x="547237" y="431456"/>
                </a:moveTo>
                <a:cubicBezTo>
                  <a:pt x="551541" y="431672"/>
                  <a:pt x="558673" y="434393"/>
                  <a:pt x="568632" y="439620"/>
                </a:cubicBezTo>
                <a:cubicBezTo>
                  <a:pt x="581223" y="447163"/>
                  <a:pt x="585360" y="453171"/>
                  <a:pt x="581044" y="457645"/>
                </a:cubicBezTo>
                <a:cubicBezTo>
                  <a:pt x="576727" y="462119"/>
                  <a:pt x="568087" y="476531"/>
                  <a:pt x="555124" y="500881"/>
                </a:cubicBezTo>
                <a:cubicBezTo>
                  <a:pt x="563814" y="499275"/>
                  <a:pt x="576480" y="495722"/>
                  <a:pt x="593122" y="490223"/>
                </a:cubicBezTo>
                <a:cubicBezTo>
                  <a:pt x="609763" y="484723"/>
                  <a:pt x="622214" y="485731"/>
                  <a:pt x="630474" y="493245"/>
                </a:cubicBezTo>
                <a:cubicBezTo>
                  <a:pt x="638734" y="500759"/>
                  <a:pt x="632450" y="507302"/>
                  <a:pt x="611621" y="512873"/>
                </a:cubicBezTo>
                <a:cubicBezTo>
                  <a:pt x="590792" y="518444"/>
                  <a:pt x="569213" y="522943"/>
                  <a:pt x="546885" y="526371"/>
                </a:cubicBezTo>
                <a:cubicBezTo>
                  <a:pt x="528143" y="562953"/>
                  <a:pt x="517632" y="582473"/>
                  <a:pt x="515351" y="584933"/>
                </a:cubicBezTo>
                <a:cubicBezTo>
                  <a:pt x="513071" y="587392"/>
                  <a:pt x="514050" y="588406"/>
                  <a:pt x="518287" y="587976"/>
                </a:cubicBezTo>
                <a:cubicBezTo>
                  <a:pt x="522525" y="587546"/>
                  <a:pt x="533850" y="585732"/>
                  <a:pt x="552263" y="582534"/>
                </a:cubicBezTo>
                <a:cubicBezTo>
                  <a:pt x="552263" y="563117"/>
                  <a:pt x="550237" y="549154"/>
                  <a:pt x="546186" y="540643"/>
                </a:cubicBezTo>
                <a:cubicBezTo>
                  <a:pt x="542135" y="532132"/>
                  <a:pt x="543540" y="528597"/>
                  <a:pt x="550402" y="530038"/>
                </a:cubicBezTo>
                <a:cubicBezTo>
                  <a:pt x="557264" y="531479"/>
                  <a:pt x="564714" y="534053"/>
                  <a:pt x="572752" y="537760"/>
                </a:cubicBezTo>
                <a:cubicBezTo>
                  <a:pt x="580789" y="541467"/>
                  <a:pt x="583664" y="545486"/>
                  <a:pt x="581377" y="549817"/>
                </a:cubicBezTo>
                <a:cubicBezTo>
                  <a:pt x="579090" y="554148"/>
                  <a:pt x="577538" y="563483"/>
                  <a:pt x="576720" y="577823"/>
                </a:cubicBezTo>
                <a:cubicBezTo>
                  <a:pt x="590630" y="575113"/>
                  <a:pt x="602654" y="572858"/>
                  <a:pt x="612793" y="571058"/>
                </a:cubicBezTo>
                <a:cubicBezTo>
                  <a:pt x="622931" y="569259"/>
                  <a:pt x="632052" y="572611"/>
                  <a:pt x="640154" y="581114"/>
                </a:cubicBezTo>
                <a:cubicBezTo>
                  <a:pt x="648256" y="589618"/>
                  <a:pt x="644316" y="594143"/>
                  <a:pt x="628334" y="594687"/>
                </a:cubicBezTo>
                <a:cubicBezTo>
                  <a:pt x="612352" y="595232"/>
                  <a:pt x="595148" y="596702"/>
                  <a:pt x="576720" y="599097"/>
                </a:cubicBezTo>
                <a:cubicBezTo>
                  <a:pt x="576720" y="626214"/>
                  <a:pt x="577165" y="648467"/>
                  <a:pt x="578054" y="665854"/>
                </a:cubicBezTo>
                <a:cubicBezTo>
                  <a:pt x="578943" y="683242"/>
                  <a:pt x="578201" y="695980"/>
                  <a:pt x="575827" y="704067"/>
                </a:cubicBezTo>
                <a:cubicBezTo>
                  <a:pt x="573454" y="712155"/>
                  <a:pt x="568675" y="719709"/>
                  <a:pt x="561491" y="726729"/>
                </a:cubicBezTo>
                <a:cubicBezTo>
                  <a:pt x="554306" y="733748"/>
                  <a:pt x="549051" y="732956"/>
                  <a:pt x="545724" y="724352"/>
                </a:cubicBezTo>
                <a:cubicBezTo>
                  <a:pt x="542397" y="715748"/>
                  <a:pt x="535456" y="706494"/>
                  <a:pt x="524902" y="696593"/>
                </a:cubicBezTo>
                <a:cubicBezTo>
                  <a:pt x="514348" y="686691"/>
                  <a:pt x="514100" y="682869"/>
                  <a:pt x="524160" y="685128"/>
                </a:cubicBezTo>
                <a:cubicBezTo>
                  <a:pt x="534219" y="687386"/>
                  <a:pt x="540913" y="688515"/>
                  <a:pt x="544239" y="688515"/>
                </a:cubicBezTo>
                <a:cubicBezTo>
                  <a:pt x="546362" y="688515"/>
                  <a:pt x="548230" y="684877"/>
                  <a:pt x="549843" y="677599"/>
                </a:cubicBezTo>
                <a:cubicBezTo>
                  <a:pt x="551456" y="670321"/>
                  <a:pt x="552263" y="644763"/>
                  <a:pt x="552263" y="600925"/>
                </a:cubicBezTo>
                <a:cubicBezTo>
                  <a:pt x="521001" y="607077"/>
                  <a:pt x="501879" y="612215"/>
                  <a:pt x="494895" y="616338"/>
                </a:cubicBezTo>
                <a:cubicBezTo>
                  <a:pt x="487911" y="620460"/>
                  <a:pt x="483129" y="619969"/>
                  <a:pt x="480547" y="614864"/>
                </a:cubicBezTo>
                <a:cubicBezTo>
                  <a:pt x="477966" y="609759"/>
                  <a:pt x="476676" y="604632"/>
                  <a:pt x="476676" y="599484"/>
                </a:cubicBezTo>
                <a:cubicBezTo>
                  <a:pt x="476676" y="594379"/>
                  <a:pt x="481014" y="588396"/>
                  <a:pt x="489689" y="581534"/>
                </a:cubicBezTo>
                <a:cubicBezTo>
                  <a:pt x="498365" y="574672"/>
                  <a:pt x="509321" y="557288"/>
                  <a:pt x="522557" y="529382"/>
                </a:cubicBezTo>
                <a:cubicBezTo>
                  <a:pt x="503140" y="532078"/>
                  <a:pt x="489514" y="530691"/>
                  <a:pt x="481677" y="525220"/>
                </a:cubicBezTo>
                <a:cubicBezTo>
                  <a:pt x="473840" y="519749"/>
                  <a:pt x="474521" y="516368"/>
                  <a:pt x="483720" y="515078"/>
                </a:cubicBezTo>
                <a:cubicBezTo>
                  <a:pt x="492919" y="513787"/>
                  <a:pt x="507952" y="511055"/>
                  <a:pt x="528817" y="506882"/>
                </a:cubicBezTo>
                <a:cubicBezTo>
                  <a:pt x="534610" y="494521"/>
                  <a:pt x="539066" y="482404"/>
                  <a:pt x="542185" y="470530"/>
                </a:cubicBezTo>
                <a:cubicBezTo>
                  <a:pt x="545304" y="458656"/>
                  <a:pt x="545512" y="447923"/>
                  <a:pt x="542809" y="438329"/>
                </a:cubicBezTo>
                <a:cubicBezTo>
                  <a:pt x="541458" y="433532"/>
                  <a:pt x="542934" y="431241"/>
                  <a:pt x="547237" y="431456"/>
                </a:cubicBezTo>
                <a:close/>
                <a:moveTo>
                  <a:pt x="172846" y="425315"/>
                </a:moveTo>
                <a:cubicBezTo>
                  <a:pt x="178855" y="425315"/>
                  <a:pt x="186670" y="427409"/>
                  <a:pt x="196293" y="431596"/>
                </a:cubicBezTo>
                <a:cubicBezTo>
                  <a:pt x="205915" y="435784"/>
                  <a:pt x="209149" y="441358"/>
                  <a:pt x="205994" y="448321"/>
                </a:cubicBezTo>
                <a:cubicBezTo>
                  <a:pt x="202839" y="455283"/>
                  <a:pt x="201262" y="472803"/>
                  <a:pt x="201262" y="500881"/>
                </a:cubicBezTo>
                <a:cubicBezTo>
                  <a:pt x="200774" y="501110"/>
                  <a:pt x="206948" y="499594"/>
                  <a:pt x="219782" y="496332"/>
                </a:cubicBezTo>
                <a:cubicBezTo>
                  <a:pt x="232616" y="493069"/>
                  <a:pt x="241737" y="494503"/>
                  <a:pt x="247143" y="500634"/>
                </a:cubicBezTo>
                <a:cubicBezTo>
                  <a:pt x="252549" y="506764"/>
                  <a:pt x="249584" y="511719"/>
                  <a:pt x="238249" y="515497"/>
                </a:cubicBezTo>
                <a:cubicBezTo>
                  <a:pt x="226913" y="519276"/>
                  <a:pt x="214476" y="523144"/>
                  <a:pt x="200939" y="527102"/>
                </a:cubicBezTo>
                <a:cubicBezTo>
                  <a:pt x="200265" y="534717"/>
                  <a:pt x="199928" y="540826"/>
                  <a:pt x="199928" y="545429"/>
                </a:cubicBezTo>
                <a:cubicBezTo>
                  <a:pt x="208260" y="543694"/>
                  <a:pt x="220270" y="541460"/>
                  <a:pt x="235958" y="538728"/>
                </a:cubicBezTo>
                <a:cubicBezTo>
                  <a:pt x="251646" y="535997"/>
                  <a:pt x="263061" y="538872"/>
                  <a:pt x="270202" y="547354"/>
                </a:cubicBezTo>
                <a:cubicBezTo>
                  <a:pt x="277344" y="555836"/>
                  <a:pt x="274501" y="560357"/>
                  <a:pt x="261673" y="560916"/>
                </a:cubicBezTo>
                <a:cubicBezTo>
                  <a:pt x="248846" y="561476"/>
                  <a:pt x="229612" y="563189"/>
                  <a:pt x="203972" y="566057"/>
                </a:cubicBezTo>
                <a:cubicBezTo>
                  <a:pt x="212074" y="569900"/>
                  <a:pt x="215598" y="574131"/>
                  <a:pt x="214544" y="578748"/>
                </a:cubicBezTo>
                <a:cubicBezTo>
                  <a:pt x="213491" y="583366"/>
                  <a:pt x="211690" y="591382"/>
                  <a:pt x="209146" y="602797"/>
                </a:cubicBezTo>
                <a:cubicBezTo>
                  <a:pt x="206600" y="614212"/>
                  <a:pt x="206144" y="624601"/>
                  <a:pt x="207779" y="633965"/>
                </a:cubicBezTo>
                <a:cubicBezTo>
                  <a:pt x="209414" y="643329"/>
                  <a:pt x="216968" y="647814"/>
                  <a:pt x="230440" y="647420"/>
                </a:cubicBezTo>
                <a:cubicBezTo>
                  <a:pt x="243913" y="647026"/>
                  <a:pt x="253001" y="645262"/>
                  <a:pt x="257705" y="642128"/>
                </a:cubicBezTo>
                <a:cubicBezTo>
                  <a:pt x="262408" y="638995"/>
                  <a:pt x="267177" y="630642"/>
                  <a:pt x="272009" y="617069"/>
                </a:cubicBezTo>
                <a:cubicBezTo>
                  <a:pt x="276842" y="603496"/>
                  <a:pt x="279746" y="601621"/>
                  <a:pt x="280721" y="611444"/>
                </a:cubicBezTo>
                <a:cubicBezTo>
                  <a:pt x="281696" y="621267"/>
                  <a:pt x="282854" y="629308"/>
                  <a:pt x="284195" y="635568"/>
                </a:cubicBezTo>
                <a:cubicBezTo>
                  <a:pt x="285536" y="641827"/>
                  <a:pt x="287124" y="648739"/>
                  <a:pt x="288959" y="656304"/>
                </a:cubicBezTo>
                <a:cubicBezTo>
                  <a:pt x="290795" y="663868"/>
                  <a:pt x="281491" y="669353"/>
                  <a:pt x="261050" y="672759"/>
                </a:cubicBezTo>
                <a:cubicBezTo>
                  <a:pt x="240608" y="676165"/>
                  <a:pt x="223256" y="674953"/>
                  <a:pt x="208994" y="669124"/>
                </a:cubicBezTo>
                <a:cubicBezTo>
                  <a:pt x="194733" y="663295"/>
                  <a:pt x="187602" y="652679"/>
                  <a:pt x="187602" y="637278"/>
                </a:cubicBezTo>
                <a:cubicBezTo>
                  <a:pt x="187602" y="622766"/>
                  <a:pt x="187828" y="612175"/>
                  <a:pt x="188280" y="605507"/>
                </a:cubicBezTo>
                <a:cubicBezTo>
                  <a:pt x="188732" y="598839"/>
                  <a:pt x="188739" y="591196"/>
                  <a:pt x="188302" y="582577"/>
                </a:cubicBezTo>
                <a:cubicBezTo>
                  <a:pt x="187864" y="573959"/>
                  <a:pt x="187724" y="569728"/>
                  <a:pt x="187882" y="569886"/>
                </a:cubicBezTo>
                <a:cubicBezTo>
                  <a:pt x="178317" y="570761"/>
                  <a:pt x="170631" y="571600"/>
                  <a:pt x="164823" y="572403"/>
                </a:cubicBezTo>
                <a:cubicBezTo>
                  <a:pt x="166860" y="572231"/>
                  <a:pt x="169620" y="573482"/>
                  <a:pt x="173105" y="576156"/>
                </a:cubicBezTo>
                <a:cubicBezTo>
                  <a:pt x="176590" y="578831"/>
                  <a:pt x="176668" y="583498"/>
                  <a:pt x="173341" y="590160"/>
                </a:cubicBezTo>
                <a:cubicBezTo>
                  <a:pt x="170015" y="596821"/>
                  <a:pt x="166522" y="603578"/>
                  <a:pt x="162866" y="610433"/>
                </a:cubicBezTo>
                <a:cubicBezTo>
                  <a:pt x="159209" y="617288"/>
                  <a:pt x="152957" y="625834"/>
                  <a:pt x="144109" y="636073"/>
                </a:cubicBezTo>
                <a:cubicBezTo>
                  <a:pt x="135261" y="646312"/>
                  <a:pt x="123878" y="654712"/>
                  <a:pt x="109961" y="661273"/>
                </a:cubicBezTo>
                <a:cubicBezTo>
                  <a:pt x="106482" y="662913"/>
                  <a:pt x="103621" y="664113"/>
                  <a:pt x="101378" y="664874"/>
                </a:cubicBezTo>
                <a:lnTo>
                  <a:pt x="100657" y="665017"/>
                </a:lnTo>
                <a:lnTo>
                  <a:pt x="114683" y="668597"/>
                </a:lnTo>
                <a:cubicBezTo>
                  <a:pt x="127804" y="671307"/>
                  <a:pt x="143553" y="674412"/>
                  <a:pt x="161930" y="677911"/>
                </a:cubicBezTo>
                <a:cubicBezTo>
                  <a:pt x="180307" y="681410"/>
                  <a:pt x="197106" y="684056"/>
                  <a:pt x="212329" y="685848"/>
                </a:cubicBezTo>
                <a:cubicBezTo>
                  <a:pt x="227551" y="687641"/>
                  <a:pt x="243529" y="688100"/>
                  <a:pt x="260264" y="687225"/>
                </a:cubicBezTo>
                <a:cubicBezTo>
                  <a:pt x="276999" y="686350"/>
                  <a:pt x="291372" y="684995"/>
                  <a:pt x="303382" y="683159"/>
                </a:cubicBezTo>
                <a:cubicBezTo>
                  <a:pt x="315392" y="681324"/>
                  <a:pt x="319532" y="683249"/>
                  <a:pt x="315804" y="688935"/>
                </a:cubicBezTo>
                <a:cubicBezTo>
                  <a:pt x="312076" y="694621"/>
                  <a:pt x="299557" y="702296"/>
                  <a:pt x="278247" y="711962"/>
                </a:cubicBezTo>
                <a:cubicBezTo>
                  <a:pt x="256937" y="721627"/>
                  <a:pt x="241816" y="725782"/>
                  <a:pt x="232882" y="724427"/>
                </a:cubicBezTo>
                <a:cubicBezTo>
                  <a:pt x="223948" y="723072"/>
                  <a:pt x="212877" y="720577"/>
                  <a:pt x="199670" y="716941"/>
                </a:cubicBezTo>
                <a:cubicBezTo>
                  <a:pt x="186462" y="713306"/>
                  <a:pt x="172176" y="708552"/>
                  <a:pt x="156810" y="702680"/>
                </a:cubicBezTo>
                <a:cubicBezTo>
                  <a:pt x="141445" y="696808"/>
                  <a:pt x="126703" y="691878"/>
                  <a:pt x="112585" y="687892"/>
                </a:cubicBezTo>
                <a:cubicBezTo>
                  <a:pt x="98467" y="683905"/>
                  <a:pt x="86780" y="680786"/>
                  <a:pt x="77523" y="678535"/>
                </a:cubicBezTo>
                <a:cubicBezTo>
                  <a:pt x="68267" y="676283"/>
                  <a:pt x="59365" y="676696"/>
                  <a:pt x="50818" y="679772"/>
                </a:cubicBezTo>
                <a:cubicBezTo>
                  <a:pt x="42272" y="682848"/>
                  <a:pt x="35908" y="685547"/>
                  <a:pt x="31728" y="687870"/>
                </a:cubicBezTo>
                <a:cubicBezTo>
                  <a:pt x="27548" y="690193"/>
                  <a:pt x="23744" y="691355"/>
                  <a:pt x="20317" y="691355"/>
                </a:cubicBezTo>
                <a:cubicBezTo>
                  <a:pt x="17592" y="691355"/>
                  <a:pt x="12398" y="687935"/>
                  <a:pt x="4733" y="681094"/>
                </a:cubicBezTo>
                <a:cubicBezTo>
                  <a:pt x="-2932" y="674254"/>
                  <a:pt x="-1287" y="669974"/>
                  <a:pt x="9669" y="668253"/>
                </a:cubicBezTo>
                <a:cubicBezTo>
                  <a:pt x="20625" y="666532"/>
                  <a:pt x="36435" y="663191"/>
                  <a:pt x="57100" y="658229"/>
                </a:cubicBezTo>
                <a:cubicBezTo>
                  <a:pt x="58619" y="652651"/>
                  <a:pt x="58096" y="646732"/>
                  <a:pt x="55529" y="640472"/>
                </a:cubicBezTo>
                <a:cubicBezTo>
                  <a:pt x="52962" y="634213"/>
                  <a:pt x="49815" y="627989"/>
                  <a:pt x="46086" y="621801"/>
                </a:cubicBezTo>
                <a:cubicBezTo>
                  <a:pt x="42358" y="615613"/>
                  <a:pt x="41394" y="608146"/>
                  <a:pt x="43193" y="599398"/>
                </a:cubicBezTo>
                <a:cubicBezTo>
                  <a:pt x="44993" y="590651"/>
                  <a:pt x="45631" y="585119"/>
                  <a:pt x="45108" y="582803"/>
                </a:cubicBezTo>
                <a:cubicBezTo>
                  <a:pt x="44584" y="580487"/>
                  <a:pt x="41107" y="580455"/>
                  <a:pt x="34675" y="582706"/>
                </a:cubicBezTo>
                <a:cubicBezTo>
                  <a:pt x="28243" y="584958"/>
                  <a:pt x="22206" y="583585"/>
                  <a:pt x="16563" y="578587"/>
                </a:cubicBezTo>
                <a:cubicBezTo>
                  <a:pt x="10921" y="573589"/>
                  <a:pt x="11455" y="570445"/>
                  <a:pt x="18166" y="569155"/>
                </a:cubicBezTo>
                <a:cubicBezTo>
                  <a:pt x="24877" y="567864"/>
                  <a:pt x="30681" y="566201"/>
                  <a:pt x="35578" y="564164"/>
                </a:cubicBezTo>
                <a:cubicBezTo>
                  <a:pt x="40476" y="562128"/>
                  <a:pt x="44641" y="558944"/>
                  <a:pt x="48076" y="554614"/>
                </a:cubicBezTo>
                <a:cubicBezTo>
                  <a:pt x="51511" y="550283"/>
                  <a:pt x="56777" y="548594"/>
                  <a:pt x="63876" y="549548"/>
                </a:cubicBezTo>
                <a:cubicBezTo>
                  <a:pt x="70974" y="550502"/>
                  <a:pt x="77201" y="552767"/>
                  <a:pt x="82557" y="556345"/>
                </a:cubicBezTo>
                <a:cubicBezTo>
                  <a:pt x="87913" y="559923"/>
                  <a:pt x="87175" y="565193"/>
                  <a:pt x="80341" y="572155"/>
                </a:cubicBezTo>
                <a:cubicBezTo>
                  <a:pt x="73508" y="579118"/>
                  <a:pt x="69457" y="587632"/>
                  <a:pt x="68188" y="597699"/>
                </a:cubicBezTo>
                <a:cubicBezTo>
                  <a:pt x="66919" y="607766"/>
                  <a:pt x="68536" y="617772"/>
                  <a:pt x="73039" y="627717"/>
                </a:cubicBezTo>
                <a:cubicBezTo>
                  <a:pt x="77541" y="637661"/>
                  <a:pt x="78445" y="647976"/>
                  <a:pt x="75749" y="658659"/>
                </a:cubicBezTo>
                <a:lnTo>
                  <a:pt x="95604" y="663727"/>
                </a:lnTo>
                <a:lnTo>
                  <a:pt x="97894" y="659853"/>
                </a:lnTo>
                <a:cubicBezTo>
                  <a:pt x="103766" y="652346"/>
                  <a:pt x="109886" y="645197"/>
                  <a:pt x="116253" y="638407"/>
                </a:cubicBezTo>
                <a:cubicBezTo>
                  <a:pt x="122620" y="631617"/>
                  <a:pt x="129356" y="621557"/>
                  <a:pt x="136462" y="608228"/>
                </a:cubicBezTo>
                <a:cubicBezTo>
                  <a:pt x="143568" y="594899"/>
                  <a:pt x="147120" y="584363"/>
                  <a:pt x="147120" y="576619"/>
                </a:cubicBezTo>
                <a:cubicBezTo>
                  <a:pt x="140710" y="578340"/>
                  <a:pt x="133153" y="580347"/>
                  <a:pt x="124448" y="582642"/>
                </a:cubicBezTo>
                <a:cubicBezTo>
                  <a:pt x="115744" y="584936"/>
                  <a:pt x="106996" y="582545"/>
                  <a:pt x="98206" y="575468"/>
                </a:cubicBezTo>
                <a:cubicBezTo>
                  <a:pt x="89415" y="568391"/>
                  <a:pt x="90756" y="564555"/>
                  <a:pt x="102228" y="563960"/>
                </a:cubicBezTo>
                <a:cubicBezTo>
                  <a:pt x="113700" y="563365"/>
                  <a:pt x="139011" y="558808"/>
                  <a:pt x="178159" y="550290"/>
                </a:cubicBezTo>
                <a:lnTo>
                  <a:pt x="178159" y="530737"/>
                </a:lnTo>
                <a:cubicBezTo>
                  <a:pt x="170287" y="531641"/>
                  <a:pt x="163568" y="532092"/>
                  <a:pt x="158004" y="532092"/>
                </a:cubicBezTo>
                <a:cubicBezTo>
                  <a:pt x="152082" y="532092"/>
                  <a:pt x="146267" y="531189"/>
                  <a:pt x="140559" y="529382"/>
                </a:cubicBezTo>
                <a:cubicBezTo>
                  <a:pt x="137333" y="533627"/>
                  <a:pt x="133769" y="537943"/>
                  <a:pt x="129869" y="542331"/>
                </a:cubicBezTo>
                <a:cubicBezTo>
                  <a:pt x="125968" y="546719"/>
                  <a:pt x="120670" y="550157"/>
                  <a:pt x="113973" y="552646"/>
                </a:cubicBezTo>
                <a:cubicBezTo>
                  <a:pt x="107276" y="555134"/>
                  <a:pt x="106204" y="552183"/>
                  <a:pt x="110757" y="543794"/>
                </a:cubicBezTo>
                <a:cubicBezTo>
                  <a:pt x="115310" y="535405"/>
                  <a:pt x="119584" y="525227"/>
                  <a:pt x="123577" y="513260"/>
                </a:cubicBezTo>
                <a:cubicBezTo>
                  <a:pt x="127571" y="501293"/>
                  <a:pt x="129568" y="493596"/>
                  <a:pt x="129568" y="490169"/>
                </a:cubicBezTo>
                <a:cubicBezTo>
                  <a:pt x="129568" y="486197"/>
                  <a:pt x="128894" y="481138"/>
                  <a:pt x="127546" y="474993"/>
                </a:cubicBezTo>
                <a:cubicBezTo>
                  <a:pt x="126198" y="468848"/>
                  <a:pt x="128019" y="466260"/>
                  <a:pt x="133009" y="467228"/>
                </a:cubicBezTo>
                <a:cubicBezTo>
                  <a:pt x="138000" y="468196"/>
                  <a:pt x="145002" y="470774"/>
                  <a:pt x="154015" y="474961"/>
                </a:cubicBezTo>
                <a:cubicBezTo>
                  <a:pt x="163027" y="479148"/>
                  <a:pt x="165795" y="484297"/>
                  <a:pt x="162317" y="490405"/>
                </a:cubicBezTo>
                <a:cubicBezTo>
                  <a:pt x="158840" y="496514"/>
                  <a:pt x="153380" y="504057"/>
                  <a:pt x="145937" y="513034"/>
                </a:cubicBezTo>
                <a:cubicBezTo>
                  <a:pt x="154957" y="512231"/>
                  <a:pt x="165698" y="510274"/>
                  <a:pt x="178159" y="507162"/>
                </a:cubicBezTo>
                <a:cubicBezTo>
                  <a:pt x="178159" y="492621"/>
                  <a:pt x="177278" y="478966"/>
                  <a:pt x="175514" y="466196"/>
                </a:cubicBezTo>
                <a:cubicBezTo>
                  <a:pt x="173750" y="453426"/>
                  <a:pt x="171050" y="443420"/>
                  <a:pt x="167415" y="436178"/>
                </a:cubicBezTo>
                <a:cubicBezTo>
                  <a:pt x="163780" y="428936"/>
                  <a:pt x="165590" y="425315"/>
                  <a:pt x="172846" y="425315"/>
                </a:cubicBezTo>
                <a:close/>
                <a:moveTo>
                  <a:pt x="1262923" y="424416"/>
                </a:moveTo>
                <a:cubicBezTo>
                  <a:pt x="1264573" y="424429"/>
                  <a:pt x="1266611" y="424790"/>
                  <a:pt x="1269036" y="425498"/>
                </a:cubicBezTo>
                <a:cubicBezTo>
                  <a:pt x="1278738" y="428330"/>
                  <a:pt x="1286865" y="431686"/>
                  <a:pt x="1293418" y="435565"/>
                </a:cubicBezTo>
                <a:cubicBezTo>
                  <a:pt x="1299972" y="439444"/>
                  <a:pt x="1301994" y="442957"/>
                  <a:pt x="1299484" y="446105"/>
                </a:cubicBezTo>
                <a:cubicBezTo>
                  <a:pt x="1296975" y="449253"/>
                  <a:pt x="1291927" y="456713"/>
                  <a:pt x="1284341" y="468486"/>
                </a:cubicBezTo>
                <a:cubicBezTo>
                  <a:pt x="1292615" y="467669"/>
                  <a:pt x="1305339" y="466113"/>
                  <a:pt x="1322511" y="463819"/>
                </a:cubicBezTo>
                <a:cubicBezTo>
                  <a:pt x="1339683" y="461524"/>
                  <a:pt x="1352238" y="465579"/>
                  <a:pt x="1360175" y="475983"/>
                </a:cubicBezTo>
                <a:cubicBezTo>
                  <a:pt x="1368113" y="486387"/>
                  <a:pt x="1360846" y="491140"/>
                  <a:pt x="1338375" y="490244"/>
                </a:cubicBezTo>
                <a:cubicBezTo>
                  <a:pt x="1315904" y="489348"/>
                  <a:pt x="1295490" y="489739"/>
                  <a:pt x="1277135" y="491416"/>
                </a:cubicBezTo>
                <a:cubicBezTo>
                  <a:pt x="1271241" y="500472"/>
                  <a:pt x="1266414" y="507264"/>
                  <a:pt x="1262653" y="511792"/>
                </a:cubicBezTo>
                <a:lnTo>
                  <a:pt x="1259122" y="515507"/>
                </a:lnTo>
                <a:lnTo>
                  <a:pt x="1271800" y="520466"/>
                </a:lnTo>
                <a:cubicBezTo>
                  <a:pt x="1277465" y="524273"/>
                  <a:pt x="1279171" y="528242"/>
                  <a:pt x="1276920" y="532372"/>
                </a:cubicBezTo>
                <a:cubicBezTo>
                  <a:pt x="1274668" y="536502"/>
                  <a:pt x="1273543" y="543099"/>
                  <a:pt x="1273543" y="552162"/>
                </a:cubicBezTo>
                <a:cubicBezTo>
                  <a:pt x="1292587" y="551359"/>
                  <a:pt x="1307210" y="549358"/>
                  <a:pt x="1317413" y="546160"/>
                </a:cubicBezTo>
                <a:cubicBezTo>
                  <a:pt x="1327616" y="542962"/>
                  <a:pt x="1336353" y="545228"/>
                  <a:pt x="1343623" y="552957"/>
                </a:cubicBezTo>
                <a:cubicBezTo>
                  <a:pt x="1350894" y="560687"/>
                  <a:pt x="1344197" y="566340"/>
                  <a:pt x="1323533" y="569918"/>
                </a:cubicBezTo>
                <a:cubicBezTo>
                  <a:pt x="1302868" y="573496"/>
                  <a:pt x="1286205" y="574382"/>
                  <a:pt x="1273543" y="572575"/>
                </a:cubicBezTo>
                <a:lnTo>
                  <a:pt x="1273543" y="599420"/>
                </a:lnTo>
                <a:cubicBezTo>
                  <a:pt x="1288184" y="599491"/>
                  <a:pt x="1300986" y="597932"/>
                  <a:pt x="1311949" y="594741"/>
                </a:cubicBezTo>
                <a:cubicBezTo>
                  <a:pt x="1322912" y="591551"/>
                  <a:pt x="1332302" y="593253"/>
                  <a:pt x="1340117" y="599850"/>
                </a:cubicBezTo>
                <a:cubicBezTo>
                  <a:pt x="1347932" y="606446"/>
                  <a:pt x="1344663" y="611648"/>
                  <a:pt x="1330308" y="615456"/>
                </a:cubicBezTo>
                <a:cubicBezTo>
                  <a:pt x="1315954" y="619263"/>
                  <a:pt x="1297032" y="619367"/>
                  <a:pt x="1273543" y="615768"/>
                </a:cubicBezTo>
                <a:lnTo>
                  <a:pt x="1273543" y="643946"/>
                </a:lnTo>
                <a:cubicBezTo>
                  <a:pt x="1291856" y="644018"/>
                  <a:pt x="1307697" y="642914"/>
                  <a:pt x="1321070" y="640634"/>
                </a:cubicBezTo>
                <a:cubicBezTo>
                  <a:pt x="1334442" y="638353"/>
                  <a:pt x="1345835" y="638479"/>
                  <a:pt x="1355250" y="641010"/>
                </a:cubicBezTo>
                <a:cubicBezTo>
                  <a:pt x="1364664" y="643541"/>
                  <a:pt x="1369371" y="647251"/>
                  <a:pt x="1369371" y="652142"/>
                </a:cubicBezTo>
                <a:cubicBezTo>
                  <a:pt x="1369371" y="658279"/>
                  <a:pt x="1357824" y="662302"/>
                  <a:pt x="1334729" y="664209"/>
                </a:cubicBezTo>
                <a:cubicBezTo>
                  <a:pt x="1311634" y="666116"/>
                  <a:pt x="1291181" y="665270"/>
                  <a:pt x="1273371" y="661671"/>
                </a:cubicBezTo>
                <a:cubicBezTo>
                  <a:pt x="1272539" y="697134"/>
                  <a:pt x="1270359" y="720620"/>
                  <a:pt x="1266832" y="732128"/>
                </a:cubicBezTo>
                <a:cubicBezTo>
                  <a:pt x="1263304" y="743636"/>
                  <a:pt x="1257439" y="743862"/>
                  <a:pt x="1249236" y="732805"/>
                </a:cubicBezTo>
                <a:cubicBezTo>
                  <a:pt x="1241033" y="721749"/>
                  <a:pt x="1238958" y="710886"/>
                  <a:pt x="1243009" y="700217"/>
                </a:cubicBezTo>
                <a:cubicBezTo>
                  <a:pt x="1247060" y="689548"/>
                  <a:pt x="1249086" y="660021"/>
                  <a:pt x="1249086" y="611638"/>
                </a:cubicBezTo>
                <a:cubicBezTo>
                  <a:pt x="1249086" y="563827"/>
                  <a:pt x="1246386" y="534541"/>
                  <a:pt x="1240987" y="523779"/>
                </a:cubicBezTo>
                <a:cubicBezTo>
                  <a:pt x="1236938" y="515707"/>
                  <a:pt x="1237258" y="511330"/>
                  <a:pt x="1241949" y="510647"/>
                </a:cubicBezTo>
                <a:lnTo>
                  <a:pt x="1247815" y="511170"/>
                </a:lnTo>
                <a:lnTo>
                  <a:pt x="1248747" y="504592"/>
                </a:lnTo>
                <a:cubicBezTo>
                  <a:pt x="1249424" y="501229"/>
                  <a:pt x="1250441" y="496894"/>
                  <a:pt x="1251796" y="491589"/>
                </a:cubicBezTo>
                <a:lnTo>
                  <a:pt x="1206065" y="496622"/>
                </a:lnTo>
                <a:cubicBezTo>
                  <a:pt x="1206065" y="516670"/>
                  <a:pt x="1202996" y="526130"/>
                  <a:pt x="1196859" y="525005"/>
                </a:cubicBezTo>
                <a:cubicBezTo>
                  <a:pt x="1190721" y="523879"/>
                  <a:pt x="1185953" y="515888"/>
                  <a:pt x="1182554" y="501032"/>
                </a:cubicBezTo>
                <a:cubicBezTo>
                  <a:pt x="1157086" y="505405"/>
                  <a:pt x="1140071" y="508298"/>
                  <a:pt x="1131510" y="509711"/>
                </a:cubicBezTo>
                <a:cubicBezTo>
                  <a:pt x="1122949" y="511123"/>
                  <a:pt x="1113409" y="507305"/>
                  <a:pt x="1102891" y="498257"/>
                </a:cubicBezTo>
                <a:cubicBezTo>
                  <a:pt x="1092372" y="489208"/>
                  <a:pt x="1093824" y="485143"/>
                  <a:pt x="1107247" y="486060"/>
                </a:cubicBezTo>
                <a:cubicBezTo>
                  <a:pt x="1120669" y="486978"/>
                  <a:pt x="1144553" y="485795"/>
                  <a:pt x="1178897" y="482511"/>
                </a:cubicBezTo>
                <a:cubicBezTo>
                  <a:pt x="1174638" y="470093"/>
                  <a:pt x="1169300" y="459477"/>
                  <a:pt x="1162883" y="450665"/>
                </a:cubicBezTo>
                <a:cubicBezTo>
                  <a:pt x="1156466" y="441853"/>
                  <a:pt x="1161832" y="439146"/>
                  <a:pt x="1178983" y="442545"/>
                </a:cubicBezTo>
                <a:cubicBezTo>
                  <a:pt x="1196134" y="445944"/>
                  <a:pt x="1204477" y="451343"/>
                  <a:pt x="1204011" y="458742"/>
                </a:cubicBezTo>
                <a:cubicBezTo>
                  <a:pt x="1203545" y="466142"/>
                  <a:pt x="1203649" y="472538"/>
                  <a:pt x="1204322" y="477929"/>
                </a:cubicBezTo>
                <a:lnTo>
                  <a:pt x="1255065" y="472961"/>
                </a:lnTo>
                <a:cubicBezTo>
                  <a:pt x="1260084" y="455050"/>
                  <a:pt x="1261243" y="441953"/>
                  <a:pt x="1258539" y="433672"/>
                </a:cubicBezTo>
                <a:cubicBezTo>
                  <a:pt x="1256512" y="427461"/>
                  <a:pt x="1257973" y="424375"/>
                  <a:pt x="1262923" y="424416"/>
                </a:cubicBezTo>
                <a:close/>
                <a:moveTo>
                  <a:pt x="2638990" y="419965"/>
                </a:moveTo>
                <a:cubicBezTo>
                  <a:pt x="2641240" y="419728"/>
                  <a:pt x="2644121" y="420027"/>
                  <a:pt x="2647635" y="420863"/>
                </a:cubicBezTo>
                <a:cubicBezTo>
                  <a:pt x="2661688" y="424204"/>
                  <a:pt x="2670486" y="428689"/>
                  <a:pt x="2674028" y="434317"/>
                </a:cubicBezTo>
                <a:cubicBezTo>
                  <a:pt x="2677570" y="439946"/>
                  <a:pt x="2678147" y="446851"/>
                  <a:pt x="2675760" y="455032"/>
                </a:cubicBezTo>
                <a:lnTo>
                  <a:pt x="2675101" y="456313"/>
                </a:lnTo>
                <a:lnTo>
                  <a:pt x="2711252" y="451106"/>
                </a:lnTo>
                <a:cubicBezTo>
                  <a:pt x="2720264" y="449385"/>
                  <a:pt x="2727861" y="447578"/>
                  <a:pt x="2734042" y="445685"/>
                </a:cubicBezTo>
                <a:cubicBezTo>
                  <a:pt x="2740223" y="443793"/>
                  <a:pt x="2747543" y="445255"/>
                  <a:pt x="2756004" y="450074"/>
                </a:cubicBezTo>
                <a:cubicBezTo>
                  <a:pt x="2764465" y="454892"/>
                  <a:pt x="2771800" y="461148"/>
                  <a:pt x="2778009" y="468841"/>
                </a:cubicBezTo>
                <a:cubicBezTo>
                  <a:pt x="2784218" y="476535"/>
                  <a:pt x="2782078" y="480672"/>
                  <a:pt x="2771588" y="481253"/>
                </a:cubicBezTo>
                <a:cubicBezTo>
                  <a:pt x="2761098" y="481834"/>
                  <a:pt x="2748475" y="485275"/>
                  <a:pt x="2733719" y="491578"/>
                </a:cubicBezTo>
                <a:cubicBezTo>
                  <a:pt x="2718963" y="497880"/>
                  <a:pt x="2713424" y="497948"/>
                  <a:pt x="2717102" y="491782"/>
                </a:cubicBezTo>
                <a:cubicBezTo>
                  <a:pt x="2720781" y="485616"/>
                  <a:pt x="2724154" y="479923"/>
                  <a:pt x="2727223" y="474703"/>
                </a:cubicBezTo>
                <a:cubicBezTo>
                  <a:pt x="2730292" y="469483"/>
                  <a:pt x="2731353" y="466493"/>
                  <a:pt x="2730407" y="465733"/>
                </a:cubicBezTo>
                <a:cubicBezTo>
                  <a:pt x="2729460" y="464973"/>
                  <a:pt x="2721899" y="465493"/>
                  <a:pt x="2707724" y="467293"/>
                </a:cubicBezTo>
                <a:lnTo>
                  <a:pt x="2670434" y="471869"/>
                </a:lnTo>
                <a:lnTo>
                  <a:pt x="2673189" y="472724"/>
                </a:lnTo>
                <a:cubicBezTo>
                  <a:pt x="2685393" y="477356"/>
                  <a:pt x="2690548" y="481676"/>
                  <a:pt x="2688655" y="485684"/>
                </a:cubicBezTo>
                <a:cubicBezTo>
                  <a:pt x="2686762" y="489692"/>
                  <a:pt x="2685457" y="492055"/>
                  <a:pt x="2684740" y="492772"/>
                </a:cubicBezTo>
                <a:cubicBezTo>
                  <a:pt x="2688024" y="492069"/>
                  <a:pt x="2692452" y="490993"/>
                  <a:pt x="2698023" y="489545"/>
                </a:cubicBezTo>
                <a:cubicBezTo>
                  <a:pt x="2703594" y="488097"/>
                  <a:pt x="2708850" y="490215"/>
                  <a:pt x="2713790" y="495901"/>
                </a:cubicBezTo>
                <a:cubicBezTo>
                  <a:pt x="2718730" y="501587"/>
                  <a:pt x="2718415" y="505430"/>
                  <a:pt x="2712843" y="507431"/>
                </a:cubicBezTo>
                <a:cubicBezTo>
                  <a:pt x="2707272" y="509431"/>
                  <a:pt x="2696836" y="511235"/>
                  <a:pt x="2681535" y="512841"/>
                </a:cubicBezTo>
                <a:cubicBezTo>
                  <a:pt x="2680933" y="517071"/>
                  <a:pt x="2680202" y="520283"/>
                  <a:pt x="2679341" y="522477"/>
                </a:cubicBezTo>
                <a:cubicBezTo>
                  <a:pt x="2684217" y="521617"/>
                  <a:pt x="2689759" y="520502"/>
                  <a:pt x="2695969" y="519132"/>
                </a:cubicBezTo>
                <a:cubicBezTo>
                  <a:pt x="2702178" y="517763"/>
                  <a:pt x="2707484" y="520036"/>
                  <a:pt x="2711886" y="525951"/>
                </a:cubicBezTo>
                <a:cubicBezTo>
                  <a:pt x="2716289" y="531867"/>
                  <a:pt x="2715120" y="535491"/>
                  <a:pt x="2708380" y="536825"/>
                </a:cubicBezTo>
                <a:cubicBezTo>
                  <a:pt x="2701640" y="538158"/>
                  <a:pt x="2691330" y="540030"/>
                  <a:pt x="2677448" y="542439"/>
                </a:cubicBezTo>
                <a:cubicBezTo>
                  <a:pt x="2676918" y="545637"/>
                  <a:pt x="2676652" y="547981"/>
                  <a:pt x="2676652" y="549473"/>
                </a:cubicBezTo>
                <a:cubicBezTo>
                  <a:pt x="2701146" y="547752"/>
                  <a:pt x="2718465" y="545522"/>
                  <a:pt x="2728610" y="542783"/>
                </a:cubicBezTo>
                <a:cubicBezTo>
                  <a:pt x="2738756" y="540044"/>
                  <a:pt x="2748156" y="542919"/>
                  <a:pt x="2756811" y="551409"/>
                </a:cubicBezTo>
                <a:cubicBezTo>
                  <a:pt x="2765465" y="559898"/>
                  <a:pt x="2762611" y="564422"/>
                  <a:pt x="2748249" y="564982"/>
                </a:cubicBezTo>
                <a:cubicBezTo>
                  <a:pt x="2733888" y="565541"/>
                  <a:pt x="2712718" y="566516"/>
                  <a:pt x="2684740" y="567907"/>
                </a:cubicBezTo>
                <a:cubicBezTo>
                  <a:pt x="2708703" y="581186"/>
                  <a:pt x="2727399" y="591181"/>
                  <a:pt x="2740828" y="597893"/>
                </a:cubicBezTo>
                <a:cubicBezTo>
                  <a:pt x="2754258" y="604604"/>
                  <a:pt x="2766906" y="609938"/>
                  <a:pt x="2778773" y="613896"/>
                </a:cubicBezTo>
                <a:cubicBezTo>
                  <a:pt x="2790639" y="617854"/>
                  <a:pt x="2802456" y="621898"/>
                  <a:pt x="2814222" y="626028"/>
                </a:cubicBezTo>
                <a:cubicBezTo>
                  <a:pt x="2825988" y="630158"/>
                  <a:pt x="2823163" y="633754"/>
                  <a:pt x="2805747" y="636815"/>
                </a:cubicBezTo>
                <a:cubicBezTo>
                  <a:pt x="2788330" y="639877"/>
                  <a:pt x="2774066" y="641408"/>
                  <a:pt x="2762952" y="641408"/>
                </a:cubicBezTo>
                <a:cubicBezTo>
                  <a:pt x="2750949" y="641408"/>
                  <a:pt x="2738552" y="635012"/>
                  <a:pt x="2725760" y="622221"/>
                </a:cubicBezTo>
                <a:lnTo>
                  <a:pt x="2705930" y="602894"/>
                </a:lnTo>
                <a:lnTo>
                  <a:pt x="2709047" y="610874"/>
                </a:lnTo>
                <a:cubicBezTo>
                  <a:pt x="2706351" y="615011"/>
                  <a:pt x="2705003" y="623368"/>
                  <a:pt x="2705003" y="635944"/>
                </a:cubicBezTo>
                <a:cubicBezTo>
                  <a:pt x="2705003" y="649438"/>
                  <a:pt x="2704118" y="662273"/>
                  <a:pt x="2702346" y="674448"/>
                </a:cubicBezTo>
                <a:cubicBezTo>
                  <a:pt x="2700576" y="686623"/>
                  <a:pt x="2696048" y="689301"/>
                  <a:pt x="2688763" y="682482"/>
                </a:cubicBezTo>
                <a:cubicBezTo>
                  <a:pt x="2681478" y="675663"/>
                  <a:pt x="2678509" y="668640"/>
                  <a:pt x="2679857" y="661412"/>
                </a:cubicBezTo>
                <a:cubicBezTo>
                  <a:pt x="2681206" y="654185"/>
                  <a:pt x="2682105" y="644767"/>
                  <a:pt x="2682557" y="633159"/>
                </a:cubicBezTo>
                <a:cubicBezTo>
                  <a:pt x="2683009" y="621550"/>
                  <a:pt x="2682446" y="614624"/>
                  <a:pt x="2680868" y="612380"/>
                </a:cubicBezTo>
                <a:cubicBezTo>
                  <a:pt x="2679291" y="610135"/>
                  <a:pt x="2675545" y="609239"/>
                  <a:pt x="2669629" y="609691"/>
                </a:cubicBezTo>
                <a:cubicBezTo>
                  <a:pt x="2663714" y="610143"/>
                  <a:pt x="2648510" y="611595"/>
                  <a:pt x="2624017" y="614047"/>
                </a:cubicBezTo>
                <a:cubicBezTo>
                  <a:pt x="2624017" y="629305"/>
                  <a:pt x="2623551" y="642293"/>
                  <a:pt x="2622618" y="653013"/>
                </a:cubicBezTo>
                <a:cubicBezTo>
                  <a:pt x="2621686" y="663732"/>
                  <a:pt x="2619922" y="673702"/>
                  <a:pt x="2617327" y="682923"/>
                </a:cubicBezTo>
                <a:cubicBezTo>
                  <a:pt x="2614731" y="692144"/>
                  <a:pt x="2610444" y="692595"/>
                  <a:pt x="2604464" y="684278"/>
                </a:cubicBezTo>
                <a:cubicBezTo>
                  <a:pt x="2598484" y="675961"/>
                  <a:pt x="2596171" y="668514"/>
                  <a:pt x="2597527" y="661939"/>
                </a:cubicBezTo>
                <a:cubicBezTo>
                  <a:pt x="2598882" y="655364"/>
                  <a:pt x="2600459" y="646137"/>
                  <a:pt x="2602259" y="634256"/>
                </a:cubicBezTo>
                <a:cubicBezTo>
                  <a:pt x="2604058" y="622375"/>
                  <a:pt x="2603711" y="614061"/>
                  <a:pt x="2601216" y="609314"/>
                </a:cubicBezTo>
                <a:cubicBezTo>
                  <a:pt x="2600111" y="605988"/>
                  <a:pt x="2599559" y="604991"/>
                  <a:pt x="2599559" y="606325"/>
                </a:cubicBezTo>
                <a:cubicBezTo>
                  <a:pt x="2594512" y="615273"/>
                  <a:pt x="2585029" y="625315"/>
                  <a:pt x="2571112" y="636450"/>
                </a:cubicBezTo>
                <a:cubicBezTo>
                  <a:pt x="2557195" y="647585"/>
                  <a:pt x="2542034" y="655694"/>
                  <a:pt x="2525628" y="660778"/>
                </a:cubicBezTo>
                <a:cubicBezTo>
                  <a:pt x="2509223" y="665861"/>
                  <a:pt x="2507025" y="663832"/>
                  <a:pt x="2519035" y="654690"/>
                </a:cubicBezTo>
                <a:cubicBezTo>
                  <a:pt x="2531046" y="645549"/>
                  <a:pt x="2542449" y="636256"/>
                  <a:pt x="2553248" y="626813"/>
                </a:cubicBezTo>
                <a:cubicBezTo>
                  <a:pt x="2564046" y="617370"/>
                  <a:pt x="2573159" y="608493"/>
                  <a:pt x="2580587" y="600183"/>
                </a:cubicBezTo>
                <a:cubicBezTo>
                  <a:pt x="2588016" y="591873"/>
                  <a:pt x="2594784" y="584018"/>
                  <a:pt x="2600893" y="576619"/>
                </a:cubicBezTo>
                <a:cubicBezTo>
                  <a:pt x="2585233" y="580175"/>
                  <a:pt x="2574661" y="582416"/>
                  <a:pt x="2569176" y="583341"/>
                </a:cubicBezTo>
                <a:cubicBezTo>
                  <a:pt x="2563691" y="584266"/>
                  <a:pt x="2556585" y="581330"/>
                  <a:pt x="2547859" y="574532"/>
                </a:cubicBezTo>
                <a:cubicBezTo>
                  <a:pt x="2539133" y="567735"/>
                  <a:pt x="2540643" y="564336"/>
                  <a:pt x="2552387" y="564336"/>
                </a:cubicBezTo>
                <a:cubicBezTo>
                  <a:pt x="2561235" y="564336"/>
                  <a:pt x="2581907" y="562257"/>
                  <a:pt x="2614401" y="558098"/>
                </a:cubicBezTo>
                <a:lnTo>
                  <a:pt x="2614401" y="548290"/>
                </a:lnTo>
                <a:cubicBezTo>
                  <a:pt x="2611462" y="549150"/>
                  <a:pt x="2607393" y="549813"/>
                  <a:pt x="2602194" y="550279"/>
                </a:cubicBezTo>
                <a:cubicBezTo>
                  <a:pt x="2596996" y="550745"/>
                  <a:pt x="2591432" y="548032"/>
                  <a:pt x="2585502" y="542138"/>
                </a:cubicBezTo>
                <a:cubicBezTo>
                  <a:pt x="2579573" y="536244"/>
                  <a:pt x="2580681" y="533297"/>
                  <a:pt x="2588826" y="533297"/>
                </a:cubicBezTo>
                <a:cubicBezTo>
                  <a:pt x="2594117" y="533297"/>
                  <a:pt x="2602643" y="532566"/>
                  <a:pt x="2614401" y="531103"/>
                </a:cubicBezTo>
                <a:lnTo>
                  <a:pt x="2614401" y="519939"/>
                </a:lnTo>
                <a:cubicBezTo>
                  <a:pt x="2603603" y="522635"/>
                  <a:pt x="2595856" y="523485"/>
                  <a:pt x="2591160" y="522488"/>
                </a:cubicBezTo>
                <a:cubicBezTo>
                  <a:pt x="2586463" y="521491"/>
                  <a:pt x="2581964" y="518319"/>
                  <a:pt x="2577662" y="512970"/>
                </a:cubicBezTo>
                <a:cubicBezTo>
                  <a:pt x="2573360" y="507621"/>
                  <a:pt x="2576185" y="504946"/>
                  <a:pt x="2586137" y="504946"/>
                </a:cubicBezTo>
                <a:cubicBezTo>
                  <a:pt x="2594010" y="504946"/>
                  <a:pt x="2602979" y="504244"/>
                  <a:pt x="2613046" y="502838"/>
                </a:cubicBezTo>
                <a:cubicBezTo>
                  <a:pt x="2612229" y="498063"/>
                  <a:pt x="2610677" y="492944"/>
                  <a:pt x="2608389" y="487480"/>
                </a:cubicBezTo>
                <a:cubicBezTo>
                  <a:pt x="2606102" y="482016"/>
                  <a:pt x="2608576" y="479987"/>
                  <a:pt x="2615810" y="481393"/>
                </a:cubicBezTo>
                <a:cubicBezTo>
                  <a:pt x="2623045" y="482798"/>
                  <a:pt x="2628695" y="484436"/>
                  <a:pt x="2632761" y="486308"/>
                </a:cubicBezTo>
                <a:cubicBezTo>
                  <a:pt x="2636826" y="488179"/>
                  <a:pt x="2638185" y="490990"/>
                  <a:pt x="2636837" y="494740"/>
                </a:cubicBezTo>
                <a:cubicBezTo>
                  <a:pt x="2635489" y="498490"/>
                  <a:pt x="2634815" y="500085"/>
                  <a:pt x="2634815" y="499526"/>
                </a:cubicBezTo>
                <a:cubicBezTo>
                  <a:pt x="2647004" y="498680"/>
                  <a:pt x="2655558" y="497948"/>
                  <a:pt x="2660477" y="497332"/>
                </a:cubicBezTo>
                <a:cubicBezTo>
                  <a:pt x="2661251" y="489516"/>
                  <a:pt x="2660513" y="482303"/>
                  <a:pt x="2658261" y="475692"/>
                </a:cubicBezTo>
                <a:lnTo>
                  <a:pt x="2658064" y="473387"/>
                </a:lnTo>
                <a:lnTo>
                  <a:pt x="2636213" y="476069"/>
                </a:lnTo>
                <a:cubicBezTo>
                  <a:pt x="2602714" y="480120"/>
                  <a:pt x="2584681" y="481694"/>
                  <a:pt x="2582114" y="480790"/>
                </a:cubicBezTo>
                <a:cubicBezTo>
                  <a:pt x="2577267" y="495790"/>
                  <a:pt x="2571298" y="506291"/>
                  <a:pt x="2564207" y="512292"/>
                </a:cubicBezTo>
                <a:cubicBezTo>
                  <a:pt x="2557116" y="518294"/>
                  <a:pt x="2551785" y="517214"/>
                  <a:pt x="2548214" y="509055"/>
                </a:cubicBezTo>
                <a:cubicBezTo>
                  <a:pt x="2544644" y="500895"/>
                  <a:pt x="2546031" y="492653"/>
                  <a:pt x="2552376" y="484329"/>
                </a:cubicBezTo>
                <a:cubicBezTo>
                  <a:pt x="2558722" y="476004"/>
                  <a:pt x="2563114" y="468357"/>
                  <a:pt x="2565552" y="461388"/>
                </a:cubicBezTo>
                <a:cubicBezTo>
                  <a:pt x="2567989" y="454419"/>
                  <a:pt x="2571345" y="452608"/>
                  <a:pt x="2575618" y="455957"/>
                </a:cubicBezTo>
                <a:cubicBezTo>
                  <a:pt x="2579892" y="459305"/>
                  <a:pt x="2582351" y="462578"/>
                  <a:pt x="2582996" y="465776"/>
                </a:cubicBezTo>
                <a:lnTo>
                  <a:pt x="2659247" y="458547"/>
                </a:lnTo>
                <a:lnTo>
                  <a:pt x="2657949" y="457871"/>
                </a:lnTo>
                <a:cubicBezTo>
                  <a:pt x="2648463" y="451583"/>
                  <a:pt x="2641082" y="444481"/>
                  <a:pt x="2635804" y="436565"/>
                </a:cubicBezTo>
                <a:cubicBezTo>
                  <a:pt x="2631180" y="426208"/>
                  <a:pt x="2632242" y="420674"/>
                  <a:pt x="2638990" y="419965"/>
                </a:cubicBezTo>
                <a:close/>
                <a:moveTo>
                  <a:pt x="1567047" y="419409"/>
                </a:moveTo>
                <a:cubicBezTo>
                  <a:pt x="1568611" y="419607"/>
                  <a:pt x="1570473" y="420135"/>
                  <a:pt x="1572633" y="420992"/>
                </a:cubicBezTo>
                <a:cubicBezTo>
                  <a:pt x="1581273" y="424419"/>
                  <a:pt x="1587823" y="428753"/>
                  <a:pt x="1592283" y="433995"/>
                </a:cubicBezTo>
                <a:cubicBezTo>
                  <a:pt x="1596742" y="439236"/>
                  <a:pt x="1596674" y="443054"/>
                  <a:pt x="1592078" y="445449"/>
                </a:cubicBezTo>
                <a:cubicBezTo>
                  <a:pt x="1587482" y="447844"/>
                  <a:pt x="1582578" y="451866"/>
                  <a:pt x="1577365" y="457516"/>
                </a:cubicBezTo>
                <a:cubicBezTo>
                  <a:pt x="1572153" y="463166"/>
                  <a:pt x="1565004" y="468881"/>
                  <a:pt x="1555919" y="474660"/>
                </a:cubicBezTo>
                <a:cubicBezTo>
                  <a:pt x="1546835" y="480439"/>
                  <a:pt x="1545107" y="483117"/>
                  <a:pt x="1550735" y="482694"/>
                </a:cubicBezTo>
                <a:cubicBezTo>
                  <a:pt x="1556364" y="482271"/>
                  <a:pt x="1577340" y="479636"/>
                  <a:pt x="1613664" y="474789"/>
                </a:cubicBezTo>
                <a:cubicBezTo>
                  <a:pt x="1598363" y="452590"/>
                  <a:pt x="1597234" y="443854"/>
                  <a:pt x="1610276" y="448579"/>
                </a:cubicBezTo>
                <a:cubicBezTo>
                  <a:pt x="1623318" y="453304"/>
                  <a:pt x="1633245" y="458585"/>
                  <a:pt x="1640057" y="464421"/>
                </a:cubicBezTo>
                <a:cubicBezTo>
                  <a:pt x="1646869" y="470257"/>
                  <a:pt x="1650274" y="477485"/>
                  <a:pt x="1650274" y="486103"/>
                </a:cubicBezTo>
                <a:cubicBezTo>
                  <a:pt x="1650274" y="496959"/>
                  <a:pt x="1646721" y="502132"/>
                  <a:pt x="1639616" y="501623"/>
                </a:cubicBezTo>
                <a:cubicBezTo>
                  <a:pt x="1632510" y="501114"/>
                  <a:pt x="1626004" y="496421"/>
                  <a:pt x="1620095" y="487545"/>
                </a:cubicBezTo>
                <a:cubicBezTo>
                  <a:pt x="1585578" y="497439"/>
                  <a:pt x="1563244" y="503039"/>
                  <a:pt x="1553091" y="504344"/>
                </a:cubicBezTo>
                <a:cubicBezTo>
                  <a:pt x="1566585" y="510052"/>
                  <a:pt x="1571898" y="514662"/>
                  <a:pt x="1569030" y="518175"/>
                </a:cubicBezTo>
                <a:cubicBezTo>
                  <a:pt x="1566162" y="521689"/>
                  <a:pt x="1563996" y="524471"/>
                  <a:pt x="1562534" y="526521"/>
                </a:cubicBezTo>
                <a:cubicBezTo>
                  <a:pt x="1600650" y="520283"/>
                  <a:pt x="1627072" y="515124"/>
                  <a:pt x="1641799" y="511045"/>
                </a:cubicBezTo>
                <a:cubicBezTo>
                  <a:pt x="1656527" y="506965"/>
                  <a:pt x="1667920" y="509801"/>
                  <a:pt x="1675979" y="519552"/>
                </a:cubicBezTo>
                <a:cubicBezTo>
                  <a:pt x="1684038" y="529303"/>
                  <a:pt x="1681346" y="534731"/>
                  <a:pt x="1667902" y="535835"/>
                </a:cubicBezTo>
                <a:cubicBezTo>
                  <a:pt x="1654458" y="536939"/>
                  <a:pt x="1631481" y="538624"/>
                  <a:pt x="1598972" y="540890"/>
                </a:cubicBezTo>
                <a:cubicBezTo>
                  <a:pt x="1622619" y="559977"/>
                  <a:pt x="1640193" y="573718"/>
                  <a:pt x="1651694" y="582115"/>
                </a:cubicBezTo>
                <a:cubicBezTo>
                  <a:pt x="1663195" y="590511"/>
                  <a:pt x="1675115" y="597792"/>
                  <a:pt x="1687455" y="603958"/>
                </a:cubicBezTo>
                <a:cubicBezTo>
                  <a:pt x="1699795" y="610125"/>
                  <a:pt x="1714228" y="615165"/>
                  <a:pt x="1730755" y="619080"/>
                </a:cubicBezTo>
                <a:cubicBezTo>
                  <a:pt x="1747282" y="622995"/>
                  <a:pt x="1750491" y="627247"/>
                  <a:pt x="1740381" y="631836"/>
                </a:cubicBezTo>
                <a:cubicBezTo>
                  <a:pt x="1730271" y="636425"/>
                  <a:pt x="1715501" y="638719"/>
                  <a:pt x="1696070" y="638719"/>
                </a:cubicBezTo>
                <a:cubicBezTo>
                  <a:pt x="1676854" y="638719"/>
                  <a:pt x="1663611" y="634836"/>
                  <a:pt x="1656340" y="627071"/>
                </a:cubicBezTo>
                <a:cubicBezTo>
                  <a:pt x="1649070" y="619306"/>
                  <a:pt x="1639985" y="608884"/>
                  <a:pt x="1629087" y="595806"/>
                </a:cubicBezTo>
                <a:cubicBezTo>
                  <a:pt x="1618188" y="582728"/>
                  <a:pt x="1603081" y="565089"/>
                  <a:pt x="1583764" y="542891"/>
                </a:cubicBezTo>
                <a:lnTo>
                  <a:pt x="1555715" y="547946"/>
                </a:lnTo>
                <a:cubicBezTo>
                  <a:pt x="1544458" y="570460"/>
                  <a:pt x="1530114" y="590891"/>
                  <a:pt x="1512684" y="609239"/>
                </a:cubicBezTo>
                <a:cubicBezTo>
                  <a:pt x="1495253" y="627588"/>
                  <a:pt x="1475105" y="641135"/>
                  <a:pt x="1452240" y="649883"/>
                </a:cubicBezTo>
                <a:cubicBezTo>
                  <a:pt x="1429374" y="658630"/>
                  <a:pt x="1426861" y="655970"/>
                  <a:pt x="1444700" y="641903"/>
                </a:cubicBezTo>
                <a:cubicBezTo>
                  <a:pt x="1462539" y="627835"/>
                  <a:pt x="1478995" y="612383"/>
                  <a:pt x="1494066" y="595548"/>
                </a:cubicBezTo>
                <a:cubicBezTo>
                  <a:pt x="1509138" y="578712"/>
                  <a:pt x="1519757" y="564308"/>
                  <a:pt x="1525923" y="552334"/>
                </a:cubicBezTo>
                <a:cubicBezTo>
                  <a:pt x="1510923" y="554929"/>
                  <a:pt x="1499340" y="556704"/>
                  <a:pt x="1491173" y="557657"/>
                </a:cubicBezTo>
                <a:cubicBezTo>
                  <a:pt x="1483006" y="558611"/>
                  <a:pt x="1475058" y="555012"/>
                  <a:pt x="1467329" y="546859"/>
                </a:cubicBezTo>
                <a:cubicBezTo>
                  <a:pt x="1459600" y="538707"/>
                  <a:pt x="1460865" y="535086"/>
                  <a:pt x="1471126" y="535997"/>
                </a:cubicBezTo>
                <a:cubicBezTo>
                  <a:pt x="1481386" y="536907"/>
                  <a:pt x="1502133" y="535254"/>
                  <a:pt x="1533366" y="531038"/>
                </a:cubicBezTo>
                <a:cubicBezTo>
                  <a:pt x="1535603" y="524313"/>
                  <a:pt x="1536721" y="519688"/>
                  <a:pt x="1536721" y="517164"/>
                </a:cubicBezTo>
                <a:cubicBezTo>
                  <a:pt x="1536721" y="514798"/>
                  <a:pt x="1536556" y="512575"/>
                  <a:pt x="1536227" y="510496"/>
                </a:cubicBezTo>
                <a:cubicBezTo>
                  <a:pt x="1530318" y="512174"/>
                  <a:pt x="1523751" y="514167"/>
                  <a:pt x="1516523" y="516476"/>
                </a:cubicBezTo>
                <a:cubicBezTo>
                  <a:pt x="1509296" y="518785"/>
                  <a:pt x="1505682" y="514060"/>
                  <a:pt x="1505682" y="502301"/>
                </a:cubicBezTo>
                <a:cubicBezTo>
                  <a:pt x="1505682" y="492248"/>
                  <a:pt x="1508425" y="486222"/>
                  <a:pt x="1513910" y="484221"/>
                </a:cubicBezTo>
                <a:cubicBezTo>
                  <a:pt x="1519395" y="482221"/>
                  <a:pt x="1525138" y="479077"/>
                  <a:pt x="1531139" y="474789"/>
                </a:cubicBezTo>
                <a:cubicBezTo>
                  <a:pt x="1537141" y="470501"/>
                  <a:pt x="1543845" y="463163"/>
                  <a:pt x="1551252" y="452773"/>
                </a:cubicBezTo>
                <a:cubicBezTo>
                  <a:pt x="1558658" y="442384"/>
                  <a:pt x="1561914" y="433633"/>
                  <a:pt x="1561017" y="426520"/>
                </a:cubicBezTo>
                <a:cubicBezTo>
                  <a:pt x="1560345" y="421185"/>
                  <a:pt x="1562355" y="418815"/>
                  <a:pt x="1567047" y="419409"/>
                </a:cubicBezTo>
                <a:close/>
                <a:moveTo>
                  <a:pt x="4696857" y="238470"/>
                </a:moveTo>
                <a:cubicBezTo>
                  <a:pt x="4700840" y="237827"/>
                  <a:pt x="4705242" y="238125"/>
                  <a:pt x="4710064" y="239366"/>
                </a:cubicBezTo>
                <a:cubicBezTo>
                  <a:pt x="4719708" y="241846"/>
                  <a:pt x="4726007" y="247063"/>
                  <a:pt x="4728961" y="255014"/>
                </a:cubicBezTo>
                <a:cubicBezTo>
                  <a:pt x="4731915" y="262966"/>
                  <a:pt x="4731499" y="272914"/>
                  <a:pt x="4727713" y="284860"/>
                </a:cubicBezTo>
                <a:cubicBezTo>
                  <a:pt x="4723927" y="296805"/>
                  <a:pt x="4717051" y="308231"/>
                  <a:pt x="4707085" y="319137"/>
                </a:cubicBezTo>
                <a:cubicBezTo>
                  <a:pt x="4697118" y="330042"/>
                  <a:pt x="4687511" y="335979"/>
                  <a:pt x="4678261" y="336947"/>
                </a:cubicBezTo>
                <a:cubicBezTo>
                  <a:pt x="4669012" y="337915"/>
                  <a:pt x="4667205" y="335431"/>
                  <a:pt x="4672840" y="329494"/>
                </a:cubicBezTo>
                <a:cubicBezTo>
                  <a:pt x="4678476" y="323557"/>
                  <a:pt x="4683671" y="317566"/>
                  <a:pt x="4688425" y="311522"/>
                </a:cubicBezTo>
                <a:cubicBezTo>
                  <a:pt x="4693178" y="305477"/>
                  <a:pt x="4697312" y="298239"/>
                  <a:pt x="4700825" y="289807"/>
                </a:cubicBezTo>
                <a:cubicBezTo>
                  <a:pt x="4694501" y="289807"/>
                  <a:pt x="4689185" y="288190"/>
                  <a:pt x="4684876" y="284957"/>
                </a:cubicBezTo>
                <a:cubicBezTo>
                  <a:pt x="4680566" y="281723"/>
                  <a:pt x="4677648" y="277493"/>
                  <a:pt x="4676121" y="272266"/>
                </a:cubicBezTo>
                <a:cubicBezTo>
                  <a:pt x="4674594" y="267039"/>
                  <a:pt x="4674314" y="262156"/>
                  <a:pt x="4675282" y="257617"/>
                </a:cubicBezTo>
                <a:cubicBezTo>
                  <a:pt x="4676250" y="253078"/>
                  <a:pt x="4679878" y="248282"/>
                  <a:pt x="4686166" y="243227"/>
                </a:cubicBezTo>
                <a:cubicBezTo>
                  <a:pt x="4689310" y="240699"/>
                  <a:pt x="4692874" y="239114"/>
                  <a:pt x="4696857" y="238470"/>
                </a:cubicBezTo>
                <a:close/>
                <a:moveTo>
                  <a:pt x="2348800" y="234188"/>
                </a:moveTo>
                <a:cubicBezTo>
                  <a:pt x="2352038" y="234575"/>
                  <a:pt x="2356354" y="235720"/>
                  <a:pt x="2361745" y="237623"/>
                </a:cubicBezTo>
                <a:cubicBezTo>
                  <a:pt x="2380058" y="244048"/>
                  <a:pt x="2392093" y="251340"/>
                  <a:pt x="2397850" y="259499"/>
                </a:cubicBezTo>
                <a:cubicBezTo>
                  <a:pt x="2403608" y="267659"/>
                  <a:pt x="2405888" y="276998"/>
                  <a:pt x="2404691" y="287516"/>
                </a:cubicBezTo>
                <a:cubicBezTo>
                  <a:pt x="2403493" y="298035"/>
                  <a:pt x="2397091" y="298777"/>
                  <a:pt x="2385482" y="289743"/>
                </a:cubicBezTo>
                <a:cubicBezTo>
                  <a:pt x="2373873" y="280708"/>
                  <a:pt x="2361624" y="267860"/>
                  <a:pt x="2348732" y="251196"/>
                </a:cubicBezTo>
                <a:cubicBezTo>
                  <a:pt x="2339063" y="238699"/>
                  <a:pt x="2339086" y="233029"/>
                  <a:pt x="2348800" y="234188"/>
                </a:cubicBezTo>
                <a:close/>
                <a:moveTo>
                  <a:pt x="2233993" y="232119"/>
                </a:moveTo>
                <a:cubicBezTo>
                  <a:pt x="2237168" y="232472"/>
                  <a:pt x="2238635" y="236598"/>
                  <a:pt x="2238394" y="244496"/>
                </a:cubicBezTo>
                <a:cubicBezTo>
                  <a:pt x="2237914" y="260292"/>
                  <a:pt x="2232042" y="275166"/>
                  <a:pt x="2220778" y="289119"/>
                </a:cubicBezTo>
                <a:cubicBezTo>
                  <a:pt x="2209513" y="303072"/>
                  <a:pt x="2201852" y="304581"/>
                  <a:pt x="2197794" y="293647"/>
                </a:cubicBezTo>
                <a:cubicBezTo>
                  <a:pt x="2193736" y="282712"/>
                  <a:pt x="2194277" y="274374"/>
                  <a:pt x="2199418" y="268630"/>
                </a:cubicBezTo>
                <a:cubicBezTo>
                  <a:pt x="2204559" y="262887"/>
                  <a:pt x="2211202" y="254136"/>
                  <a:pt x="2219347" y="242377"/>
                </a:cubicBezTo>
                <a:cubicBezTo>
                  <a:pt x="2225937" y="235185"/>
                  <a:pt x="2230818" y="231766"/>
                  <a:pt x="2233993" y="232119"/>
                </a:cubicBezTo>
                <a:close/>
                <a:moveTo>
                  <a:pt x="2622489" y="212865"/>
                </a:moveTo>
                <a:lnTo>
                  <a:pt x="2598419" y="217877"/>
                </a:lnTo>
                <a:cubicBezTo>
                  <a:pt x="2592984" y="230080"/>
                  <a:pt x="2590421" y="236695"/>
                  <a:pt x="2590729" y="237720"/>
                </a:cubicBezTo>
                <a:cubicBezTo>
                  <a:pt x="2591038" y="238745"/>
                  <a:pt x="2592439" y="239617"/>
                  <a:pt x="2594935" y="240334"/>
                </a:cubicBezTo>
                <a:cubicBezTo>
                  <a:pt x="2597430" y="241051"/>
                  <a:pt x="2601653" y="242642"/>
                  <a:pt x="2607604" y="245109"/>
                </a:cubicBezTo>
                <a:cubicBezTo>
                  <a:pt x="2613082" y="238455"/>
                  <a:pt x="2618044" y="227707"/>
                  <a:pt x="2622489" y="212865"/>
                </a:cubicBezTo>
                <a:close/>
                <a:moveTo>
                  <a:pt x="235751" y="205073"/>
                </a:moveTo>
                <a:cubicBezTo>
                  <a:pt x="240302" y="205668"/>
                  <a:pt x="247853" y="208670"/>
                  <a:pt x="258404" y="214080"/>
                </a:cubicBezTo>
                <a:cubicBezTo>
                  <a:pt x="279505" y="224900"/>
                  <a:pt x="291232" y="236067"/>
                  <a:pt x="293584" y="247582"/>
                </a:cubicBezTo>
                <a:cubicBezTo>
                  <a:pt x="295936" y="259098"/>
                  <a:pt x="295197" y="267888"/>
                  <a:pt x="291368" y="273954"/>
                </a:cubicBezTo>
                <a:cubicBezTo>
                  <a:pt x="287540" y="280020"/>
                  <a:pt x="281857" y="279264"/>
                  <a:pt x="274322" y="271685"/>
                </a:cubicBezTo>
                <a:cubicBezTo>
                  <a:pt x="266786" y="264106"/>
                  <a:pt x="258271" y="254157"/>
                  <a:pt x="248778" y="241839"/>
                </a:cubicBezTo>
                <a:cubicBezTo>
                  <a:pt x="239887" y="229392"/>
                  <a:pt x="233993" y="218949"/>
                  <a:pt x="231096" y="210509"/>
                </a:cubicBezTo>
                <a:cubicBezTo>
                  <a:pt x="229648" y="206290"/>
                  <a:pt x="231199" y="204478"/>
                  <a:pt x="235751" y="205073"/>
                </a:cubicBezTo>
                <a:close/>
                <a:moveTo>
                  <a:pt x="144503" y="204315"/>
                </a:moveTo>
                <a:cubicBezTo>
                  <a:pt x="148936" y="201730"/>
                  <a:pt x="150971" y="207068"/>
                  <a:pt x="150605" y="220329"/>
                </a:cubicBezTo>
                <a:cubicBezTo>
                  <a:pt x="150118" y="238010"/>
                  <a:pt x="143055" y="254236"/>
                  <a:pt x="129417" y="269007"/>
                </a:cubicBezTo>
                <a:cubicBezTo>
                  <a:pt x="115780" y="283777"/>
                  <a:pt x="107018" y="286172"/>
                  <a:pt x="103132" y="276191"/>
                </a:cubicBezTo>
                <a:cubicBezTo>
                  <a:pt x="100063" y="264203"/>
                  <a:pt x="101106" y="255581"/>
                  <a:pt x="106261" y="250325"/>
                </a:cubicBezTo>
                <a:cubicBezTo>
                  <a:pt x="111417" y="245069"/>
                  <a:pt x="116195" y="239581"/>
                  <a:pt x="120598" y="233859"/>
                </a:cubicBezTo>
                <a:cubicBezTo>
                  <a:pt x="125001" y="228137"/>
                  <a:pt x="131224" y="220031"/>
                  <a:pt x="139269" y="209541"/>
                </a:cubicBezTo>
                <a:cubicBezTo>
                  <a:pt x="141280" y="206919"/>
                  <a:pt x="143025" y="205177"/>
                  <a:pt x="144503" y="204315"/>
                </a:cubicBezTo>
                <a:close/>
                <a:moveTo>
                  <a:pt x="2417390" y="184920"/>
                </a:moveTo>
                <a:cubicBezTo>
                  <a:pt x="2424996" y="185955"/>
                  <a:pt x="2430801" y="188078"/>
                  <a:pt x="2434805" y="191290"/>
                </a:cubicBezTo>
                <a:cubicBezTo>
                  <a:pt x="2442814" y="197714"/>
                  <a:pt x="2447070" y="203590"/>
                  <a:pt x="2447572" y="208918"/>
                </a:cubicBezTo>
                <a:cubicBezTo>
                  <a:pt x="2448074" y="214245"/>
                  <a:pt x="2441248" y="216231"/>
                  <a:pt x="2427094" y="214876"/>
                </a:cubicBezTo>
                <a:cubicBezTo>
                  <a:pt x="2412940" y="213521"/>
                  <a:pt x="2396320" y="212399"/>
                  <a:pt x="2377233" y="211510"/>
                </a:cubicBezTo>
                <a:cubicBezTo>
                  <a:pt x="2358146" y="210621"/>
                  <a:pt x="2336399" y="211323"/>
                  <a:pt x="2311992" y="213618"/>
                </a:cubicBezTo>
                <a:cubicBezTo>
                  <a:pt x="2317398" y="220243"/>
                  <a:pt x="2319428" y="225907"/>
                  <a:pt x="2318079" y="230611"/>
                </a:cubicBezTo>
                <a:cubicBezTo>
                  <a:pt x="2316731" y="235314"/>
                  <a:pt x="2316057" y="243323"/>
                  <a:pt x="2316057" y="254638"/>
                </a:cubicBezTo>
                <a:cubicBezTo>
                  <a:pt x="2316057" y="266426"/>
                  <a:pt x="2316280" y="277711"/>
                  <a:pt x="2316724" y="288495"/>
                </a:cubicBezTo>
                <a:cubicBezTo>
                  <a:pt x="2317169" y="299279"/>
                  <a:pt x="2312978" y="309392"/>
                  <a:pt x="2304152" y="318835"/>
                </a:cubicBezTo>
                <a:cubicBezTo>
                  <a:pt x="2295325" y="328278"/>
                  <a:pt x="2289747" y="328899"/>
                  <a:pt x="2287417" y="320696"/>
                </a:cubicBezTo>
                <a:cubicBezTo>
                  <a:pt x="2285086" y="312493"/>
                  <a:pt x="2278225" y="303466"/>
                  <a:pt x="2266831" y="293615"/>
                </a:cubicBezTo>
                <a:cubicBezTo>
                  <a:pt x="2255438" y="283763"/>
                  <a:pt x="2254739" y="279963"/>
                  <a:pt x="2264734" y="282214"/>
                </a:cubicBezTo>
                <a:cubicBezTo>
                  <a:pt x="2274729" y="284466"/>
                  <a:pt x="2281487" y="285487"/>
                  <a:pt x="2285007" y="285279"/>
                </a:cubicBezTo>
                <a:cubicBezTo>
                  <a:pt x="2288528" y="285071"/>
                  <a:pt x="2290507" y="276596"/>
                  <a:pt x="2290944" y="259854"/>
                </a:cubicBezTo>
                <a:cubicBezTo>
                  <a:pt x="2291382" y="243112"/>
                  <a:pt x="2290510" y="228797"/>
                  <a:pt x="2288331" y="216909"/>
                </a:cubicBezTo>
                <a:cubicBezTo>
                  <a:pt x="2262189" y="221412"/>
                  <a:pt x="2241356" y="224997"/>
                  <a:pt x="2225833" y="227664"/>
                </a:cubicBezTo>
                <a:cubicBezTo>
                  <a:pt x="2210309" y="230331"/>
                  <a:pt x="2198980" y="232131"/>
                  <a:pt x="2191846" y="233063"/>
                </a:cubicBezTo>
                <a:cubicBezTo>
                  <a:pt x="2184712" y="233995"/>
                  <a:pt x="2176380" y="229940"/>
                  <a:pt x="2166851" y="220899"/>
                </a:cubicBezTo>
                <a:cubicBezTo>
                  <a:pt x="2157322" y="211857"/>
                  <a:pt x="2160689" y="207337"/>
                  <a:pt x="2176950" y="207337"/>
                </a:cubicBezTo>
                <a:cubicBezTo>
                  <a:pt x="2191248" y="207337"/>
                  <a:pt x="2213855" y="205544"/>
                  <a:pt x="2244772" y="201959"/>
                </a:cubicBezTo>
                <a:cubicBezTo>
                  <a:pt x="2275690" y="198374"/>
                  <a:pt x="2301882" y="195237"/>
                  <a:pt x="2323350" y="192548"/>
                </a:cubicBezTo>
                <a:cubicBezTo>
                  <a:pt x="2344817" y="189860"/>
                  <a:pt x="2366757" y="187372"/>
                  <a:pt x="2389171" y="185084"/>
                </a:cubicBezTo>
                <a:cubicBezTo>
                  <a:pt x="2400378" y="183941"/>
                  <a:pt x="2409784" y="183886"/>
                  <a:pt x="2417390" y="184920"/>
                </a:cubicBezTo>
                <a:close/>
                <a:moveTo>
                  <a:pt x="6328379" y="169598"/>
                </a:moveTo>
                <a:cubicBezTo>
                  <a:pt x="6329835" y="170008"/>
                  <a:pt x="6331439" y="170889"/>
                  <a:pt x="6333192" y="172243"/>
                </a:cubicBezTo>
                <a:cubicBezTo>
                  <a:pt x="6340205" y="177656"/>
                  <a:pt x="6345391" y="183116"/>
                  <a:pt x="6348755" y="188623"/>
                </a:cubicBezTo>
                <a:cubicBezTo>
                  <a:pt x="6352117" y="194129"/>
                  <a:pt x="6351522" y="198281"/>
                  <a:pt x="6346969" y="201077"/>
                </a:cubicBezTo>
                <a:cubicBezTo>
                  <a:pt x="6342416" y="203874"/>
                  <a:pt x="6329399" y="217016"/>
                  <a:pt x="6307917" y="240506"/>
                </a:cubicBezTo>
                <a:cubicBezTo>
                  <a:pt x="6330230" y="249425"/>
                  <a:pt x="6345933" y="257262"/>
                  <a:pt x="6355025" y="264016"/>
                </a:cubicBezTo>
                <a:cubicBezTo>
                  <a:pt x="6364117" y="270771"/>
                  <a:pt x="6366963" y="280805"/>
                  <a:pt x="6363565" y="294120"/>
                </a:cubicBezTo>
                <a:cubicBezTo>
                  <a:pt x="6360166" y="307435"/>
                  <a:pt x="6352885" y="307801"/>
                  <a:pt x="6341721" y="295217"/>
                </a:cubicBezTo>
                <a:cubicBezTo>
                  <a:pt x="6330557" y="282634"/>
                  <a:pt x="6316177" y="268232"/>
                  <a:pt x="6298582" y="252014"/>
                </a:cubicBezTo>
                <a:cubicBezTo>
                  <a:pt x="6288500" y="263127"/>
                  <a:pt x="6276803" y="273044"/>
                  <a:pt x="6263487" y="281762"/>
                </a:cubicBezTo>
                <a:cubicBezTo>
                  <a:pt x="6250173" y="290481"/>
                  <a:pt x="6234423" y="297601"/>
                  <a:pt x="6216241" y="303122"/>
                </a:cubicBezTo>
                <a:cubicBezTo>
                  <a:pt x="6198057" y="308643"/>
                  <a:pt x="6201692" y="302577"/>
                  <a:pt x="6227146" y="284924"/>
                </a:cubicBezTo>
                <a:cubicBezTo>
                  <a:pt x="6252599" y="267272"/>
                  <a:pt x="6273762" y="247568"/>
                  <a:pt x="6290633" y="225814"/>
                </a:cubicBezTo>
                <a:cubicBezTo>
                  <a:pt x="6307505" y="204060"/>
                  <a:pt x="6317063" y="188340"/>
                  <a:pt x="6319307" y="178653"/>
                </a:cubicBezTo>
                <a:cubicBezTo>
                  <a:pt x="6320990" y="171388"/>
                  <a:pt x="6324014" y="168369"/>
                  <a:pt x="6328379" y="169598"/>
                </a:cubicBezTo>
                <a:close/>
                <a:moveTo>
                  <a:pt x="5812643" y="163310"/>
                </a:moveTo>
                <a:cubicBezTo>
                  <a:pt x="5815144" y="162461"/>
                  <a:pt x="5820053" y="164044"/>
                  <a:pt x="5827370" y="168059"/>
                </a:cubicBezTo>
                <a:cubicBezTo>
                  <a:pt x="5842004" y="176089"/>
                  <a:pt x="5852379" y="184898"/>
                  <a:pt x="5858495" y="194484"/>
                </a:cubicBezTo>
                <a:cubicBezTo>
                  <a:pt x="5864611" y="204071"/>
                  <a:pt x="5865095" y="214030"/>
                  <a:pt x="5859947" y="224362"/>
                </a:cubicBezTo>
                <a:cubicBezTo>
                  <a:pt x="5854799" y="234694"/>
                  <a:pt x="5848553" y="235469"/>
                  <a:pt x="5841211" y="226685"/>
                </a:cubicBezTo>
                <a:cubicBezTo>
                  <a:pt x="5833869" y="217902"/>
                  <a:pt x="5828463" y="210033"/>
                  <a:pt x="5824993" y="203078"/>
                </a:cubicBezTo>
                <a:cubicBezTo>
                  <a:pt x="5821207" y="194560"/>
                  <a:pt x="5816998" y="184586"/>
                  <a:pt x="5812367" y="173157"/>
                </a:cubicBezTo>
                <a:cubicBezTo>
                  <a:pt x="5810051" y="167442"/>
                  <a:pt x="5810143" y="164160"/>
                  <a:pt x="5812643" y="163310"/>
                </a:cubicBezTo>
                <a:close/>
                <a:moveTo>
                  <a:pt x="1957240" y="157173"/>
                </a:moveTo>
                <a:cubicBezTo>
                  <a:pt x="1959559" y="157484"/>
                  <a:pt x="1962364" y="158119"/>
                  <a:pt x="1965655" y="159078"/>
                </a:cubicBezTo>
                <a:cubicBezTo>
                  <a:pt x="1978819" y="162914"/>
                  <a:pt x="1988294" y="168726"/>
                  <a:pt x="1994080" y="176512"/>
                </a:cubicBezTo>
                <a:cubicBezTo>
                  <a:pt x="1999867" y="184299"/>
                  <a:pt x="2001294" y="193878"/>
                  <a:pt x="1998361" y="205250"/>
                </a:cubicBezTo>
                <a:cubicBezTo>
                  <a:pt x="1995428" y="216622"/>
                  <a:pt x="1986183" y="213940"/>
                  <a:pt x="1970624" y="197205"/>
                </a:cubicBezTo>
                <a:cubicBezTo>
                  <a:pt x="1958936" y="181015"/>
                  <a:pt x="1951895" y="169654"/>
                  <a:pt x="1949500" y="163122"/>
                </a:cubicBezTo>
                <a:cubicBezTo>
                  <a:pt x="1947704" y="158223"/>
                  <a:pt x="1950284" y="156240"/>
                  <a:pt x="1957240" y="157173"/>
                </a:cubicBezTo>
                <a:close/>
                <a:moveTo>
                  <a:pt x="2334489" y="153219"/>
                </a:moveTo>
                <a:cubicBezTo>
                  <a:pt x="2339865" y="153530"/>
                  <a:pt x="2344408" y="155160"/>
                  <a:pt x="2348119" y="158110"/>
                </a:cubicBezTo>
                <a:cubicBezTo>
                  <a:pt x="2355540" y="164011"/>
                  <a:pt x="2355106" y="168758"/>
                  <a:pt x="2346817" y="172350"/>
                </a:cubicBezTo>
                <a:cubicBezTo>
                  <a:pt x="2338529" y="175942"/>
                  <a:pt x="2328250" y="178420"/>
                  <a:pt x="2315982" y="179782"/>
                </a:cubicBezTo>
                <a:cubicBezTo>
                  <a:pt x="2303714" y="181144"/>
                  <a:pt x="2294476" y="182277"/>
                  <a:pt x="2288266" y="183181"/>
                </a:cubicBezTo>
                <a:lnTo>
                  <a:pt x="2264368" y="187160"/>
                </a:lnTo>
                <a:cubicBezTo>
                  <a:pt x="2254258" y="188106"/>
                  <a:pt x="2244346" y="185848"/>
                  <a:pt x="2234630" y="180384"/>
                </a:cubicBezTo>
                <a:cubicBezTo>
                  <a:pt x="2224915" y="174921"/>
                  <a:pt x="2225564" y="171536"/>
                  <a:pt x="2236577" y="170231"/>
                </a:cubicBezTo>
                <a:cubicBezTo>
                  <a:pt x="2247590" y="168926"/>
                  <a:pt x="2260393" y="166951"/>
                  <a:pt x="2274984" y="164305"/>
                </a:cubicBezTo>
                <a:cubicBezTo>
                  <a:pt x="2289575" y="161660"/>
                  <a:pt x="2303202" y="158974"/>
                  <a:pt x="2315864" y="156250"/>
                </a:cubicBezTo>
                <a:cubicBezTo>
                  <a:pt x="2322905" y="153919"/>
                  <a:pt x="2329113" y="152909"/>
                  <a:pt x="2334489" y="153219"/>
                </a:cubicBezTo>
                <a:close/>
                <a:moveTo>
                  <a:pt x="5862419" y="134059"/>
                </a:moveTo>
                <a:cubicBezTo>
                  <a:pt x="5865303" y="133846"/>
                  <a:pt x="5870086" y="135765"/>
                  <a:pt x="5876769" y="139816"/>
                </a:cubicBezTo>
                <a:cubicBezTo>
                  <a:pt x="5890133" y="147918"/>
                  <a:pt x="5898709" y="156067"/>
                  <a:pt x="5902495" y="164262"/>
                </a:cubicBezTo>
                <a:cubicBezTo>
                  <a:pt x="5906281" y="172458"/>
                  <a:pt x="5905811" y="181481"/>
                  <a:pt x="5901086" y="191333"/>
                </a:cubicBezTo>
                <a:cubicBezTo>
                  <a:pt x="5896361" y="201185"/>
                  <a:pt x="5890575" y="201733"/>
                  <a:pt x="5883727" y="192979"/>
                </a:cubicBezTo>
                <a:cubicBezTo>
                  <a:pt x="5876879" y="184224"/>
                  <a:pt x="5871584" y="175638"/>
                  <a:pt x="5867841" y="167220"/>
                </a:cubicBezTo>
                <a:cubicBezTo>
                  <a:pt x="5864084" y="158759"/>
                  <a:pt x="5861292" y="150051"/>
                  <a:pt x="5859463" y="141096"/>
                </a:cubicBezTo>
                <a:cubicBezTo>
                  <a:pt x="5858549" y="136618"/>
                  <a:pt x="5859535" y="134272"/>
                  <a:pt x="5862419" y="134059"/>
                </a:cubicBezTo>
                <a:close/>
                <a:moveTo>
                  <a:pt x="5103057" y="130502"/>
                </a:moveTo>
                <a:cubicBezTo>
                  <a:pt x="5097558" y="131376"/>
                  <a:pt x="5088585" y="133370"/>
                  <a:pt x="5076137" y="136482"/>
                </a:cubicBezTo>
                <a:cubicBezTo>
                  <a:pt x="5075320" y="150162"/>
                  <a:pt x="5073599" y="163420"/>
                  <a:pt x="5070975" y="176254"/>
                </a:cubicBezTo>
                <a:cubicBezTo>
                  <a:pt x="5083235" y="173759"/>
                  <a:pt x="5095848" y="170490"/>
                  <a:pt x="5108811" y="166446"/>
                </a:cubicBezTo>
                <a:cubicBezTo>
                  <a:pt x="5110475" y="155676"/>
                  <a:pt x="5111306" y="146376"/>
                  <a:pt x="5111306" y="138547"/>
                </a:cubicBezTo>
                <a:cubicBezTo>
                  <a:pt x="5111306" y="132309"/>
                  <a:pt x="5108557" y="129627"/>
                  <a:pt x="5103057" y="130502"/>
                </a:cubicBezTo>
                <a:close/>
                <a:moveTo>
                  <a:pt x="1881108" y="129846"/>
                </a:moveTo>
                <a:cubicBezTo>
                  <a:pt x="1876182" y="130283"/>
                  <a:pt x="1863646" y="132509"/>
                  <a:pt x="1843498" y="136525"/>
                </a:cubicBezTo>
                <a:lnTo>
                  <a:pt x="1844680" y="174921"/>
                </a:lnTo>
                <a:cubicBezTo>
                  <a:pt x="1852611" y="174175"/>
                  <a:pt x="1859211" y="172411"/>
                  <a:pt x="1864481" y="169629"/>
                </a:cubicBezTo>
                <a:cubicBezTo>
                  <a:pt x="1869751" y="166847"/>
                  <a:pt x="1875444" y="168464"/>
                  <a:pt x="1881560" y="174480"/>
                </a:cubicBezTo>
                <a:cubicBezTo>
                  <a:pt x="1887676" y="180495"/>
                  <a:pt x="1885920" y="185471"/>
                  <a:pt x="1876290" y="189408"/>
                </a:cubicBezTo>
                <a:cubicBezTo>
                  <a:pt x="1866661" y="193344"/>
                  <a:pt x="1856182" y="195312"/>
                  <a:pt x="1844853" y="195312"/>
                </a:cubicBezTo>
                <a:lnTo>
                  <a:pt x="1846014" y="230245"/>
                </a:lnTo>
                <a:cubicBezTo>
                  <a:pt x="1850546" y="230374"/>
                  <a:pt x="1857300" y="228607"/>
                  <a:pt x="1866277" y="224943"/>
                </a:cubicBezTo>
                <a:cubicBezTo>
                  <a:pt x="1875254" y="221279"/>
                  <a:pt x="1881273" y="221473"/>
                  <a:pt x="1884335" y="225524"/>
                </a:cubicBezTo>
                <a:cubicBezTo>
                  <a:pt x="1887396" y="229575"/>
                  <a:pt x="1889652" y="229317"/>
                  <a:pt x="1891100" y="224749"/>
                </a:cubicBezTo>
                <a:cubicBezTo>
                  <a:pt x="1892548" y="220182"/>
                  <a:pt x="1893498" y="204666"/>
                  <a:pt x="1893950" y="178201"/>
                </a:cubicBezTo>
                <a:cubicBezTo>
                  <a:pt x="1894402" y="151736"/>
                  <a:pt x="1893606" y="136951"/>
                  <a:pt x="1891562" y="133847"/>
                </a:cubicBezTo>
                <a:cubicBezTo>
                  <a:pt x="1889519" y="130742"/>
                  <a:pt x="1886034" y="129408"/>
                  <a:pt x="1881108" y="129846"/>
                </a:cubicBezTo>
                <a:close/>
                <a:moveTo>
                  <a:pt x="428771" y="128146"/>
                </a:moveTo>
                <a:cubicBezTo>
                  <a:pt x="432412" y="125671"/>
                  <a:pt x="434919" y="132002"/>
                  <a:pt x="436290" y="147140"/>
                </a:cubicBezTo>
                <a:cubicBezTo>
                  <a:pt x="438118" y="167324"/>
                  <a:pt x="432662" y="187597"/>
                  <a:pt x="419921" y="207960"/>
                </a:cubicBezTo>
                <a:cubicBezTo>
                  <a:pt x="407179" y="228324"/>
                  <a:pt x="397704" y="232654"/>
                  <a:pt x="391495" y="220953"/>
                </a:cubicBezTo>
                <a:cubicBezTo>
                  <a:pt x="385286" y="209251"/>
                  <a:pt x="385357" y="198991"/>
                  <a:pt x="391710" y="190171"/>
                </a:cubicBezTo>
                <a:cubicBezTo>
                  <a:pt x="398063" y="181352"/>
                  <a:pt x="403440" y="172598"/>
                  <a:pt x="407843" y="163907"/>
                </a:cubicBezTo>
                <a:cubicBezTo>
                  <a:pt x="413249" y="154801"/>
                  <a:pt x="418885" y="144684"/>
                  <a:pt x="424750" y="133556"/>
                </a:cubicBezTo>
                <a:cubicBezTo>
                  <a:pt x="426216" y="130774"/>
                  <a:pt x="427556" y="128971"/>
                  <a:pt x="428771" y="128146"/>
                </a:cubicBezTo>
                <a:close/>
                <a:moveTo>
                  <a:pt x="1316120" y="126079"/>
                </a:moveTo>
                <a:cubicBezTo>
                  <a:pt x="1319764" y="126769"/>
                  <a:pt x="1323447" y="128279"/>
                  <a:pt x="1327168" y="130609"/>
                </a:cubicBezTo>
                <a:cubicBezTo>
                  <a:pt x="1334611" y="135270"/>
                  <a:pt x="1335177" y="139776"/>
                  <a:pt x="1328867" y="144129"/>
                </a:cubicBezTo>
                <a:cubicBezTo>
                  <a:pt x="1322558" y="148481"/>
                  <a:pt x="1312663" y="151546"/>
                  <a:pt x="1299183" y="153324"/>
                </a:cubicBezTo>
                <a:cubicBezTo>
                  <a:pt x="1308189" y="157368"/>
                  <a:pt x="1312240" y="161401"/>
                  <a:pt x="1311336" y="165424"/>
                </a:cubicBezTo>
                <a:cubicBezTo>
                  <a:pt x="1310433" y="169446"/>
                  <a:pt x="1309981" y="173056"/>
                  <a:pt x="1309981" y="176254"/>
                </a:cubicBezTo>
                <a:cubicBezTo>
                  <a:pt x="1323404" y="173558"/>
                  <a:pt x="1337382" y="170862"/>
                  <a:pt x="1351916" y="168166"/>
                </a:cubicBezTo>
                <a:cubicBezTo>
                  <a:pt x="1366450" y="165470"/>
                  <a:pt x="1377943" y="169547"/>
                  <a:pt x="1386397" y="180395"/>
                </a:cubicBezTo>
                <a:cubicBezTo>
                  <a:pt x="1394850" y="191243"/>
                  <a:pt x="1391197" y="195994"/>
                  <a:pt x="1375437" y="194646"/>
                </a:cubicBezTo>
                <a:cubicBezTo>
                  <a:pt x="1359677" y="193298"/>
                  <a:pt x="1338310" y="194273"/>
                  <a:pt x="1311336" y="197571"/>
                </a:cubicBezTo>
                <a:cubicBezTo>
                  <a:pt x="1313100" y="223814"/>
                  <a:pt x="1314438" y="244955"/>
                  <a:pt x="1315348" y="260994"/>
                </a:cubicBezTo>
                <a:cubicBezTo>
                  <a:pt x="1316259" y="277034"/>
                  <a:pt x="1315276" y="289140"/>
                  <a:pt x="1312401" y="297314"/>
                </a:cubicBezTo>
                <a:cubicBezTo>
                  <a:pt x="1309526" y="305488"/>
                  <a:pt x="1304166" y="313028"/>
                  <a:pt x="1296322" y="319932"/>
                </a:cubicBezTo>
                <a:cubicBezTo>
                  <a:pt x="1288478" y="326837"/>
                  <a:pt x="1281986" y="325866"/>
                  <a:pt x="1276845" y="317018"/>
                </a:cubicBezTo>
                <a:cubicBezTo>
                  <a:pt x="1271704" y="308170"/>
                  <a:pt x="1262644" y="299594"/>
                  <a:pt x="1249666" y="291291"/>
                </a:cubicBezTo>
                <a:cubicBezTo>
                  <a:pt x="1236689" y="282988"/>
                  <a:pt x="1237846" y="279737"/>
                  <a:pt x="1253140" y="281537"/>
                </a:cubicBezTo>
                <a:cubicBezTo>
                  <a:pt x="1268434" y="283336"/>
                  <a:pt x="1277892" y="284132"/>
                  <a:pt x="1281513" y="283924"/>
                </a:cubicBezTo>
                <a:cubicBezTo>
                  <a:pt x="1285133" y="283716"/>
                  <a:pt x="1287159" y="275912"/>
                  <a:pt x="1287589" y="260510"/>
                </a:cubicBezTo>
                <a:cubicBezTo>
                  <a:pt x="1288019" y="245109"/>
                  <a:pt x="1287424" y="225176"/>
                  <a:pt x="1285804" y="200712"/>
                </a:cubicBezTo>
                <a:cubicBezTo>
                  <a:pt x="1262229" y="203393"/>
                  <a:pt x="1243582" y="205688"/>
                  <a:pt x="1229863" y="207597"/>
                </a:cubicBezTo>
                <a:lnTo>
                  <a:pt x="1228547" y="207826"/>
                </a:lnTo>
                <a:lnTo>
                  <a:pt x="1242229" y="214833"/>
                </a:lnTo>
                <a:cubicBezTo>
                  <a:pt x="1246291" y="217658"/>
                  <a:pt x="1249774" y="220931"/>
                  <a:pt x="1252678" y="224652"/>
                </a:cubicBezTo>
                <a:cubicBezTo>
                  <a:pt x="1258486" y="232095"/>
                  <a:pt x="1258737" y="240541"/>
                  <a:pt x="1253431" y="249992"/>
                </a:cubicBezTo>
                <a:cubicBezTo>
                  <a:pt x="1248125" y="259442"/>
                  <a:pt x="1242314" y="259739"/>
                  <a:pt x="1235997" y="250884"/>
                </a:cubicBezTo>
                <a:cubicBezTo>
                  <a:pt x="1229680" y="242029"/>
                  <a:pt x="1224256" y="232611"/>
                  <a:pt x="1219724" y="222631"/>
                </a:cubicBezTo>
                <a:cubicBezTo>
                  <a:pt x="1218544" y="219178"/>
                  <a:pt x="1217839" y="216278"/>
                  <a:pt x="1217607" y="213930"/>
                </a:cubicBezTo>
                <a:lnTo>
                  <a:pt x="1218186" y="209621"/>
                </a:lnTo>
                <a:lnTo>
                  <a:pt x="1203494" y="212166"/>
                </a:lnTo>
                <a:cubicBezTo>
                  <a:pt x="1195772" y="214439"/>
                  <a:pt x="1186594" y="211585"/>
                  <a:pt x="1175961" y="203605"/>
                </a:cubicBezTo>
                <a:cubicBezTo>
                  <a:pt x="1165328" y="195624"/>
                  <a:pt x="1166246" y="191333"/>
                  <a:pt x="1178714" y="190731"/>
                </a:cubicBezTo>
                <a:cubicBezTo>
                  <a:pt x="1191183" y="190128"/>
                  <a:pt x="1205742" y="188927"/>
                  <a:pt x="1222391" y="187128"/>
                </a:cubicBezTo>
                <a:cubicBezTo>
                  <a:pt x="1239040" y="185328"/>
                  <a:pt x="1259188" y="183216"/>
                  <a:pt x="1282835" y="180793"/>
                </a:cubicBezTo>
                <a:cubicBezTo>
                  <a:pt x="1281975" y="171357"/>
                  <a:pt x="1280254" y="163599"/>
                  <a:pt x="1277673" y="157519"/>
                </a:cubicBezTo>
                <a:cubicBezTo>
                  <a:pt x="1266172" y="159326"/>
                  <a:pt x="1256112" y="160677"/>
                  <a:pt x="1247494" y="161573"/>
                </a:cubicBezTo>
                <a:cubicBezTo>
                  <a:pt x="1238875" y="162470"/>
                  <a:pt x="1230461" y="159297"/>
                  <a:pt x="1222251" y="152055"/>
                </a:cubicBezTo>
                <a:cubicBezTo>
                  <a:pt x="1214042" y="144813"/>
                  <a:pt x="1215365" y="141192"/>
                  <a:pt x="1226220" y="141192"/>
                </a:cubicBezTo>
                <a:cubicBezTo>
                  <a:pt x="1235011" y="141192"/>
                  <a:pt x="1248333" y="139493"/>
                  <a:pt x="1266186" y="136094"/>
                </a:cubicBezTo>
                <a:cubicBezTo>
                  <a:pt x="1285130" y="131577"/>
                  <a:pt x="1298168" y="128369"/>
                  <a:pt x="1305303" y="126469"/>
                </a:cubicBezTo>
                <a:cubicBezTo>
                  <a:pt x="1308870" y="125519"/>
                  <a:pt x="1312476" y="125389"/>
                  <a:pt x="1316120" y="126079"/>
                </a:cubicBezTo>
                <a:close/>
                <a:moveTo>
                  <a:pt x="584830" y="120360"/>
                </a:moveTo>
                <a:cubicBezTo>
                  <a:pt x="592143" y="121786"/>
                  <a:pt x="602289" y="125755"/>
                  <a:pt x="615267" y="132266"/>
                </a:cubicBezTo>
                <a:cubicBezTo>
                  <a:pt x="628575" y="137944"/>
                  <a:pt x="639201" y="147398"/>
                  <a:pt x="647145" y="160627"/>
                </a:cubicBezTo>
                <a:cubicBezTo>
                  <a:pt x="655089" y="173856"/>
                  <a:pt x="656262" y="187221"/>
                  <a:pt x="650662" y="200722"/>
                </a:cubicBezTo>
                <a:cubicBezTo>
                  <a:pt x="645062" y="214224"/>
                  <a:pt x="636354" y="211883"/>
                  <a:pt x="624538" y="193699"/>
                </a:cubicBezTo>
                <a:cubicBezTo>
                  <a:pt x="612721" y="175516"/>
                  <a:pt x="601321" y="158390"/>
                  <a:pt x="590336" y="142322"/>
                </a:cubicBezTo>
                <a:cubicBezTo>
                  <a:pt x="579352" y="126253"/>
                  <a:pt x="577516" y="118933"/>
                  <a:pt x="584830" y="120360"/>
                </a:cubicBezTo>
                <a:close/>
                <a:moveTo>
                  <a:pt x="6150569" y="108443"/>
                </a:moveTo>
                <a:cubicBezTo>
                  <a:pt x="6154327" y="108314"/>
                  <a:pt x="6158693" y="109422"/>
                  <a:pt x="6163669" y="111766"/>
                </a:cubicBezTo>
                <a:cubicBezTo>
                  <a:pt x="6177952" y="118621"/>
                  <a:pt x="6182078" y="124963"/>
                  <a:pt x="6176048" y="130792"/>
                </a:cubicBezTo>
                <a:cubicBezTo>
                  <a:pt x="6170017" y="136621"/>
                  <a:pt x="6166175" y="142436"/>
                  <a:pt x="6164519" y="148237"/>
                </a:cubicBezTo>
                <a:cubicBezTo>
                  <a:pt x="6162863" y="154038"/>
                  <a:pt x="6161371" y="165829"/>
                  <a:pt x="6160045" y="183611"/>
                </a:cubicBezTo>
                <a:cubicBezTo>
                  <a:pt x="6158718" y="201393"/>
                  <a:pt x="6158201" y="213388"/>
                  <a:pt x="6158496" y="219598"/>
                </a:cubicBezTo>
                <a:cubicBezTo>
                  <a:pt x="6158789" y="225807"/>
                  <a:pt x="6159725" y="227112"/>
                  <a:pt x="6161303" y="223512"/>
                </a:cubicBezTo>
                <a:cubicBezTo>
                  <a:pt x="6177191" y="211338"/>
                  <a:pt x="6189177" y="203795"/>
                  <a:pt x="6197257" y="200884"/>
                </a:cubicBezTo>
                <a:cubicBezTo>
                  <a:pt x="6205337" y="197973"/>
                  <a:pt x="6201100" y="206222"/>
                  <a:pt x="6184545" y="225631"/>
                </a:cubicBezTo>
                <a:cubicBezTo>
                  <a:pt x="6167989" y="245041"/>
                  <a:pt x="6155499" y="260137"/>
                  <a:pt x="6147074" y="270921"/>
                </a:cubicBezTo>
                <a:cubicBezTo>
                  <a:pt x="6138649" y="281705"/>
                  <a:pt x="6131378" y="281476"/>
                  <a:pt x="6125263" y="270233"/>
                </a:cubicBezTo>
                <a:cubicBezTo>
                  <a:pt x="6119146" y="258990"/>
                  <a:pt x="6118143" y="250519"/>
                  <a:pt x="6122251" y="244818"/>
                </a:cubicBezTo>
                <a:cubicBezTo>
                  <a:pt x="6126359" y="239118"/>
                  <a:pt x="6129733" y="231410"/>
                  <a:pt x="6132372" y="221695"/>
                </a:cubicBezTo>
                <a:cubicBezTo>
                  <a:pt x="6135010" y="211979"/>
                  <a:pt x="6136555" y="200177"/>
                  <a:pt x="6137007" y="186289"/>
                </a:cubicBezTo>
                <a:cubicBezTo>
                  <a:pt x="6137459" y="172400"/>
                  <a:pt x="6137911" y="160760"/>
                  <a:pt x="6138362" y="151367"/>
                </a:cubicBezTo>
                <a:cubicBezTo>
                  <a:pt x="6138814" y="141974"/>
                  <a:pt x="6137777" y="138113"/>
                  <a:pt x="6135254" y="139783"/>
                </a:cubicBezTo>
                <a:cubicBezTo>
                  <a:pt x="6132730" y="141454"/>
                  <a:pt x="6128686" y="143680"/>
                  <a:pt x="6123123" y="146462"/>
                </a:cubicBezTo>
                <a:lnTo>
                  <a:pt x="6107183" y="153109"/>
                </a:lnTo>
                <a:cubicBezTo>
                  <a:pt x="6100199" y="155160"/>
                  <a:pt x="6092065" y="152718"/>
                  <a:pt x="6082779" y="145785"/>
                </a:cubicBezTo>
                <a:cubicBezTo>
                  <a:pt x="6073494" y="138851"/>
                  <a:pt x="6074515" y="134797"/>
                  <a:pt x="6085845" y="133621"/>
                </a:cubicBezTo>
                <a:cubicBezTo>
                  <a:pt x="6097173" y="132445"/>
                  <a:pt x="6107950" y="129939"/>
                  <a:pt x="6118175" y="126103"/>
                </a:cubicBezTo>
                <a:cubicBezTo>
                  <a:pt x="6128399" y="122267"/>
                  <a:pt x="6136050" y="117746"/>
                  <a:pt x="6141127" y="112541"/>
                </a:cubicBezTo>
                <a:cubicBezTo>
                  <a:pt x="6143665" y="109938"/>
                  <a:pt x="6146812" y="108572"/>
                  <a:pt x="6150569" y="108443"/>
                </a:cubicBezTo>
                <a:close/>
                <a:moveTo>
                  <a:pt x="5940623" y="107376"/>
                </a:moveTo>
                <a:cubicBezTo>
                  <a:pt x="5941798" y="107066"/>
                  <a:pt x="5943207" y="107152"/>
                  <a:pt x="5944849" y="107636"/>
                </a:cubicBezTo>
                <a:cubicBezTo>
                  <a:pt x="5951416" y="109572"/>
                  <a:pt x="5959543" y="113871"/>
                  <a:pt x="5969231" y="120532"/>
                </a:cubicBezTo>
                <a:cubicBezTo>
                  <a:pt x="5978917" y="127193"/>
                  <a:pt x="5981563" y="132997"/>
                  <a:pt x="5977168" y="137944"/>
                </a:cubicBezTo>
                <a:cubicBezTo>
                  <a:pt x="5972772" y="142892"/>
                  <a:pt x="5968682" y="148520"/>
                  <a:pt x="5964896" y="154830"/>
                </a:cubicBezTo>
                <a:cubicBezTo>
                  <a:pt x="5961110" y="161140"/>
                  <a:pt x="5954220" y="174293"/>
                  <a:pt x="5944225" y="194291"/>
                </a:cubicBezTo>
                <a:cubicBezTo>
                  <a:pt x="5934229" y="214288"/>
                  <a:pt x="5919509" y="236627"/>
                  <a:pt x="5900064" y="261306"/>
                </a:cubicBezTo>
                <a:cubicBezTo>
                  <a:pt x="5928171" y="259571"/>
                  <a:pt x="5950101" y="257337"/>
                  <a:pt x="5965853" y="254606"/>
                </a:cubicBezTo>
                <a:cubicBezTo>
                  <a:pt x="5981606" y="251874"/>
                  <a:pt x="5993702" y="255602"/>
                  <a:pt x="6002141" y="265791"/>
                </a:cubicBezTo>
                <a:cubicBezTo>
                  <a:pt x="6010581" y="275980"/>
                  <a:pt x="6011211" y="281404"/>
                  <a:pt x="6004035" y="282064"/>
                </a:cubicBezTo>
                <a:cubicBezTo>
                  <a:pt x="5996857" y="282723"/>
                  <a:pt x="5988253" y="282827"/>
                  <a:pt x="5978222" y="282375"/>
                </a:cubicBezTo>
                <a:cubicBezTo>
                  <a:pt x="5968191" y="281924"/>
                  <a:pt x="5952991" y="281920"/>
                  <a:pt x="5932620" y="282365"/>
                </a:cubicBezTo>
                <a:cubicBezTo>
                  <a:pt x="5912250" y="282809"/>
                  <a:pt x="5888864" y="285061"/>
                  <a:pt x="5862464" y="289119"/>
                </a:cubicBezTo>
                <a:cubicBezTo>
                  <a:pt x="5836063" y="293177"/>
                  <a:pt x="5819343" y="295880"/>
                  <a:pt x="5812302" y="297228"/>
                </a:cubicBezTo>
                <a:cubicBezTo>
                  <a:pt x="5805261" y="298576"/>
                  <a:pt x="5796732" y="294683"/>
                  <a:pt x="5786715" y="285548"/>
                </a:cubicBezTo>
                <a:cubicBezTo>
                  <a:pt x="5776699" y="276413"/>
                  <a:pt x="5774125" y="271441"/>
                  <a:pt x="5778993" y="270631"/>
                </a:cubicBezTo>
                <a:cubicBezTo>
                  <a:pt x="5783861" y="269821"/>
                  <a:pt x="5789917" y="269645"/>
                  <a:pt x="5797159" y="270104"/>
                </a:cubicBezTo>
                <a:cubicBezTo>
                  <a:pt x="5804401" y="270563"/>
                  <a:pt x="5832708" y="268197"/>
                  <a:pt x="5882081" y="263005"/>
                </a:cubicBezTo>
                <a:cubicBezTo>
                  <a:pt x="5903964" y="222724"/>
                  <a:pt x="5918707" y="191663"/>
                  <a:pt x="5926307" y="169823"/>
                </a:cubicBezTo>
                <a:cubicBezTo>
                  <a:pt x="5933907" y="147982"/>
                  <a:pt x="5937256" y="131674"/>
                  <a:pt x="5936353" y="120897"/>
                </a:cubicBezTo>
                <a:cubicBezTo>
                  <a:pt x="5935675" y="112815"/>
                  <a:pt x="5937098" y="108308"/>
                  <a:pt x="5940623" y="107376"/>
                </a:cubicBezTo>
                <a:close/>
                <a:moveTo>
                  <a:pt x="2260905" y="106238"/>
                </a:moveTo>
                <a:lnTo>
                  <a:pt x="2237760" y="109701"/>
                </a:lnTo>
                <a:cubicBezTo>
                  <a:pt x="2240270" y="118191"/>
                  <a:pt x="2242292" y="125977"/>
                  <a:pt x="2243826" y="133061"/>
                </a:cubicBezTo>
                <a:lnTo>
                  <a:pt x="2263250" y="130996"/>
                </a:lnTo>
                <a:close/>
                <a:moveTo>
                  <a:pt x="813877" y="105671"/>
                </a:moveTo>
                <a:cubicBezTo>
                  <a:pt x="817444" y="105160"/>
                  <a:pt x="824039" y="106762"/>
                  <a:pt x="833661" y="110476"/>
                </a:cubicBezTo>
                <a:cubicBezTo>
                  <a:pt x="846926" y="114935"/>
                  <a:pt x="852206" y="119388"/>
                  <a:pt x="849503" y="123834"/>
                </a:cubicBezTo>
                <a:cubicBezTo>
                  <a:pt x="846800" y="128279"/>
                  <a:pt x="845448" y="141730"/>
                  <a:pt x="845448" y="164187"/>
                </a:cubicBezTo>
                <a:cubicBezTo>
                  <a:pt x="845448" y="184837"/>
                  <a:pt x="845212" y="208362"/>
                  <a:pt x="844739" y="234762"/>
                </a:cubicBezTo>
                <a:cubicBezTo>
                  <a:pt x="844265" y="261163"/>
                  <a:pt x="842050" y="281210"/>
                  <a:pt x="838092" y="294905"/>
                </a:cubicBezTo>
                <a:cubicBezTo>
                  <a:pt x="834134" y="308600"/>
                  <a:pt x="828495" y="310597"/>
                  <a:pt x="821174" y="300896"/>
                </a:cubicBezTo>
                <a:cubicBezTo>
                  <a:pt x="813853" y="291195"/>
                  <a:pt x="811548" y="283021"/>
                  <a:pt x="814259" y="276374"/>
                </a:cubicBezTo>
                <a:cubicBezTo>
                  <a:pt x="816969" y="269727"/>
                  <a:pt x="818768" y="260259"/>
                  <a:pt x="819658" y="247970"/>
                </a:cubicBezTo>
                <a:cubicBezTo>
                  <a:pt x="785542" y="256832"/>
                  <a:pt x="765333" y="262647"/>
                  <a:pt x="759031" y="265415"/>
                </a:cubicBezTo>
                <a:cubicBezTo>
                  <a:pt x="752728" y="268182"/>
                  <a:pt x="743260" y="266253"/>
                  <a:pt x="730626" y="259628"/>
                </a:cubicBezTo>
                <a:cubicBezTo>
                  <a:pt x="717993" y="253003"/>
                  <a:pt x="719563" y="248027"/>
                  <a:pt x="735338" y="244700"/>
                </a:cubicBezTo>
                <a:cubicBezTo>
                  <a:pt x="751112" y="241373"/>
                  <a:pt x="779699" y="236347"/>
                  <a:pt x="821099" y="229621"/>
                </a:cubicBezTo>
                <a:lnTo>
                  <a:pt x="822346" y="208821"/>
                </a:lnTo>
                <a:cubicBezTo>
                  <a:pt x="804493" y="212334"/>
                  <a:pt x="791526" y="214561"/>
                  <a:pt x="783445" y="215500"/>
                </a:cubicBezTo>
                <a:cubicBezTo>
                  <a:pt x="775364" y="216439"/>
                  <a:pt x="767904" y="213657"/>
                  <a:pt x="761064" y="207154"/>
                </a:cubicBezTo>
                <a:cubicBezTo>
                  <a:pt x="754223" y="200651"/>
                  <a:pt x="758844" y="196589"/>
                  <a:pt x="774927" y="194968"/>
                </a:cubicBezTo>
                <a:cubicBezTo>
                  <a:pt x="791009" y="193348"/>
                  <a:pt x="806816" y="191756"/>
                  <a:pt x="822346" y="190193"/>
                </a:cubicBezTo>
                <a:lnTo>
                  <a:pt x="822346" y="168317"/>
                </a:lnTo>
                <a:cubicBezTo>
                  <a:pt x="800578" y="170984"/>
                  <a:pt x="785316" y="173003"/>
                  <a:pt x="776562" y="174372"/>
                </a:cubicBezTo>
                <a:cubicBezTo>
                  <a:pt x="767807" y="175742"/>
                  <a:pt x="758626" y="172354"/>
                  <a:pt x="749018" y="164208"/>
                </a:cubicBezTo>
                <a:cubicBezTo>
                  <a:pt x="739410" y="156063"/>
                  <a:pt x="740485" y="151991"/>
                  <a:pt x="752244" y="151991"/>
                </a:cubicBezTo>
                <a:cubicBezTo>
                  <a:pt x="762541" y="151991"/>
                  <a:pt x="772048" y="151772"/>
                  <a:pt x="780767" y="151334"/>
                </a:cubicBezTo>
                <a:cubicBezTo>
                  <a:pt x="789486" y="150897"/>
                  <a:pt x="802894" y="150291"/>
                  <a:pt x="820991" y="149517"/>
                </a:cubicBezTo>
                <a:cubicBezTo>
                  <a:pt x="820145" y="135005"/>
                  <a:pt x="817234" y="123013"/>
                  <a:pt x="812258" y="113541"/>
                </a:cubicBezTo>
                <a:cubicBezTo>
                  <a:pt x="809770" y="108805"/>
                  <a:pt x="810310" y="106182"/>
                  <a:pt x="813877" y="105671"/>
                </a:cubicBezTo>
                <a:close/>
                <a:moveTo>
                  <a:pt x="2305087" y="100839"/>
                </a:moveTo>
                <a:lnTo>
                  <a:pt x="2282308" y="103205"/>
                </a:lnTo>
                <a:lnTo>
                  <a:pt x="2282308" y="126329"/>
                </a:lnTo>
                <a:lnTo>
                  <a:pt x="2301301" y="124156"/>
                </a:lnTo>
                <a:close/>
                <a:moveTo>
                  <a:pt x="2362434" y="93655"/>
                </a:moveTo>
                <a:cubicBezTo>
                  <a:pt x="2359264" y="93038"/>
                  <a:pt x="2348488" y="93963"/>
                  <a:pt x="2330104" y="96429"/>
                </a:cubicBezTo>
                <a:cubicBezTo>
                  <a:pt x="2326992" y="109694"/>
                  <a:pt x="2324554" y="117861"/>
                  <a:pt x="2322790" y="120930"/>
                </a:cubicBezTo>
                <a:cubicBezTo>
                  <a:pt x="2329286" y="121001"/>
                  <a:pt x="2335409" y="120342"/>
                  <a:pt x="2341160" y="118951"/>
                </a:cubicBezTo>
                <a:cubicBezTo>
                  <a:pt x="2346910" y="117560"/>
                  <a:pt x="2352847" y="117768"/>
                  <a:pt x="2358971" y="119574"/>
                </a:cubicBezTo>
                <a:cubicBezTo>
                  <a:pt x="2362670" y="110382"/>
                  <a:pt x="2364965" y="103919"/>
                  <a:pt x="2365854" y="100183"/>
                </a:cubicBezTo>
                <a:cubicBezTo>
                  <a:pt x="2366743" y="96447"/>
                  <a:pt x="2365603" y="94271"/>
                  <a:pt x="2362434" y="93655"/>
                </a:cubicBezTo>
                <a:close/>
                <a:moveTo>
                  <a:pt x="1160388" y="88713"/>
                </a:moveTo>
                <a:cubicBezTo>
                  <a:pt x="1164238" y="88809"/>
                  <a:pt x="1170014" y="91217"/>
                  <a:pt x="1177714" y="95935"/>
                </a:cubicBezTo>
                <a:cubicBezTo>
                  <a:pt x="1188513" y="105055"/>
                  <a:pt x="1191015" y="111791"/>
                  <a:pt x="1185222" y="116144"/>
                </a:cubicBezTo>
                <a:cubicBezTo>
                  <a:pt x="1179428" y="120496"/>
                  <a:pt x="1168823" y="134087"/>
                  <a:pt x="1153408" y="156917"/>
                </a:cubicBezTo>
                <a:cubicBezTo>
                  <a:pt x="1156089" y="164330"/>
                  <a:pt x="1157201" y="173913"/>
                  <a:pt x="1156742" y="185665"/>
                </a:cubicBezTo>
                <a:cubicBezTo>
                  <a:pt x="1156283" y="197417"/>
                  <a:pt x="1156279" y="214457"/>
                  <a:pt x="1156731" y="236784"/>
                </a:cubicBezTo>
                <a:cubicBezTo>
                  <a:pt x="1157183" y="259112"/>
                  <a:pt x="1154494" y="276679"/>
                  <a:pt x="1148665" y="289485"/>
                </a:cubicBezTo>
                <a:cubicBezTo>
                  <a:pt x="1142835" y="302290"/>
                  <a:pt x="1136970" y="302674"/>
                  <a:pt x="1131069" y="290635"/>
                </a:cubicBezTo>
                <a:cubicBezTo>
                  <a:pt x="1125168" y="278597"/>
                  <a:pt x="1124240" y="265934"/>
                  <a:pt x="1128284" y="252648"/>
                </a:cubicBezTo>
                <a:cubicBezTo>
                  <a:pt x="1132327" y="239362"/>
                  <a:pt x="1133991" y="213051"/>
                  <a:pt x="1133274" y="173716"/>
                </a:cubicBezTo>
                <a:cubicBezTo>
                  <a:pt x="1130664" y="182750"/>
                  <a:pt x="1124953" y="191204"/>
                  <a:pt x="1116141" y="199077"/>
                </a:cubicBezTo>
                <a:cubicBezTo>
                  <a:pt x="1107329" y="206949"/>
                  <a:pt x="1096914" y="213689"/>
                  <a:pt x="1084897" y="219296"/>
                </a:cubicBezTo>
                <a:cubicBezTo>
                  <a:pt x="1072880" y="224903"/>
                  <a:pt x="1070589" y="222957"/>
                  <a:pt x="1078025" y="213456"/>
                </a:cubicBezTo>
                <a:cubicBezTo>
                  <a:pt x="1085460" y="203956"/>
                  <a:pt x="1092473" y="195470"/>
                  <a:pt x="1099062" y="187999"/>
                </a:cubicBezTo>
                <a:cubicBezTo>
                  <a:pt x="1105651" y="180528"/>
                  <a:pt x="1114790" y="168034"/>
                  <a:pt x="1126477" y="150517"/>
                </a:cubicBezTo>
                <a:cubicBezTo>
                  <a:pt x="1138164" y="133001"/>
                  <a:pt x="1145775" y="120707"/>
                  <a:pt x="1149310" y="113638"/>
                </a:cubicBezTo>
                <a:cubicBezTo>
                  <a:pt x="1152845" y="106568"/>
                  <a:pt x="1154612" y="100473"/>
                  <a:pt x="1154612" y="95354"/>
                </a:cubicBezTo>
                <a:cubicBezTo>
                  <a:pt x="1154612" y="90830"/>
                  <a:pt x="1156538" y="88616"/>
                  <a:pt x="1160388" y="88713"/>
                </a:cubicBezTo>
                <a:close/>
                <a:moveTo>
                  <a:pt x="5409457" y="79743"/>
                </a:moveTo>
                <a:cubicBezTo>
                  <a:pt x="5410802" y="79470"/>
                  <a:pt x="5412558" y="79512"/>
                  <a:pt x="5414727" y="79866"/>
                </a:cubicBezTo>
                <a:cubicBezTo>
                  <a:pt x="5423403" y="81286"/>
                  <a:pt x="5431039" y="83882"/>
                  <a:pt x="5437635" y="87653"/>
                </a:cubicBezTo>
                <a:cubicBezTo>
                  <a:pt x="5446182" y="92170"/>
                  <a:pt x="5449093" y="97896"/>
                  <a:pt x="5446369" y="104829"/>
                </a:cubicBezTo>
                <a:cubicBezTo>
                  <a:pt x="5443644" y="111763"/>
                  <a:pt x="5442063" y="126777"/>
                  <a:pt x="5441625" y="149872"/>
                </a:cubicBezTo>
                <a:cubicBezTo>
                  <a:pt x="5441188" y="172967"/>
                  <a:pt x="5440984" y="187640"/>
                  <a:pt x="5441012" y="193893"/>
                </a:cubicBezTo>
                <a:cubicBezTo>
                  <a:pt x="5441012" y="197435"/>
                  <a:pt x="5443805" y="196495"/>
                  <a:pt x="5449390" y="191075"/>
                </a:cubicBezTo>
                <a:cubicBezTo>
                  <a:pt x="5454976" y="185654"/>
                  <a:pt x="5467452" y="174408"/>
                  <a:pt x="5486818" y="157336"/>
                </a:cubicBezTo>
                <a:cubicBezTo>
                  <a:pt x="5506185" y="140264"/>
                  <a:pt x="5517789" y="133065"/>
                  <a:pt x="5521633" y="135740"/>
                </a:cubicBezTo>
                <a:cubicBezTo>
                  <a:pt x="5525477" y="138414"/>
                  <a:pt x="5520561" y="147581"/>
                  <a:pt x="5506887" y="163241"/>
                </a:cubicBezTo>
                <a:cubicBezTo>
                  <a:pt x="5493215" y="178900"/>
                  <a:pt x="5480219" y="193111"/>
                  <a:pt x="5467900" y="205874"/>
                </a:cubicBezTo>
                <a:cubicBezTo>
                  <a:pt x="5455582" y="218637"/>
                  <a:pt x="5445913" y="230865"/>
                  <a:pt x="5438893" y="242560"/>
                </a:cubicBezTo>
                <a:cubicBezTo>
                  <a:pt x="5431874" y="254254"/>
                  <a:pt x="5425805" y="260101"/>
                  <a:pt x="5420685" y="260101"/>
                </a:cubicBezTo>
                <a:cubicBezTo>
                  <a:pt x="5415566" y="260101"/>
                  <a:pt x="5410672" y="256312"/>
                  <a:pt x="5406004" y="248733"/>
                </a:cubicBezTo>
                <a:cubicBezTo>
                  <a:pt x="5401336" y="241154"/>
                  <a:pt x="5401272" y="234038"/>
                  <a:pt x="5405811" y="227384"/>
                </a:cubicBezTo>
                <a:cubicBezTo>
                  <a:pt x="5410349" y="220730"/>
                  <a:pt x="5413949" y="211001"/>
                  <a:pt x="5416609" y="198195"/>
                </a:cubicBezTo>
                <a:cubicBezTo>
                  <a:pt x="5419269" y="185389"/>
                  <a:pt x="5419714" y="166420"/>
                  <a:pt x="5417942" y="141289"/>
                </a:cubicBezTo>
                <a:cubicBezTo>
                  <a:pt x="5416172" y="116158"/>
                  <a:pt x="5413024" y="99283"/>
                  <a:pt x="5408499" y="90665"/>
                </a:cubicBezTo>
                <a:cubicBezTo>
                  <a:pt x="5405107" y="84201"/>
                  <a:pt x="5405426" y="80560"/>
                  <a:pt x="5409457" y="79743"/>
                </a:cubicBezTo>
                <a:close/>
                <a:moveTo>
                  <a:pt x="1615826" y="76936"/>
                </a:moveTo>
                <a:cubicBezTo>
                  <a:pt x="1619518" y="76229"/>
                  <a:pt x="1626183" y="77959"/>
                  <a:pt x="1635820" y="82125"/>
                </a:cubicBezTo>
                <a:cubicBezTo>
                  <a:pt x="1649056" y="86456"/>
                  <a:pt x="1653874" y="92393"/>
                  <a:pt x="1650274" y="99936"/>
                </a:cubicBezTo>
                <a:cubicBezTo>
                  <a:pt x="1646675" y="107479"/>
                  <a:pt x="1645549" y="124522"/>
                  <a:pt x="1646897" y="151066"/>
                </a:cubicBezTo>
                <a:cubicBezTo>
                  <a:pt x="1648245" y="177609"/>
                  <a:pt x="1645825" y="195445"/>
                  <a:pt x="1639638" y="204573"/>
                </a:cubicBezTo>
                <a:cubicBezTo>
                  <a:pt x="1633450" y="213700"/>
                  <a:pt x="1628022" y="212470"/>
                  <a:pt x="1623354" y="200884"/>
                </a:cubicBezTo>
                <a:cubicBezTo>
                  <a:pt x="1618687" y="189297"/>
                  <a:pt x="1617030" y="180463"/>
                  <a:pt x="1618385" y="174383"/>
                </a:cubicBezTo>
                <a:cubicBezTo>
                  <a:pt x="1619740" y="168303"/>
                  <a:pt x="1620418" y="155009"/>
                  <a:pt x="1620418" y="134503"/>
                </a:cubicBezTo>
                <a:cubicBezTo>
                  <a:pt x="1620418" y="113566"/>
                  <a:pt x="1618167" y="97519"/>
                  <a:pt x="1613664" y="86363"/>
                </a:cubicBezTo>
                <a:cubicBezTo>
                  <a:pt x="1611412" y="80784"/>
                  <a:pt x="1612133" y="77642"/>
                  <a:pt x="1615826" y="76936"/>
                </a:cubicBezTo>
                <a:close/>
                <a:moveTo>
                  <a:pt x="4021125" y="73860"/>
                </a:moveTo>
                <a:cubicBezTo>
                  <a:pt x="4014106" y="74544"/>
                  <a:pt x="4003953" y="76138"/>
                  <a:pt x="3990666" y="78640"/>
                </a:cubicBezTo>
                <a:lnTo>
                  <a:pt x="3990666" y="116864"/>
                </a:lnTo>
                <a:cubicBezTo>
                  <a:pt x="3995183" y="116979"/>
                  <a:pt x="4000751" y="115660"/>
                  <a:pt x="4007369" y="112906"/>
                </a:cubicBezTo>
                <a:cubicBezTo>
                  <a:pt x="4013987" y="110153"/>
                  <a:pt x="4020057" y="111910"/>
                  <a:pt x="4025578" y="118176"/>
                </a:cubicBezTo>
                <a:cubicBezTo>
                  <a:pt x="4031098" y="124443"/>
                  <a:pt x="4028334" y="128967"/>
                  <a:pt x="4017285" y="131749"/>
                </a:cubicBezTo>
                <a:cubicBezTo>
                  <a:pt x="4006236" y="134531"/>
                  <a:pt x="3997284" y="135922"/>
                  <a:pt x="3990430" y="135922"/>
                </a:cubicBezTo>
                <a:cubicBezTo>
                  <a:pt x="3989641" y="153231"/>
                  <a:pt x="3988824" y="165327"/>
                  <a:pt x="3987978" y="172210"/>
                </a:cubicBezTo>
                <a:cubicBezTo>
                  <a:pt x="3994445" y="172296"/>
                  <a:pt x="4002393" y="171418"/>
                  <a:pt x="4011822" y="169575"/>
                </a:cubicBezTo>
                <a:cubicBezTo>
                  <a:pt x="4021250" y="167733"/>
                  <a:pt x="4028173" y="167715"/>
                  <a:pt x="4032590" y="169522"/>
                </a:cubicBezTo>
                <a:cubicBezTo>
                  <a:pt x="4034225" y="145057"/>
                  <a:pt x="4035042" y="123482"/>
                  <a:pt x="4035042" y="104797"/>
                </a:cubicBezTo>
                <a:cubicBezTo>
                  <a:pt x="4035042" y="86886"/>
                  <a:pt x="4034289" y="76798"/>
                  <a:pt x="4032783" y="74532"/>
                </a:cubicBezTo>
                <a:cubicBezTo>
                  <a:pt x="4032031" y="73399"/>
                  <a:pt x="4028145" y="73175"/>
                  <a:pt x="4021125" y="73860"/>
                </a:cubicBezTo>
                <a:close/>
                <a:moveTo>
                  <a:pt x="3659175" y="73860"/>
                </a:moveTo>
                <a:cubicBezTo>
                  <a:pt x="3652155" y="74544"/>
                  <a:pt x="3642002" y="76138"/>
                  <a:pt x="3628716" y="78640"/>
                </a:cubicBezTo>
                <a:lnTo>
                  <a:pt x="3628716" y="116864"/>
                </a:lnTo>
                <a:cubicBezTo>
                  <a:pt x="3633233" y="116979"/>
                  <a:pt x="3638801" y="115660"/>
                  <a:pt x="3645419" y="112906"/>
                </a:cubicBezTo>
                <a:cubicBezTo>
                  <a:pt x="3652037" y="110153"/>
                  <a:pt x="3658107" y="111910"/>
                  <a:pt x="3663627" y="118176"/>
                </a:cubicBezTo>
                <a:cubicBezTo>
                  <a:pt x="3669148" y="124443"/>
                  <a:pt x="3666384" y="128967"/>
                  <a:pt x="3655335" y="131749"/>
                </a:cubicBezTo>
                <a:cubicBezTo>
                  <a:pt x="3644286" y="134531"/>
                  <a:pt x="3635334" y="135922"/>
                  <a:pt x="3628479" y="135922"/>
                </a:cubicBezTo>
                <a:cubicBezTo>
                  <a:pt x="3627691" y="153231"/>
                  <a:pt x="3626874" y="165327"/>
                  <a:pt x="3626027" y="172210"/>
                </a:cubicBezTo>
                <a:cubicBezTo>
                  <a:pt x="3632495" y="172296"/>
                  <a:pt x="3640443" y="171418"/>
                  <a:pt x="3649871" y="169575"/>
                </a:cubicBezTo>
                <a:cubicBezTo>
                  <a:pt x="3659300" y="167733"/>
                  <a:pt x="3666223" y="167715"/>
                  <a:pt x="3670640" y="169522"/>
                </a:cubicBezTo>
                <a:cubicBezTo>
                  <a:pt x="3672274" y="145057"/>
                  <a:pt x="3673092" y="123482"/>
                  <a:pt x="3673092" y="104797"/>
                </a:cubicBezTo>
                <a:cubicBezTo>
                  <a:pt x="3673092" y="86886"/>
                  <a:pt x="3672339" y="76798"/>
                  <a:pt x="3670833" y="74532"/>
                </a:cubicBezTo>
                <a:cubicBezTo>
                  <a:pt x="3670080" y="73399"/>
                  <a:pt x="3666194" y="73175"/>
                  <a:pt x="3659175" y="73860"/>
                </a:cubicBezTo>
                <a:close/>
                <a:moveTo>
                  <a:pt x="2899413" y="73715"/>
                </a:moveTo>
                <a:cubicBezTo>
                  <a:pt x="2907544" y="73715"/>
                  <a:pt x="2915890" y="76310"/>
                  <a:pt x="2924451" y="81501"/>
                </a:cubicBezTo>
                <a:cubicBezTo>
                  <a:pt x="2933012" y="86692"/>
                  <a:pt x="2935705" y="92744"/>
                  <a:pt x="2932529" y="99656"/>
                </a:cubicBezTo>
                <a:cubicBezTo>
                  <a:pt x="2929352" y="106568"/>
                  <a:pt x="2927341" y="122206"/>
                  <a:pt x="2926495" y="146570"/>
                </a:cubicBezTo>
                <a:cubicBezTo>
                  <a:pt x="2933378" y="144964"/>
                  <a:pt x="2943606" y="140963"/>
                  <a:pt x="2957179" y="134567"/>
                </a:cubicBezTo>
                <a:cubicBezTo>
                  <a:pt x="2970752" y="128171"/>
                  <a:pt x="2980504" y="128673"/>
                  <a:pt x="2986433" y="136073"/>
                </a:cubicBezTo>
                <a:cubicBezTo>
                  <a:pt x="2992363" y="143472"/>
                  <a:pt x="2986379" y="150922"/>
                  <a:pt x="2968483" y="158422"/>
                </a:cubicBezTo>
                <a:cubicBezTo>
                  <a:pt x="2950586" y="165922"/>
                  <a:pt x="2936461" y="168324"/>
                  <a:pt x="2926107" y="165628"/>
                </a:cubicBezTo>
                <a:cubicBezTo>
                  <a:pt x="2924516" y="189992"/>
                  <a:pt x="2923505" y="207014"/>
                  <a:pt x="2923074" y="216694"/>
                </a:cubicBezTo>
                <a:cubicBezTo>
                  <a:pt x="2922644" y="226373"/>
                  <a:pt x="2922451" y="231278"/>
                  <a:pt x="2922494" y="231407"/>
                </a:cubicBezTo>
                <a:cubicBezTo>
                  <a:pt x="2922537" y="231536"/>
                  <a:pt x="2924817" y="230353"/>
                  <a:pt x="2929334" y="227858"/>
                </a:cubicBezTo>
                <a:cubicBezTo>
                  <a:pt x="2933851" y="225362"/>
                  <a:pt x="2945306" y="219737"/>
                  <a:pt x="2963697" y="210983"/>
                </a:cubicBezTo>
                <a:cubicBezTo>
                  <a:pt x="2982088" y="202228"/>
                  <a:pt x="2989039" y="201525"/>
                  <a:pt x="2984551" y="208875"/>
                </a:cubicBezTo>
                <a:cubicBezTo>
                  <a:pt x="2980063" y="216224"/>
                  <a:pt x="2967948" y="227746"/>
                  <a:pt x="2948210" y="243442"/>
                </a:cubicBezTo>
                <a:cubicBezTo>
                  <a:pt x="2928470" y="259137"/>
                  <a:pt x="2915751" y="270789"/>
                  <a:pt x="2910050" y="278396"/>
                </a:cubicBezTo>
                <a:cubicBezTo>
                  <a:pt x="2904350" y="286003"/>
                  <a:pt x="2898721" y="287685"/>
                  <a:pt x="2893165" y="283440"/>
                </a:cubicBezTo>
                <a:cubicBezTo>
                  <a:pt x="2887607" y="279195"/>
                  <a:pt x="2884098" y="273502"/>
                  <a:pt x="2882635" y="266361"/>
                </a:cubicBezTo>
                <a:cubicBezTo>
                  <a:pt x="2881172" y="259220"/>
                  <a:pt x="2881567" y="254071"/>
                  <a:pt x="2883818" y="250917"/>
                </a:cubicBezTo>
                <a:cubicBezTo>
                  <a:pt x="2886069" y="247762"/>
                  <a:pt x="2889221" y="243442"/>
                  <a:pt x="2893272" y="237957"/>
                </a:cubicBezTo>
                <a:cubicBezTo>
                  <a:pt x="2897323" y="232471"/>
                  <a:pt x="2899797" y="208459"/>
                  <a:pt x="2900693" y="165919"/>
                </a:cubicBezTo>
                <a:cubicBezTo>
                  <a:pt x="2901589" y="123378"/>
                  <a:pt x="2899112" y="97376"/>
                  <a:pt x="2893261" y="87911"/>
                </a:cubicBezTo>
                <a:cubicBezTo>
                  <a:pt x="2887410" y="78447"/>
                  <a:pt x="2889461" y="73715"/>
                  <a:pt x="2899413" y="73715"/>
                </a:cubicBezTo>
                <a:close/>
                <a:moveTo>
                  <a:pt x="6356017" y="73082"/>
                </a:moveTo>
                <a:cubicBezTo>
                  <a:pt x="6364613" y="72812"/>
                  <a:pt x="6372152" y="75726"/>
                  <a:pt x="6378633" y="81824"/>
                </a:cubicBezTo>
                <a:cubicBezTo>
                  <a:pt x="6387272" y="89955"/>
                  <a:pt x="6387233" y="94924"/>
                  <a:pt x="6378515" y="96731"/>
                </a:cubicBezTo>
                <a:cubicBezTo>
                  <a:pt x="6369795" y="98537"/>
                  <a:pt x="6357093" y="99893"/>
                  <a:pt x="6340409" y="100796"/>
                </a:cubicBezTo>
                <a:cubicBezTo>
                  <a:pt x="6323723" y="101699"/>
                  <a:pt x="6302547" y="103599"/>
                  <a:pt x="6276878" y="106496"/>
                </a:cubicBezTo>
                <a:cubicBezTo>
                  <a:pt x="6289468" y="115344"/>
                  <a:pt x="6292369" y="121435"/>
                  <a:pt x="6285579" y="124769"/>
                </a:cubicBezTo>
                <a:cubicBezTo>
                  <a:pt x="6278789" y="128103"/>
                  <a:pt x="6265091" y="141666"/>
                  <a:pt x="6244483" y="165456"/>
                </a:cubicBezTo>
                <a:lnTo>
                  <a:pt x="6279868" y="164316"/>
                </a:lnTo>
                <a:cubicBezTo>
                  <a:pt x="6283367" y="160817"/>
                  <a:pt x="6286869" y="155128"/>
                  <a:pt x="6290375" y="147248"/>
                </a:cubicBezTo>
                <a:cubicBezTo>
                  <a:pt x="6293881" y="139368"/>
                  <a:pt x="6296197" y="131212"/>
                  <a:pt x="6297323" y="122780"/>
                </a:cubicBezTo>
                <a:cubicBezTo>
                  <a:pt x="6298449" y="114347"/>
                  <a:pt x="6302819" y="112347"/>
                  <a:pt x="6310434" y="116778"/>
                </a:cubicBezTo>
                <a:cubicBezTo>
                  <a:pt x="6318049" y="121209"/>
                  <a:pt x="6324257" y="126379"/>
                  <a:pt x="6329062" y="132287"/>
                </a:cubicBezTo>
                <a:cubicBezTo>
                  <a:pt x="6333865" y="138195"/>
                  <a:pt x="6333571" y="143042"/>
                  <a:pt x="6328180" y="146828"/>
                </a:cubicBezTo>
                <a:cubicBezTo>
                  <a:pt x="6322787" y="150614"/>
                  <a:pt x="6315697" y="158437"/>
                  <a:pt x="6306907" y="170296"/>
                </a:cubicBezTo>
                <a:cubicBezTo>
                  <a:pt x="6298115" y="182155"/>
                  <a:pt x="6287536" y="195416"/>
                  <a:pt x="6275167" y="210079"/>
                </a:cubicBezTo>
                <a:cubicBezTo>
                  <a:pt x="6262799" y="224742"/>
                  <a:pt x="6249083" y="238007"/>
                  <a:pt x="6234019" y="249873"/>
                </a:cubicBezTo>
                <a:cubicBezTo>
                  <a:pt x="6218953" y="261740"/>
                  <a:pt x="6202957" y="271136"/>
                  <a:pt x="6186029" y="278063"/>
                </a:cubicBezTo>
                <a:cubicBezTo>
                  <a:pt x="6169101" y="284989"/>
                  <a:pt x="6168243" y="281386"/>
                  <a:pt x="6183459" y="267254"/>
                </a:cubicBezTo>
                <a:cubicBezTo>
                  <a:pt x="6198673" y="253121"/>
                  <a:pt x="6214477" y="238304"/>
                  <a:pt x="6230867" y="222803"/>
                </a:cubicBezTo>
                <a:cubicBezTo>
                  <a:pt x="6247259" y="207301"/>
                  <a:pt x="6260738" y="192738"/>
                  <a:pt x="6271307" y="179115"/>
                </a:cubicBezTo>
                <a:cubicBezTo>
                  <a:pt x="6253567" y="183460"/>
                  <a:pt x="6240808" y="188146"/>
                  <a:pt x="6233029" y="193172"/>
                </a:cubicBezTo>
                <a:cubicBezTo>
                  <a:pt x="6225249" y="198198"/>
                  <a:pt x="6218887" y="196087"/>
                  <a:pt x="6213939" y="186837"/>
                </a:cubicBezTo>
                <a:cubicBezTo>
                  <a:pt x="6208991" y="177588"/>
                  <a:pt x="6208747" y="171633"/>
                  <a:pt x="6213207" y="168973"/>
                </a:cubicBezTo>
                <a:cubicBezTo>
                  <a:pt x="6217667" y="166313"/>
                  <a:pt x="6222027" y="163068"/>
                  <a:pt x="6226286" y="159240"/>
                </a:cubicBezTo>
                <a:cubicBezTo>
                  <a:pt x="6230545" y="155411"/>
                  <a:pt x="6237539" y="146416"/>
                  <a:pt x="6247269" y="132255"/>
                </a:cubicBezTo>
                <a:cubicBezTo>
                  <a:pt x="6256999" y="118094"/>
                  <a:pt x="6260896" y="110770"/>
                  <a:pt x="6258960" y="110282"/>
                </a:cubicBezTo>
                <a:cubicBezTo>
                  <a:pt x="6241924" y="114699"/>
                  <a:pt x="6229989" y="118054"/>
                  <a:pt x="6223156" y="120349"/>
                </a:cubicBezTo>
                <a:cubicBezTo>
                  <a:pt x="6216323" y="122643"/>
                  <a:pt x="6208016" y="120363"/>
                  <a:pt x="6198237" y="113509"/>
                </a:cubicBezTo>
                <a:cubicBezTo>
                  <a:pt x="6188455" y="106654"/>
                  <a:pt x="6190424" y="102370"/>
                  <a:pt x="6204141" y="100656"/>
                </a:cubicBezTo>
                <a:cubicBezTo>
                  <a:pt x="6217857" y="98943"/>
                  <a:pt x="6234617" y="96286"/>
                  <a:pt x="6254421" y="92687"/>
                </a:cubicBezTo>
                <a:lnTo>
                  <a:pt x="6305702" y="83222"/>
                </a:lnTo>
                <a:cubicBezTo>
                  <a:pt x="6320873" y="80540"/>
                  <a:pt x="6334661" y="77604"/>
                  <a:pt x="6347066" y="74414"/>
                </a:cubicBezTo>
                <a:cubicBezTo>
                  <a:pt x="6350167" y="73616"/>
                  <a:pt x="6353151" y="73172"/>
                  <a:pt x="6356017" y="73082"/>
                </a:cubicBezTo>
                <a:close/>
                <a:moveTo>
                  <a:pt x="5493777" y="63629"/>
                </a:moveTo>
                <a:cubicBezTo>
                  <a:pt x="5496946" y="62512"/>
                  <a:pt x="5502460" y="62543"/>
                  <a:pt x="5510319" y="63723"/>
                </a:cubicBezTo>
                <a:cubicBezTo>
                  <a:pt x="5526035" y="66082"/>
                  <a:pt x="5536862" y="70746"/>
                  <a:pt x="5542799" y="77715"/>
                </a:cubicBezTo>
                <a:cubicBezTo>
                  <a:pt x="5548736" y="84685"/>
                  <a:pt x="5550837" y="92981"/>
                  <a:pt x="5549101" y="102603"/>
                </a:cubicBezTo>
                <a:cubicBezTo>
                  <a:pt x="5547366" y="112225"/>
                  <a:pt x="5541695" y="114157"/>
                  <a:pt x="5532087" y="108400"/>
                </a:cubicBezTo>
                <a:cubicBezTo>
                  <a:pt x="5522479" y="102642"/>
                  <a:pt x="5514119" y="96652"/>
                  <a:pt x="5507006" y="90428"/>
                </a:cubicBezTo>
                <a:cubicBezTo>
                  <a:pt x="5499578" y="83918"/>
                  <a:pt x="5494343" y="77249"/>
                  <a:pt x="5491304" y="70423"/>
                </a:cubicBezTo>
                <a:cubicBezTo>
                  <a:pt x="5489783" y="67010"/>
                  <a:pt x="5490608" y="64746"/>
                  <a:pt x="5493777" y="63629"/>
                </a:cubicBezTo>
                <a:close/>
                <a:moveTo>
                  <a:pt x="2561654" y="62367"/>
                </a:moveTo>
                <a:cubicBezTo>
                  <a:pt x="2564129" y="62606"/>
                  <a:pt x="2567117" y="63158"/>
                  <a:pt x="2570617" y="64024"/>
                </a:cubicBezTo>
                <a:cubicBezTo>
                  <a:pt x="2584620" y="67487"/>
                  <a:pt x="2590751" y="75837"/>
                  <a:pt x="2589009" y="89073"/>
                </a:cubicBezTo>
                <a:cubicBezTo>
                  <a:pt x="2587266" y="102309"/>
                  <a:pt x="2580272" y="103915"/>
                  <a:pt x="2568025" y="93891"/>
                </a:cubicBezTo>
                <a:cubicBezTo>
                  <a:pt x="2560568" y="83652"/>
                  <a:pt x="2555635" y="75249"/>
                  <a:pt x="2553226" y="68681"/>
                </a:cubicBezTo>
                <a:cubicBezTo>
                  <a:pt x="2551419" y="63755"/>
                  <a:pt x="2554228" y="61651"/>
                  <a:pt x="2561654" y="62367"/>
                </a:cubicBezTo>
                <a:close/>
                <a:moveTo>
                  <a:pt x="5953635" y="57974"/>
                </a:moveTo>
                <a:cubicBezTo>
                  <a:pt x="5957665" y="58957"/>
                  <a:pt x="5961756" y="61002"/>
                  <a:pt x="5965907" y="64110"/>
                </a:cubicBezTo>
                <a:cubicBezTo>
                  <a:pt x="5974211" y="70327"/>
                  <a:pt x="5974031" y="75736"/>
                  <a:pt x="5965369" y="80340"/>
                </a:cubicBezTo>
                <a:cubicBezTo>
                  <a:pt x="5956707" y="84943"/>
                  <a:pt x="5940693" y="88822"/>
                  <a:pt x="5917326" y="91977"/>
                </a:cubicBezTo>
                <a:cubicBezTo>
                  <a:pt x="5893959" y="95132"/>
                  <a:pt x="5873782" y="97623"/>
                  <a:pt x="5856796" y="99452"/>
                </a:cubicBezTo>
                <a:cubicBezTo>
                  <a:pt x="5839810" y="101280"/>
                  <a:pt x="5825782" y="101742"/>
                  <a:pt x="5814711" y="100839"/>
                </a:cubicBezTo>
                <a:cubicBezTo>
                  <a:pt x="5812173" y="141737"/>
                  <a:pt x="5807702" y="174078"/>
                  <a:pt x="5801299" y="197861"/>
                </a:cubicBezTo>
                <a:cubicBezTo>
                  <a:pt x="5794897" y="221645"/>
                  <a:pt x="5786400" y="241366"/>
                  <a:pt x="5775810" y="257026"/>
                </a:cubicBezTo>
                <a:cubicBezTo>
                  <a:pt x="5765219" y="272685"/>
                  <a:pt x="5749961" y="287237"/>
                  <a:pt x="5730036" y="300681"/>
                </a:cubicBezTo>
                <a:cubicBezTo>
                  <a:pt x="5710110" y="314125"/>
                  <a:pt x="5707407" y="312099"/>
                  <a:pt x="5721927" y="294604"/>
                </a:cubicBezTo>
                <a:cubicBezTo>
                  <a:pt x="5736446" y="277109"/>
                  <a:pt x="5748818" y="257477"/>
                  <a:pt x="5759042" y="235709"/>
                </a:cubicBezTo>
                <a:cubicBezTo>
                  <a:pt x="5769267" y="213940"/>
                  <a:pt x="5776405" y="190892"/>
                  <a:pt x="5780456" y="166564"/>
                </a:cubicBezTo>
                <a:cubicBezTo>
                  <a:pt x="5784507" y="142236"/>
                  <a:pt x="5786533" y="124350"/>
                  <a:pt x="5786533" y="112906"/>
                </a:cubicBezTo>
                <a:cubicBezTo>
                  <a:pt x="5786533" y="101721"/>
                  <a:pt x="5785407" y="91937"/>
                  <a:pt x="5783156" y="83555"/>
                </a:cubicBezTo>
                <a:cubicBezTo>
                  <a:pt x="5780903" y="75174"/>
                  <a:pt x="5783317" y="71965"/>
                  <a:pt x="5790394" y="73930"/>
                </a:cubicBezTo>
                <a:cubicBezTo>
                  <a:pt x="5797471" y="75894"/>
                  <a:pt x="5804745" y="78963"/>
                  <a:pt x="5812215" y="83136"/>
                </a:cubicBezTo>
                <a:cubicBezTo>
                  <a:pt x="5842947" y="80540"/>
                  <a:pt x="5870261" y="76310"/>
                  <a:pt x="5894159" y="70445"/>
                </a:cubicBezTo>
                <a:cubicBezTo>
                  <a:pt x="5918057" y="64580"/>
                  <a:pt x="5933914" y="60504"/>
                  <a:pt x="5941730" y="58216"/>
                </a:cubicBezTo>
                <a:cubicBezTo>
                  <a:pt x="5945637" y="57073"/>
                  <a:pt x="5949606" y="56992"/>
                  <a:pt x="5953635" y="57974"/>
                </a:cubicBezTo>
                <a:close/>
                <a:moveTo>
                  <a:pt x="2309755" y="49537"/>
                </a:moveTo>
                <a:cubicBezTo>
                  <a:pt x="2294497" y="52247"/>
                  <a:pt x="2281749" y="53968"/>
                  <a:pt x="2271510" y="54699"/>
                </a:cubicBezTo>
                <a:cubicBezTo>
                  <a:pt x="2282308" y="57725"/>
                  <a:pt x="2287033" y="61755"/>
                  <a:pt x="2285685" y="66788"/>
                </a:cubicBezTo>
                <a:cubicBezTo>
                  <a:pt x="2284337" y="71822"/>
                  <a:pt x="2283663" y="78167"/>
                  <a:pt x="2283663" y="85825"/>
                </a:cubicBezTo>
                <a:lnTo>
                  <a:pt x="2307991" y="83631"/>
                </a:lnTo>
                <a:cubicBezTo>
                  <a:pt x="2308766" y="75844"/>
                  <a:pt x="2309827" y="69226"/>
                  <a:pt x="2311175" y="63777"/>
                </a:cubicBezTo>
                <a:cubicBezTo>
                  <a:pt x="2312523" y="58327"/>
                  <a:pt x="2312050" y="53581"/>
                  <a:pt x="2309755" y="49537"/>
                </a:cubicBezTo>
                <a:close/>
                <a:moveTo>
                  <a:pt x="4037516" y="49319"/>
                </a:moveTo>
                <a:cubicBezTo>
                  <a:pt x="4040807" y="49020"/>
                  <a:pt x="4044177" y="49601"/>
                  <a:pt x="4047626" y="51064"/>
                </a:cubicBezTo>
                <a:cubicBezTo>
                  <a:pt x="4054523" y="53990"/>
                  <a:pt x="4061152" y="58284"/>
                  <a:pt x="4067512" y="63949"/>
                </a:cubicBezTo>
                <a:cubicBezTo>
                  <a:pt x="4073872" y="69613"/>
                  <a:pt x="4074990" y="75417"/>
                  <a:pt x="4070868" y="81361"/>
                </a:cubicBezTo>
                <a:cubicBezTo>
                  <a:pt x="4066745" y="87305"/>
                  <a:pt x="4064038" y="94791"/>
                  <a:pt x="4062747" y="103818"/>
                </a:cubicBezTo>
                <a:cubicBezTo>
                  <a:pt x="4061457" y="112845"/>
                  <a:pt x="4061493" y="129616"/>
                  <a:pt x="4062855" y="154131"/>
                </a:cubicBezTo>
                <a:cubicBezTo>
                  <a:pt x="4064217" y="178646"/>
                  <a:pt x="4060890" y="197263"/>
                  <a:pt x="4052874" y="209982"/>
                </a:cubicBezTo>
                <a:cubicBezTo>
                  <a:pt x="4044858" y="222702"/>
                  <a:pt x="4038993" y="224276"/>
                  <a:pt x="4035279" y="214704"/>
                </a:cubicBezTo>
                <a:cubicBezTo>
                  <a:pt x="4031565" y="205132"/>
                  <a:pt x="4029371" y="196868"/>
                  <a:pt x="4028697" y="189913"/>
                </a:cubicBezTo>
                <a:cubicBezTo>
                  <a:pt x="4013682" y="190788"/>
                  <a:pt x="3999873" y="192014"/>
                  <a:pt x="3987268" y="193592"/>
                </a:cubicBezTo>
                <a:cubicBezTo>
                  <a:pt x="3981675" y="216335"/>
                  <a:pt x="3975419" y="222638"/>
                  <a:pt x="3968500" y="212499"/>
                </a:cubicBezTo>
                <a:cubicBezTo>
                  <a:pt x="3961581" y="202361"/>
                  <a:pt x="3959247" y="192602"/>
                  <a:pt x="3961498" y="183224"/>
                </a:cubicBezTo>
                <a:cubicBezTo>
                  <a:pt x="3963750" y="173845"/>
                  <a:pt x="3965324" y="154776"/>
                  <a:pt x="3966220" y="126017"/>
                </a:cubicBezTo>
                <a:cubicBezTo>
                  <a:pt x="3967116" y="97258"/>
                  <a:pt x="3965539" y="78196"/>
                  <a:pt x="3961488" y="68832"/>
                </a:cubicBezTo>
                <a:cubicBezTo>
                  <a:pt x="3957436" y="59468"/>
                  <a:pt x="3958874" y="55269"/>
                  <a:pt x="3965800" y="56237"/>
                </a:cubicBezTo>
                <a:cubicBezTo>
                  <a:pt x="3972727" y="57205"/>
                  <a:pt x="3977459" y="58331"/>
                  <a:pt x="3979997" y="59614"/>
                </a:cubicBezTo>
                <a:cubicBezTo>
                  <a:pt x="3982535" y="60898"/>
                  <a:pt x="3985529" y="61550"/>
                  <a:pt x="3988978" y="61572"/>
                </a:cubicBezTo>
                <a:cubicBezTo>
                  <a:pt x="3992427" y="61593"/>
                  <a:pt x="3998206" y="61178"/>
                  <a:pt x="4006315" y="60324"/>
                </a:cubicBezTo>
                <a:cubicBezTo>
                  <a:pt x="4014424" y="59471"/>
                  <a:pt x="4021612" y="56983"/>
                  <a:pt x="4027879" y="52860"/>
                </a:cubicBezTo>
                <a:cubicBezTo>
                  <a:pt x="4031012" y="50799"/>
                  <a:pt x="4034225" y="49618"/>
                  <a:pt x="4037516" y="49319"/>
                </a:cubicBezTo>
                <a:close/>
                <a:moveTo>
                  <a:pt x="3675566" y="49319"/>
                </a:moveTo>
                <a:cubicBezTo>
                  <a:pt x="3678857" y="49020"/>
                  <a:pt x="3682227" y="49601"/>
                  <a:pt x="3685675" y="51064"/>
                </a:cubicBezTo>
                <a:cubicBezTo>
                  <a:pt x="3692573" y="53990"/>
                  <a:pt x="3699202" y="58284"/>
                  <a:pt x="3705562" y="63949"/>
                </a:cubicBezTo>
                <a:cubicBezTo>
                  <a:pt x="3711922" y="69613"/>
                  <a:pt x="3713040" y="75417"/>
                  <a:pt x="3708917" y="81361"/>
                </a:cubicBezTo>
                <a:cubicBezTo>
                  <a:pt x="3704795" y="87305"/>
                  <a:pt x="3702088" y="94791"/>
                  <a:pt x="3700797" y="103818"/>
                </a:cubicBezTo>
                <a:cubicBezTo>
                  <a:pt x="3699506" y="112845"/>
                  <a:pt x="3699543" y="129616"/>
                  <a:pt x="3700905" y="154131"/>
                </a:cubicBezTo>
                <a:cubicBezTo>
                  <a:pt x="3702267" y="178646"/>
                  <a:pt x="3698940" y="197263"/>
                  <a:pt x="3690924" y="209982"/>
                </a:cubicBezTo>
                <a:cubicBezTo>
                  <a:pt x="3682908" y="222702"/>
                  <a:pt x="3677043" y="224276"/>
                  <a:pt x="3673328" y="214704"/>
                </a:cubicBezTo>
                <a:cubicBezTo>
                  <a:pt x="3669615" y="205132"/>
                  <a:pt x="3667421" y="196868"/>
                  <a:pt x="3666746" y="189913"/>
                </a:cubicBezTo>
                <a:cubicBezTo>
                  <a:pt x="3651732" y="190788"/>
                  <a:pt x="3637922" y="192014"/>
                  <a:pt x="3625317" y="193592"/>
                </a:cubicBezTo>
                <a:cubicBezTo>
                  <a:pt x="3619725" y="216335"/>
                  <a:pt x="3613469" y="222638"/>
                  <a:pt x="3606550" y="212499"/>
                </a:cubicBezTo>
                <a:cubicBezTo>
                  <a:pt x="3599631" y="202361"/>
                  <a:pt x="3597297" y="192602"/>
                  <a:pt x="3599548" y="183224"/>
                </a:cubicBezTo>
                <a:cubicBezTo>
                  <a:pt x="3601800" y="173845"/>
                  <a:pt x="3603374" y="154776"/>
                  <a:pt x="3604270" y="126017"/>
                </a:cubicBezTo>
                <a:cubicBezTo>
                  <a:pt x="3605166" y="97258"/>
                  <a:pt x="3603589" y="78196"/>
                  <a:pt x="3599537" y="68832"/>
                </a:cubicBezTo>
                <a:cubicBezTo>
                  <a:pt x="3595486" y="59468"/>
                  <a:pt x="3596924" y="55269"/>
                  <a:pt x="3603850" y="56237"/>
                </a:cubicBezTo>
                <a:cubicBezTo>
                  <a:pt x="3610776" y="57205"/>
                  <a:pt x="3615509" y="58331"/>
                  <a:pt x="3618047" y="59614"/>
                </a:cubicBezTo>
                <a:cubicBezTo>
                  <a:pt x="3620585" y="60898"/>
                  <a:pt x="3623579" y="61550"/>
                  <a:pt x="3627027" y="61572"/>
                </a:cubicBezTo>
                <a:cubicBezTo>
                  <a:pt x="3630477" y="61593"/>
                  <a:pt x="3636255" y="61178"/>
                  <a:pt x="3644365" y="60324"/>
                </a:cubicBezTo>
                <a:cubicBezTo>
                  <a:pt x="3652474" y="59471"/>
                  <a:pt x="3659662" y="56983"/>
                  <a:pt x="3665929" y="52860"/>
                </a:cubicBezTo>
                <a:cubicBezTo>
                  <a:pt x="3669062" y="50799"/>
                  <a:pt x="3672275" y="49618"/>
                  <a:pt x="3675566" y="49319"/>
                </a:cubicBezTo>
                <a:close/>
                <a:moveTo>
                  <a:pt x="4440684" y="46848"/>
                </a:moveTo>
                <a:cubicBezTo>
                  <a:pt x="4436790" y="50677"/>
                  <a:pt x="4431996" y="54967"/>
                  <a:pt x="4426301" y="59719"/>
                </a:cubicBezTo>
                <a:lnTo>
                  <a:pt x="4409720" y="72826"/>
                </a:lnTo>
                <a:lnTo>
                  <a:pt x="4419765" y="72499"/>
                </a:lnTo>
                <a:cubicBezTo>
                  <a:pt x="4430499" y="74414"/>
                  <a:pt x="4438400" y="77934"/>
                  <a:pt x="4443469" y="83061"/>
                </a:cubicBezTo>
                <a:cubicBezTo>
                  <a:pt x="4448538" y="88187"/>
                  <a:pt x="4450621" y="92256"/>
                  <a:pt x="4449718" y="95268"/>
                </a:cubicBezTo>
                <a:cubicBezTo>
                  <a:pt x="4451941" y="91582"/>
                  <a:pt x="4457458" y="84889"/>
                  <a:pt x="4466270" y="75188"/>
                </a:cubicBezTo>
                <a:cubicBezTo>
                  <a:pt x="4475082" y="65487"/>
                  <a:pt x="4480349" y="58786"/>
                  <a:pt x="4482070" y="55087"/>
                </a:cubicBezTo>
                <a:cubicBezTo>
                  <a:pt x="4483790" y="51387"/>
                  <a:pt x="4482428" y="49537"/>
                  <a:pt x="4477983" y="49537"/>
                </a:cubicBezTo>
                <a:cubicBezTo>
                  <a:pt x="4472075" y="49537"/>
                  <a:pt x="4465743" y="49989"/>
                  <a:pt x="4458989" y="50892"/>
                </a:cubicBezTo>
                <a:cubicBezTo>
                  <a:pt x="4452235" y="51795"/>
                  <a:pt x="4446133" y="50447"/>
                  <a:pt x="4440684" y="46848"/>
                </a:cubicBezTo>
                <a:close/>
                <a:moveTo>
                  <a:pt x="3431861" y="46064"/>
                </a:moveTo>
                <a:cubicBezTo>
                  <a:pt x="3440588" y="45651"/>
                  <a:pt x="3447658" y="48257"/>
                  <a:pt x="3453074" y="53882"/>
                </a:cubicBezTo>
                <a:cubicBezTo>
                  <a:pt x="3460294" y="61382"/>
                  <a:pt x="3454579" y="67925"/>
                  <a:pt x="3435930" y="73510"/>
                </a:cubicBezTo>
                <a:cubicBezTo>
                  <a:pt x="3417280" y="79096"/>
                  <a:pt x="3399165" y="82799"/>
                  <a:pt x="3381584" y="84620"/>
                </a:cubicBezTo>
                <a:cubicBezTo>
                  <a:pt x="3390575" y="87660"/>
                  <a:pt x="3393931" y="92615"/>
                  <a:pt x="3391651" y="99484"/>
                </a:cubicBezTo>
                <a:cubicBezTo>
                  <a:pt x="3389371" y="106353"/>
                  <a:pt x="3387815" y="122500"/>
                  <a:pt x="3386983" y="147925"/>
                </a:cubicBezTo>
                <a:cubicBezTo>
                  <a:pt x="3399689" y="145330"/>
                  <a:pt x="3409727" y="142881"/>
                  <a:pt x="3417098" y="140579"/>
                </a:cubicBezTo>
                <a:cubicBezTo>
                  <a:pt x="3424469" y="138278"/>
                  <a:pt x="3432990" y="140622"/>
                  <a:pt x="3442663" y="147613"/>
                </a:cubicBezTo>
                <a:cubicBezTo>
                  <a:pt x="3452335" y="154604"/>
                  <a:pt x="3448069" y="160473"/>
                  <a:pt x="3429864" y="165220"/>
                </a:cubicBezTo>
                <a:cubicBezTo>
                  <a:pt x="3411659" y="169966"/>
                  <a:pt x="3397366" y="173085"/>
                  <a:pt x="3386983" y="174576"/>
                </a:cubicBezTo>
                <a:cubicBezTo>
                  <a:pt x="3386983" y="198209"/>
                  <a:pt x="3386531" y="220365"/>
                  <a:pt x="3385628" y="241043"/>
                </a:cubicBezTo>
                <a:cubicBezTo>
                  <a:pt x="3406780" y="238390"/>
                  <a:pt x="3424275" y="236171"/>
                  <a:pt x="3438113" y="234386"/>
                </a:cubicBezTo>
                <a:cubicBezTo>
                  <a:pt x="3451952" y="232601"/>
                  <a:pt x="3462703" y="231471"/>
                  <a:pt x="3470368" y="230998"/>
                </a:cubicBezTo>
                <a:cubicBezTo>
                  <a:pt x="3478033" y="230525"/>
                  <a:pt x="3486526" y="231511"/>
                  <a:pt x="3495847" y="233956"/>
                </a:cubicBezTo>
                <a:cubicBezTo>
                  <a:pt x="3505168" y="236401"/>
                  <a:pt x="3513199" y="242495"/>
                  <a:pt x="3519938" y="252239"/>
                </a:cubicBezTo>
                <a:cubicBezTo>
                  <a:pt x="3526679" y="261984"/>
                  <a:pt x="3516066" y="265508"/>
                  <a:pt x="3488103" y="262812"/>
                </a:cubicBezTo>
                <a:cubicBezTo>
                  <a:pt x="3460140" y="260116"/>
                  <a:pt x="3433507" y="259883"/>
                  <a:pt x="3408203" y="262113"/>
                </a:cubicBezTo>
                <a:cubicBezTo>
                  <a:pt x="3382900" y="264343"/>
                  <a:pt x="3356593" y="267716"/>
                  <a:pt x="3329282" y="272233"/>
                </a:cubicBezTo>
                <a:cubicBezTo>
                  <a:pt x="3301971" y="276750"/>
                  <a:pt x="3282551" y="280135"/>
                  <a:pt x="3271021" y="282386"/>
                </a:cubicBezTo>
                <a:cubicBezTo>
                  <a:pt x="3259491" y="284638"/>
                  <a:pt x="3248238" y="281547"/>
                  <a:pt x="3237261" y="273115"/>
                </a:cubicBezTo>
                <a:cubicBezTo>
                  <a:pt x="3226283" y="264683"/>
                  <a:pt x="3226975" y="260173"/>
                  <a:pt x="3239336" y="259585"/>
                </a:cubicBezTo>
                <a:cubicBezTo>
                  <a:pt x="3251698" y="258997"/>
                  <a:pt x="3267264" y="257585"/>
                  <a:pt x="3286035" y="255348"/>
                </a:cubicBezTo>
                <a:cubicBezTo>
                  <a:pt x="3304807" y="253111"/>
                  <a:pt x="3329400" y="249461"/>
                  <a:pt x="3359816" y="244399"/>
                </a:cubicBezTo>
                <a:lnTo>
                  <a:pt x="3359816" y="177782"/>
                </a:lnTo>
                <a:cubicBezTo>
                  <a:pt x="3348286" y="180477"/>
                  <a:pt x="3338309" y="182274"/>
                  <a:pt x="3329884" y="183170"/>
                </a:cubicBezTo>
                <a:cubicBezTo>
                  <a:pt x="3321459" y="184066"/>
                  <a:pt x="3311744" y="181123"/>
                  <a:pt x="3300737" y="174340"/>
                </a:cubicBezTo>
                <a:cubicBezTo>
                  <a:pt x="3289732" y="167557"/>
                  <a:pt x="3292707" y="163040"/>
                  <a:pt x="3309664" y="160788"/>
                </a:cubicBezTo>
                <a:cubicBezTo>
                  <a:pt x="3326622" y="158537"/>
                  <a:pt x="3343368" y="155841"/>
                  <a:pt x="3359902" y="152700"/>
                </a:cubicBezTo>
                <a:cubicBezTo>
                  <a:pt x="3360748" y="134417"/>
                  <a:pt x="3360727" y="119994"/>
                  <a:pt x="3359837" y="109432"/>
                </a:cubicBezTo>
                <a:cubicBezTo>
                  <a:pt x="3358948" y="98871"/>
                  <a:pt x="3358023" y="91955"/>
                  <a:pt x="3357062" y="88686"/>
                </a:cubicBezTo>
                <a:cubicBezTo>
                  <a:pt x="3347799" y="90478"/>
                  <a:pt x="3338338" y="91600"/>
                  <a:pt x="3328679" y="92052"/>
                </a:cubicBezTo>
                <a:cubicBezTo>
                  <a:pt x="3319021" y="92504"/>
                  <a:pt x="3309650" y="89288"/>
                  <a:pt x="3300565" y="82405"/>
                </a:cubicBezTo>
                <a:cubicBezTo>
                  <a:pt x="3291481" y="75521"/>
                  <a:pt x="3292037" y="71460"/>
                  <a:pt x="3302232" y="70219"/>
                </a:cubicBezTo>
                <a:cubicBezTo>
                  <a:pt x="3312428" y="68979"/>
                  <a:pt x="3331759" y="65688"/>
                  <a:pt x="3360224" y="60346"/>
                </a:cubicBezTo>
                <a:cubicBezTo>
                  <a:pt x="3388690" y="55004"/>
                  <a:pt x="3409476" y="50716"/>
                  <a:pt x="3422583" y="47483"/>
                </a:cubicBezTo>
                <a:cubicBezTo>
                  <a:pt x="3425859" y="46674"/>
                  <a:pt x="3428952" y="46201"/>
                  <a:pt x="3431861" y="46064"/>
                </a:cubicBezTo>
                <a:close/>
                <a:moveTo>
                  <a:pt x="2648340" y="43478"/>
                </a:moveTo>
                <a:cubicBezTo>
                  <a:pt x="2649212" y="43237"/>
                  <a:pt x="2650100" y="43320"/>
                  <a:pt x="2651001" y="43729"/>
                </a:cubicBezTo>
                <a:cubicBezTo>
                  <a:pt x="2654608" y="45364"/>
                  <a:pt x="2659745" y="48555"/>
                  <a:pt x="2666413" y="53301"/>
                </a:cubicBezTo>
                <a:cubicBezTo>
                  <a:pt x="2674143" y="59668"/>
                  <a:pt x="2674964" y="64379"/>
                  <a:pt x="2668876" y="67433"/>
                </a:cubicBezTo>
                <a:cubicBezTo>
                  <a:pt x="2662789" y="70488"/>
                  <a:pt x="2651736" y="77267"/>
                  <a:pt x="2635718" y="87771"/>
                </a:cubicBezTo>
                <a:cubicBezTo>
                  <a:pt x="2619700" y="98276"/>
                  <a:pt x="2615767" y="97534"/>
                  <a:pt x="2623920" y="85545"/>
                </a:cubicBezTo>
                <a:cubicBezTo>
                  <a:pt x="2632072" y="73557"/>
                  <a:pt x="2637722" y="63182"/>
                  <a:pt x="2640870" y="54420"/>
                </a:cubicBezTo>
                <a:cubicBezTo>
                  <a:pt x="2643231" y="47848"/>
                  <a:pt x="2645721" y="44201"/>
                  <a:pt x="2648340" y="43478"/>
                </a:cubicBezTo>
                <a:close/>
                <a:moveTo>
                  <a:pt x="1312659" y="43245"/>
                </a:moveTo>
                <a:cubicBezTo>
                  <a:pt x="1310042" y="42951"/>
                  <a:pt x="1301721" y="43926"/>
                  <a:pt x="1287697" y="46171"/>
                </a:cubicBezTo>
                <a:cubicBezTo>
                  <a:pt x="1273672" y="48415"/>
                  <a:pt x="1257260" y="51480"/>
                  <a:pt x="1238460" y="55366"/>
                </a:cubicBezTo>
                <a:cubicBezTo>
                  <a:pt x="1240252" y="60686"/>
                  <a:pt x="1241715" y="64988"/>
                  <a:pt x="1242848" y="68272"/>
                </a:cubicBezTo>
                <a:cubicBezTo>
                  <a:pt x="1256327" y="65648"/>
                  <a:pt x="1267251" y="63192"/>
                  <a:pt x="1275618" y="60905"/>
                </a:cubicBezTo>
                <a:cubicBezTo>
                  <a:pt x="1283986" y="58618"/>
                  <a:pt x="1290683" y="60081"/>
                  <a:pt x="1295709" y="65293"/>
                </a:cubicBezTo>
                <a:cubicBezTo>
                  <a:pt x="1300735" y="70506"/>
                  <a:pt x="1295655" y="75482"/>
                  <a:pt x="1280469" y="80221"/>
                </a:cubicBezTo>
                <a:cubicBezTo>
                  <a:pt x="1265283" y="84961"/>
                  <a:pt x="1253524" y="86886"/>
                  <a:pt x="1245192" y="85997"/>
                </a:cubicBezTo>
                <a:cubicBezTo>
                  <a:pt x="1247788" y="93583"/>
                  <a:pt x="1249724" y="99376"/>
                  <a:pt x="1251000" y="103377"/>
                </a:cubicBezTo>
                <a:cubicBezTo>
                  <a:pt x="1273142" y="99893"/>
                  <a:pt x="1292400" y="96924"/>
                  <a:pt x="1308777" y="94472"/>
                </a:cubicBezTo>
                <a:cubicBezTo>
                  <a:pt x="1311272" y="78640"/>
                  <a:pt x="1313197" y="66218"/>
                  <a:pt x="1314552" y="57205"/>
                </a:cubicBezTo>
                <a:cubicBezTo>
                  <a:pt x="1315907" y="48193"/>
                  <a:pt x="1315276" y="43539"/>
                  <a:pt x="1312659" y="43245"/>
                </a:cubicBezTo>
                <a:close/>
                <a:moveTo>
                  <a:pt x="5604254" y="42654"/>
                </a:moveTo>
                <a:cubicBezTo>
                  <a:pt x="5608728" y="42654"/>
                  <a:pt x="5615934" y="45407"/>
                  <a:pt x="5625873" y="50914"/>
                </a:cubicBezTo>
                <a:cubicBezTo>
                  <a:pt x="5635810" y="56420"/>
                  <a:pt x="5640527" y="61142"/>
                  <a:pt x="5640027" y="65078"/>
                </a:cubicBezTo>
                <a:cubicBezTo>
                  <a:pt x="5639524" y="69014"/>
                  <a:pt x="5637914" y="73700"/>
                  <a:pt x="5635197" y="79135"/>
                </a:cubicBezTo>
                <a:cubicBezTo>
                  <a:pt x="5632479" y="84570"/>
                  <a:pt x="5627959" y="99695"/>
                  <a:pt x="5621635" y="124511"/>
                </a:cubicBezTo>
                <a:cubicBezTo>
                  <a:pt x="5615311" y="149327"/>
                  <a:pt x="5605947" y="171357"/>
                  <a:pt x="5593542" y="190602"/>
                </a:cubicBezTo>
                <a:cubicBezTo>
                  <a:pt x="5619699" y="205042"/>
                  <a:pt x="5637237" y="216020"/>
                  <a:pt x="5646156" y="223534"/>
                </a:cubicBezTo>
                <a:cubicBezTo>
                  <a:pt x="5655076" y="231048"/>
                  <a:pt x="5660235" y="239609"/>
                  <a:pt x="5661633" y="249217"/>
                </a:cubicBezTo>
                <a:cubicBezTo>
                  <a:pt x="5663031" y="258825"/>
                  <a:pt x="5661518" y="266866"/>
                  <a:pt x="5657095" y="273341"/>
                </a:cubicBezTo>
                <a:cubicBezTo>
                  <a:pt x="5652671" y="279816"/>
                  <a:pt x="5646687" y="278263"/>
                  <a:pt x="5639144" y="268684"/>
                </a:cubicBezTo>
                <a:cubicBezTo>
                  <a:pt x="5631601" y="259105"/>
                  <a:pt x="5624943" y="250103"/>
                  <a:pt x="5619171" y="241678"/>
                </a:cubicBezTo>
                <a:cubicBezTo>
                  <a:pt x="5613399" y="233253"/>
                  <a:pt x="5602699" y="219598"/>
                  <a:pt x="5587067" y="200712"/>
                </a:cubicBezTo>
                <a:cubicBezTo>
                  <a:pt x="5570863" y="225061"/>
                  <a:pt x="5554203" y="243488"/>
                  <a:pt x="5537088" y="255993"/>
                </a:cubicBezTo>
                <a:cubicBezTo>
                  <a:pt x="5519973" y="268498"/>
                  <a:pt x="5503930" y="276360"/>
                  <a:pt x="5488959" y="279579"/>
                </a:cubicBezTo>
                <a:cubicBezTo>
                  <a:pt x="5473988" y="282798"/>
                  <a:pt x="5466767" y="282601"/>
                  <a:pt x="5467298" y="278988"/>
                </a:cubicBezTo>
                <a:cubicBezTo>
                  <a:pt x="5467829" y="275374"/>
                  <a:pt x="5476092" y="268992"/>
                  <a:pt x="5492088" y="259843"/>
                </a:cubicBezTo>
                <a:cubicBezTo>
                  <a:pt x="5508085" y="250694"/>
                  <a:pt x="5524509" y="236587"/>
                  <a:pt x="5541358" y="217522"/>
                </a:cubicBezTo>
                <a:cubicBezTo>
                  <a:pt x="5558207" y="198457"/>
                  <a:pt x="5571315" y="178233"/>
                  <a:pt x="5580679" y="156852"/>
                </a:cubicBezTo>
                <a:cubicBezTo>
                  <a:pt x="5590043" y="135471"/>
                  <a:pt x="5596299" y="115663"/>
                  <a:pt x="5599446" y="97430"/>
                </a:cubicBezTo>
                <a:cubicBezTo>
                  <a:pt x="5602594" y="79196"/>
                  <a:pt x="5602820" y="65508"/>
                  <a:pt x="5600124" y="56366"/>
                </a:cubicBezTo>
                <a:cubicBezTo>
                  <a:pt x="5597429" y="47225"/>
                  <a:pt x="5598805" y="42654"/>
                  <a:pt x="5604254" y="42654"/>
                </a:cubicBezTo>
                <a:close/>
                <a:moveTo>
                  <a:pt x="1581770" y="40470"/>
                </a:moveTo>
                <a:cubicBezTo>
                  <a:pt x="1585502" y="41238"/>
                  <a:pt x="1589106" y="43084"/>
                  <a:pt x="1592584" y="46009"/>
                </a:cubicBezTo>
                <a:cubicBezTo>
                  <a:pt x="1599539" y="51860"/>
                  <a:pt x="1598474" y="57048"/>
                  <a:pt x="1589390" y="61572"/>
                </a:cubicBezTo>
                <a:cubicBezTo>
                  <a:pt x="1580305" y="66096"/>
                  <a:pt x="1564606" y="69778"/>
                  <a:pt x="1542293" y="72617"/>
                </a:cubicBezTo>
                <a:cubicBezTo>
                  <a:pt x="1551284" y="78382"/>
                  <a:pt x="1552625" y="83685"/>
                  <a:pt x="1546315" y="88524"/>
                </a:cubicBezTo>
                <a:cubicBezTo>
                  <a:pt x="1540005" y="93364"/>
                  <a:pt x="1533319" y="99979"/>
                  <a:pt x="1526257" y="108368"/>
                </a:cubicBezTo>
                <a:cubicBezTo>
                  <a:pt x="1519194" y="116757"/>
                  <a:pt x="1513802" y="122296"/>
                  <a:pt x="1510081" y="124984"/>
                </a:cubicBezTo>
                <a:cubicBezTo>
                  <a:pt x="1506360" y="127673"/>
                  <a:pt x="1507371" y="128602"/>
                  <a:pt x="1513114" y="127770"/>
                </a:cubicBezTo>
                <a:cubicBezTo>
                  <a:pt x="1518857" y="126938"/>
                  <a:pt x="1534377" y="124873"/>
                  <a:pt x="1559673" y="121575"/>
                </a:cubicBezTo>
                <a:cubicBezTo>
                  <a:pt x="1557952" y="116599"/>
                  <a:pt x="1555722" y="109397"/>
                  <a:pt x="1552983" y="99968"/>
                </a:cubicBezTo>
                <a:cubicBezTo>
                  <a:pt x="1550244" y="90539"/>
                  <a:pt x="1553668" y="88005"/>
                  <a:pt x="1563255" y="92364"/>
                </a:cubicBezTo>
                <a:cubicBezTo>
                  <a:pt x="1572841" y="96723"/>
                  <a:pt x="1580499" y="102252"/>
                  <a:pt x="1586228" y="108948"/>
                </a:cubicBezTo>
                <a:cubicBezTo>
                  <a:pt x="1591956" y="115645"/>
                  <a:pt x="1595065" y="122729"/>
                  <a:pt x="1595552" y="130201"/>
                </a:cubicBezTo>
                <a:cubicBezTo>
                  <a:pt x="1596040" y="137672"/>
                  <a:pt x="1593398" y="144093"/>
                  <a:pt x="1587626" y="149463"/>
                </a:cubicBezTo>
                <a:cubicBezTo>
                  <a:pt x="1581854" y="154834"/>
                  <a:pt x="1574938" y="150320"/>
                  <a:pt x="1566879" y="135922"/>
                </a:cubicBezTo>
                <a:cubicBezTo>
                  <a:pt x="1551635" y="139335"/>
                  <a:pt x="1541188" y="141350"/>
                  <a:pt x="1535538" y="141967"/>
                </a:cubicBezTo>
                <a:cubicBezTo>
                  <a:pt x="1545433" y="146427"/>
                  <a:pt x="1549481" y="151148"/>
                  <a:pt x="1547681" y="156131"/>
                </a:cubicBezTo>
                <a:cubicBezTo>
                  <a:pt x="1545881" y="161115"/>
                  <a:pt x="1544981" y="168726"/>
                  <a:pt x="1544981" y="178965"/>
                </a:cubicBezTo>
                <a:cubicBezTo>
                  <a:pt x="1546000" y="179065"/>
                  <a:pt x="1551169" y="177738"/>
                  <a:pt x="1560490" y="174985"/>
                </a:cubicBezTo>
                <a:cubicBezTo>
                  <a:pt x="1569811" y="172232"/>
                  <a:pt x="1577656" y="174182"/>
                  <a:pt x="1584023" y="180836"/>
                </a:cubicBezTo>
                <a:cubicBezTo>
                  <a:pt x="1590390" y="187490"/>
                  <a:pt x="1587640" y="192455"/>
                  <a:pt x="1575774" y="195732"/>
                </a:cubicBezTo>
                <a:cubicBezTo>
                  <a:pt x="1563907" y="199009"/>
                  <a:pt x="1553105" y="201773"/>
                  <a:pt x="1543368" y="204024"/>
                </a:cubicBezTo>
                <a:cubicBezTo>
                  <a:pt x="1542651" y="215711"/>
                  <a:pt x="1542293" y="224007"/>
                  <a:pt x="1542293" y="228912"/>
                </a:cubicBezTo>
                <a:cubicBezTo>
                  <a:pt x="1546294" y="228238"/>
                  <a:pt x="1557640" y="225818"/>
                  <a:pt x="1576333" y="221652"/>
                </a:cubicBezTo>
                <a:cubicBezTo>
                  <a:pt x="1595025" y="217486"/>
                  <a:pt x="1606397" y="217819"/>
                  <a:pt x="1610448" y="222652"/>
                </a:cubicBezTo>
                <a:cubicBezTo>
                  <a:pt x="1614499" y="227485"/>
                  <a:pt x="1602360" y="233769"/>
                  <a:pt x="1574031" y="241506"/>
                </a:cubicBezTo>
                <a:cubicBezTo>
                  <a:pt x="1545702" y="249242"/>
                  <a:pt x="1523493" y="256237"/>
                  <a:pt x="1507403" y="262489"/>
                </a:cubicBezTo>
                <a:cubicBezTo>
                  <a:pt x="1491313" y="268741"/>
                  <a:pt x="1480425" y="273284"/>
                  <a:pt x="1474740" y="276116"/>
                </a:cubicBezTo>
                <a:cubicBezTo>
                  <a:pt x="1469054" y="278948"/>
                  <a:pt x="1463486" y="278324"/>
                  <a:pt x="1458037" y="274245"/>
                </a:cubicBezTo>
                <a:cubicBezTo>
                  <a:pt x="1452588" y="270165"/>
                  <a:pt x="1447916" y="263837"/>
                  <a:pt x="1444023" y="255262"/>
                </a:cubicBezTo>
                <a:cubicBezTo>
                  <a:pt x="1440129" y="246686"/>
                  <a:pt x="1444170" y="242857"/>
                  <a:pt x="1456144" y="243775"/>
                </a:cubicBezTo>
                <a:cubicBezTo>
                  <a:pt x="1468118" y="244693"/>
                  <a:pt x="1488682" y="241402"/>
                  <a:pt x="1517835" y="233902"/>
                </a:cubicBezTo>
                <a:lnTo>
                  <a:pt x="1517835" y="208821"/>
                </a:lnTo>
                <a:cubicBezTo>
                  <a:pt x="1510235" y="210599"/>
                  <a:pt x="1503656" y="211943"/>
                  <a:pt x="1498100" y="212854"/>
                </a:cubicBezTo>
                <a:cubicBezTo>
                  <a:pt x="1492543" y="213765"/>
                  <a:pt x="1486344" y="210925"/>
                  <a:pt x="1479504" y="204336"/>
                </a:cubicBezTo>
                <a:cubicBezTo>
                  <a:pt x="1472664" y="197747"/>
                  <a:pt x="1473359" y="194140"/>
                  <a:pt x="1481591" y="193516"/>
                </a:cubicBezTo>
                <a:cubicBezTo>
                  <a:pt x="1489822" y="192893"/>
                  <a:pt x="1501903" y="190587"/>
                  <a:pt x="1517835" y="186601"/>
                </a:cubicBezTo>
                <a:cubicBezTo>
                  <a:pt x="1517835" y="169622"/>
                  <a:pt x="1516172" y="156780"/>
                  <a:pt x="1512845" y="148076"/>
                </a:cubicBezTo>
                <a:cubicBezTo>
                  <a:pt x="1500197" y="153281"/>
                  <a:pt x="1490374" y="157734"/>
                  <a:pt x="1483376" y="161434"/>
                </a:cubicBezTo>
                <a:cubicBezTo>
                  <a:pt x="1476378" y="165133"/>
                  <a:pt x="1470961" y="165535"/>
                  <a:pt x="1467125" y="162638"/>
                </a:cubicBezTo>
                <a:cubicBezTo>
                  <a:pt x="1463289" y="159742"/>
                  <a:pt x="1460883" y="154769"/>
                  <a:pt x="1459908" y="147721"/>
                </a:cubicBezTo>
                <a:cubicBezTo>
                  <a:pt x="1458933" y="140673"/>
                  <a:pt x="1463328" y="135263"/>
                  <a:pt x="1473094" y="131491"/>
                </a:cubicBezTo>
                <a:cubicBezTo>
                  <a:pt x="1482860" y="127720"/>
                  <a:pt x="1492313" y="119743"/>
                  <a:pt x="1501455" y="107561"/>
                </a:cubicBezTo>
                <a:cubicBezTo>
                  <a:pt x="1510597" y="95379"/>
                  <a:pt x="1515606" y="85488"/>
                  <a:pt x="1516480" y="77888"/>
                </a:cubicBezTo>
                <a:cubicBezTo>
                  <a:pt x="1509468" y="79694"/>
                  <a:pt x="1502327" y="80361"/>
                  <a:pt x="1495056" y="79888"/>
                </a:cubicBezTo>
                <a:cubicBezTo>
                  <a:pt x="1487786" y="79415"/>
                  <a:pt x="1481214" y="76665"/>
                  <a:pt x="1475342" y="71639"/>
                </a:cubicBezTo>
                <a:cubicBezTo>
                  <a:pt x="1469470" y="66613"/>
                  <a:pt x="1470886" y="63465"/>
                  <a:pt x="1479590" y="62196"/>
                </a:cubicBezTo>
                <a:cubicBezTo>
                  <a:pt x="1488295" y="60927"/>
                  <a:pt x="1503578" y="57840"/>
                  <a:pt x="1525439" y="52936"/>
                </a:cubicBezTo>
                <a:cubicBezTo>
                  <a:pt x="1547301" y="48031"/>
                  <a:pt x="1562218" y="44188"/>
                  <a:pt x="1570192" y="41406"/>
                </a:cubicBezTo>
                <a:cubicBezTo>
                  <a:pt x="1574178" y="40015"/>
                  <a:pt x="1578037" y="39703"/>
                  <a:pt x="1581770" y="40470"/>
                </a:cubicBezTo>
                <a:close/>
                <a:moveTo>
                  <a:pt x="2707568" y="35311"/>
                </a:moveTo>
                <a:cubicBezTo>
                  <a:pt x="2710949" y="35621"/>
                  <a:pt x="2716138" y="37541"/>
                  <a:pt x="2723136" y="41073"/>
                </a:cubicBezTo>
                <a:cubicBezTo>
                  <a:pt x="2737132" y="48135"/>
                  <a:pt x="2742029" y="54785"/>
                  <a:pt x="2737828" y="61023"/>
                </a:cubicBezTo>
                <a:cubicBezTo>
                  <a:pt x="2733626" y="67261"/>
                  <a:pt x="2729514" y="75962"/>
                  <a:pt x="2725491" y="87126"/>
                </a:cubicBezTo>
                <a:cubicBezTo>
                  <a:pt x="2721469" y="98290"/>
                  <a:pt x="2714188" y="111802"/>
                  <a:pt x="2703648" y="127662"/>
                </a:cubicBezTo>
                <a:cubicBezTo>
                  <a:pt x="2721344" y="124264"/>
                  <a:pt x="2737505" y="118915"/>
                  <a:pt x="2752132" y="111616"/>
                </a:cubicBezTo>
                <a:cubicBezTo>
                  <a:pt x="2766759" y="104317"/>
                  <a:pt x="2778532" y="104083"/>
                  <a:pt x="2787452" y="110917"/>
                </a:cubicBezTo>
                <a:cubicBezTo>
                  <a:pt x="2796372" y="117750"/>
                  <a:pt x="2795407" y="123375"/>
                  <a:pt x="2784559" y="127791"/>
                </a:cubicBezTo>
                <a:cubicBezTo>
                  <a:pt x="2773711" y="132208"/>
                  <a:pt x="2755739" y="136295"/>
                  <a:pt x="2730643" y="140052"/>
                </a:cubicBezTo>
                <a:cubicBezTo>
                  <a:pt x="2744137" y="142619"/>
                  <a:pt x="2749275" y="148843"/>
                  <a:pt x="2746055" y="158723"/>
                </a:cubicBezTo>
                <a:cubicBezTo>
                  <a:pt x="2742836" y="168604"/>
                  <a:pt x="2740097" y="179420"/>
                  <a:pt x="2737838" y="191172"/>
                </a:cubicBezTo>
                <a:cubicBezTo>
                  <a:pt x="2735580" y="202923"/>
                  <a:pt x="2731382" y="215948"/>
                  <a:pt x="2725244" y="230245"/>
                </a:cubicBezTo>
                <a:cubicBezTo>
                  <a:pt x="2732845" y="239236"/>
                  <a:pt x="2741689" y="247902"/>
                  <a:pt x="2751777" y="256240"/>
                </a:cubicBezTo>
                <a:cubicBezTo>
                  <a:pt x="2761865" y="264579"/>
                  <a:pt x="2772348" y="270921"/>
                  <a:pt x="2783225" y="275266"/>
                </a:cubicBezTo>
                <a:cubicBezTo>
                  <a:pt x="2794102" y="279611"/>
                  <a:pt x="2804029" y="284265"/>
                  <a:pt x="2813006" y="289226"/>
                </a:cubicBezTo>
                <a:cubicBezTo>
                  <a:pt x="2821983" y="294188"/>
                  <a:pt x="2817402" y="297551"/>
                  <a:pt x="2799261" y="299315"/>
                </a:cubicBezTo>
                <a:cubicBezTo>
                  <a:pt x="2781121" y="301079"/>
                  <a:pt x="2767426" y="301240"/>
                  <a:pt x="2758176" y="299799"/>
                </a:cubicBezTo>
                <a:cubicBezTo>
                  <a:pt x="2748927" y="298358"/>
                  <a:pt x="2742177" y="294332"/>
                  <a:pt x="2737924" y="287721"/>
                </a:cubicBezTo>
                <a:cubicBezTo>
                  <a:pt x="2733673" y="281110"/>
                  <a:pt x="2724355" y="267408"/>
                  <a:pt x="2709972" y="246615"/>
                </a:cubicBezTo>
                <a:cubicBezTo>
                  <a:pt x="2703820" y="255032"/>
                  <a:pt x="2696567" y="262027"/>
                  <a:pt x="2688214" y="267598"/>
                </a:cubicBezTo>
                <a:cubicBezTo>
                  <a:pt x="2679861" y="273169"/>
                  <a:pt x="2669744" y="277364"/>
                  <a:pt x="2657863" y="280181"/>
                </a:cubicBezTo>
                <a:cubicBezTo>
                  <a:pt x="2654893" y="280886"/>
                  <a:pt x="2652599" y="281259"/>
                  <a:pt x="2650981" y="281300"/>
                </a:cubicBezTo>
                <a:lnTo>
                  <a:pt x="2649264" y="280770"/>
                </a:lnTo>
                <a:lnTo>
                  <a:pt x="2648689" y="290807"/>
                </a:lnTo>
                <a:cubicBezTo>
                  <a:pt x="2646251" y="300939"/>
                  <a:pt x="2641254" y="302219"/>
                  <a:pt x="2633696" y="294647"/>
                </a:cubicBezTo>
                <a:cubicBezTo>
                  <a:pt x="2626139" y="287075"/>
                  <a:pt x="2619263" y="280515"/>
                  <a:pt x="2613068" y="274965"/>
                </a:cubicBezTo>
                <a:cubicBezTo>
                  <a:pt x="2600004" y="285505"/>
                  <a:pt x="2587252" y="293077"/>
                  <a:pt x="2574812" y="297680"/>
                </a:cubicBezTo>
                <a:cubicBezTo>
                  <a:pt x="2562372" y="302283"/>
                  <a:pt x="2549211" y="305047"/>
                  <a:pt x="2535330" y="305972"/>
                </a:cubicBezTo>
                <a:cubicBezTo>
                  <a:pt x="2521448" y="306897"/>
                  <a:pt x="2519856" y="304230"/>
                  <a:pt x="2530554" y="297970"/>
                </a:cubicBezTo>
                <a:cubicBezTo>
                  <a:pt x="2541252" y="291711"/>
                  <a:pt x="2552244" y="285975"/>
                  <a:pt x="2563530" y="280762"/>
                </a:cubicBezTo>
                <a:cubicBezTo>
                  <a:pt x="2574815" y="275549"/>
                  <a:pt x="2585026" y="268935"/>
                  <a:pt x="2594160" y="260919"/>
                </a:cubicBezTo>
                <a:cubicBezTo>
                  <a:pt x="2584624" y="254595"/>
                  <a:pt x="2577515" y="250278"/>
                  <a:pt x="2572833" y="247970"/>
                </a:cubicBezTo>
                <a:cubicBezTo>
                  <a:pt x="2568151" y="245661"/>
                  <a:pt x="2566950" y="242266"/>
                  <a:pt x="2569230" y="237785"/>
                </a:cubicBezTo>
                <a:cubicBezTo>
                  <a:pt x="2571510" y="233303"/>
                  <a:pt x="2573518" y="228144"/>
                  <a:pt x="2575253" y="222308"/>
                </a:cubicBezTo>
                <a:cubicBezTo>
                  <a:pt x="2555463" y="224946"/>
                  <a:pt x="2541919" y="228306"/>
                  <a:pt x="2534620" y="232385"/>
                </a:cubicBezTo>
                <a:cubicBezTo>
                  <a:pt x="2527320" y="236465"/>
                  <a:pt x="2518544" y="233529"/>
                  <a:pt x="2508291" y="223577"/>
                </a:cubicBezTo>
                <a:cubicBezTo>
                  <a:pt x="2498038" y="213625"/>
                  <a:pt x="2499361" y="209108"/>
                  <a:pt x="2512260" y="210025"/>
                </a:cubicBezTo>
                <a:cubicBezTo>
                  <a:pt x="2525159" y="210943"/>
                  <a:pt x="2547655" y="208871"/>
                  <a:pt x="2579748" y="203809"/>
                </a:cubicBezTo>
                <a:cubicBezTo>
                  <a:pt x="2582158" y="193728"/>
                  <a:pt x="2582462" y="184593"/>
                  <a:pt x="2580663" y="176405"/>
                </a:cubicBezTo>
                <a:cubicBezTo>
                  <a:pt x="2578863" y="168217"/>
                  <a:pt x="2584287" y="167177"/>
                  <a:pt x="2596935" y="173286"/>
                </a:cubicBezTo>
                <a:cubicBezTo>
                  <a:pt x="2609583" y="179395"/>
                  <a:pt x="2614875" y="184313"/>
                  <a:pt x="2612810" y="188042"/>
                </a:cubicBezTo>
                <a:cubicBezTo>
                  <a:pt x="2610745" y="191770"/>
                  <a:pt x="2607726" y="195492"/>
                  <a:pt x="2603754" y="199206"/>
                </a:cubicBezTo>
                <a:lnTo>
                  <a:pt x="2623156" y="197012"/>
                </a:lnTo>
                <a:cubicBezTo>
                  <a:pt x="2624519" y="193083"/>
                  <a:pt x="2624974" y="188418"/>
                  <a:pt x="2624522" y="183019"/>
                </a:cubicBezTo>
                <a:cubicBezTo>
                  <a:pt x="2624070" y="177620"/>
                  <a:pt x="2627788" y="177147"/>
                  <a:pt x="2635675" y="181600"/>
                </a:cubicBezTo>
                <a:cubicBezTo>
                  <a:pt x="2643562" y="186052"/>
                  <a:pt x="2648764" y="189885"/>
                  <a:pt x="2651281" y="193097"/>
                </a:cubicBezTo>
                <a:cubicBezTo>
                  <a:pt x="2653798" y="196309"/>
                  <a:pt x="2653841" y="200507"/>
                  <a:pt x="2651410" y="205691"/>
                </a:cubicBezTo>
                <a:cubicBezTo>
                  <a:pt x="2648979" y="210875"/>
                  <a:pt x="2645968" y="218189"/>
                  <a:pt x="2642376" y="227632"/>
                </a:cubicBezTo>
                <a:cubicBezTo>
                  <a:pt x="2638783" y="237075"/>
                  <a:pt x="2634012" y="246399"/>
                  <a:pt x="2628061" y="255606"/>
                </a:cubicBezTo>
                <a:cubicBezTo>
                  <a:pt x="2633667" y="259205"/>
                  <a:pt x="2639117" y="263439"/>
                  <a:pt x="2644408" y="268308"/>
                </a:cubicBezTo>
                <a:lnTo>
                  <a:pt x="2649422" y="277538"/>
                </a:lnTo>
                <a:lnTo>
                  <a:pt x="2654680" y="272717"/>
                </a:lnTo>
                <a:cubicBezTo>
                  <a:pt x="2664438" y="264923"/>
                  <a:pt x="2672842" y="257502"/>
                  <a:pt x="2679890" y="250454"/>
                </a:cubicBezTo>
                <a:cubicBezTo>
                  <a:pt x="2686938" y="243406"/>
                  <a:pt x="2693000" y="236347"/>
                  <a:pt x="2698077" y="229277"/>
                </a:cubicBezTo>
                <a:cubicBezTo>
                  <a:pt x="2692039" y="219569"/>
                  <a:pt x="2686203" y="211033"/>
                  <a:pt x="2680567" y="203669"/>
                </a:cubicBezTo>
                <a:cubicBezTo>
                  <a:pt x="2674931" y="196305"/>
                  <a:pt x="2669920" y="189566"/>
                  <a:pt x="2665531" y="183449"/>
                </a:cubicBezTo>
                <a:cubicBezTo>
                  <a:pt x="2661143" y="177333"/>
                  <a:pt x="2662463" y="173705"/>
                  <a:pt x="2669489" y="172565"/>
                </a:cubicBezTo>
                <a:cubicBezTo>
                  <a:pt x="2676516" y="171425"/>
                  <a:pt x="2681801" y="173078"/>
                  <a:pt x="2685342" y="177523"/>
                </a:cubicBezTo>
                <a:cubicBezTo>
                  <a:pt x="2688885" y="181969"/>
                  <a:pt x="2696549" y="193247"/>
                  <a:pt x="2708337" y="211359"/>
                </a:cubicBezTo>
                <a:cubicBezTo>
                  <a:pt x="2712309" y="202067"/>
                  <a:pt x="2714969" y="190971"/>
                  <a:pt x="2716317" y="178072"/>
                </a:cubicBezTo>
                <a:cubicBezTo>
                  <a:pt x="2717666" y="165173"/>
                  <a:pt x="2717988" y="153374"/>
                  <a:pt x="2717285" y="142677"/>
                </a:cubicBezTo>
                <a:cubicBezTo>
                  <a:pt x="2712654" y="143580"/>
                  <a:pt x="2706394" y="143580"/>
                  <a:pt x="2698507" y="142677"/>
                </a:cubicBezTo>
                <a:cubicBezTo>
                  <a:pt x="2688397" y="154622"/>
                  <a:pt x="2677699" y="163459"/>
                  <a:pt x="2666413" y="169188"/>
                </a:cubicBezTo>
                <a:cubicBezTo>
                  <a:pt x="2655128" y="174917"/>
                  <a:pt x="2655139" y="169980"/>
                  <a:pt x="2666446" y="154378"/>
                </a:cubicBezTo>
                <a:cubicBezTo>
                  <a:pt x="2677753" y="138776"/>
                  <a:pt x="2687203" y="119650"/>
                  <a:pt x="2694796" y="96999"/>
                </a:cubicBezTo>
                <a:cubicBezTo>
                  <a:pt x="2702389" y="74349"/>
                  <a:pt x="2705749" y="60511"/>
                  <a:pt x="2704874" y="55485"/>
                </a:cubicBezTo>
                <a:cubicBezTo>
                  <a:pt x="2703999" y="50458"/>
                  <a:pt x="2703325" y="45034"/>
                  <a:pt x="2702852" y="39212"/>
                </a:cubicBezTo>
                <a:cubicBezTo>
                  <a:pt x="2702615" y="36301"/>
                  <a:pt x="2704188" y="35000"/>
                  <a:pt x="2707568" y="35311"/>
                </a:cubicBezTo>
                <a:close/>
                <a:moveTo>
                  <a:pt x="98346" y="30979"/>
                </a:moveTo>
                <a:cubicBezTo>
                  <a:pt x="101264" y="30545"/>
                  <a:pt x="104508" y="31174"/>
                  <a:pt x="108079" y="32866"/>
                </a:cubicBezTo>
                <a:cubicBezTo>
                  <a:pt x="115220" y="36251"/>
                  <a:pt x="121516" y="40574"/>
                  <a:pt x="126965" y="45837"/>
                </a:cubicBezTo>
                <a:cubicBezTo>
                  <a:pt x="132415" y="51100"/>
                  <a:pt x="132224" y="55151"/>
                  <a:pt x="126395" y="57990"/>
                </a:cubicBezTo>
                <a:cubicBezTo>
                  <a:pt x="120566" y="60830"/>
                  <a:pt x="113589" y="68975"/>
                  <a:pt x="105465" y="82426"/>
                </a:cubicBezTo>
                <a:cubicBezTo>
                  <a:pt x="97342" y="95877"/>
                  <a:pt x="97331" y="110626"/>
                  <a:pt x="105433" y="126673"/>
                </a:cubicBezTo>
                <a:cubicBezTo>
                  <a:pt x="113536" y="142720"/>
                  <a:pt x="115554" y="156149"/>
                  <a:pt x="111489" y="166962"/>
                </a:cubicBezTo>
                <a:cubicBezTo>
                  <a:pt x="107423" y="177774"/>
                  <a:pt x="101985" y="179427"/>
                  <a:pt x="95173" y="171920"/>
                </a:cubicBezTo>
                <a:cubicBezTo>
                  <a:pt x="88361" y="164413"/>
                  <a:pt x="80019" y="156960"/>
                  <a:pt x="70146" y="149560"/>
                </a:cubicBezTo>
                <a:cubicBezTo>
                  <a:pt x="60272" y="142160"/>
                  <a:pt x="59631" y="138686"/>
                  <a:pt x="68221" y="139138"/>
                </a:cubicBezTo>
                <a:cubicBezTo>
                  <a:pt x="76810" y="139590"/>
                  <a:pt x="82209" y="139464"/>
                  <a:pt x="84418" y="138762"/>
                </a:cubicBezTo>
                <a:cubicBezTo>
                  <a:pt x="86626" y="138059"/>
                  <a:pt x="85479" y="131595"/>
                  <a:pt x="80976" y="119370"/>
                </a:cubicBezTo>
                <a:cubicBezTo>
                  <a:pt x="76473" y="107145"/>
                  <a:pt x="76921" y="94027"/>
                  <a:pt x="82321" y="80017"/>
                </a:cubicBezTo>
                <a:cubicBezTo>
                  <a:pt x="87719" y="66007"/>
                  <a:pt x="87949" y="59432"/>
                  <a:pt x="83009" y="60292"/>
                </a:cubicBezTo>
                <a:cubicBezTo>
                  <a:pt x="78068" y="61152"/>
                  <a:pt x="68407" y="62780"/>
                  <a:pt x="54023" y="65175"/>
                </a:cubicBezTo>
                <a:cubicBezTo>
                  <a:pt x="53164" y="113186"/>
                  <a:pt x="52959" y="154185"/>
                  <a:pt x="53411" y="188171"/>
                </a:cubicBezTo>
                <a:cubicBezTo>
                  <a:pt x="53862" y="222157"/>
                  <a:pt x="51890" y="250293"/>
                  <a:pt x="47495" y="272577"/>
                </a:cubicBezTo>
                <a:cubicBezTo>
                  <a:pt x="43100" y="294862"/>
                  <a:pt x="37009" y="298397"/>
                  <a:pt x="29222" y="283182"/>
                </a:cubicBezTo>
                <a:cubicBezTo>
                  <a:pt x="21435" y="267967"/>
                  <a:pt x="18894" y="257097"/>
                  <a:pt x="21597" y="250572"/>
                </a:cubicBezTo>
                <a:cubicBezTo>
                  <a:pt x="24300" y="244048"/>
                  <a:pt x="26548" y="231127"/>
                  <a:pt x="28340" y="211811"/>
                </a:cubicBezTo>
                <a:cubicBezTo>
                  <a:pt x="30133" y="192495"/>
                  <a:pt x="31255" y="164635"/>
                  <a:pt x="31707" y="128232"/>
                </a:cubicBezTo>
                <a:cubicBezTo>
                  <a:pt x="32158" y="91830"/>
                  <a:pt x="29910" y="68462"/>
                  <a:pt x="24963" y="58130"/>
                </a:cubicBezTo>
                <a:cubicBezTo>
                  <a:pt x="20016" y="47798"/>
                  <a:pt x="21310" y="43550"/>
                  <a:pt x="28846" y="45385"/>
                </a:cubicBezTo>
                <a:cubicBezTo>
                  <a:pt x="36381" y="47221"/>
                  <a:pt x="41809" y="48347"/>
                  <a:pt x="45129" y="48763"/>
                </a:cubicBezTo>
                <a:cubicBezTo>
                  <a:pt x="48449" y="49178"/>
                  <a:pt x="55719" y="48347"/>
                  <a:pt x="66940" y="46267"/>
                </a:cubicBezTo>
                <a:cubicBezTo>
                  <a:pt x="78162" y="44188"/>
                  <a:pt x="86038" y="40589"/>
                  <a:pt x="90570" y="35469"/>
                </a:cubicBezTo>
                <a:cubicBezTo>
                  <a:pt x="92835" y="32909"/>
                  <a:pt x="95428" y="31413"/>
                  <a:pt x="98346" y="30979"/>
                </a:cubicBezTo>
                <a:close/>
                <a:moveTo>
                  <a:pt x="6143235" y="27198"/>
                </a:moveTo>
                <a:cubicBezTo>
                  <a:pt x="6155939" y="28611"/>
                  <a:pt x="6166479" y="31647"/>
                  <a:pt x="6174855" y="36308"/>
                </a:cubicBezTo>
                <a:cubicBezTo>
                  <a:pt x="6184376" y="41628"/>
                  <a:pt x="6188309" y="50562"/>
                  <a:pt x="6186653" y="63110"/>
                </a:cubicBezTo>
                <a:cubicBezTo>
                  <a:pt x="6184997" y="75658"/>
                  <a:pt x="6177995" y="77948"/>
                  <a:pt x="6165648" y="69982"/>
                </a:cubicBezTo>
                <a:cubicBezTo>
                  <a:pt x="6153301" y="62016"/>
                  <a:pt x="6143302" y="52541"/>
                  <a:pt x="6135652" y="41557"/>
                </a:cubicBezTo>
                <a:cubicBezTo>
                  <a:pt x="6128001" y="30572"/>
                  <a:pt x="6130529" y="25786"/>
                  <a:pt x="6143235" y="27198"/>
                </a:cubicBezTo>
                <a:close/>
                <a:moveTo>
                  <a:pt x="497014" y="25865"/>
                </a:moveTo>
                <a:cubicBezTo>
                  <a:pt x="505180" y="27277"/>
                  <a:pt x="514283" y="30264"/>
                  <a:pt x="524321" y="34824"/>
                </a:cubicBezTo>
                <a:cubicBezTo>
                  <a:pt x="535851" y="40287"/>
                  <a:pt x="540246" y="46744"/>
                  <a:pt x="537507" y="54194"/>
                </a:cubicBezTo>
                <a:cubicBezTo>
                  <a:pt x="534768" y="61644"/>
                  <a:pt x="532968" y="71169"/>
                  <a:pt x="532108" y="82770"/>
                </a:cubicBezTo>
                <a:cubicBezTo>
                  <a:pt x="531247" y="94372"/>
                  <a:pt x="530817" y="111616"/>
                  <a:pt x="530817" y="134503"/>
                </a:cubicBezTo>
                <a:cubicBezTo>
                  <a:pt x="530817" y="156372"/>
                  <a:pt x="531710" y="176692"/>
                  <a:pt x="533495" y="195463"/>
                </a:cubicBezTo>
                <a:cubicBezTo>
                  <a:pt x="535280" y="214234"/>
                  <a:pt x="535481" y="231496"/>
                  <a:pt x="534097" y="247249"/>
                </a:cubicBezTo>
                <a:cubicBezTo>
                  <a:pt x="532714" y="263002"/>
                  <a:pt x="527738" y="276958"/>
                  <a:pt x="519169" y="289119"/>
                </a:cubicBezTo>
                <a:cubicBezTo>
                  <a:pt x="510601" y="301279"/>
                  <a:pt x="503298" y="303025"/>
                  <a:pt x="497261" y="294357"/>
                </a:cubicBezTo>
                <a:cubicBezTo>
                  <a:pt x="491224" y="285688"/>
                  <a:pt x="485807" y="278518"/>
                  <a:pt x="481010" y="272846"/>
                </a:cubicBezTo>
                <a:cubicBezTo>
                  <a:pt x="476213" y="267175"/>
                  <a:pt x="470692" y="260908"/>
                  <a:pt x="464447" y="254046"/>
                </a:cubicBezTo>
                <a:cubicBezTo>
                  <a:pt x="458202" y="247185"/>
                  <a:pt x="459668" y="244707"/>
                  <a:pt x="468846" y="246615"/>
                </a:cubicBezTo>
                <a:cubicBezTo>
                  <a:pt x="478024" y="248522"/>
                  <a:pt x="485603" y="250096"/>
                  <a:pt x="491582" y="251336"/>
                </a:cubicBezTo>
                <a:cubicBezTo>
                  <a:pt x="497562" y="252576"/>
                  <a:pt x="501072" y="251375"/>
                  <a:pt x="502112" y="247733"/>
                </a:cubicBezTo>
                <a:cubicBezTo>
                  <a:pt x="503151" y="244091"/>
                  <a:pt x="504119" y="236652"/>
                  <a:pt x="505016" y="225416"/>
                </a:cubicBezTo>
                <a:cubicBezTo>
                  <a:pt x="505912" y="214181"/>
                  <a:pt x="506141" y="183417"/>
                  <a:pt x="505704" y="133126"/>
                </a:cubicBezTo>
                <a:cubicBezTo>
                  <a:pt x="505267" y="82835"/>
                  <a:pt x="501667" y="52032"/>
                  <a:pt x="494906" y="40718"/>
                </a:cubicBezTo>
                <a:cubicBezTo>
                  <a:pt x="488144" y="29403"/>
                  <a:pt x="488847" y="24452"/>
                  <a:pt x="497014" y="25865"/>
                </a:cubicBezTo>
                <a:close/>
                <a:moveTo>
                  <a:pt x="3007434" y="24049"/>
                </a:moveTo>
                <a:cubicBezTo>
                  <a:pt x="3009331" y="24154"/>
                  <a:pt x="3011660" y="24558"/>
                  <a:pt x="3014418" y="25263"/>
                </a:cubicBezTo>
                <a:cubicBezTo>
                  <a:pt x="3025453" y="28080"/>
                  <a:pt x="3034480" y="31895"/>
                  <a:pt x="3041500" y="36706"/>
                </a:cubicBezTo>
                <a:cubicBezTo>
                  <a:pt x="3048519" y="41517"/>
                  <a:pt x="3049534" y="47139"/>
                  <a:pt x="3044543" y="53570"/>
                </a:cubicBezTo>
                <a:cubicBezTo>
                  <a:pt x="3039553" y="60002"/>
                  <a:pt x="3036197" y="87402"/>
                  <a:pt x="3034476" y="135772"/>
                </a:cubicBezTo>
                <a:cubicBezTo>
                  <a:pt x="3042507" y="131757"/>
                  <a:pt x="3052201" y="125382"/>
                  <a:pt x="3063558" y="116649"/>
                </a:cubicBezTo>
                <a:cubicBezTo>
                  <a:pt x="3074916" y="107916"/>
                  <a:pt x="3081656" y="101212"/>
                  <a:pt x="3083778" y="96537"/>
                </a:cubicBezTo>
                <a:cubicBezTo>
                  <a:pt x="3085900" y="91862"/>
                  <a:pt x="3086962" y="87417"/>
                  <a:pt x="3086962" y="83201"/>
                </a:cubicBezTo>
                <a:cubicBezTo>
                  <a:pt x="3086962" y="75055"/>
                  <a:pt x="3096211" y="76583"/>
                  <a:pt x="3114710" y="87782"/>
                </a:cubicBezTo>
                <a:cubicBezTo>
                  <a:pt x="3133209" y="98982"/>
                  <a:pt x="3136887" y="107267"/>
                  <a:pt x="3125745" y="112637"/>
                </a:cubicBezTo>
                <a:cubicBezTo>
                  <a:pt x="3114602" y="118008"/>
                  <a:pt x="3100800" y="124357"/>
                  <a:pt x="3084337" y="131685"/>
                </a:cubicBezTo>
                <a:cubicBezTo>
                  <a:pt x="3067875" y="139013"/>
                  <a:pt x="3050709" y="147179"/>
                  <a:pt x="3032842" y="156185"/>
                </a:cubicBezTo>
                <a:cubicBezTo>
                  <a:pt x="3029414" y="195549"/>
                  <a:pt x="3030644" y="221110"/>
                  <a:pt x="3036531" y="232869"/>
                </a:cubicBezTo>
                <a:cubicBezTo>
                  <a:pt x="3042417" y="244628"/>
                  <a:pt x="3054954" y="250304"/>
                  <a:pt x="3074141" y="249895"/>
                </a:cubicBezTo>
                <a:cubicBezTo>
                  <a:pt x="3093329" y="249486"/>
                  <a:pt x="3106823" y="247027"/>
                  <a:pt x="3114624" y="242517"/>
                </a:cubicBezTo>
                <a:cubicBezTo>
                  <a:pt x="3122425" y="238007"/>
                  <a:pt x="3127186" y="231245"/>
                  <a:pt x="3128907" y="222233"/>
                </a:cubicBezTo>
                <a:cubicBezTo>
                  <a:pt x="3130628" y="213220"/>
                  <a:pt x="3132341" y="202630"/>
                  <a:pt x="3134048" y="190462"/>
                </a:cubicBezTo>
                <a:cubicBezTo>
                  <a:pt x="3135754" y="178294"/>
                  <a:pt x="3139353" y="181786"/>
                  <a:pt x="3144846" y="200937"/>
                </a:cubicBezTo>
                <a:cubicBezTo>
                  <a:pt x="3150338" y="220089"/>
                  <a:pt x="3155587" y="233626"/>
                  <a:pt x="3160591" y="241549"/>
                </a:cubicBezTo>
                <a:cubicBezTo>
                  <a:pt x="3165596" y="249472"/>
                  <a:pt x="3161789" y="257456"/>
                  <a:pt x="3149169" y="265501"/>
                </a:cubicBezTo>
                <a:cubicBezTo>
                  <a:pt x="3136550" y="273545"/>
                  <a:pt x="3120948" y="278482"/>
                  <a:pt x="3102363" y="280310"/>
                </a:cubicBezTo>
                <a:cubicBezTo>
                  <a:pt x="3083778" y="282139"/>
                  <a:pt x="3066677" y="281174"/>
                  <a:pt x="3051061" y="277417"/>
                </a:cubicBezTo>
                <a:cubicBezTo>
                  <a:pt x="3035444" y="273660"/>
                  <a:pt x="3024711" y="266659"/>
                  <a:pt x="3018860" y="256412"/>
                </a:cubicBezTo>
                <a:cubicBezTo>
                  <a:pt x="3013009" y="246166"/>
                  <a:pt x="3009622" y="234117"/>
                  <a:pt x="3008697" y="220264"/>
                </a:cubicBezTo>
                <a:cubicBezTo>
                  <a:pt x="3007772" y="206412"/>
                  <a:pt x="3007535" y="188881"/>
                  <a:pt x="3007987" y="167672"/>
                </a:cubicBezTo>
                <a:cubicBezTo>
                  <a:pt x="3008438" y="146462"/>
                  <a:pt x="3008664" y="122808"/>
                  <a:pt x="3008664" y="96709"/>
                </a:cubicBezTo>
                <a:cubicBezTo>
                  <a:pt x="3008664" y="70180"/>
                  <a:pt x="3008234" y="54327"/>
                  <a:pt x="3007373" y="49150"/>
                </a:cubicBezTo>
                <a:cubicBezTo>
                  <a:pt x="3006513" y="43973"/>
                  <a:pt x="3004713" y="37993"/>
                  <a:pt x="3001974" y="31210"/>
                </a:cubicBezTo>
                <a:cubicBezTo>
                  <a:pt x="2999920" y="26123"/>
                  <a:pt x="3001740" y="23736"/>
                  <a:pt x="3007434" y="24049"/>
                </a:cubicBezTo>
                <a:close/>
                <a:moveTo>
                  <a:pt x="5229449" y="21875"/>
                </a:moveTo>
                <a:cubicBezTo>
                  <a:pt x="5233509" y="22775"/>
                  <a:pt x="5239450" y="25754"/>
                  <a:pt x="5247273" y="30812"/>
                </a:cubicBezTo>
                <a:cubicBezTo>
                  <a:pt x="5262919" y="40929"/>
                  <a:pt x="5266016" y="47440"/>
                  <a:pt x="5256566" y="50344"/>
                </a:cubicBezTo>
                <a:cubicBezTo>
                  <a:pt x="5247116" y="53247"/>
                  <a:pt x="5238318" y="56632"/>
                  <a:pt x="5230172" y="60496"/>
                </a:cubicBezTo>
                <a:cubicBezTo>
                  <a:pt x="5222028" y="64361"/>
                  <a:pt x="5211251" y="69585"/>
                  <a:pt x="5197842" y="76167"/>
                </a:cubicBezTo>
                <a:cubicBezTo>
                  <a:pt x="5198746" y="80856"/>
                  <a:pt x="5198971" y="85226"/>
                  <a:pt x="5198520" y="89277"/>
                </a:cubicBezTo>
                <a:cubicBezTo>
                  <a:pt x="5198068" y="93328"/>
                  <a:pt x="5197842" y="101628"/>
                  <a:pt x="5197842" y="114175"/>
                </a:cubicBezTo>
                <a:cubicBezTo>
                  <a:pt x="5219496" y="112483"/>
                  <a:pt x="5236841" y="110060"/>
                  <a:pt x="5249876" y="106905"/>
                </a:cubicBezTo>
                <a:cubicBezTo>
                  <a:pt x="5262911" y="103750"/>
                  <a:pt x="5273602" y="100800"/>
                  <a:pt x="5281948" y="98053"/>
                </a:cubicBezTo>
                <a:cubicBezTo>
                  <a:pt x="5290294" y="95307"/>
                  <a:pt x="5299285" y="97989"/>
                  <a:pt x="5308922" y="106098"/>
                </a:cubicBezTo>
                <a:cubicBezTo>
                  <a:pt x="5318558" y="114208"/>
                  <a:pt x="5316142" y="119618"/>
                  <a:pt x="5301673" y="122328"/>
                </a:cubicBezTo>
                <a:cubicBezTo>
                  <a:pt x="5287204" y="125038"/>
                  <a:pt x="5271042" y="127533"/>
                  <a:pt x="5253188" y="129813"/>
                </a:cubicBezTo>
                <a:cubicBezTo>
                  <a:pt x="5257692" y="137643"/>
                  <a:pt x="5259043" y="143673"/>
                  <a:pt x="5257243" y="147904"/>
                </a:cubicBezTo>
                <a:cubicBezTo>
                  <a:pt x="5255444" y="152134"/>
                  <a:pt x="5254544" y="162065"/>
                  <a:pt x="5254544" y="177695"/>
                </a:cubicBezTo>
                <a:cubicBezTo>
                  <a:pt x="5254544" y="191132"/>
                  <a:pt x="5254307" y="209434"/>
                  <a:pt x="5253834" y="232601"/>
                </a:cubicBezTo>
                <a:cubicBezTo>
                  <a:pt x="5253361" y="255767"/>
                  <a:pt x="5251908" y="276492"/>
                  <a:pt x="5249478" y="294776"/>
                </a:cubicBezTo>
                <a:cubicBezTo>
                  <a:pt x="5247047" y="313060"/>
                  <a:pt x="5242756" y="321901"/>
                  <a:pt x="5236604" y="321298"/>
                </a:cubicBezTo>
                <a:cubicBezTo>
                  <a:pt x="5230452" y="320696"/>
                  <a:pt x="5227376" y="302075"/>
                  <a:pt x="5227376" y="265436"/>
                </a:cubicBezTo>
                <a:lnTo>
                  <a:pt x="5227376" y="180384"/>
                </a:lnTo>
                <a:cubicBezTo>
                  <a:pt x="5227376" y="158114"/>
                  <a:pt x="5227032" y="142397"/>
                  <a:pt x="5226344" y="133234"/>
                </a:cubicBezTo>
                <a:cubicBezTo>
                  <a:pt x="5217381" y="134137"/>
                  <a:pt x="5208218" y="134589"/>
                  <a:pt x="5198853" y="134589"/>
                </a:cubicBezTo>
                <a:cubicBezTo>
                  <a:pt x="5198108" y="145057"/>
                  <a:pt x="5196609" y="157042"/>
                  <a:pt x="5194358" y="170543"/>
                </a:cubicBezTo>
                <a:cubicBezTo>
                  <a:pt x="5192107" y="184045"/>
                  <a:pt x="5188410" y="196876"/>
                  <a:pt x="5183269" y="209036"/>
                </a:cubicBezTo>
                <a:cubicBezTo>
                  <a:pt x="5178128" y="221196"/>
                  <a:pt x="5171557" y="231514"/>
                  <a:pt x="5163555" y="239989"/>
                </a:cubicBezTo>
                <a:cubicBezTo>
                  <a:pt x="5155553" y="248464"/>
                  <a:pt x="5145067" y="255513"/>
                  <a:pt x="5132096" y="261134"/>
                </a:cubicBezTo>
                <a:cubicBezTo>
                  <a:pt x="5119125" y="266755"/>
                  <a:pt x="5115440" y="265949"/>
                  <a:pt x="5121040" y="258714"/>
                </a:cubicBezTo>
                <a:cubicBezTo>
                  <a:pt x="5126640" y="251479"/>
                  <a:pt x="5133642" y="242556"/>
                  <a:pt x="5142045" y="231944"/>
                </a:cubicBezTo>
                <a:cubicBezTo>
                  <a:pt x="5150448" y="221333"/>
                  <a:pt x="5157102" y="207333"/>
                  <a:pt x="5162006" y="189946"/>
                </a:cubicBezTo>
                <a:cubicBezTo>
                  <a:pt x="5166911" y="172558"/>
                  <a:pt x="5169808" y="156070"/>
                  <a:pt x="5170696" y="140483"/>
                </a:cubicBezTo>
                <a:cubicBezTo>
                  <a:pt x="5171586" y="124895"/>
                  <a:pt x="5171593" y="111003"/>
                  <a:pt x="5170718" y="98806"/>
                </a:cubicBezTo>
                <a:cubicBezTo>
                  <a:pt x="5169844" y="86610"/>
                  <a:pt x="5167822" y="77540"/>
                  <a:pt x="5164652" y="71596"/>
                </a:cubicBezTo>
                <a:cubicBezTo>
                  <a:pt x="5161483" y="65652"/>
                  <a:pt x="5161651" y="62038"/>
                  <a:pt x="5165157" y="60755"/>
                </a:cubicBezTo>
                <a:cubicBezTo>
                  <a:pt x="5168663" y="59471"/>
                  <a:pt x="5172912" y="59285"/>
                  <a:pt x="5177902" y="60195"/>
                </a:cubicBezTo>
                <a:cubicBezTo>
                  <a:pt x="5182893" y="61106"/>
                  <a:pt x="5187711" y="61561"/>
                  <a:pt x="5192357" y="61561"/>
                </a:cubicBezTo>
                <a:cubicBezTo>
                  <a:pt x="5195383" y="61561"/>
                  <a:pt x="5201084" y="57166"/>
                  <a:pt x="5209458" y="48375"/>
                </a:cubicBezTo>
                <a:cubicBezTo>
                  <a:pt x="5217833" y="39585"/>
                  <a:pt x="5222318" y="31931"/>
                  <a:pt x="5222912" y="25413"/>
                </a:cubicBezTo>
                <a:cubicBezTo>
                  <a:pt x="5223210" y="22154"/>
                  <a:pt x="5225389" y="20975"/>
                  <a:pt x="5229449" y="21875"/>
                </a:cubicBezTo>
                <a:close/>
                <a:moveTo>
                  <a:pt x="4186593" y="21824"/>
                </a:moveTo>
                <a:cubicBezTo>
                  <a:pt x="4189644" y="21865"/>
                  <a:pt x="4192870" y="22620"/>
                  <a:pt x="4196273" y="24090"/>
                </a:cubicBezTo>
                <a:cubicBezTo>
                  <a:pt x="4203077" y="27030"/>
                  <a:pt x="4209878" y="31379"/>
                  <a:pt x="4216675" y="37136"/>
                </a:cubicBezTo>
                <a:cubicBezTo>
                  <a:pt x="4223473" y="42894"/>
                  <a:pt x="4224164" y="48504"/>
                  <a:pt x="4218751" y="53968"/>
                </a:cubicBezTo>
                <a:cubicBezTo>
                  <a:pt x="4213338" y="59432"/>
                  <a:pt x="4210853" y="79146"/>
                  <a:pt x="4211298" y="113111"/>
                </a:cubicBezTo>
                <a:cubicBezTo>
                  <a:pt x="4211742" y="147075"/>
                  <a:pt x="4212875" y="182030"/>
                  <a:pt x="4214696" y="217974"/>
                </a:cubicBezTo>
                <a:cubicBezTo>
                  <a:pt x="4216517" y="253917"/>
                  <a:pt x="4212803" y="279149"/>
                  <a:pt x="4203554" y="293668"/>
                </a:cubicBezTo>
                <a:cubicBezTo>
                  <a:pt x="4194305" y="308188"/>
                  <a:pt x="4186740" y="309127"/>
                  <a:pt x="4180861" y="296486"/>
                </a:cubicBezTo>
                <a:cubicBezTo>
                  <a:pt x="4174981" y="283845"/>
                  <a:pt x="4165631" y="272122"/>
                  <a:pt x="4152811" y="261317"/>
                </a:cubicBezTo>
                <a:cubicBezTo>
                  <a:pt x="4139991" y="250511"/>
                  <a:pt x="4140177" y="246460"/>
                  <a:pt x="4153370" y="249163"/>
                </a:cubicBezTo>
                <a:cubicBezTo>
                  <a:pt x="4166564" y="251867"/>
                  <a:pt x="4175289" y="253218"/>
                  <a:pt x="4179549" y="253218"/>
                </a:cubicBezTo>
                <a:cubicBezTo>
                  <a:pt x="4181527" y="253218"/>
                  <a:pt x="4182915" y="250436"/>
                  <a:pt x="4183711" y="244872"/>
                </a:cubicBezTo>
                <a:cubicBezTo>
                  <a:pt x="4184507" y="239308"/>
                  <a:pt x="4185349" y="230980"/>
                  <a:pt x="4186238" y="219888"/>
                </a:cubicBezTo>
                <a:cubicBezTo>
                  <a:pt x="4187127" y="208796"/>
                  <a:pt x="4187124" y="184206"/>
                  <a:pt x="4186227" y="146118"/>
                </a:cubicBezTo>
                <a:cubicBezTo>
                  <a:pt x="4185331" y="108031"/>
                  <a:pt x="4184263" y="81964"/>
                  <a:pt x="4183022" y="67917"/>
                </a:cubicBezTo>
                <a:cubicBezTo>
                  <a:pt x="4181782" y="53871"/>
                  <a:pt x="4178559" y="47067"/>
                  <a:pt x="4173354" y="47504"/>
                </a:cubicBezTo>
                <a:cubicBezTo>
                  <a:pt x="4168148" y="47942"/>
                  <a:pt x="4151793" y="49824"/>
                  <a:pt x="4124289" y="53151"/>
                </a:cubicBezTo>
                <a:lnTo>
                  <a:pt x="4124289" y="96623"/>
                </a:lnTo>
                <a:cubicBezTo>
                  <a:pt x="4132434" y="96709"/>
                  <a:pt x="4140558" y="95383"/>
                  <a:pt x="4148660" y="92644"/>
                </a:cubicBezTo>
                <a:cubicBezTo>
                  <a:pt x="4156762" y="89905"/>
                  <a:pt x="4163276" y="91905"/>
                  <a:pt x="4168202" y="98645"/>
                </a:cubicBezTo>
                <a:cubicBezTo>
                  <a:pt x="4173128" y="105385"/>
                  <a:pt x="4169349" y="110361"/>
                  <a:pt x="4156866" y="113573"/>
                </a:cubicBezTo>
                <a:cubicBezTo>
                  <a:pt x="4144383" y="116785"/>
                  <a:pt x="4133524" y="117940"/>
                  <a:pt x="4124289" y="117036"/>
                </a:cubicBezTo>
                <a:cubicBezTo>
                  <a:pt x="4124289" y="128566"/>
                  <a:pt x="4123392" y="141558"/>
                  <a:pt x="4121600" y="156013"/>
                </a:cubicBezTo>
                <a:cubicBezTo>
                  <a:pt x="4130691" y="156099"/>
                  <a:pt x="4139511" y="154773"/>
                  <a:pt x="4148057" y="152034"/>
                </a:cubicBezTo>
                <a:cubicBezTo>
                  <a:pt x="4156604" y="149295"/>
                  <a:pt x="4163556" y="151582"/>
                  <a:pt x="4168912" y="158895"/>
                </a:cubicBezTo>
                <a:cubicBezTo>
                  <a:pt x="4174268" y="166209"/>
                  <a:pt x="4169736" y="171185"/>
                  <a:pt x="4155317" y="173824"/>
                </a:cubicBezTo>
                <a:cubicBezTo>
                  <a:pt x="4140898" y="176462"/>
                  <a:pt x="4128899" y="176878"/>
                  <a:pt x="4119320" y="175071"/>
                </a:cubicBezTo>
                <a:cubicBezTo>
                  <a:pt x="4112522" y="208627"/>
                  <a:pt x="4100588" y="236935"/>
                  <a:pt x="4083516" y="259994"/>
                </a:cubicBezTo>
                <a:cubicBezTo>
                  <a:pt x="4066444" y="283053"/>
                  <a:pt x="4049149" y="297386"/>
                  <a:pt x="4031633" y="302993"/>
                </a:cubicBezTo>
                <a:cubicBezTo>
                  <a:pt x="4014116" y="308600"/>
                  <a:pt x="4010868" y="306417"/>
                  <a:pt x="4021889" y="296443"/>
                </a:cubicBezTo>
                <a:cubicBezTo>
                  <a:pt x="4032909" y="286470"/>
                  <a:pt x="4044862" y="272821"/>
                  <a:pt x="4057746" y="255498"/>
                </a:cubicBezTo>
                <a:cubicBezTo>
                  <a:pt x="4070631" y="238175"/>
                  <a:pt x="4080192" y="218138"/>
                  <a:pt x="4086430" y="195388"/>
                </a:cubicBezTo>
                <a:cubicBezTo>
                  <a:pt x="4092668" y="172637"/>
                  <a:pt x="4096013" y="144365"/>
                  <a:pt x="4096465" y="110572"/>
                </a:cubicBezTo>
                <a:cubicBezTo>
                  <a:pt x="4096917" y="76780"/>
                  <a:pt x="4094891" y="54309"/>
                  <a:pt x="4090388" y="43159"/>
                </a:cubicBezTo>
                <a:cubicBezTo>
                  <a:pt x="4085885" y="32010"/>
                  <a:pt x="4087291" y="27148"/>
                  <a:pt x="4094604" y="28575"/>
                </a:cubicBezTo>
                <a:cubicBezTo>
                  <a:pt x="4101918" y="30002"/>
                  <a:pt x="4107690" y="31576"/>
                  <a:pt x="4111920" y="33297"/>
                </a:cubicBezTo>
                <a:cubicBezTo>
                  <a:pt x="4116150" y="35017"/>
                  <a:pt x="4122862" y="34978"/>
                  <a:pt x="4132054" y="33178"/>
                </a:cubicBezTo>
                <a:cubicBezTo>
                  <a:pt x="4141246" y="31379"/>
                  <a:pt x="4149846" y="30066"/>
                  <a:pt x="4157855" y="29242"/>
                </a:cubicBezTo>
                <a:cubicBezTo>
                  <a:pt x="4165864" y="28417"/>
                  <a:pt x="4172568" y="26618"/>
                  <a:pt x="4177967" y="23843"/>
                </a:cubicBezTo>
                <a:cubicBezTo>
                  <a:pt x="4180667" y="22455"/>
                  <a:pt x="4183542" y="21782"/>
                  <a:pt x="4186593" y="21824"/>
                </a:cubicBezTo>
                <a:close/>
                <a:moveTo>
                  <a:pt x="3824643" y="21824"/>
                </a:moveTo>
                <a:cubicBezTo>
                  <a:pt x="3827694" y="21865"/>
                  <a:pt x="3830920" y="22620"/>
                  <a:pt x="3834322" y="24090"/>
                </a:cubicBezTo>
                <a:cubicBezTo>
                  <a:pt x="3841127" y="27030"/>
                  <a:pt x="3847928" y="31379"/>
                  <a:pt x="3854725" y="37136"/>
                </a:cubicBezTo>
                <a:cubicBezTo>
                  <a:pt x="3861522" y="42894"/>
                  <a:pt x="3862214" y="48504"/>
                  <a:pt x="3856801" y="53968"/>
                </a:cubicBezTo>
                <a:cubicBezTo>
                  <a:pt x="3851388" y="59432"/>
                  <a:pt x="3848903" y="79146"/>
                  <a:pt x="3849347" y="113111"/>
                </a:cubicBezTo>
                <a:cubicBezTo>
                  <a:pt x="3849792" y="147075"/>
                  <a:pt x="3850925" y="182030"/>
                  <a:pt x="3852746" y="217974"/>
                </a:cubicBezTo>
                <a:cubicBezTo>
                  <a:pt x="3854567" y="253917"/>
                  <a:pt x="3850853" y="279149"/>
                  <a:pt x="3841604" y="293668"/>
                </a:cubicBezTo>
                <a:cubicBezTo>
                  <a:pt x="3832354" y="308188"/>
                  <a:pt x="3824790" y="309127"/>
                  <a:pt x="3818910" y="296486"/>
                </a:cubicBezTo>
                <a:cubicBezTo>
                  <a:pt x="3813031" y="283845"/>
                  <a:pt x="3803681" y="272122"/>
                  <a:pt x="3790861" y="261317"/>
                </a:cubicBezTo>
                <a:cubicBezTo>
                  <a:pt x="3778041" y="250511"/>
                  <a:pt x="3778227" y="246460"/>
                  <a:pt x="3791420" y="249163"/>
                </a:cubicBezTo>
                <a:cubicBezTo>
                  <a:pt x="3804613" y="251867"/>
                  <a:pt x="3813339" y="253218"/>
                  <a:pt x="3817598" y="253218"/>
                </a:cubicBezTo>
                <a:cubicBezTo>
                  <a:pt x="3819577" y="253218"/>
                  <a:pt x="3820964" y="250436"/>
                  <a:pt x="3821760" y="244872"/>
                </a:cubicBezTo>
                <a:cubicBezTo>
                  <a:pt x="3822556" y="239308"/>
                  <a:pt x="3823399" y="230980"/>
                  <a:pt x="3824288" y="219888"/>
                </a:cubicBezTo>
                <a:cubicBezTo>
                  <a:pt x="3825177" y="208796"/>
                  <a:pt x="3825173" y="184206"/>
                  <a:pt x="3824277" y="146118"/>
                </a:cubicBezTo>
                <a:cubicBezTo>
                  <a:pt x="3823381" y="108031"/>
                  <a:pt x="3822313" y="81964"/>
                  <a:pt x="3821072" y="67917"/>
                </a:cubicBezTo>
                <a:cubicBezTo>
                  <a:pt x="3819832" y="53871"/>
                  <a:pt x="3816609" y="47067"/>
                  <a:pt x="3811403" y="47504"/>
                </a:cubicBezTo>
                <a:cubicBezTo>
                  <a:pt x="3806198" y="47942"/>
                  <a:pt x="3789843" y="49824"/>
                  <a:pt x="3762338" y="53151"/>
                </a:cubicBezTo>
                <a:lnTo>
                  <a:pt x="3762338" y="96623"/>
                </a:lnTo>
                <a:cubicBezTo>
                  <a:pt x="3770484" y="96709"/>
                  <a:pt x="3778607" y="95383"/>
                  <a:pt x="3786709" y="92644"/>
                </a:cubicBezTo>
                <a:cubicBezTo>
                  <a:pt x="3794812" y="89905"/>
                  <a:pt x="3801326" y="91905"/>
                  <a:pt x="3806251" y="98645"/>
                </a:cubicBezTo>
                <a:cubicBezTo>
                  <a:pt x="3811177" y="105385"/>
                  <a:pt x="3807399" y="110361"/>
                  <a:pt x="3794915" y="113573"/>
                </a:cubicBezTo>
                <a:cubicBezTo>
                  <a:pt x="3782433" y="116785"/>
                  <a:pt x="3771574" y="117940"/>
                  <a:pt x="3762338" y="117036"/>
                </a:cubicBezTo>
                <a:cubicBezTo>
                  <a:pt x="3762338" y="128566"/>
                  <a:pt x="3761442" y="141558"/>
                  <a:pt x="3759649" y="156013"/>
                </a:cubicBezTo>
                <a:cubicBezTo>
                  <a:pt x="3768741" y="156099"/>
                  <a:pt x="3777560" y="154773"/>
                  <a:pt x="3786107" y="152034"/>
                </a:cubicBezTo>
                <a:cubicBezTo>
                  <a:pt x="3794654" y="149295"/>
                  <a:pt x="3801605" y="151582"/>
                  <a:pt x="3806961" y="158895"/>
                </a:cubicBezTo>
                <a:cubicBezTo>
                  <a:pt x="3812317" y="166209"/>
                  <a:pt x="3807786" y="171185"/>
                  <a:pt x="3793367" y="173824"/>
                </a:cubicBezTo>
                <a:cubicBezTo>
                  <a:pt x="3778948" y="176462"/>
                  <a:pt x="3766949" y="176878"/>
                  <a:pt x="3757369" y="175071"/>
                </a:cubicBezTo>
                <a:cubicBezTo>
                  <a:pt x="3750572" y="208627"/>
                  <a:pt x="3738637" y="236935"/>
                  <a:pt x="3721565" y="259994"/>
                </a:cubicBezTo>
                <a:cubicBezTo>
                  <a:pt x="3704494" y="283053"/>
                  <a:pt x="3687199" y="297386"/>
                  <a:pt x="3669682" y="302993"/>
                </a:cubicBezTo>
                <a:cubicBezTo>
                  <a:pt x="3652166" y="308600"/>
                  <a:pt x="3648918" y="306417"/>
                  <a:pt x="3659938" y="296443"/>
                </a:cubicBezTo>
                <a:cubicBezTo>
                  <a:pt x="3670959" y="286470"/>
                  <a:pt x="3682911" y="272821"/>
                  <a:pt x="3695796" y="255498"/>
                </a:cubicBezTo>
                <a:cubicBezTo>
                  <a:pt x="3708681" y="238175"/>
                  <a:pt x="3718242" y="218138"/>
                  <a:pt x="3724480" y="195388"/>
                </a:cubicBezTo>
                <a:cubicBezTo>
                  <a:pt x="3730718" y="172637"/>
                  <a:pt x="3734063" y="144365"/>
                  <a:pt x="3734514" y="110572"/>
                </a:cubicBezTo>
                <a:cubicBezTo>
                  <a:pt x="3734966" y="76780"/>
                  <a:pt x="3732941" y="54309"/>
                  <a:pt x="3728438" y="43159"/>
                </a:cubicBezTo>
                <a:cubicBezTo>
                  <a:pt x="3723935" y="32010"/>
                  <a:pt x="3725340" y="27148"/>
                  <a:pt x="3732654" y="28575"/>
                </a:cubicBezTo>
                <a:cubicBezTo>
                  <a:pt x="3739967" y="30002"/>
                  <a:pt x="3745740" y="31576"/>
                  <a:pt x="3749970" y="33297"/>
                </a:cubicBezTo>
                <a:cubicBezTo>
                  <a:pt x="3754200" y="35017"/>
                  <a:pt x="3760911" y="34978"/>
                  <a:pt x="3770103" y="33178"/>
                </a:cubicBezTo>
                <a:cubicBezTo>
                  <a:pt x="3779296" y="31379"/>
                  <a:pt x="3787896" y="30066"/>
                  <a:pt x="3795905" y="29242"/>
                </a:cubicBezTo>
                <a:cubicBezTo>
                  <a:pt x="3803914" y="28417"/>
                  <a:pt x="3810618" y="26618"/>
                  <a:pt x="3816017" y="23843"/>
                </a:cubicBezTo>
                <a:cubicBezTo>
                  <a:pt x="3818717" y="22455"/>
                  <a:pt x="3821592" y="21782"/>
                  <a:pt x="3824643" y="21824"/>
                </a:cubicBezTo>
                <a:close/>
                <a:moveTo>
                  <a:pt x="1162958" y="21409"/>
                </a:moveTo>
                <a:cubicBezTo>
                  <a:pt x="1166715" y="21971"/>
                  <a:pt x="1172200" y="24908"/>
                  <a:pt x="1179414" y="30221"/>
                </a:cubicBezTo>
                <a:cubicBezTo>
                  <a:pt x="1189982" y="42324"/>
                  <a:pt x="1192026" y="50050"/>
                  <a:pt x="1185544" y="53398"/>
                </a:cubicBezTo>
                <a:cubicBezTo>
                  <a:pt x="1179062" y="56746"/>
                  <a:pt x="1172025" y="61988"/>
                  <a:pt x="1164432" y="69122"/>
                </a:cubicBezTo>
                <a:cubicBezTo>
                  <a:pt x="1156838" y="76256"/>
                  <a:pt x="1148285" y="83674"/>
                  <a:pt x="1138770" y="91374"/>
                </a:cubicBezTo>
                <a:cubicBezTo>
                  <a:pt x="1129255" y="99075"/>
                  <a:pt x="1119167" y="104826"/>
                  <a:pt x="1108505" y="108626"/>
                </a:cubicBezTo>
                <a:cubicBezTo>
                  <a:pt x="1097843" y="112426"/>
                  <a:pt x="1097352" y="109350"/>
                  <a:pt x="1107031" y="99398"/>
                </a:cubicBezTo>
                <a:cubicBezTo>
                  <a:pt x="1116711" y="89446"/>
                  <a:pt x="1127287" y="76963"/>
                  <a:pt x="1138759" y="61948"/>
                </a:cubicBezTo>
                <a:cubicBezTo>
                  <a:pt x="1150231" y="46934"/>
                  <a:pt x="1156268" y="35236"/>
                  <a:pt x="1156871" y="26854"/>
                </a:cubicBezTo>
                <a:cubicBezTo>
                  <a:pt x="1157172" y="22663"/>
                  <a:pt x="1159201" y="20848"/>
                  <a:pt x="1162958" y="21409"/>
                </a:cubicBezTo>
                <a:close/>
                <a:moveTo>
                  <a:pt x="5119480" y="21057"/>
                </a:moveTo>
                <a:cubicBezTo>
                  <a:pt x="5123309" y="21057"/>
                  <a:pt x="5130802" y="25675"/>
                  <a:pt x="5141959" y="34910"/>
                </a:cubicBezTo>
                <a:cubicBezTo>
                  <a:pt x="5153116" y="44145"/>
                  <a:pt x="5151939" y="50881"/>
                  <a:pt x="5138431" y="55119"/>
                </a:cubicBezTo>
                <a:cubicBezTo>
                  <a:pt x="5124922" y="59356"/>
                  <a:pt x="5102882" y="68695"/>
                  <a:pt x="5072308" y="83136"/>
                </a:cubicBezTo>
                <a:cubicBezTo>
                  <a:pt x="5072308" y="95927"/>
                  <a:pt x="5073047" y="108074"/>
                  <a:pt x="5074524" y="119574"/>
                </a:cubicBezTo>
                <a:cubicBezTo>
                  <a:pt x="5095403" y="115430"/>
                  <a:pt x="5107557" y="111021"/>
                  <a:pt x="5110984" y="106346"/>
                </a:cubicBezTo>
                <a:cubicBezTo>
                  <a:pt x="5114411" y="101671"/>
                  <a:pt x="5119746" y="100301"/>
                  <a:pt x="5126987" y="102237"/>
                </a:cubicBezTo>
                <a:cubicBezTo>
                  <a:pt x="5134229" y="104173"/>
                  <a:pt x="5141102" y="107905"/>
                  <a:pt x="5147605" y="113433"/>
                </a:cubicBezTo>
                <a:cubicBezTo>
                  <a:pt x="5154108" y="118961"/>
                  <a:pt x="5154338" y="124056"/>
                  <a:pt x="5148293" y="128716"/>
                </a:cubicBezTo>
                <a:cubicBezTo>
                  <a:pt x="5142249" y="133377"/>
                  <a:pt x="5136718" y="145071"/>
                  <a:pt x="5131698" y="163800"/>
                </a:cubicBezTo>
                <a:cubicBezTo>
                  <a:pt x="5139801" y="174799"/>
                  <a:pt x="5138689" y="181643"/>
                  <a:pt x="5128364" y="184331"/>
                </a:cubicBezTo>
                <a:cubicBezTo>
                  <a:pt x="5118039" y="187020"/>
                  <a:pt x="5106664" y="189519"/>
                  <a:pt x="5094238" y="191828"/>
                </a:cubicBezTo>
                <a:cubicBezTo>
                  <a:pt x="5081812" y="194137"/>
                  <a:pt x="5073865" y="195585"/>
                  <a:pt x="5070394" y="196173"/>
                </a:cubicBezTo>
                <a:cubicBezTo>
                  <a:pt x="5067971" y="209939"/>
                  <a:pt x="5062783" y="224315"/>
                  <a:pt x="5054831" y="239301"/>
                </a:cubicBezTo>
                <a:cubicBezTo>
                  <a:pt x="5046880" y="254287"/>
                  <a:pt x="5034508" y="265777"/>
                  <a:pt x="5017715" y="273771"/>
                </a:cubicBezTo>
                <a:cubicBezTo>
                  <a:pt x="5000923" y="281766"/>
                  <a:pt x="4996879" y="280590"/>
                  <a:pt x="5005583" y="270244"/>
                </a:cubicBezTo>
                <a:cubicBezTo>
                  <a:pt x="5014288" y="259897"/>
                  <a:pt x="5021939" y="249447"/>
                  <a:pt x="5028535" y="238892"/>
                </a:cubicBezTo>
                <a:cubicBezTo>
                  <a:pt x="5035131" y="228338"/>
                  <a:pt x="5039781" y="215188"/>
                  <a:pt x="5042484" y="199442"/>
                </a:cubicBezTo>
                <a:cubicBezTo>
                  <a:pt x="5045187" y="183697"/>
                  <a:pt x="5046984" y="168303"/>
                  <a:pt x="5047873" y="153260"/>
                </a:cubicBezTo>
                <a:cubicBezTo>
                  <a:pt x="5048762" y="138217"/>
                  <a:pt x="5048543" y="123195"/>
                  <a:pt x="5047216" y="108196"/>
                </a:cubicBezTo>
                <a:cubicBezTo>
                  <a:pt x="5045890" y="93196"/>
                  <a:pt x="5043416" y="80992"/>
                  <a:pt x="5039795" y="71585"/>
                </a:cubicBezTo>
                <a:cubicBezTo>
                  <a:pt x="5036174" y="62178"/>
                  <a:pt x="5038064" y="58431"/>
                  <a:pt x="5045463" y="60346"/>
                </a:cubicBezTo>
                <a:cubicBezTo>
                  <a:pt x="5052863" y="62260"/>
                  <a:pt x="5059288" y="64458"/>
                  <a:pt x="5064737" y="66939"/>
                </a:cubicBezTo>
                <a:cubicBezTo>
                  <a:pt x="5071907" y="65419"/>
                  <a:pt x="5080826" y="61031"/>
                  <a:pt x="5091495" y="53774"/>
                </a:cubicBezTo>
                <a:cubicBezTo>
                  <a:pt x="5102165" y="46518"/>
                  <a:pt x="5108471" y="39251"/>
                  <a:pt x="5110413" y="31974"/>
                </a:cubicBezTo>
                <a:cubicBezTo>
                  <a:pt x="5112357" y="24696"/>
                  <a:pt x="5115379" y="21057"/>
                  <a:pt x="5119480" y="21057"/>
                </a:cubicBezTo>
                <a:close/>
                <a:moveTo>
                  <a:pt x="1318819" y="20640"/>
                </a:moveTo>
                <a:cubicBezTo>
                  <a:pt x="1322084" y="20775"/>
                  <a:pt x="1325734" y="21674"/>
                  <a:pt x="1329771" y="23337"/>
                </a:cubicBezTo>
                <a:cubicBezTo>
                  <a:pt x="1337844" y="26664"/>
                  <a:pt x="1345340" y="30719"/>
                  <a:pt x="1352260" y="35501"/>
                </a:cubicBezTo>
                <a:cubicBezTo>
                  <a:pt x="1359179" y="40284"/>
                  <a:pt x="1360054" y="45773"/>
                  <a:pt x="1354884" y="51968"/>
                </a:cubicBezTo>
                <a:cubicBezTo>
                  <a:pt x="1349714" y="58163"/>
                  <a:pt x="1344914" y="66806"/>
                  <a:pt x="1340483" y="77898"/>
                </a:cubicBezTo>
                <a:cubicBezTo>
                  <a:pt x="1336052" y="88990"/>
                  <a:pt x="1331294" y="98960"/>
                  <a:pt x="1326211" y="107808"/>
                </a:cubicBezTo>
                <a:cubicBezTo>
                  <a:pt x="1321127" y="116656"/>
                  <a:pt x="1315459" y="117933"/>
                  <a:pt x="1309207" y="111637"/>
                </a:cubicBezTo>
                <a:cubicBezTo>
                  <a:pt x="1302223" y="112498"/>
                  <a:pt x="1283187" y="115523"/>
                  <a:pt x="1252097" y="120715"/>
                </a:cubicBezTo>
                <a:cubicBezTo>
                  <a:pt x="1246547" y="129964"/>
                  <a:pt x="1241206" y="129466"/>
                  <a:pt x="1236072" y="119220"/>
                </a:cubicBezTo>
                <a:cubicBezTo>
                  <a:pt x="1230938" y="108974"/>
                  <a:pt x="1225388" y="96057"/>
                  <a:pt x="1219423" y="80469"/>
                </a:cubicBezTo>
                <a:cubicBezTo>
                  <a:pt x="1213457" y="64881"/>
                  <a:pt x="1208137" y="53559"/>
                  <a:pt x="1203462" y="46504"/>
                </a:cubicBezTo>
                <a:cubicBezTo>
                  <a:pt x="1198787" y="39449"/>
                  <a:pt x="1200078" y="35921"/>
                  <a:pt x="1207334" y="35921"/>
                </a:cubicBezTo>
                <a:cubicBezTo>
                  <a:pt x="1211952" y="35921"/>
                  <a:pt x="1220914" y="36358"/>
                  <a:pt x="1234222" y="37233"/>
                </a:cubicBezTo>
                <a:cubicBezTo>
                  <a:pt x="1263376" y="33705"/>
                  <a:pt x="1282079" y="31070"/>
                  <a:pt x="1290332" y="29328"/>
                </a:cubicBezTo>
                <a:cubicBezTo>
                  <a:pt x="1298584" y="27586"/>
                  <a:pt x="1305202" y="25320"/>
                  <a:pt x="1310186" y="22531"/>
                </a:cubicBezTo>
                <a:cubicBezTo>
                  <a:pt x="1312677" y="21136"/>
                  <a:pt x="1315555" y="20506"/>
                  <a:pt x="1318819" y="20640"/>
                </a:cubicBezTo>
                <a:close/>
                <a:moveTo>
                  <a:pt x="6269844" y="20530"/>
                </a:moveTo>
                <a:cubicBezTo>
                  <a:pt x="6285059" y="22889"/>
                  <a:pt x="6295657" y="27080"/>
                  <a:pt x="6301637" y="33103"/>
                </a:cubicBezTo>
                <a:cubicBezTo>
                  <a:pt x="6307617" y="39126"/>
                  <a:pt x="6309773" y="47196"/>
                  <a:pt x="6308111" y="57313"/>
                </a:cubicBezTo>
                <a:cubicBezTo>
                  <a:pt x="6306447" y="67430"/>
                  <a:pt x="6301051" y="70563"/>
                  <a:pt x="6291925" y="66713"/>
                </a:cubicBezTo>
                <a:cubicBezTo>
                  <a:pt x="6282797" y="62863"/>
                  <a:pt x="6272963" y="54699"/>
                  <a:pt x="6262423" y="42223"/>
                </a:cubicBezTo>
                <a:cubicBezTo>
                  <a:pt x="6252155" y="25402"/>
                  <a:pt x="6254629" y="18171"/>
                  <a:pt x="6269844" y="20530"/>
                </a:cubicBezTo>
                <a:close/>
                <a:moveTo>
                  <a:pt x="1669852" y="20523"/>
                </a:moveTo>
                <a:cubicBezTo>
                  <a:pt x="1671655" y="20298"/>
                  <a:pt x="1674002" y="20541"/>
                  <a:pt x="1676893" y="21251"/>
                </a:cubicBezTo>
                <a:cubicBezTo>
                  <a:pt x="1688459" y="24090"/>
                  <a:pt x="1697669" y="27955"/>
                  <a:pt x="1704523" y="32845"/>
                </a:cubicBezTo>
                <a:cubicBezTo>
                  <a:pt x="1711550" y="37305"/>
                  <a:pt x="1713246" y="42550"/>
                  <a:pt x="1709611" y="48580"/>
                </a:cubicBezTo>
                <a:cubicBezTo>
                  <a:pt x="1705975" y="54610"/>
                  <a:pt x="1703713" y="70205"/>
                  <a:pt x="1702824" y="95365"/>
                </a:cubicBezTo>
                <a:cubicBezTo>
                  <a:pt x="1701935" y="120525"/>
                  <a:pt x="1701716" y="146362"/>
                  <a:pt x="1702168" y="172877"/>
                </a:cubicBezTo>
                <a:cubicBezTo>
                  <a:pt x="1702620" y="199392"/>
                  <a:pt x="1703297" y="221752"/>
                  <a:pt x="1704201" y="239957"/>
                </a:cubicBezTo>
                <a:cubicBezTo>
                  <a:pt x="1705104" y="258162"/>
                  <a:pt x="1704387" y="272893"/>
                  <a:pt x="1702050" y="284150"/>
                </a:cubicBezTo>
                <a:cubicBezTo>
                  <a:pt x="1699712" y="295407"/>
                  <a:pt x="1694994" y="304563"/>
                  <a:pt x="1687896" y="311619"/>
                </a:cubicBezTo>
                <a:cubicBezTo>
                  <a:pt x="1680798" y="318674"/>
                  <a:pt x="1674628" y="316530"/>
                  <a:pt x="1669386" y="305187"/>
                </a:cubicBezTo>
                <a:cubicBezTo>
                  <a:pt x="1664145" y="293844"/>
                  <a:pt x="1655796" y="281895"/>
                  <a:pt x="1644338" y="269340"/>
                </a:cubicBezTo>
                <a:cubicBezTo>
                  <a:pt x="1632880" y="256785"/>
                  <a:pt x="1633758" y="252308"/>
                  <a:pt x="1646973" y="255907"/>
                </a:cubicBezTo>
                <a:cubicBezTo>
                  <a:pt x="1660187" y="259506"/>
                  <a:pt x="1667683" y="261392"/>
                  <a:pt x="1669462" y="261564"/>
                </a:cubicBezTo>
                <a:cubicBezTo>
                  <a:pt x="1671240" y="261736"/>
                  <a:pt x="1672731" y="259004"/>
                  <a:pt x="1673936" y="253369"/>
                </a:cubicBezTo>
                <a:cubicBezTo>
                  <a:pt x="1675140" y="247733"/>
                  <a:pt x="1675969" y="231460"/>
                  <a:pt x="1676420" y="204551"/>
                </a:cubicBezTo>
                <a:cubicBezTo>
                  <a:pt x="1676872" y="177642"/>
                  <a:pt x="1677098" y="145745"/>
                  <a:pt x="1677098" y="108862"/>
                </a:cubicBezTo>
                <a:cubicBezTo>
                  <a:pt x="1677098" y="71836"/>
                  <a:pt x="1674172" y="47268"/>
                  <a:pt x="1668322" y="35157"/>
                </a:cubicBezTo>
                <a:cubicBezTo>
                  <a:pt x="1663934" y="26075"/>
                  <a:pt x="1664444" y="21196"/>
                  <a:pt x="1669852" y="20523"/>
                </a:cubicBezTo>
                <a:close/>
                <a:moveTo>
                  <a:pt x="2359707" y="17266"/>
                </a:moveTo>
                <a:cubicBezTo>
                  <a:pt x="2364508" y="17660"/>
                  <a:pt x="2368155" y="19050"/>
                  <a:pt x="2370651" y="21434"/>
                </a:cubicBezTo>
                <a:cubicBezTo>
                  <a:pt x="2375641" y="26202"/>
                  <a:pt x="2376168" y="30235"/>
                  <a:pt x="2372232" y="33533"/>
                </a:cubicBezTo>
                <a:cubicBezTo>
                  <a:pt x="2368295" y="36831"/>
                  <a:pt x="2362115" y="39413"/>
                  <a:pt x="2353690" y="41277"/>
                </a:cubicBezTo>
                <a:cubicBezTo>
                  <a:pt x="2345265" y="43141"/>
                  <a:pt x="2337668" y="44367"/>
                  <a:pt x="2330900" y="44955"/>
                </a:cubicBezTo>
                <a:cubicBezTo>
                  <a:pt x="2341698" y="49444"/>
                  <a:pt x="2345681" y="54097"/>
                  <a:pt x="2342849" y="58915"/>
                </a:cubicBezTo>
                <a:cubicBezTo>
                  <a:pt x="2340016" y="63734"/>
                  <a:pt x="2336930" y="70452"/>
                  <a:pt x="2333588" y="79071"/>
                </a:cubicBezTo>
                <a:cubicBezTo>
                  <a:pt x="2349807" y="77378"/>
                  <a:pt x="2360856" y="75382"/>
                  <a:pt x="2366736" y="73080"/>
                </a:cubicBezTo>
                <a:cubicBezTo>
                  <a:pt x="2372615" y="70778"/>
                  <a:pt x="2378652" y="71090"/>
                  <a:pt x="2384847" y="74016"/>
                </a:cubicBezTo>
                <a:cubicBezTo>
                  <a:pt x="2391042" y="76941"/>
                  <a:pt x="2397098" y="81157"/>
                  <a:pt x="2403013" y="86664"/>
                </a:cubicBezTo>
                <a:cubicBezTo>
                  <a:pt x="2408928" y="92170"/>
                  <a:pt x="2409219" y="96845"/>
                  <a:pt x="2403884" y="100688"/>
                </a:cubicBezTo>
                <a:cubicBezTo>
                  <a:pt x="2398550" y="104532"/>
                  <a:pt x="2393230" y="110877"/>
                  <a:pt x="2387923" y="119725"/>
                </a:cubicBezTo>
                <a:cubicBezTo>
                  <a:pt x="2382617" y="128573"/>
                  <a:pt x="2376035" y="136410"/>
                  <a:pt x="2368177" y="143236"/>
                </a:cubicBezTo>
                <a:cubicBezTo>
                  <a:pt x="2360319" y="150062"/>
                  <a:pt x="2356389" y="148076"/>
                  <a:pt x="2356389" y="137277"/>
                </a:cubicBezTo>
                <a:cubicBezTo>
                  <a:pt x="2322561" y="139084"/>
                  <a:pt x="2285513" y="143831"/>
                  <a:pt x="2245246" y="151517"/>
                </a:cubicBezTo>
                <a:cubicBezTo>
                  <a:pt x="2242234" y="161828"/>
                  <a:pt x="2237957" y="162624"/>
                  <a:pt x="2232415" y="153905"/>
                </a:cubicBezTo>
                <a:cubicBezTo>
                  <a:pt x="2226872" y="145186"/>
                  <a:pt x="2222172" y="136120"/>
                  <a:pt x="2218315" y="126705"/>
                </a:cubicBezTo>
                <a:cubicBezTo>
                  <a:pt x="2214457" y="117291"/>
                  <a:pt x="2209958" y="109253"/>
                  <a:pt x="2204817" y="102592"/>
                </a:cubicBezTo>
                <a:cubicBezTo>
                  <a:pt x="2199676" y="95931"/>
                  <a:pt x="2201185" y="92601"/>
                  <a:pt x="2209345" y="92601"/>
                </a:cubicBezTo>
                <a:cubicBezTo>
                  <a:pt x="2216056" y="92601"/>
                  <a:pt x="2221150" y="92823"/>
                  <a:pt x="2224628" y="93267"/>
                </a:cubicBezTo>
                <a:cubicBezTo>
                  <a:pt x="2228106" y="93712"/>
                  <a:pt x="2240076" y="92794"/>
                  <a:pt x="2260539" y="90514"/>
                </a:cubicBezTo>
                <a:cubicBezTo>
                  <a:pt x="2258847" y="70854"/>
                  <a:pt x="2256639" y="59898"/>
                  <a:pt x="2253914" y="57646"/>
                </a:cubicBezTo>
                <a:cubicBezTo>
                  <a:pt x="2242213" y="58550"/>
                  <a:pt x="2233193" y="55997"/>
                  <a:pt x="2226854" y="49989"/>
                </a:cubicBezTo>
                <a:cubicBezTo>
                  <a:pt x="2220516" y="43980"/>
                  <a:pt x="2223972" y="40148"/>
                  <a:pt x="2237222" y="38491"/>
                </a:cubicBezTo>
                <a:cubicBezTo>
                  <a:pt x="2250473" y="36835"/>
                  <a:pt x="2267670" y="33981"/>
                  <a:pt x="2288815" y="29930"/>
                </a:cubicBezTo>
                <a:cubicBezTo>
                  <a:pt x="2309959" y="25879"/>
                  <a:pt x="2327637" y="22258"/>
                  <a:pt x="2341848" y="19068"/>
                </a:cubicBezTo>
                <a:cubicBezTo>
                  <a:pt x="2348954" y="17472"/>
                  <a:pt x="2354907" y="16872"/>
                  <a:pt x="2359707" y="17266"/>
                </a:cubicBezTo>
                <a:close/>
                <a:moveTo>
                  <a:pt x="1989336" y="16753"/>
                </a:moveTo>
                <a:cubicBezTo>
                  <a:pt x="1991225" y="16695"/>
                  <a:pt x="1993559" y="17080"/>
                  <a:pt x="1996339" y="17906"/>
                </a:cubicBezTo>
                <a:cubicBezTo>
                  <a:pt x="2007460" y="21211"/>
                  <a:pt x="2015810" y="25058"/>
                  <a:pt x="2021388" y="29446"/>
                </a:cubicBezTo>
                <a:cubicBezTo>
                  <a:pt x="2026966" y="33834"/>
                  <a:pt x="2027622" y="38653"/>
                  <a:pt x="2023356" y="43901"/>
                </a:cubicBezTo>
                <a:cubicBezTo>
                  <a:pt x="2019090" y="49150"/>
                  <a:pt x="2014049" y="57582"/>
                  <a:pt x="2008234" y="69197"/>
                </a:cubicBezTo>
                <a:cubicBezTo>
                  <a:pt x="2002419" y="80813"/>
                  <a:pt x="1993847" y="92658"/>
                  <a:pt x="1982519" y="104732"/>
                </a:cubicBezTo>
                <a:cubicBezTo>
                  <a:pt x="2010869" y="103944"/>
                  <a:pt x="2028397" y="101047"/>
                  <a:pt x="2035101" y="96042"/>
                </a:cubicBezTo>
                <a:cubicBezTo>
                  <a:pt x="2041805" y="91037"/>
                  <a:pt x="2049573" y="90464"/>
                  <a:pt x="2058407" y="94321"/>
                </a:cubicBezTo>
                <a:cubicBezTo>
                  <a:pt x="2067241" y="98179"/>
                  <a:pt x="2074350" y="103001"/>
                  <a:pt x="2079734" y="108787"/>
                </a:cubicBezTo>
                <a:cubicBezTo>
                  <a:pt x="2085119" y="114573"/>
                  <a:pt x="2085524" y="119958"/>
                  <a:pt x="2080950" y="124941"/>
                </a:cubicBezTo>
                <a:cubicBezTo>
                  <a:pt x="2076375" y="129925"/>
                  <a:pt x="2073203" y="141741"/>
                  <a:pt x="2071432" y="160390"/>
                </a:cubicBezTo>
                <a:cubicBezTo>
                  <a:pt x="2069661" y="179040"/>
                  <a:pt x="2068101" y="197797"/>
                  <a:pt x="2066753" y="216661"/>
                </a:cubicBezTo>
                <a:cubicBezTo>
                  <a:pt x="2065405" y="235526"/>
                  <a:pt x="2061426" y="251799"/>
                  <a:pt x="2054815" y="265479"/>
                </a:cubicBezTo>
                <a:cubicBezTo>
                  <a:pt x="2048204" y="279160"/>
                  <a:pt x="2037947" y="289560"/>
                  <a:pt x="2024044" y="296680"/>
                </a:cubicBezTo>
                <a:cubicBezTo>
                  <a:pt x="2010141" y="303800"/>
                  <a:pt x="2002663" y="302011"/>
                  <a:pt x="2001609" y="291313"/>
                </a:cubicBezTo>
                <a:cubicBezTo>
                  <a:pt x="2000555" y="280615"/>
                  <a:pt x="1994833" y="268440"/>
                  <a:pt x="1984444" y="254788"/>
                </a:cubicBezTo>
                <a:cubicBezTo>
                  <a:pt x="1974054" y="241137"/>
                  <a:pt x="1975460" y="237508"/>
                  <a:pt x="1988660" y="243904"/>
                </a:cubicBezTo>
                <a:cubicBezTo>
                  <a:pt x="2001860" y="250300"/>
                  <a:pt x="2011077" y="253899"/>
                  <a:pt x="2016311" y="254702"/>
                </a:cubicBezTo>
                <a:cubicBezTo>
                  <a:pt x="2021546" y="255505"/>
                  <a:pt x="2026418" y="250698"/>
                  <a:pt x="2030928" y="240280"/>
                </a:cubicBezTo>
                <a:cubicBezTo>
                  <a:pt x="2035438" y="229862"/>
                  <a:pt x="2038592" y="214084"/>
                  <a:pt x="2040392" y="192946"/>
                </a:cubicBezTo>
                <a:cubicBezTo>
                  <a:pt x="2042192" y="171809"/>
                  <a:pt x="2043092" y="154127"/>
                  <a:pt x="2043092" y="139902"/>
                </a:cubicBezTo>
                <a:cubicBezTo>
                  <a:pt x="2043092" y="127067"/>
                  <a:pt x="2041855" y="119822"/>
                  <a:pt x="2039381" y="118166"/>
                </a:cubicBezTo>
                <a:cubicBezTo>
                  <a:pt x="2036908" y="116509"/>
                  <a:pt x="2030759" y="116914"/>
                  <a:pt x="2020936" y="119381"/>
                </a:cubicBezTo>
                <a:lnTo>
                  <a:pt x="1992801" y="126436"/>
                </a:lnTo>
                <a:cubicBezTo>
                  <a:pt x="1985975" y="127368"/>
                  <a:pt x="1979909" y="125131"/>
                  <a:pt x="1974603" y="119725"/>
                </a:cubicBezTo>
                <a:cubicBezTo>
                  <a:pt x="1960879" y="135313"/>
                  <a:pt x="1946593" y="147308"/>
                  <a:pt x="1931744" y="155712"/>
                </a:cubicBezTo>
                <a:cubicBezTo>
                  <a:pt x="1928031" y="157813"/>
                  <a:pt x="1925236" y="159091"/>
                  <a:pt x="1923359" y="159547"/>
                </a:cubicBezTo>
                <a:lnTo>
                  <a:pt x="1921696" y="158914"/>
                </a:lnTo>
                <a:lnTo>
                  <a:pt x="1921378" y="164477"/>
                </a:lnTo>
                <a:cubicBezTo>
                  <a:pt x="1921172" y="171809"/>
                  <a:pt x="1921293" y="180872"/>
                  <a:pt x="1921741" y="191666"/>
                </a:cubicBezTo>
                <a:cubicBezTo>
                  <a:pt x="1922638" y="213256"/>
                  <a:pt x="1921928" y="229603"/>
                  <a:pt x="1919612" y="240710"/>
                </a:cubicBezTo>
                <a:cubicBezTo>
                  <a:pt x="1917296" y="251816"/>
                  <a:pt x="1914184" y="260750"/>
                  <a:pt x="1910276" y="267512"/>
                </a:cubicBezTo>
                <a:cubicBezTo>
                  <a:pt x="1906369" y="274273"/>
                  <a:pt x="1902185" y="274374"/>
                  <a:pt x="1897725" y="267813"/>
                </a:cubicBezTo>
                <a:cubicBezTo>
                  <a:pt x="1893265" y="261252"/>
                  <a:pt x="1889852" y="255803"/>
                  <a:pt x="1887486" y="251465"/>
                </a:cubicBezTo>
                <a:cubicBezTo>
                  <a:pt x="1885120" y="247127"/>
                  <a:pt x="1882808" y="244783"/>
                  <a:pt x="1880549" y="244431"/>
                </a:cubicBezTo>
                <a:cubicBezTo>
                  <a:pt x="1878290" y="244080"/>
                  <a:pt x="1867066" y="245553"/>
                  <a:pt x="1846875" y="248852"/>
                </a:cubicBezTo>
                <a:cubicBezTo>
                  <a:pt x="1842171" y="268957"/>
                  <a:pt x="1836804" y="274456"/>
                  <a:pt x="1830774" y="265350"/>
                </a:cubicBezTo>
                <a:cubicBezTo>
                  <a:pt x="1824744" y="256244"/>
                  <a:pt x="1821729" y="244119"/>
                  <a:pt x="1821729" y="228976"/>
                </a:cubicBezTo>
                <a:cubicBezTo>
                  <a:pt x="1821729" y="214708"/>
                  <a:pt x="1821288" y="196979"/>
                  <a:pt x="1820406" y="175792"/>
                </a:cubicBezTo>
                <a:cubicBezTo>
                  <a:pt x="1819524" y="154604"/>
                  <a:pt x="1816377" y="139267"/>
                  <a:pt x="1810963" y="129781"/>
                </a:cubicBezTo>
                <a:cubicBezTo>
                  <a:pt x="1805550" y="120295"/>
                  <a:pt x="1806471" y="115552"/>
                  <a:pt x="1813727" y="115552"/>
                </a:cubicBezTo>
                <a:cubicBezTo>
                  <a:pt x="1818517" y="115552"/>
                  <a:pt x="1824117" y="115989"/>
                  <a:pt x="1830527" y="116864"/>
                </a:cubicBezTo>
                <a:cubicBezTo>
                  <a:pt x="1837410" y="108217"/>
                  <a:pt x="1845089" y="94845"/>
                  <a:pt x="1853564" y="76747"/>
                </a:cubicBezTo>
                <a:cubicBezTo>
                  <a:pt x="1862039" y="58650"/>
                  <a:pt x="1864703" y="44392"/>
                  <a:pt x="1861555" y="33974"/>
                </a:cubicBezTo>
                <a:cubicBezTo>
                  <a:pt x="1858408" y="23556"/>
                  <a:pt x="1866334" y="22470"/>
                  <a:pt x="1885335" y="30715"/>
                </a:cubicBezTo>
                <a:cubicBezTo>
                  <a:pt x="1901540" y="38545"/>
                  <a:pt x="1906548" y="45439"/>
                  <a:pt x="1900360" y="51398"/>
                </a:cubicBezTo>
                <a:cubicBezTo>
                  <a:pt x="1894172" y="57356"/>
                  <a:pt x="1887508" y="65691"/>
                  <a:pt x="1880366" y="76403"/>
                </a:cubicBezTo>
                <a:cubicBezTo>
                  <a:pt x="1873225" y="87115"/>
                  <a:pt x="1862283" y="100602"/>
                  <a:pt x="1847542" y="116864"/>
                </a:cubicBezTo>
                <a:cubicBezTo>
                  <a:pt x="1864893" y="114369"/>
                  <a:pt x="1876953" y="110146"/>
                  <a:pt x="1883722" y="104195"/>
                </a:cubicBezTo>
                <a:cubicBezTo>
                  <a:pt x="1890490" y="98243"/>
                  <a:pt x="1897818" y="97189"/>
                  <a:pt x="1905705" y="101033"/>
                </a:cubicBezTo>
                <a:cubicBezTo>
                  <a:pt x="1913592" y="104876"/>
                  <a:pt x="1920494" y="108877"/>
                  <a:pt x="1926409" y="113035"/>
                </a:cubicBezTo>
                <a:cubicBezTo>
                  <a:pt x="1932324" y="117194"/>
                  <a:pt x="1933662" y="122073"/>
                  <a:pt x="1930421" y="127673"/>
                </a:cubicBezTo>
                <a:cubicBezTo>
                  <a:pt x="1927180" y="133273"/>
                  <a:pt x="1924699" y="139941"/>
                  <a:pt x="1922978" y="147678"/>
                </a:cubicBezTo>
                <a:cubicBezTo>
                  <a:pt x="1922548" y="149612"/>
                  <a:pt x="1922199" y="151979"/>
                  <a:pt x="1921933" y="154779"/>
                </a:cubicBezTo>
                <a:lnTo>
                  <a:pt x="1921912" y="155151"/>
                </a:lnTo>
                <a:lnTo>
                  <a:pt x="1923100" y="152417"/>
                </a:lnTo>
                <a:cubicBezTo>
                  <a:pt x="1924892" y="149584"/>
                  <a:pt x="1927601" y="145928"/>
                  <a:pt x="1931227" y="141451"/>
                </a:cubicBezTo>
                <a:cubicBezTo>
                  <a:pt x="1945732" y="123540"/>
                  <a:pt x="1959004" y="103065"/>
                  <a:pt x="1971043" y="80028"/>
                </a:cubicBezTo>
                <a:cubicBezTo>
                  <a:pt x="1983082" y="56990"/>
                  <a:pt x="1987527" y="40051"/>
                  <a:pt x="1984379" y="29210"/>
                </a:cubicBezTo>
                <a:cubicBezTo>
                  <a:pt x="1982019" y="21079"/>
                  <a:pt x="1983671" y="16927"/>
                  <a:pt x="1989336" y="16753"/>
                </a:cubicBezTo>
                <a:close/>
                <a:moveTo>
                  <a:pt x="2593171" y="13518"/>
                </a:moveTo>
                <a:cubicBezTo>
                  <a:pt x="2597014" y="12234"/>
                  <a:pt x="2604015" y="14163"/>
                  <a:pt x="2614176" y="19304"/>
                </a:cubicBezTo>
                <a:cubicBezTo>
                  <a:pt x="2624336" y="24445"/>
                  <a:pt x="2627838" y="30049"/>
                  <a:pt x="2624683" y="36114"/>
                </a:cubicBezTo>
                <a:cubicBezTo>
                  <a:pt x="2621529" y="42180"/>
                  <a:pt x="2619951" y="64150"/>
                  <a:pt x="2619951" y="102022"/>
                </a:cubicBezTo>
                <a:lnTo>
                  <a:pt x="2641978" y="98086"/>
                </a:lnTo>
                <a:cubicBezTo>
                  <a:pt x="2652532" y="95318"/>
                  <a:pt x="2660050" y="96519"/>
                  <a:pt x="2664531" y="101689"/>
                </a:cubicBezTo>
                <a:cubicBezTo>
                  <a:pt x="2669013" y="106858"/>
                  <a:pt x="2666650" y="111150"/>
                  <a:pt x="2657444" y="114563"/>
                </a:cubicBezTo>
                <a:cubicBezTo>
                  <a:pt x="2648237" y="117976"/>
                  <a:pt x="2635295" y="120879"/>
                  <a:pt x="2618617" y="123274"/>
                </a:cubicBezTo>
                <a:lnTo>
                  <a:pt x="2618617" y="128179"/>
                </a:lnTo>
                <a:cubicBezTo>
                  <a:pt x="2632398" y="129799"/>
                  <a:pt x="2643265" y="133391"/>
                  <a:pt x="2651216" y="138955"/>
                </a:cubicBezTo>
                <a:cubicBezTo>
                  <a:pt x="2659168" y="144519"/>
                  <a:pt x="2661631" y="151704"/>
                  <a:pt x="2658605" y="160509"/>
                </a:cubicBezTo>
                <a:cubicBezTo>
                  <a:pt x="2655579" y="169314"/>
                  <a:pt x="2649055" y="168855"/>
                  <a:pt x="2639031" y="159132"/>
                </a:cubicBezTo>
                <a:cubicBezTo>
                  <a:pt x="2629007" y="149409"/>
                  <a:pt x="2622202" y="142576"/>
                  <a:pt x="2618617" y="138633"/>
                </a:cubicBezTo>
                <a:cubicBezTo>
                  <a:pt x="2618617" y="146950"/>
                  <a:pt x="2617309" y="155554"/>
                  <a:pt x="2614692" y="164445"/>
                </a:cubicBezTo>
                <a:cubicBezTo>
                  <a:pt x="2612075" y="173336"/>
                  <a:pt x="2607773" y="173831"/>
                  <a:pt x="2601786" y="165929"/>
                </a:cubicBezTo>
                <a:cubicBezTo>
                  <a:pt x="2595799" y="158028"/>
                  <a:pt x="2593479" y="151252"/>
                  <a:pt x="2594827" y="145602"/>
                </a:cubicBezTo>
                <a:cubicBezTo>
                  <a:pt x="2596175" y="139952"/>
                  <a:pt x="2596813" y="134926"/>
                  <a:pt x="2596742" y="130523"/>
                </a:cubicBezTo>
                <a:cubicBezTo>
                  <a:pt x="2578845" y="157884"/>
                  <a:pt x="2559765" y="175975"/>
                  <a:pt x="2539503" y="184794"/>
                </a:cubicBezTo>
                <a:cubicBezTo>
                  <a:pt x="2519240" y="193613"/>
                  <a:pt x="2514411" y="193025"/>
                  <a:pt x="2525015" y="183030"/>
                </a:cubicBezTo>
                <a:cubicBezTo>
                  <a:pt x="2535620" y="173035"/>
                  <a:pt x="2546475" y="162262"/>
                  <a:pt x="2557582" y="150711"/>
                </a:cubicBezTo>
                <a:cubicBezTo>
                  <a:pt x="2568689" y="139160"/>
                  <a:pt x="2576379" y="130631"/>
                  <a:pt x="2580652" y="125124"/>
                </a:cubicBezTo>
                <a:cubicBezTo>
                  <a:pt x="2571703" y="129512"/>
                  <a:pt x="2564361" y="132187"/>
                  <a:pt x="2558625" y="133148"/>
                </a:cubicBezTo>
                <a:cubicBezTo>
                  <a:pt x="2552889" y="134108"/>
                  <a:pt x="2545902" y="130735"/>
                  <a:pt x="2537663" y="123027"/>
                </a:cubicBezTo>
                <a:cubicBezTo>
                  <a:pt x="2529425" y="115319"/>
                  <a:pt x="2530866" y="111924"/>
                  <a:pt x="2541987" y="112842"/>
                </a:cubicBezTo>
                <a:cubicBezTo>
                  <a:pt x="2553108" y="113760"/>
                  <a:pt x="2571395" y="111759"/>
                  <a:pt x="2596849" y="106840"/>
                </a:cubicBezTo>
                <a:lnTo>
                  <a:pt x="2596849" y="60271"/>
                </a:lnTo>
                <a:cubicBezTo>
                  <a:pt x="2596849" y="42202"/>
                  <a:pt x="2595275" y="30213"/>
                  <a:pt x="2592128" y="24305"/>
                </a:cubicBezTo>
                <a:cubicBezTo>
                  <a:pt x="2588980" y="18397"/>
                  <a:pt x="2589328" y="14801"/>
                  <a:pt x="2593171" y="13518"/>
                </a:cubicBezTo>
                <a:close/>
                <a:moveTo>
                  <a:pt x="5861603" y="12356"/>
                </a:moveTo>
                <a:cubicBezTo>
                  <a:pt x="5873865" y="13769"/>
                  <a:pt x="5884017" y="16737"/>
                  <a:pt x="5892062" y="21262"/>
                </a:cubicBezTo>
                <a:cubicBezTo>
                  <a:pt x="5900107" y="25786"/>
                  <a:pt x="5904130" y="32938"/>
                  <a:pt x="5904130" y="42718"/>
                </a:cubicBezTo>
                <a:cubicBezTo>
                  <a:pt x="5904130" y="53574"/>
                  <a:pt x="5900673" y="58510"/>
                  <a:pt x="5893762" y="57528"/>
                </a:cubicBezTo>
                <a:cubicBezTo>
                  <a:pt x="5886849" y="56546"/>
                  <a:pt x="5878475" y="52118"/>
                  <a:pt x="5868638" y="44245"/>
                </a:cubicBezTo>
                <a:cubicBezTo>
                  <a:pt x="5860406" y="36932"/>
                  <a:pt x="5854111" y="29436"/>
                  <a:pt x="5849752" y="21756"/>
                </a:cubicBezTo>
                <a:cubicBezTo>
                  <a:pt x="5845391" y="14077"/>
                  <a:pt x="5849343" y="10944"/>
                  <a:pt x="5861603" y="12356"/>
                </a:cubicBezTo>
                <a:close/>
                <a:moveTo>
                  <a:pt x="185288" y="12356"/>
                </a:moveTo>
                <a:cubicBezTo>
                  <a:pt x="189592" y="12571"/>
                  <a:pt x="196723" y="15292"/>
                  <a:pt x="206682" y="20520"/>
                </a:cubicBezTo>
                <a:cubicBezTo>
                  <a:pt x="219273" y="28062"/>
                  <a:pt x="223410" y="34071"/>
                  <a:pt x="219094" y="38545"/>
                </a:cubicBezTo>
                <a:cubicBezTo>
                  <a:pt x="214777" y="43019"/>
                  <a:pt x="206137" y="57431"/>
                  <a:pt x="193174" y="81781"/>
                </a:cubicBezTo>
                <a:cubicBezTo>
                  <a:pt x="201864" y="80175"/>
                  <a:pt x="214530" y="76622"/>
                  <a:pt x="231172" y="71123"/>
                </a:cubicBezTo>
                <a:cubicBezTo>
                  <a:pt x="247813" y="65623"/>
                  <a:pt x="260264" y="66630"/>
                  <a:pt x="268524" y="74145"/>
                </a:cubicBezTo>
                <a:cubicBezTo>
                  <a:pt x="276784" y="81659"/>
                  <a:pt x="270500" y="88202"/>
                  <a:pt x="249671" y="93773"/>
                </a:cubicBezTo>
                <a:cubicBezTo>
                  <a:pt x="228842" y="99344"/>
                  <a:pt x="207263" y="103843"/>
                  <a:pt x="184935" y="107271"/>
                </a:cubicBezTo>
                <a:cubicBezTo>
                  <a:pt x="166193" y="143852"/>
                  <a:pt x="155682" y="163373"/>
                  <a:pt x="153401" y="165833"/>
                </a:cubicBezTo>
                <a:cubicBezTo>
                  <a:pt x="151121" y="168292"/>
                  <a:pt x="152100" y="169306"/>
                  <a:pt x="156338" y="168876"/>
                </a:cubicBezTo>
                <a:cubicBezTo>
                  <a:pt x="160575" y="168446"/>
                  <a:pt x="171900" y="166632"/>
                  <a:pt x="190313" y="163434"/>
                </a:cubicBezTo>
                <a:cubicBezTo>
                  <a:pt x="190313" y="144017"/>
                  <a:pt x="188287" y="130054"/>
                  <a:pt x="184236" y="121543"/>
                </a:cubicBezTo>
                <a:cubicBezTo>
                  <a:pt x="180185" y="113032"/>
                  <a:pt x="181590" y="109497"/>
                  <a:pt x="188452" y="110938"/>
                </a:cubicBezTo>
                <a:cubicBezTo>
                  <a:pt x="195314" y="112379"/>
                  <a:pt x="202764" y="114953"/>
                  <a:pt x="210801" y="118660"/>
                </a:cubicBezTo>
                <a:cubicBezTo>
                  <a:pt x="218839" y="122367"/>
                  <a:pt x="221715" y="126386"/>
                  <a:pt x="219427" y="130717"/>
                </a:cubicBezTo>
                <a:cubicBezTo>
                  <a:pt x="217140" y="135048"/>
                  <a:pt x="215588" y="144383"/>
                  <a:pt x="214770" y="158723"/>
                </a:cubicBezTo>
                <a:cubicBezTo>
                  <a:pt x="228680" y="156013"/>
                  <a:pt x="240705" y="153758"/>
                  <a:pt x="250843" y="151958"/>
                </a:cubicBezTo>
                <a:cubicBezTo>
                  <a:pt x="260981" y="150159"/>
                  <a:pt x="270102" y="153511"/>
                  <a:pt x="278204" y="162014"/>
                </a:cubicBezTo>
                <a:cubicBezTo>
                  <a:pt x="286306" y="170518"/>
                  <a:pt x="282366" y="175043"/>
                  <a:pt x="266384" y="175587"/>
                </a:cubicBezTo>
                <a:cubicBezTo>
                  <a:pt x="250402" y="176132"/>
                  <a:pt x="233198" y="177602"/>
                  <a:pt x="214770" y="179997"/>
                </a:cubicBezTo>
                <a:cubicBezTo>
                  <a:pt x="214770" y="207114"/>
                  <a:pt x="215215" y="229367"/>
                  <a:pt x="216104" y="246754"/>
                </a:cubicBezTo>
                <a:cubicBezTo>
                  <a:pt x="216993" y="264142"/>
                  <a:pt x="216251" y="276880"/>
                  <a:pt x="213877" y="284967"/>
                </a:cubicBezTo>
                <a:cubicBezTo>
                  <a:pt x="211504" y="293055"/>
                  <a:pt x="206725" y="300609"/>
                  <a:pt x="199541" y="307629"/>
                </a:cubicBezTo>
                <a:cubicBezTo>
                  <a:pt x="192357" y="314648"/>
                  <a:pt x="187101" y="313856"/>
                  <a:pt x="183774" y="305252"/>
                </a:cubicBezTo>
                <a:cubicBezTo>
                  <a:pt x="180447" y="296648"/>
                  <a:pt x="173506" y="287395"/>
                  <a:pt x="162952" y="277493"/>
                </a:cubicBezTo>
                <a:cubicBezTo>
                  <a:pt x="152397" y="267591"/>
                  <a:pt x="152150" y="263769"/>
                  <a:pt x="162210" y="266028"/>
                </a:cubicBezTo>
                <a:cubicBezTo>
                  <a:pt x="172269" y="268286"/>
                  <a:pt x="178963" y="269415"/>
                  <a:pt x="182289" y="269415"/>
                </a:cubicBezTo>
                <a:cubicBezTo>
                  <a:pt x="184412" y="269415"/>
                  <a:pt x="186280" y="265777"/>
                  <a:pt x="187893" y="258499"/>
                </a:cubicBezTo>
                <a:cubicBezTo>
                  <a:pt x="189506" y="251221"/>
                  <a:pt x="190313" y="225663"/>
                  <a:pt x="190313" y="181825"/>
                </a:cubicBezTo>
                <a:cubicBezTo>
                  <a:pt x="159051" y="187977"/>
                  <a:pt x="139929" y="193115"/>
                  <a:pt x="132945" y="197238"/>
                </a:cubicBezTo>
                <a:cubicBezTo>
                  <a:pt x="125961" y="201360"/>
                  <a:pt x="121179" y="200869"/>
                  <a:pt x="118597" y="195764"/>
                </a:cubicBezTo>
                <a:cubicBezTo>
                  <a:pt x="116016" y="190659"/>
                  <a:pt x="114726" y="185532"/>
                  <a:pt x="114726" y="180384"/>
                </a:cubicBezTo>
                <a:cubicBezTo>
                  <a:pt x="114726" y="175279"/>
                  <a:pt x="119064" y="169296"/>
                  <a:pt x="127740" y="162434"/>
                </a:cubicBezTo>
                <a:cubicBezTo>
                  <a:pt x="136415" y="155572"/>
                  <a:pt x="147371" y="138188"/>
                  <a:pt x="160607" y="110282"/>
                </a:cubicBezTo>
                <a:cubicBezTo>
                  <a:pt x="141191" y="112978"/>
                  <a:pt x="127564" y="111591"/>
                  <a:pt x="119727" y="106120"/>
                </a:cubicBezTo>
                <a:cubicBezTo>
                  <a:pt x="111890" y="100649"/>
                  <a:pt x="112571" y="97268"/>
                  <a:pt x="121770" y="95978"/>
                </a:cubicBezTo>
                <a:cubicBezTo>
                  <a:pt x="130969" y="94687"/>
                  <a:pt x="146002" y="91955"/>
                  <a:pt x="166867" y="87782"/>
                </a:cubicBezTo>
                <a:cubicBezTo>
                  <a:pt x="172660" y="75421"/>
                  <a:pt x="177116" y="63304"/>
                  <a:pt x="180235" y="51430"/>
                </a:cubicBezTo>
                <a:cubicBezTo>
                  <a:pt x="183354" y="39556"/>
                  <a:pt x="183562" y="28822"/>
                  <a:pt x="180859" y="19229"/>
                </a:cubicBezTo>
                <a:cubicBezTo>
                  <a:pt x="179508" y="14432"/>
                  <a:pt x="180984" y="12141"/>
                  <a:pt x="185288" y="12356"/>
                </a:cubicBezTo>
                <a:close/>
                <a:moveTo>
                  <a:pt x="900973" y="5316"/>
                </a:moveTo>
                <a:cubicBezTo>
                  <a:pt x="902623" y="5329"/>
                  <a:pt x="904661" y="5690"/>
                  <a:pt x="907087" y="6398"/>
                </a:cubicBezTo>
                <a:cubicBezTo>
                  <a:pt x="916788" y="9230"/>
                  <a:pt x="924915" y="12586"/>
                  <a:pt x="931468" y="16465"/>
                </a:cubicBezTo>
                <a:cubicBezTo>
                  <a:pt x="938022" y="20344"/>
                  <a:pt x="940044" y="23857"/>
                  <a:pt x="937534" y="27005"/>
                </a:cubicBezTo>
                <a:cubicBezTo>
                  <a:pt x="935025" y="30153"/>
                  <a:pt x="929977" y="37613"/>
                  <a:pt x="922391" y="49386"/>
                </a:cubicBezTo>
                <a:cubicBezTo>
                  <a:pt x="930665" y="48569"/>
                  <a:pt x="943389" y="47013"/>
                  <a:pt x="960561" y="44719"/>
                </a:cubicBezTo>
                <a:cubicBezTo>
                  <a:pt x="977734" y="42424"/>
                  <a:pt x="990288" y="46479"/>
                  <a:pt x="998226" y="56883"/>
                </a:cubicBezTo>
                <a:cubicBezTo>
                  <a:pt x="1006163" y="67287"/>
                  <a:pt x="998896" y="72040"/>
                  <a:pt x="976425" y="71144"/>
                </a:cubicBezTo>
                <a:cubicBezTo>
                  <a:pt x="953954" y="70248"/>
                  <a:pt x="933541" y="70639"/>
                  <a:pt x="915185" y="72316"/>
                </a:cubicBezTo>
                <a:cubicBezTo>
                  <a:pt x="909291" y="81372"/>
                  <a:pt x="904464" y="88164"/>
                  <a:pt x="900703" y="92692"/>
                </a:cubicBezTo>
                <a:lnTo>
                  <a:pt x="897172" y="96407"/>
                </a:lnTo>
                <a:lnTo>
                  <a:pt x="909851" y="101366"/>
                </a:lnTo>
                <a:cubicBezTo>
                  <a:pt x="915515" y="105173"/>
                  <a:pt x="917221" y="109142"/>
                  <a:pt x="914970" y="113272"/>
                </a:cubicBezTo>
                <a:cubicBezTo>
                  <a:pt x="912718" y="117402"/>
                  <a:pt x="911593" y="123998"/>
                  <a:pt x="911593" y="133061"/>
                </a:cubicBezTo>
                <a:cubicBezTo>
                  <a:pt x="930637" y="132258"/>
                  <a:pt x="945260" y="130258"/>
                  <a:pt x="955463" y="127060"/>
                </a:cubicBezTo>
                <a:cubicBezTo>
                  <a:pt x="965666" y="123862"/>
                  <a:pt x="974403" y="126128"/>
                  <a:pt x="981673" y="133857"/>
                </a:cubicBezTo>
                <a:cubicBezTo>
                  <a:pt x="988944" y="141587"/>
                  <a:pt x="982247" y="147240"/>
                  <a:pt x="961583" y="150818"/>
                </a:cubicBezTo>
                <a:cubicBezTo>
                  <a:pt x="940918" y="154396"/>
                  <a:pt x="924255" y="155282"/>
                  <a:pt x="911593" y="153475"/>
                </a:cubicBezTo>
                <a:lnTo>
                  <a:pt x="911593" y="180320"/>
                </a:lnTo>
                <a:cubicBezTo>
                  <a:pt x="926234" y="180391"/>
                  <a:pt x="939036" y="178832"/>
                  <a:pt x="949999" y="175641"/>
                </a:cubicBezTo>
                <a:cubicBezTo>
                  <a:pt x="960962" y="172451"/>
                  <a:pt x="970352" y="174153"/>
                  <a:pt x="978167" y="180750"/>
                </a:cubicBezTo>
                <a:cubicBezTo>
                  <a:pt x="985983" y="187346"/>
                  <a:pt x="982713" y="192548"/>
                  <a:pt x="968359" y="196356"/>
                </a:cubicBezTo>
                <a:cubicBezTo>
                  <a:pt x="954004" y="200163"/>
                  <a:pt x="935082" y="200267"/>
                  <a:pt x="911593" y="196668"/>
                </a:cubicBezTo>
                <a:lnTo>
                  <a:pt x="911593" y="224846"/>
                </a:lnTo>
                <a:cubicBezTo>
                  <a:pt x="929905" y="224918"/>
                  <a:pt x="945748" y="223814"/>
                  <a:pt x="959120" y="221533"/>
                </a:cubicBezTo>
                <a:cubicBezTo>
                  <a:pt x="972492" y="219253"/>
                  <a:pt x="983885" y="219379"/>
                  <a:pt x="993300" y="221910"/>
                </a:cubicBezTo>
                <a:cubicBezTo>
                  <a:pt x="1002714" y="224441"/>
                  <a:pt x="1007421" y="228152"/>
                  <a:pt x="1007421" y="233042"/>
                </a:cubicBezTo>
                <a:cubicBezTo>
                  <a:pt x="1007421" y="239179"/>
                  <a:pt x="995874" y="243202"/>
                  <a:pt x="972779" y="245109"/>
                </a:cubicBezTo>
                <a:cubicBezTo>
                  <a:pt x="949684" y="247016"/>
                  <a:pt x="929231" y="246170"/>
                  <a:pt x="911421" y="242571"/>
                </a:cubicBezTo>
                <a:cubicBezTo>
                  <a:pt x="910589" y="278034"/>
                  <a:pt x="908409" y="301520"/>
                  <a:pt x="904882" y="313028"/>
                </a:cubicBezTo>
                <a:cubicBezTo>
                  <a:pt x="901354" y="324536"/>
                  <a:pt x="895489" y="324761"/>
                  <a:pt x="887286" y="313705"/>
                </a:cubicBezTo>
                <a:cubicBezTo>
                  <a:pt x="879084" y="302649"/>
                  <a:pt x="877008" y="291786"/>
                  <a:pt x="881059" y="281117"/>
                </a:cubicBezTo>
                <a:cubicBezTo>
                  <a:pt x="885110" y="270448"/>
                  <a:pt x="887136" y="240921"/>
                  <a:pt x="887136" y="192538"/>
                </a:cubicBezTo>
                <a:cubicBezTo>
                  <a:pt x="887136" y="144727"/>
                  <a:pt x="884436" y="115441"/>
                  <a:pt x="879037" y="104679"/>
                </a:cubicBezTo>
                <a:cubicBezTo>
                  <a:pt x="874988" y="96607"/>
                  <a:pt x="875308" y="92230"/>
                  <a:pt x="879999" y="91547"/>
                </a:cubicBezTo>
                <a:lnTo>
                  <a:pt x="885865" y="92070"/>
                </a:lnTo>
                <a:lnTo>
                  <a:pt x="886797" y="85491"/>
                </a:lnTo>
                <a:cubicBezTo>
                  <a:pt x="887474" y="82129"/>
                  <a:pt x="888491" y="77794"/>
                  <a:pt x="889846" y="72488"/>
                </a:cubicBezTo>
                <a:lnTo>
                  <a:pt x="844115" y="77522"/>
                </a:lnTo>
                <a:cubicBezTo>
                  <a:pt x="844115" y="97569"/>
                  <a:pt x="841046" y="107030"/>
                  <a:pt x="834909" y="105905"/>
                </a:cubicBezTo>
                <a:cubicBezTo>
                  <a:pt x="828771" y="104779"/>
                  <a:pt x="824003" y="96788"/>
                  <a:pt x="820605" y="81931"/>
                </a:cubicBezTo>
                <a:cubicBezTo>
                  <a:pt x="795136" y="86305"/>
                  <a:pt x="778121" y="89198"/>
                  <a:pt x="769560" y="90611"/>
                </a:cubicBezTo>
                <a:cubicBezTo>
                  <a:pt x="760999" y="92023"/>
                  <a:pt x="751459" y="88205"/>
                  <a:pt x="740941" y="79157"/>
                </a:cubicBezTo>
                <a:cubicBezTo>
                  <a:pt x="730422" y="70108"/>
                  <a:pt x="731874" y="66042"/>
                  <a:pt x="745297" y="66960"/>
                </a:cubicBezTo>
                <a:cubicBezTo>
                  <a:pt x="758719" y="67878"/>
                  <a:pt x="782602" y="66695"/>
                  <a:pt x="816948" y="63411"/>
                </a:cubicBezTo>
                <a:cubicBezTo>
                  <a:pt x="812688" y="50992"/>
                  <a:pt x="807350" y="40377"/>
                  <a:pt x="800933" y="31565"/>
                </a:cubicBezTo>
                <a:cubicBezTo>
                  <a:pt x="794516" y="22753"/>
                  <a:pt x="799883" y="20046"/>
                  <a:pt x="817033" y="23445"/>
                </a:cubicBezTo>
                <a:cubicBezTo>
                  <a:pt x="834184" y="26844"/>
                  <a:pt x="842527" y="32243"/>
                  <a:pt x="842061" y="39642"/>
                </a:cubicBezTo>
                <a:cubicBezTo>
                  <a:pt x="841595" y="47042"/>
                  <a:pt x="841699" y="53437"/>
                  <a:pt x="842372" y="58829"/>
                </a:cubicBezTo>
                <a:lnTo>
                  <a:pt x="893115" y="53860"/>
                </a:lnTo>
                <a:cubicBezTo>
                  <a:pt x="898134" y="35950"/>
                  <a:pt x="899293" y="22853"/>
                  <a:pt x="896589" y="14572"/>
                </a:cubicBezTo>
                <a:cubicBezTo>
                  <a:pt x="894562" y="8361"/>
                  <a:pt x="896023" y="5275"/>
                  <a:pt x="900973" y="5316"/>
                </a:cubicBezTo>
                <a:close/>
                <a:moveTo>
                  <a:pt x="4436913" y="3"/>
                </a:moveTo>
                <a:cubicBezTo>
                  <a:pt x="4438280" y="34"/>
                  <a:pt x="4439852" y="416"/>
                  <a:pt x="4441630" y="1149"/>
                </a:cubicBezTo>
                <a:cubicBezTo>
                  <a:pt x="4448743" y="4082"/>
                  <a:pt x="4455246" y="8291"/>
                  <a:pt x="4461140" y="13776"/>
                </a:cubicBezTo>
                <a:cubicBezTo>
                  <a:pt x="4467034" y="19261"/>
                  <a:pt x="4468328" y="23330"/>
                  <a:pt x="4465023" y="25983"/>
                </a:cubicBezTo>
                <a:cubicBezTo>
                  <a:pt x="4461717" y="28636"/>
                  <a:pt x="4456616" y="31045"/>
                  <a:pt x="4449718" y="33211"/>
                </a:cubicBezTo>
                <a:cubicBezTo>
                  <a:pt x="4469536" y="33211"/>
                  <a:pt x="4483013" y="31407"/>
                  <a:pt x="4490147" y="27801"/>
                </a:cubicBezTo>
                <a:cubicBezTo>
                  <a:pt x="4497281" y="24194"/>
                  <a:pt x="4504229" y="24083"/>
                  <a:pt x="4510990" y="27467"/>
                </a:cubicBezTo>
                <a:cubicBezTo>
                  <a:pt x="4517752" y="30852"/>
                  <a:pt x="4523853" y="35190"/>
                  <a:pt x="4529295" y="40481"/>
                </a:cubicBezTo>
                <a:cubicBezTo>
                  <a:pt x="4534738" y="45773"/>
                  <a:pt x="4534261" y="49845"/>
                  <a:pt x="4527865" y="52699"/>
                </a:cubicBezTo>
                <a:cubicBezTo>
                  <a:pt x="4521469" y="55553"/>
                  <a:pt x="4515407" y="60507"/>
                  <a:pt x="4509678" y="67563"/>
                </a:cubicBezTo>
                <a:cubicBezTo>
                  <a:pt x="4503949" y="74618"/>
                  <a:pt x="4495861" y="83136"/>
                  <a:pt x="4485414" y="93117"/>
                </a:cubicBezTo>
                <a:cubicBezTo>
                  <a:pt x="4474968" y="103098"/>
                  <a:pt x="4464273" y="111963"/>
                  <a:pt x="4453332" y="119714"/>
                </a:cubicBezTo>
                <a:lnTo>
                  <a:pt x="4448783" y="122226"/>
                </a:lnTo>
                <a:lnTo>
                  <a:pt x="4452814" y="121797"/>
                </a:lnTo>
                <a:cubicBezTo>
                  <a:pt x="4454433" y="121988"/>
                  <a:pt x="4456323" y="122512"/>
                  <a:pt x="4458484" y="123371"/>
                </a:cubicBezTo>
                <a:cubicBezTo>
                  <a:pt x="4467123" y="126806"/>
                  <a:pt x="4473447" y="131079"/>
                  <a:pt x="4477456" y="136191"/>
                </a:cubicBezTo>
                <a:cubicBezTo>
                  <a:pt x="4481464" y="141303"/>
                  <a:pt x="4481424" y="145308"/>
                  <a:pt x="4477337" y="148205"/>
                </a:cubicBezTo>
                <a:cubicBezTo>
                  <a:pt x="4473250" y="151101"/>
                  <a:pt x="4468999" y="153267"/>
                  <a:pt x="4464582" y="154701"/>
                </a:cubicBezTo>
                <a:cubicBezTo>
                  <a:pt x="4473172" y="154701"/>
                  <a:pt x="4482406" y="153625"/>
                  <a:pt x="4492287" y="151474"/>
                </a:cubicBezTo>
                <a:cubicBezTo>
                  <a:pt x="4502167" y="149323"/>
                  <a:pt x="4509854" y="146617"/>
                  <a:pt x="4515346" y="143354"/>
                </a:cubicBezTo>
                <a:cubicBezTo>
                  <a:pt x="4520838" y="140092"/>
                  <a:pt x="4527682" y="140389"/>
                  <a:pt x="4535878" y="144247"/>
                </a:cubicBezTo>
                <a:cubicBezTo>
                  <a:pt x="4544073" y="148104"/>
                  <a:pt x="4551559" y="153292"/>
                  <a:pt x="4558334" y="159810"/>
                </a:cubicBezTo>
                <a:cubicBezTo>
                  <a:pt x="4565110" y="166327"/>
                  <a:pt x="4565085" y="171500"/>
                  <a:pt x="4558259" y="175329"/>
                </a:cubicBezTo>
                <a:cubicBezTo>
                  <a:pt x="4551433" y="179158"/>
                  <a:pt x="4543109" y="186873"/>
                  <a:pt x="4533286" y="198474"/>
                </a:cubicBezTo>
                <a:cubicBezTo>
                  <a:pt x="4523463" y="210076"/>
                  <a:pt x="4507921" y="225603"/>
                  <a:pt x="4486662" y="245055"/>
                </a:cubicBezTo>
                <a:cubicBezTo>
                  <a:pt x="4465403" y="264508"/>
                  <a:pt x="4441049" y="280863"/>
                  <a:pt x="4413602" y="294120"/>
                </a:cubicBezTo>
                <a:cubicBezTo>
                  <a:pt x="4386155" y="307378"/>
                  <a:pt x="4359192" y="315372"/>
                  <a:pt x="4332713" y="318104"/>
                </a:cubicBezTo>
                <a:cubicBezTo>
                  <a:pt x="4306234" y="320836"/>
                  <a:pt x="4305036" y="317520"/>
                  <a:pt x="4329120" y="308156"/>
                </a:cubicBezTo>
                <a:cubicBezTo>
                  <a:pt x="4353205" y="298791"/>
                  <a:pt x="4377218" y="287455"/>
                  <a:pt x="4401159" y="274148"/>
                </a:cubicBezTo>
                <a:cubicBezTo>
                  <a:pt x="4425100" y="260840"/>
                  <a:pt x="4442132" y="249683"/>
                  <a:pt x="4452256" y="240678"/>
                </a:cubicBezTo>
                <a:cubicBezTo>
                  <a:pt x="4445932" y="236777"/>
                  <a:pt x="4437604" y="228897"/>
                  <a:pt x="4427272" y="217038"/>
                </a:cubicBezTo>
                <a:cubicBezTo>
                  <a:pt x="4416940" y="205178"/>
                  <a:pt x="4414782" y="198342"/>
                  <a:pt x="4420797" y="196528"/>
                </a:cubicBezTo>
                <a:cubicBezTo>
                  <a:pt x="4426813" y="194714"/>
                  <a:pt x="4436037" y="196248"/>
                  <a:pt x="4448470" y="201131"/>
                </a:cubicBezTo>
                <a:cubicBezTo>
                  <a:pt x="4460903" y="206014"/>
                  <a:pt x="4467471" y="215719"/>
                  <a:pt x="4468174" y="230245"/>
                </a:cubicBezTo>
                <a:cubicBezTo>
                  <a:pt x="4477811" y="220350"/>
                  <a:pt x="4487917" y="208570"/>
                  <a:pt x="4498493" y="194904"/>
                </a:cubicBezTo>
                <a:cubicBezTo>
                  <a:pt x="4509069" y="181238"/>
                  <a:pt x="4514357" y="172354"/>
                  <a:pt x="4514357" y="168252"/>
                </a:cubicBezTo>
                <a:cubicBezTo>
                  <a:pt x="4514357" y="166503"/>
                  <a:pt x="4510198" y="166528"/>
                  <a:pt x="4501881" y="168328"/>
                </a:cubicBezTo>
                <a:cubicBezTo>
                  <a:pt x="4493563" y="170127"/>
                  <a:pt x="4485067" y="171701"/>
                  <a:pt x="4476391" y="173049"/>
                </a:cubicBezTo>
                <a:cubicBezTo>
                  <a:pt x="4467715" y="174397"/>
                  <a:pt x="4460272" y="172375"/>
                  <a:pt x="4454063" y="166983"/>
                </a:cubicBezTo>
                <a:cubicBezTo>
                  <a:pt x="4441128" y="180836"/>
                  <a:pt x="4425490" y="192573"/>
                  <a:pt x="4407149" y="202196"/>
                </a:cubicBezTo>
                <a:cubicBezTo>
                  <a:pt x="4388808" y="211818"/>
                  <a:pt x="4371722" y="218475"/>
                  <a:pt x="4355890" y="222168"/>
                </a:cubicBezTo>
                <a:cubicBezTo>
                  <a:pt x="4340058" y="225861"/>
                  <a:pt x="4340015" y="222645"/>
                  <a:pt x="4355761" y="212521"/>
                </a:cubicBezTo>
                <a:cubicBezTo>
                  <a:pt x="4371507" y="202396"/>
                  <a:pt x="4387571" y="191358"/>
                  <a:pt x="4403955" y="179406"/>
                </a:cubicBezTo>
                <a:cubicBezTo>
                  <a:pt x="4420338" y="167453"/>
                  <a:pt x="4431362" y="156899"/>
                  <a:pt x="4437027" y="147742"/>
                </a:cubicBezTo>
                <a:cubicBezTo>
                  <a:pt x="4442691" y="138586"/>
                  <a:pt x="4445524" y="132373"/>
                  <a:pt x="4445524" y="129104"/>
                </a:cubicBezTo>
                <a:cubicBezTo>
                  <a:pt x="4445524" y="127290"/>
                  <a:pt x="4445794" y="125810"/>
                  <a:pt x="4446333" y="124664"/>
                </a:cubicBezTo>
                <a:lnTo>
                  <a:pt x="4448745" y="122247"/>
                </a:lnTo>
                <a:lnTo>
                  <a:pt x="4407386" y="145086"/>
                </a:lnTo>
                <a:cubicBezTo>
                  <a:pt x="4387697" y="154249"/>
                  <a:pt x="4369108" y="159290"/>
                  <a:pt x="4351620" y="160208"/>
                </a:cubicBezTo>
                <a:cubicBezTo>
                  <a:pt x="4334132" y="161125"/>
                  <a:pt x="4332523" y="158010"/>
                  <a:pt x="4346791" y="150861"/>
                </a:cubicBezTo>
                <a:cubicBezTo>
                  <a:pt x="4361060" y="143713"/>
                  <a:pt x="4375005" y="136847"/>
                  <a:pt x="4388629" y="130265"/>
                </a:cubicBezTo>
                <a:cubicBezTo>
                  <a:pt x="4402252" y="123683"/>
                  <a:pt x="4416714" y="115746"/>
                  <a:pt x="4432015" y="106453"/>
                </a:cubicBezTo>
                <a:cubicBezTo>
                  <a:pt x="4417144" y="95354"/>
                  <a:pt x="4408701" y="86441"/>
                  <a:pt x="4406687" y="79716"/>
                </a:cubicBezTo>
                <a:lnTo>
                  <a:pt x="4408134" y="74080"/>
                </a:lnTo>
                <a:lnTo>
                  <a:pt x="4406515" y="75360"/>
                </a:lnTo>
                <a:cubicBezTo>
                  <a:pt x="4391522" y="86710"/>
                  <a:pt x="4374701" y="94920"/>
                  <a:pt x="4356051" y="99989"/>
                </a:cubicBezTo>
                <a:cubicBezTo>
                  <a:pt x="4337402" y="105059"/>
                  <a:pt x="4336344" y="101882"/>
                  <a:pt x="4352879" y="90460"/>
                </a:cubicBezTo>
                <a:cubicBezTo>
                  <a:pt x="4369413" y="79038"/>
                  <a:pt x="4386295" y="64716"/>
                  <a:pt x="4403525" y="47493"/>
                </a:cubicBezTo>
                <a:cubicBezTo>
                  <a:pt x="4420754" y="30271"/>
                  <a:pt x="4429635" y="17508"/>
                  <a:pt x="4430165" y="9205"/>
                </a:cubicBezTo>
                <a:cubicBezTo>
                  <a:pt x="4430563" y="2978"/>
                  <a:pt x="4432812" y="-89"/>
                  <a:pt x="4436913" y="3"/>
                </a:cubicBezTo>
                <a:close/>
              </a:path>
            </a:pathLst>
          </a:cu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5"/>
          <p:cNvSpPr txBox="1">
            <a:spLocks noChangeArrowheads="1"/>
          </p:cNvSpPr>
          <p:nvPr/>
        </p:nvSpPr>
        <p:spPr bwMode="auto">
          <a:xfrm>
            <a:off x="6814914" y="3157806"/>
            <a:ext cx="16573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陈小菲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491593" y="2393555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 autoUpdateAnimBg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6"/>
          <p:cNvSpPr txBox="1">
            <a:spLocks noChangeArrowheads="1"/>
          </p:cNvSpPr>
          <p:nvPr/>
        </p:nvSpPr>
        <p:spPr bwMode="auto">
          <a:xfrm>
            <a:off x="2207568" y="2906943"/>
            <a:ext cx="7415808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）有两位同学缺勤没能参加投票，如果他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们也投了票，结果可能会怎样？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24"/>
          <p:cNvSpPr txBox="1">
            <a:spLocks noChangeArrowheads="1"/>
          </p:cNvSpPr>
          <p:nvPr/>
        </p:nvSpPr>
        <p:spPr bwMode="auto">
          <a:xfrm>
            <a:off x="2855640" y="4542221"/>
            <a:ext cx="136815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15+2=17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17&lt;22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: 圆角 18"/>
          <p:cNvSpPr/>
          <p:nvPr/>
        </p:nvSpPr>
        <p:spPr>
          <a:xfrm>
            <a:off x="2639616" y="4019233"/>
            <a:ext cx="1800200" cy="516193"/>
          </a:xfrm>
          <a:prstGeom prst="round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都投王明明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: 圆角 18"/>
          <p:cNvSpPr/>
          <p:nvPr/>
        </p:nvSpPr>
        <p:spPr>
          <a:xfrm>
            <a:off x="5159896" y="3998251"/>
            <a:ext cx="1872208" cy="525036"/>
          </a:xfrm>
          <a:prstGeom prst="round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都投陈小菲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: 圆角 18"/>
          <p:cNvSpPr/>
          <p:nvPr/>
        </p:nvSpPr>
        <p:spPr>
          <a:xfrm>
            <a:off x="7752185" y="4007093"/>
            <a:ext cx="1704646" cy="516194"/>
          </a:xfrm>
          <a:prstGeom prst="round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各投一票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5460693" y="4542221"/>
            <a:ext cx="135538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22+2=24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15&lt;24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7392146" y="4542221"/>
            <a:ext cx="271730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15+1=16  22+1=23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16&lt;23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3" name="Group 36"/>
          <p:cNvGraphicFramePr>
            <a:graphicFrameLocks noGrp="1"/>
          </p:cNvGraphicFramePr>
          <p:nvPr/>
        </p:nvGraphicFramePr>
        <p:xfrm>
          <a:off x="3071490" y="1575838"/>
          <a:ext cx="5688806" cy="1095376"/>
        </p:xfrm>
        <a:graphic>
          <a:graphicData uri="http://schemas.openxmlformats.org/drawingml/2006/table">
            <a:tbl>
              <a:tblPr/>
              <a:tblGrid>
                <a:gridCol w="1896268"/>
                <a:gridCol w="1894046"/>
                <a:gridCol w="1898492"/>
              </a:tblGrid>
              <a:tr h="547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姓名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王明明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陈小菲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票数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矩形 23"/>
          <p:cNvSpPr/>
          <p:nvPr/>
        </p:nvSpPr>
        <p:spPr>
          <a:xfrm>
            <a:off x="5663954" y="208643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608170" y="20688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192188" y="2143052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16" grpId="0" bldLvl="0" autoUpdateAnimBg="0"/>
      <p:bldP spid="12" grpId="0" animBg="1"/>
      <p:bldP spid="13" grpId="0" animBg="1"/>
      <p:bldP spid="15" grpId="0" animBg="1"/>
      <p:bldP spid="21" grpId="0" bldLvl="0" autoUpdateAnimBg="0"/>
      <p:bldP spid="22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510846" y="2978891"/>
            <a:ext cx="6730776" cy="757685"/>
          </a:xfrm>
          <a:custGeom>
            <a:avLst/>
            <a:gdLst/>
            <a:ahLst/>
            <a:cxnLst/>
            <a:rect l="l" t="t" r="r" b="b"/>
            <a:pathLst>
              <a:path w="6730776" h="757685">
                <a:moveTo>
                  <a:pt x="5414054" y="664310"/>
                </a:moveTo>
                <a:lnTo>
                  <a:pt x="5460107" y="664310"/>
                </a:lnTo>
                <a:lnTo>
                  <a:pt x="5460107" y="710342"/>
                </a:lnTo>
                <a:lnTo>
                  <a:pt x="5414054" y="710342"/>
                </a:lnTo>
                <a:close/>
                <a:moveTo>
                  <a:pt x="2544476" y="659005"/>
                </a:moveTo>
                <a:cubicBezTo>
                  <a:pt x="2548459" y="658362"/>
                  <a:pt x="2552861" y="658660"/>
                  <a:pt x="2557683" y="659900"/>
                </a:cubicBezTo>
                <a:cubicBezTo>
                  <a:pt x="2567327" y="662381"/>
                  <a:pt x="2573626" y="667598"/>
                  <a:pt x="2576580" y="675549"/>
                </a:cubicBezTo>
                <a:cubicBezTo>
                  <a:pt x="2579534" y="683501"/>
                  <a:pt x="2579118" y="693449"/>
                  <a:pt x="2575332" y="705395"/>
                </a:cubicBezTo>
                <a:cubicBezTo>
                  <a:pt x="2571546" y="717340"/>
                  <a:pt x="2564670" y="728766"/>
                  <a:pt x="2554704" y="739671"/>
                </a:cubicBezTo>
                <a:cubicBezTo>
                  <a:pt x="2544738" y="750577"/>
                  <a:pt x="2535129" y="756514"/>
                  <a:pt x="2525880" y="757482"/>
                </a:cubicBezTo>
                <a:cubicBezTo>
                  <a:pt x="2516631" y="758450"/>
                  <a:pt x="2514824" y="755966"/>
                  <a:pt x="2520459" y="750029"/>
                </a:cubicBezTo>
                <a:cubicBezTo>
                  <a:pt x="2526095" y="744092"/>
                  <a:pt x="2531290" y="738101"/>
                  <a:pt x="2536044" y="732057"/>
                </a:cubicBezTo>
                <a:cubicBezTo>
                  <a:pt x="2540797" y="726012"/>
                  <a:pt x="2544931" y="718774"/>
                  <a:pt x="2548444" y="710342"/>
                </a:cubicBezTo>
                <a:cubicBezTo>
                  <a:pt x="2542120" y="710342"/>
                  <a:pt x="2536803" y="708725"/>
                  <a:pt x="2532494" y="705492"/>
                </a:cubicBezTo>
                <a:cubicBezTo>
                  <a:pt x="2528185" y="702258"/>
                  <a:pt x="2525267" y="698028"/>
                  <a:pt x="2523740" y="692801"/>
                </a:cubicBezTo>
                <a:cubicBezTo>
                  <a:pt x="2522212" y="687574"/>
                  <a:pt x="2521933" y="682691"/>
                  <a:pt x="2522901" y="678152"/>
                </a:cubicBezTo>
                <a:cubicBezTo>
                  <a:pt x="2523869" y="673613"/>
                  <a:pt x="2527497" y="668817"/>
                  <a:pt x="2533785" y="663762"/>
                </a:cubicBezTo>
                <a:cubicBezTo>
                  <a:pt x="2536929" y="661234"/>
                  <a:pt x="2540493" y="659649"/>
                  <a:pt x="2544476" y="659005"/>
                </a:cubicBezTo>
                <a:close/>
                <a:moveTo>
                  <a:pt x="2349069" y="654723"/>
                </a:moveTo>
                <a:cubicBezTo>
                  <a:pt x="2352307" y="655110"/>
                  <a:pt x="2356623" y="656254"/>
                  <a:pt x="2362014" y="658158"/>
                </a:cubicBezTo>
                <a:cubicBezTo>
                  <a:pt x="2380327" y="664583"/>
                  <a:pt x="2392362" y="671875"/>
                  <a:pt x="2398119" y="680034"/>
                </a:cubicBezTo>
                <a:cubicBezTo>
                  <a:pt x="2403877" y="688194"/>
                  <a:pt x="2406157" y="697533"/>
                  <a:pt x="2404960" y="708051"/>
                </a:cubicBezTo>
                <a:cubicBezTo>
                  <a:pt x="2403762" y="718570"/>
                  <a:pt x="2397360" y="719312"/>
                  <a:pt x="2385751" y="710278"/>
                </a:cubicBezTo>
                <a:cubicBezTo>
                  <a:pt x="2374143" y="701243"/>
                  <a:pt x="2361893" y="688394"/>
                  <a:pt x="2349001" y="671731"/>
                </a:cubicBezTo>
                <a:cubicBezTo>
                  <a:pt x="2339332" y="659234"/>
                  <a:pt x="2339355" y="653564"/>
                  <a:pt x="2349069" y="654723"/>
                </a:cubicBezTo>
                <a:close/>
                <a:moveTo>
                  <a:pt x="2234262" y="652654"/>
                </a:moveTo>
                <a:cubicBezTo>
                  <a:pt x="2237437" y="653007"/>
                  <a:pt x="2238904" y="657133"/>
                  <a:pt x="2238663" y="665031"/>
                </a:cubicBezTo>
                <a:cubicBezTo>
                  <a:pt x="2238183" y="680826"/>
                  <a:pt x="2232311" y="695701"/>
                  <a:pt x="2221047" y="709654"/>
                </a:cubicBezTo>
                <a:cubicBezTo>
                  <a:pt x="2209782" y="723607"/>
                  <a:pt x="2202121" y="725116"/>
                  <a:pt x="2198063" y="714182"/>
                </a:cubicBezTo>
                <a:cubicBezTo>
                  <a:pt x="2194005" y="703247"/>
                  <a:pt x="2194546" y="694909"/>
                  <a:pt x="2199687" y="689165"/>
                </a:cubicBezTo>
                <a:cubicBezTo>
                  <a:pt x="2204828" y="683422"/>
                  <a:pt x="2211471" y="674671"/>
                  <a:pt x="2219616" y="662912"/>
                </a:cubicBezTo>
                <a:cubicBezTo>
                  <a:pt x="2226206" y="655720"/>
                  <a:pt x="2231087" y="652301"/>
                  <a:pt x="2234262" y="652654"/>
                </a:cubicBezTo>
                <a:close/>
                <a:moveTo>
                  <a:pt x="3105202" y="642251"/>
                </a:moveTo>
                <a:cubicBezTo>
                  <a:pt x="3103689" y="641757"/>
                  <a:pt x="3097774" y="641950"/>
                  <a:pt x="3087456" y="642832"/>
                </a:cubicBezTo>
                <a:cubicBezTo>
                  <a:pt x="3077138" y="643714"/>
                  <a:pt x="3061368" y="645768"/>
                  <a:pt x="3040144" y="648995"/>
                </a:cubicBezTo>
                <a:cubicBezTo>
                  <a:pt x="3041880" y="660725"/>
                  <a:pt x="3043895" y="670770"/>
                  <a:pt x="3046189" y="679131"/>
                </a:cubicBezTo>
                <a:cubicBezTo>
                  <a:pt x="3054822" y="679217"/>
                  <a:pt x="3065376" y="678568"/>
                  <a:pt x="3077852" y="677184"/>
                </a:cubicBezTo>
                <a:cubicBezTo>
                  <a:pt x="3090328" y="675800"/>
                  <a:pt x="3098567" y="675108"/>
                  <a:pt x="3102567" y="675108"/>
                </a:cubicBezTo>
                <a:cubicBezTo>
                  <a:pt x="3104934" y="662546"/>
                  <a:pt x="3106342" y="654053"/>
                  <a:pt x="3106794" y="649629"/>
                </a:cubicBezTo>
                <a:cubicBezTo>
                  <a:pt x="3107246" y="645205"/>
                  <a:pt x="3106715" y="642746"/>
                  <a:pt x="3105202" y="642251"/>
                </a:cubicBezTo>
                <a:close/>
                <a:moveTo>
                  <a:pt x="4717822" y="623371"/>
                </a:moveTo>
                <a:cubicBezTo>
                  <a:pt x="4720167" y="623116"/>
                  <a:pt x="4725412" y="629019"/>
                  <a:pt x="4733557" y="641079"/>
                </a:cubicBezTo>
                <a:cubicBezTo>
                  <a:pt x="4744786" y="660940"/>
                  <a:pt x="4756605" y="674294"/>
                  <a:pt x="4769017" y="681142"/>
                </a:cubicBezTo>
                <a:cubicBezTo>
                  <a:pt x="4781428" y="687989"/>
                  <a:pt x="4798020" y="691847"/>
                  <a:pt x="4818792" y="692714"/>
                </a:cubicBezTo>
                <a:cubicBezTo>
                  <a:pt x="4839564" y="693582"/>
                  <a:pt x="4852348" y="693155"/>
                  <a:pt x="4857144" y="691435"/>
                </a:cubicBezTo>
                <a:cubicBezTo>
                  <a:pt x="4861941" y="689714"/>
                  <a:pt x="4863272" y="686864"/>
                  <a:pt x="4861135" y="682884"/>
                </a:cubicBezTo>
                <a:cubicBezTo>
                  <a:pt x="4858998" y="678905"/>
                  <a:pt x="4855399" y="670537"/>
                  <a:pt x="4850337" y="657782"/>
                </a:cubicBezTo>
                <a:cubicBezTo>
                  <a:pt x="4845275" y="645026"/>
                  <a:pt x="4850186" y="645736"/>
                  <a:pt x="4865071" y="659911"/>
                </a:cubicBezTo>
                <a:cubicBezTo>
                  <a:pt x="4879956" y="674087"/>
                  <a:pt x="4893709" y="683856"/>
                  <a:pt x="4906328" y="689219"/>
                </a:cubicBezTo>
                <a:cubicBezTo>
                  <a:pt x="4918948" y="694582"/>
                  <a:pt x="4915918" y="701469"/>
                  <a:pt x="4897240" y="709880"/>
                </a:cubicBezTo>
                <a:cubicBezTo>
                  <a:pt x="4878562" y="718290"/>
                  <a:pt x="4853287" y="721581"/>
                  <a:pt x="4821416" y="719753"/>
                </a:cubicBezTo>
                <a:cubicBezTo>
                  <a:pt x="4789545" y="717925"/>
                  <a:pt x="4766317" y="710894"/>
                  <a:pt x="4751733" y="698662"/>
                </a:cubicBezTo>
                <a:cubicBezTo>
                  <a:pt x="4737149" y="686430"/>
                  <a:pt x="4726402" y="667745"/>
                  <a:pt x="4719490" y="642606"/>
                </a:cubicBezTo>
                <a:cubicBezTo>
                  <a:pt x="4716033" y="630037"/>
                  <a:pt x="4715478" y="623625"/>
                  <a:pt x="4717822" y="623371"/>
                </a:cubicBezTo>
                <a:close/>
                <a:moveTo>
                  <a:pt x="2996099" y="621371"/>
                </a:moveTo>
                <a:cubicBezTo>
                  <a:pt x="2998851" y="622052"/>
                  <a:pt x="2995414" y="626398"/>
                  <a:pt x="2985788" y="634411"/>
                </a:cubicBezTo>
                <a:cubicBezTo>
                  <a:pt x="2972953" y="645094"/>
                  <a:pt x="2956975" y="655996"/>
                  <a:pt x="2937852" y="667117"/>
                </a:cubicBezTo>
                <a:cubicBezTo>
                  <a:pt x="2918730" y="678238"/>
                  <a:pt x="2907056" y="686423"/>
                  <a:pt x="2902833" y="691671"/>
                </a:cubicBezTo>
                <a:cubicBezTo>
                  <a:pt x="2898610" y="696920"/>
                  <a:pt x="2889816" y="694274"/>
                  <a:pt x="2876451" y="683734"/>
                </a:cubicBezTo>
                <a:cubicBezTo>
                  <a:pt x="2863086" y="673194"/>
                  <a:pt x="2861580" y="667343"/>
                  <a:pt x="2871934" y="666182"/>
                </a:cubicBezTo>
                <a:cubicBezTo>
                  <a:pt x="2882287" y="665020"/>
                  <a:pt x="2900407" y="659083"/>
                  <a:pt x="2926290" y="648371"/>
                </a:cubicBezTo>
                <a:cubicBezTo>
                  <a:pt x="2960449" y="633084"/>
                  <a:pt x="2982113" y="624265"/>
                  <a:pt x="2991284" y="621913"/>
                </a:cubicBezTo>
                <a:cubicBezTo>
                  <a:pt x="2993576" y="621325"/>
                  <a:pt x="2995182" y="621145"/>
                  <a:pt x="2996099" y="621371"/>
                </a:cubicBezTo>
                <a:close/>
                <a:moveTo>
                  <a:pt x="3112467" y="617824"/>
                </a:moveTo>
                <a:cubicBezTo>
                  <a:pt x="3115715" y="618091"/>
                  <a:pt x="3119238" y="619067"/>
                  <a:pt x="3123034" y="620752"/>
                </a:cubicBezTo>
                <a:cubicBezTo>
                  <a:pt x="3130628" y="624122"/>
                  <a:pt x="3137834" y="628897"/>
                  <a:pt x="3144652" y="635078"/>
                </a:cubicBezTo>
                <a:cubicBezTo>
                  <a:pt x="3151471" y="641258"/>
                  <a:pt x="3151324" y="645976"/>
                  <a:pt x="3144211" y="649231"/>
                </a:cubicBezTo>
                <a:cubicBezTo>
                  <a:pt x="3137099" y="652487"/>
                  <a:pt x="3130301" y="660933"/>
                  <a:pt x="3123820" y="674571"/>
                </a:cubicBezTo>
                <a:cubicBezTo>
                  <a:pt x="3134618" y="684006"/>
                  <a:pt x="3134951" y="689624"/>
                  <a:pt x="3124820" y="691424"/>
                </a:cubicBezTo>
                <a:cubicBezTo>
                  <a:pt x="3114688" y="693224"/>
                  <a:pt x="3088908" y="694984"/>
                  <a:pt x="3047480" y="696705"/>
                </a:cubicBezTo>
                <a:cubicBezTo>
                  <a:pt x="3043536" y="710299"/>
                  <a:pt x="3038202" y="711292"/>
                  <a:pt x="3031476" y="699684"/>
                </a:cubicBezTo>
                <a:cubicBezTo>
                  <a:pt x="3024750" y="688075"/>
                  <a:pt x="3019588" y="676865"/>
                  <a:pt x="3015988" y="666052"/>
                </a:cubicBezTo>
                <a:cubicBezTo>
                  <a:pt x="3012389" y="655240"/>
                  <a:pt x="3009187" y="646958"/>
                  <a:pt x="3006384" y="641208"/>
                </a:cubicBezTo>
                <a:cubicBezTo>
                  <a:pt x="3003580" y="635458"/>
                  <a:pt x="3004860" y="632245"/>
                  <a:pt x="3010224" y="631571"/>
                </a:cubicBezTo>
                <a:cubicBezTo>
                  <a:pt x="3015587" y="630897"/>
                  <a:pt x="3021169" y="630786"/>
                  <a:pt x="3026969" y="631238"/>
                </a:cubicBezTo>
                <a:cubicBezTo>
                  <a:pt x="3032770" y="631690"/>
                  <a:pt x="3041790" y="631041"/>
                  <a:pt x="3054029" y="629291"/>
                </a:cubicBezTo>
                <a:cubicBezTo>
                  <a:pt x="3066269" y="627542"/>
                  <a:pt x="3076232" y="625989"/>
                  <a:pt x="3083918" y="624634"/>
                </a:cubicBezTo>
                <a:cubicBezTo>
                  <a:pt x="3091604" y="623279"/>
                  <a:pt x="3098147" y="621451"/>
                  <a:pt x="3103546" y="619149"/>
                </a:cubicBezTo>
                <a:cubicBezTo>
                  <a:pt x="3106246" y="617998"/>
                  <a:pt x="3109219" y="617556"/>
                  <a:pt x="3112467" y="617824"/>
                </a:cubicBezTo>
                <a:close/>
                <a:moveTo>
                  <a:pt x="4868879" y="609720"/>
                </a:moveTo>
                <a:cubicBezTo>
                  <a:pt x="4873611" y="609209"/>
                  <a:pt x="4880544" y="609409"/>
                  <a:pt x="4889679" y="610319"/>
                </a:cubicBezTo>
                <a:cubicBezTo>
                  <a:pt x="4907533" y="610319"/>
                  <a:pt x="4919948" y="613807"/>
                  <a:pt x="4926924" y="620784"/>
                </a:cubicBezTo>
                <a:cubicBezTo>
                  <a:pt x="4933901" y="627760"/>
                  <a:pt x="4937091" y="636106"/>
                  <a:pt x="4936496" y="645822"/>
                </a:cubicBezTo>
                <a:cubicBezTo>
                  <a:pt x="4935901" y="655537"/>
                  <a:pt x="4929240" y="657161"/>
                  <a:pt x="4916513" y="650694"/>
                </a:cubicBezTo>
                <a:cubicBezTo>
                  <a:pt x="4903786" y="644227"/>
                  <a:pt x="4891235" y="637358"/>
                  <a:pt x="4878859" y="630087"/>
                </a:cubicBezTo>
                <a:cubicBezTo>
                  <a:pt x="4866484" y="622817"/>
                  <a:pt x="4860626" y="617249"/>
                  <a:pt x="4861285" y="613384"/>
                </a:cubicBezTo>
                <a:cubicBezTo>
                  <a:pt x="4861615" y="611452"/>
                  <a:pt x="4864146" y="610230"/>
                  <a:pt x="4868879" y="609720"/>
                </a:cubicBezTo>
                <a:close/>
                <a:moveTo>
                  <a:pt x="4694575" y="608755"/>
                </a:moveTo>
                <a:cubicBezTo>
                  <a:pt x="4697751" y="608627"/>
                  <a:pt x="4699991" y="614938"/>
                  <a:pt x="4701292" y="627689"/>
                </a:cubicBezTo>
                <a:cubicBezTo>
                  <a:pt x="4703027" y="644689"/>
                  <a:pt x="4697632" y="662715"/>
                  <a:pt x="4685105" y="681766"/>
                </a:cubicBezTo>
                <a:cubicBezTo>
                  <a:pt x="4672579" y="700817"/>
                  <a:pt x="4664003" y="704470"/>
                  <a:pt x="4659379" y="692725"/>
                </a:cubicBezTo>
                <a:cubicBezTo>
                  <a:pt x="4654754" y="680981"/>
                  <a:pt x="4654718" y="671609"/>
                  <a:pt x="4659271" y="664611"/>
                </a:cubicBezTo>
                <a:cubicBezTo>
                  <a:pt x="4663824" y="657613"/>
                  <a:pt x="4668797" y="648292"/>
                  <a:pt x="4674189" y="636648"/>
                </a:cubicBezTo>
                <a:cubicBezTo>
                  <a:pt x="4680384" y="625462"/>
                  <a:pt x="4686016" y="616923"/>
                  <a:pt x="4691085" y="611029"/>
                </a:cubicBezTo>
                <a:cubicBezTo>
                  <a:pt x="4692352" y="609556"/>
                  <a:pt x="4693516" y="608798"/>
                  <a:pt x="4694575" y="608755"/>
                </a:cubicBezTo>
                <a:close/>
                <a:moveTo>
                  <a:pt x="2417659" y="605455"/>
                </a:moveTo>
                <a:cubicBezTo>
                  <a:pt x="2425265" y="606489"/>
                  <a:pt x="2431070" y="608613"/>
                  <a:pt x="2435074" y="611825"/>
                </a:cubicBezTo>
                <a:cubicBezTo>
                  <a:pt x="2443083" y="618249"/>
                  <a:pt x="2447339" y="624125"/>
                  <a:pt x="2447841" y="629453"/>
                </a:cubicBezTo>
                <a:cubicBezTo>
                  <a:pt x="2448343" y="634780"/>
                  <a:pt x="2441517" y="636766"/>
                  <a:pt x="2427363" y="635411"/>
                </a:cubicBezTo>
                <a:cubicBezTo>
                  <a:pt x="2413209" y="634056"/>
                  <a:pt x="2396589" y="632934"/>
                  <a:pt x="2377502" y="632045"/>
                </a:cubicBezTo>
                <a:cubicBezTo>
                  <a:pt x="2358415" y="631156"/>
                  <a:pt x="2336668" y="631858"/>
                  <a:pt x="2312261" y="634153"/>
                </a:cubicBezTo>
                <a:cubicBezTo>
                  <a:pt x="2317667" y="640778"/>
                  <a:pt x="2319697" y="646442"/>
                  <a:pt x="2318348" y="651146"/>
                </a:cubicBezTo>
                <a:cubicBezTo>
                  <a:pt x="2317001" y="655849"/>
                  <a:pt x="2316326" y="663858"/>
                  <a:pt x="2316326" y="675173"/>
                </a:cubicBezTo>
                <a:cubicBezTo>
                  <a:pt x="2316326" y="686960"/>
                  <a:pt x="2316549" y="698246"/>
                  <a:pt x="2316993" y="709030"/>
                </a:cubicBezTo>
                <a:cubicBezTo>
                  <a:pt x="2317438" y="719814"/>
                  <a:pt x="2313247" y="729927"/>
                  <a:pt x="2304421" y="739370"/>
                </a:cubicBezTo>
                <a:cubicBezTo>
                  <a:pt x="2295594" y="748813"/>
                  <a:pt x="2290016" y="749434"/>
                  <a:pt x="2287685" y="741231"/>
                </a:cubicBezTo>
                <a:cubicBezTo>
                  <a:pt x="2285355" y="733028"/>
                  <a:pt x="2278494" y="724001"/>
                  <a:pt x="2267100" y="714150"/>
                </a:cubicBezTo>
                <a:cubicBezTo>
                  <a:pt x="2255707" y="704298"/>
                  <a:pt x="2255008" y="700498"/>
                  <a:pt x="2265003" y="702749"/>
                </a:cubicBezTo>
                <a:cubicBezTo>
                  <a:pt x="2274998" y="705000"/>
                  <a:pt x="2281756" y="706022"/>
                  <a:pt x="2285276" y="705814"/>
                </a:cubicBezTo>
                <a:cubicBezTo>
                  <a:pt x="2288797" y="705606"/>
                  <a:pt x="2290776" y="697131"/>
                  <a:pt x="2291213" y="680389"/>
                </a:cubicBezTo>
                <a:cubicBezTo>
                  <a:pt x="2291650" y="663647"/>
                  <a:pt x="2290779" y="649332"/>
                  <a:pt x="2288600" y="637444"/>
                </a:cubicBezTo>
                <a:cubicBezTo>
                  <a:pt x="2262458" y="641947"/>
                  <a:pt x="2241625" y="645532"/>
                  <a:pt x="2226101" y="648199"/>
                </a:cubicBezTo>
                <a:cubicBezTo>
                  <a:pt x="2210578" y="650866"/>
                  <a:pt x="2199249" y="652666"/>
                  <a:pt x="2192115" y="653598"/>
                </a:cubicBezTo>
                <a:cubicBezTo>
                  <a:pt x="2184981" y="654530"/>
                  <a:pt x="2176649" y="650475"/>
                  <a:pt x="2167120" y="641434"/>
                </a:cubicBezTo>
                <a:cubicBezTo>
                  <a:pt x="2157591" y="632392"/>
                  <a:pt x="2160957" y="627872"/>
                  <a:pt x="2177219" y="627872"/>
                </a:cubicBezTo>
                <a:cubicBezTo>
                  <a:pt x="2191516" y="627872"/>
                  <a:pt x="2214124" y="626079"/>
                  <a:pt x="2245041" y="622494"/>
                </a:cubicBezTo>
                <a:cubicBezTo>
                  <a:pt x="2275959" y="618909"/>
                  <a:pt x="2302151" y="615772"/>
                  <a:pt x="2323618" y="613083"/>
                </a:cubicBezTo>
                <a:cubicBezTo>
                  <a:pt x="2345086" y="610395"/>
                  <a:pt x="2367026" y="607906"/>
                  <a:pt x="2389440" y="605619"/>
                </a:cubicBezTo>
                <a:cubicBezTo>
                  <a:pt x="2400647" y="604476"/>
                  <a:pt x="2410053" y="604421"/>
                  <a:pt x="2417659" y="605455"/>
                </a:cubicBezTo>
                <a:close/>
                <a:moveTo>
                  <a:pt x="4501579" y="589433"/>
                </a:moveTo>
                <a:cubicBezTo>
                  <a:pt x="4509589" y="588042"/>
                  <a:pt x="4517167" y="591207"/>
                  <a:pt x="4524316" y="598930"/>
                </a:cubicBezTo>
                <a:cubicBezTo>
                  <a:pt x="4531465" y="606652"/>
                  <a:pt x="4530471" y="611391"/>
                  <a:pt x="4521336" y="613148"/>
                </a:cubicBezTo>
                <a:cubicBezTo>
                  <a:pt x="4512202" y="614904"/>
                  <a:pt x="4500780" y="616471"/>
                  <a:pt x="4487071" y="617848"/>
                </a:cubicBezTo>
                <a:cubicBezTo>
                  <a:pt x="4473362" y="619224"/>
                  <a:pt x="4451105" y="621411"/>
                  <a:pt x="4420303" y="624408"/>
                </a:cubicBezTo>
                <a:cubicBezTo>
                  <a:pt x="4433797" y="634561"/>
                  <a:pt x="4436923" y="642273"/>
                  <a:pt x="4429681" y="647543"/>
                </a:cubicBezTo>
                <a:cubicBezTo>
                  <a:pt x="4422440" y="652813"/>
                  <a:pt x="4415112" y="659155"/>
                  <a:pt x="4407697" y="666569"/>
                </a:cubicBezTo>
                <a:cubicBezTo>
                  <a:pt x="4400284" y="673983"/>
                  <a:pt x="4393558" y="679955"/>
                  <a:pt x="4387521" y="684487"/>
                </a:cubicBezTo>
                <a:cubicBezTo>
                  <a:pt x="4381484" y="689018"/>
                  <a:pt x="4381986" y="691069"/>
                  <a:pt x="4389027" y="690639"/>
                </a:cubicBezTo>
                <a:cubicBezTo>
                  <a:pt x="4396068" y="690209"/>
                  <a:pt x="4407235" y="689319"/>
                  <a:pt x="4422529" y="687971"/>
                </a:cubicBezTo>
                <a:cubicBezTo>
                  <a:pt x="4437823" y="686623"/>
                  <a:pt x="4455472" y="685204"/>
                  <a:pt x="4475476" y="683712"/>
                </a:cubicBezTo>
                <a:cubicBezTo>
                  <a:pt x="4466686" y="670118"/>
                  <a:pt x="4460215" y="658983"/>
                  <a:pt x="4456063" y="650307"/>
                </a:cubicBezTo>
                <a:cubicBezTo>
                  <a:pt x="4451912" y="641631"/>
                  <a:pt x="4454533" y="638971"/>
                  <a:pt x="4463925" y="642327"/>
                </a:cubicBezTo>
                <a:cubicBezTo>
                  <a:pt x="4473318" y="645682"/>
                  <a:pt x="4483880" y="651820"/>
                  <a:pt x="4495610" y="660739"/>
                </a:cubicBezTo>
                <a:cubicBezTo>
                  <a:pt x="4507341" y="669659"/>
                  <a:pt x="4514593" y="680224"/>
                  <a:pt x="4517368" y="692435"/>
                </a:cubicBezTo>
                <a:cubicBezTo>
                  <a:pt x="4520143" y="704646"/>
                  <a:pt x="4519648" y="714508"/>
                  <a:pt x="4515884" y="722022"/>
                </a:cubicBezTo>
                <a:cubicBezTo>
                  <a:pt x="4512119" y="729537"/>
                  <a:pt x="4506365" y="728737"/>
                  <a:pt x="4498622" y="719624"/>
                </a:cubicBezTo>
                <a:cubicBezTo>
                  <a:pt x="4490878" y="710511"/>
                  <a:pt x="4485242" y="703366"/>
                  <a:pt x="4481714" y="698189"/>
                </a:cubicBezTo>
                <a:cubicBezTo>
                  <a:pt x="4448317" y="703595"/>
                  <a:pt x="4422733" y="708295"/>
                  <a:pt x="4404966" y="712289"/>
                </a:cubicBezTo>
                <a:cubicBezTo>
                  <a:pt x="4387198" y="716283"/>
                  <a:pt x="4373159" y="720330"/>
                  <a:pt x="4362848" y="724431"/>
                </a:cubicBezTo>
                <a:cubicBezTo>
                  <a:pt x="4352538" y="728533"/>
                  <a:pt x="4346461" y="727740"/>
                  <a:pt x="4344618" y="722055"/>
                </a:cubicBezTo>
                <a:cubicBezTo>
                  <a:pt x="4342776" y="716369"/>
                  <a:pt x="4342095" y="710740"/>
                  <a:pt x="4342575" y="705169"/>
                </a:cubicBezTo>
                <a:cubicBezTo>
                  <a:pt x="4343056" y="699598"/>
                  <a:pt x="4345898" y="695393"/>
                  <a:pt x="4351104" y="692553"/>
                </a:cubicBezTo>
                <a:cubicBezTo>
                  <a:pt x="4356309" y="689714"/>
                  <a:pt x="4365742" y="680142"/>
                  <a:pt x="4379401" y="663837"/>
                </a:cubicBezTo>
                <a:cubicBezTo>
                  <a:pt x="4393060" y="647532"/>
                  <a:pt x="4399889" y="635587"/>
                  <a:pt x="4399889" y="628001"/>
                </a:cubicBezTo>
                <a:cubicBezTo>
                  <a:pt x="4386109" y="630697"/>
                  <a:pt x="4374644" y="632944"/>
                  <a:pt x="4365494" y="634744"/>
                </a:cubicBezTo>
                <a:cubicBezTo>
                  <a:pt x="4356345" y="636544"/>
                  <a:pt x="4346745" y="633149"/>
                  <a:pt x="4336692" y="624559"/>
                </a:cubicBezTo>
                <a:cubicBezTo>
                  <a:pt x="4326640" y="615969"/>
                  <a:pt x="4328389" y="611674"/>
                  <a:pt x="4341940" y="611674"/>
                </a:cubicBezTo>
                <a:cubicBezTo>
                  <a:pt x="4353528" y="611674"/>
                  <a:pt x="4370456" y="610337"/>
                  <a:pt x="4392726" y="607663"/>
                </a:cubicBezTo>
                <a:cubicBezTo>
                  <a:pt x="4414997" y="604988"/>
                  <a:pt x="4436704" y="601629"/>
                  <a:pt x="4457849" y="597585"/>
                </a:cubicBezTo>
                <a:cubicBezTo>
                  <a:pt x="4478993" y="593541"/>
                  <a:pt x="4493570" y="590824"/>
                  <a:pt x="4501579" y="589433"/>
                </a:cubicBezTo>
                <a:close/>
                <a:moveTo>
                  <a:pt x="2334758" y="573754"/>
                </a:moveTo>
                <a:cubicBezTo>
                  <a:pt x="2340134" y="574064"/>
                  <a:pt x="2344677" y="575695"/>
                  <a:pt x="2348388" y="578645"/>
                </a:cubicBezTo>
                <a:cubicBezTo>
                  <a:pt x="2355809" y="584546"/>
                  <a:pt x="2355375" y="589293"/>
                  <a:pt x="2347086" y="592885"/>
                </a:cubicBezTo>
                <a:cubicBezTo>
                  <a:pt x="2338798" y="596477"/>
                  <a:pt x="2328519" y="598955"/>
                  <a:pt x="2316251" y="600317"/>
                </a:cubicBezTo>
                <a:cubicBezTo>
                  <a:pt x="2303983" y="601679"/>
                  <a:pt x="2294745" y="602812"/>
                  <a:pt x="2288535" y="603716"/>
                </a:cubicBezTo>
                <a:lnTo>
                  <a:pt x="2264637" y="607695"/>
                </a:lnTo>
                <a:cubicBezTo>
                  <a:pt x="2254527" y="608641"/>
                  <a:pt x="2244615" y="606383"/>
                  <a:pt x="2234899" y="600919"/>
                </a:cubicBezTo>
                <a:cubicBezTo>
                  <a:pt x="2225183" y="595456"/>
                  <a:pt x="2225833" y="592071"/>
                  <a:pt x="2236846" y="590766"/>
                </a:cubicBezTo>
                <a:cubicBezTo>
                  <a:pt x="2247859" y="589461"/>
                  <a:pt x="2260662" y="587486"/>
                  <a:pt x="2275253" y="584840"/>
                </a:cubicBezTo>
                <a:cubicBezTo>
                  <a:pt x="2289843" y="582194"/>
                  <a:pt x="2303471" y="579509"/>
                  <a:pt x="2316133" y="576785"/>
                </a:cubicBezTo>
                <a:cubicBezTo>
                  <a:pt x="2323174" y="574454"/>
                  <a:pt x="2329382" y="573444"/>
                  <a:pt x="2334758" y="573754"/>
                </a:cubicBezTo>
                <a:close/>
                <a:moveTo>
                  <a:pt x="4086912" y="573605"/>
                </a:moveTo>
                <a:cubicBezTo>
                  <a:pt x="4089397" y="573934"/>
                  <a:pt x="4092447" y="574725"/>
                  <a:pt x="4096060" y="575978"/>
                </a:cubicBezTo>
                <a:cubicBezTo>
                  <a:pt x="4110515" y="580990"/>
                  <a:pt x="4116366" y="586611"/>
                  <a:pt x="4113613" y="592842"/>
                </a:cubicBezTo>
                <a:cubicBezTo>
                  <a:pt x="4110860" y="599073"/>
                  <a:pt x="4108637" y="610742"/>
                  <a:pt x="4106945" y="627850"/>
                </a:cubicBezTo>
                <a:cubicBezTo>
                  <a:pt x="4107891" y="627334"/>
                  <a:pt x="4114011" y="622734"/>
                  <a:pt x="4125304" y="614051"/>
                </a:cubicBezTo>
                <a:cubicBezTo>
                  <a:pt x="4136597" y="605368"/>
                  <a:pt x="4144021" y="597173"/>
                  <a:pt x="4147578" y="589465"/>
                </a:cubicBezTo>
                <a:cubicBezTo>
                  <a:pt x="4151134" y="581757"/>
                  <a:pt x="4157623" y="584224"/>
                  <a:pt x="4167044" y="596865"/>
                </a:cubicBezTo>
                <a:cubicBezTo>
                  <a:pt x="4176466" y="609505"/>
                  <a:pt x="4176896" y="616923"/>
                  <a:pt x="4168335" y="619117"/>
                </a:cubicBezTo>
                <a:cubicBezTo>
                  <a:pt x="4159774" y="621311"/>
                  <a:pt x="4150231" y="625043"/>
                  <a:pt x="4139705" y="630313"/>
                </a:cubicBezTo>
                <a:cubicBezTo>
                  <a:pt x="4129179" y="635583"/>
                  <a:pt x="4118195" y="640677"/>
                  <a:pt x="4106751" y="645596"/>
                </a:cubicBezTo>
                <a:cubicBezTo>
                  <a:pt x="4105948" y="660582"/>
                  <a:pt x="4107002" y="671606"/>
                  <a:pt x="4109913" y="678668"/>
                </a:cubicBezTo>
                <a:cubicBezTo>
                  <a:pt x="4112824" y="685731"/>
                  <a:pt x="4119801" y="690273"/>
                  <a:pt x="4130843" y="692295"/>
                </a:cubicBezTo>
                <a:cubicBezTo>
                  <a:pt x="4141885" y="694317"/>
                  <a:pt x="4154482" y="694292"/>
                  <a:pt x="4168636" y="692220"/>
                </a:cubicBezTo>
                <a:cubicBezTo>
                  <a:pt x="4182790" y="690148"/>
                  <a:pt x="4191100" y="685820"/>
                  <a:pt x="4193567" y="679238"/>
                </a:cubicBezTo>
                <a:cubicBezTo>
                  <a:pt x="4196033" y="672656"/>
                  <a:pt x="4199668" y="661768"/>
                  <a:pt x="4204472" y="646575"/>
                </a:cubicBezTo>
                <a:cubicBezTo>
                  <a:pt x="4209276" y="631381"/>
                  <a:pt x="4212431" y="632500"/>
                  <a:pt x="4213937" y="649930"/>
                </a:cubicBezTo>
                <a:cubicBezTo>
                  <a:pt x="4215443" y="667361"/>
                  <a:pt x="4218232" y="680321"/>
                  <a:pt x="4222304" y="688810"/>
                </a:cubicBezTo>
                <a:cubicBezTo>
                  <a:pt x="4226377" y="697300"/>
                  <a:pt x="4221584" y="704810"/>
                  <a:pt x="4207925" y="711342"/>
                </a:cubicBezTo>
                <a:cubicBezTo>
                  <a:pt x="4194266" y="717874"/>
                  <a:pt x="4175093" y="720911"/>
                  <a:pt x="4150407" y="720452"/>
                </a:cubicBezTo>
                <a:cubicBezTo>
                  <a:pt x="4125720" y="719993"/>
                  <a:pt x="4108698" y="715824"/>
                  <a:pt x="4099341" y="707944"/>
                </a:cubicBezTo>
                <a:cubicBezTo>
                  <a:pt x="4089984" y="700064"/>
                  <a:pt x="4084836" y="689499"/>
                  <a:pt x="4083897" y="676248"/>
                </a:cubicBezTo>
                <a:cubicBezTo>
                  <a:pt x="4082957" y="662998"/>
                  <a:pt x="4082936" y="646607"/>
                  <a:pt x="4083832" y="627076"/>
                </a:cubicBezTo>
                <a:cubicBezTo>
                  <a:pt x="4084728" y="607544"/>
                  <a:pt x="4083377" y="592892"/>
                  <a:pt x="4079777" y="583119"/>
                </a:cubicBezTo>
                <a:cubicBezTo>
                  <a:pt x="4077078" y="575790"/>
                  <a:pt x="4079456" y="572618"/>
                  <a:pt x="4086912" y="573605"/>
                </a:cubicBezTo>
                <a:close/>
                <a:moveTo>
                  <a:pt x="1662070" y="559039"/>
                </a:moveTo>
                <a:cubicBezTo>
                  <a:pt x="1666152" y="559627"/>
                  <a:pt x="1671480" y="561577"/>
                  <a:pt x="1678055" y="564889"/>
                </a:cubicBezTo>
                <a:cubicBezTo>
                  <a:pt x="1691205" y="571515"/>
                  <a:pt x="1696038" y="577154"/>
                  <a:pt x="1692553" y="581807"/>
                </a:cubicBezTo>
                <a:cubicBezTo>
                  <a:pt x="1689068" y="586461"/>
                  <a:pt x="1686268" y="590053"/>
                  <a:pt x="1684153" y="592584"/>
                </a:cubicBezTo>
                <a:cubicBezTo>
                  <a:pt x="1682038" y="595115"/>
                  <a:pt x="1677844" y="603766"/>
                  <a:pt x="1671570" y="618536"/>
                </a:cubicBezTo>
                <a:cubicBezTo>
                  <a:pt x="1665296" y="633307"/>
                  <a:pt x="1660087" y="643588"/>
                  <a:pt x="1655943" y="649382"/>
                </a:cubicBezTo>
                <a:cubicBezTo>
                  <a:pt x="1672979" y="663421"/>
                  <a:pt x="1689678" y="673975"/>
                  <a:pt x="1706040" y="681045"/>
                </a:cubicBezTo>
                <a:cubicBezTo>
                  <a:pt x="1722402" y="688115"/>
                  <a:pt x="1735914" y="693557"/>
                  <a:pt x="1746576" y="697371"/>
                </a:cubicBezTo>
                <a:cubicBezTo>
                  <a:pt x="1757238" y="701186"/>
                  <a:pt x="1756388" y="704972"/>
                  <a:pt x="1744027" y="708729"/>
                </a:cubicBezTo>
                <a:cubicBezTo>
                  <a:pt x="1731666" y="712486"/>
                  <a:pt x="1720140" y="714594"/>
                  <a:pt x="1709449" y="715053"/>
                </a:cubicBezTo>
                <a:cubicBezTo>
                  <a:pt x="1698759" y="715512"/>
                  <a:pt x="1689613" y="712425"/>
                  <a:pt x="1682013" y="705793"/>
                </a:cubicBezTo>
                <a:cubicBezTo>
                  <a:pt x="1674413" y="699160"/>
                  <a:pt x="1661141" y="685828"/>
                  <a:pt x="1642197" y="665794"/>
                </a:cubicBezTo>
                <a:cubicBezTo>
                  <a:pt x="1628474" y="679833"/>
                  <a:pt x="1614603" y="689642"/>
                  <a:pt x="1600586" y="695220"/>
                </a:cubicBezTo>
                <a:cubicBezTo>
                  <a:pt x="1586568" y="700799"/>
                  <a:pt x="1573138" y="702849"/>
                  <a:pt x="1560297" y="701372"/>
                </a:cubicBezTo>
                <a:cubicBezTo>
                  <a:pt x="1547455" y="699895"/>
                  <a:pt x="1546125" y="697228"/>
                  <a:pt x="1556307" y="693371"/>
                </a:cubicBezTo>
                <a:cubicBezTo>
                  <a:pt x="1566488" y="689513"/>
                  <a:pt x="1578552" y="683659"/>
                  <a:pt x="1592498" y="675807"/>
                </a:cubicBezTo>
                <a:cubicBezTo>
                  <a:pt x="1606444" y="667956"/>
                  <a:pt x="1617640" y="658968"/>
                  <a:pt x="1626087" y="648844"/>
                </a:cubicBezTo>
                <a:cubicBezTo>
                  <a:pt x="1616062" y="638691"/>
                  <a:pt x="1607161" y="630804"/>
                  <a:pt x="1599381" y="625183"/>
                </a:cubicBezTo>
                <a:cubicBezTo>
                  <a:pt x="1591602" y="619561"/>
                  <a:pt x="1584883" y="614331"/>
                  <a:pt x="1579226" y="609491"/>
                </a:cubicBezTo>
                <a:cubicBezTo>
                  <a:pt x="1573569" y="604651"/>
                  <a:pt x="1576168" y="602231"/>
                  <a:pt x="1587024" y="602231"/>
                </a:cubicBezTo>
                <a:cubicBezTo>
                  <a:pt x="1597406" y="602231"/>
                  <a:pt x="1604407" y="604042"/>
                  <a:pt x="1608028" y="607663"/>
                </a:cubicBezTo>
                <a:cubicBezTo>
                  <a:pt x="1611649" y="611284"/>
                  <a:pt x="1621010" y="619812"/>
                  <a:pt x="1636110" y="633249"/>
                </a:cubicBezTo>
                <a:cubicBezTo>
                  <a:pt x="1643897" y="622035"/>
                  <a:pt x="1649572" y="610710"/>
                  <a:pt x="1653135" y="599274"/>
                </a:cubicBezTo>
                <a:cubicBezTo>
                  <a:pt x="1656699" y="587837"/>
                  <a:pt x="1655800" y="582958"/>
                  <a:pt x="1650436" y="584636"/>
                </a:cubicBezTo>
                <a:cubicBezTo>
                  <a:pt x="1630704" y="592724"/>
                  <a:pt x="1616403" y="597700"/>
                  <a:pt x="1607534" y="599564"/>
                </a:cubicBezTo>
                <a:cubicBezTo>
                  <a:pt x="1598664" y="601428"/>
                  <a:pt x="1590314" y="599048"/>
                  <a:pt x="1582485" y="592423"/>
                </a:cubicBezTo>
                <a:cubicBezTo>
                  <a:pt x="1574655" y="585797"/>
                  <a:pt x="1576211" y="582191"/>
                  <a:pt x="1587153" y="581603"/>
                </a:cubicBezTo>
                <a:cubicBezTo>
                  <a:pt x="1598094" y="581015"/>
                  <a:pt x="1611104" y="578563"/>
                  <a:pt x="1626183" y="574246"/>
                </a:cubicBezTo>
                <a:cubicBezTo>
                  <a:pt x="1641262" y="569930"/>
                  <a:pt x="1650389" y="565635"/>
                  <a:pt x="1653566" y="561362"/>
                </a:cubicBezTo>
                <a:cubicBezTo>
                  <a:pt x="1655154" y="559225"/>
                  <a:pt x="1657989" y="558451"/>
                  <a:pt x="1662070" y="559039"/>
                </a:cubicBezTo>
                <a:close/>
                <a:moveTo>
                  <a:pt x="4026583" y="555637"/>
                </a:moveTo>
                <a:cubicBezTo>
                  <a:pt x="4031263" y="555060"/>
                  <a:pt x="4037138" y="557280"/>
                  <a:pt x="4044210" y="562297"/>
                </a:cubicBezTo>
                <a:cubicBezTo>
                  <a:pt x="4053639" y="568987"/>
                  <a:pt x="4057209" y="574200"/>
                  <a:pt x="4054922" y="577935"/>
                </a:cubicBezTo>
                <a:cubicBezTo>
                  <a:pt x="4052635" y="581671"/>
                  <a:pt x="4051272" y="591806"/>
                  <a:pt x="4050835" y="608340"/>
                </a:cubicBezTo>
                <a:cubicBezTo>
                  <a:pt x="4050397" y="624875"/>
                  <a:pt x="4050642" y="639114"/>
                  <a:pt x="4051567" y="651060"/>
                </a:cubicBezTo>
                <a:cubicBezTo>
                  <a:pt x="4052492" y="663005"/>
                  <a:pt x="4052954" y="674642"/>
                  <a:pt x="4052954" y="685971"/>
                </a:cubicBezTo>
                <a:cubicBezTo>
                  <a:pt x="4052954" y="698504"/>
                  <a:pt x="4048928" y="709973"/>
                  <a:pt x="4040876" y="720377"/>
                </a:cubicBezTo>
                <a:cubicBezTo>
                  <a:pt x="4032824" y="730781"/>
                  <a:pt x="4026604" y="730788"/>
                  <a:pt x="4022215" y="720398"/>
                </a:cubicBezTo>
                <a:cubicBezTo>
                  <a:pt x="4017827" y="710009"/>
                  <a:pt x="4011704" y="700985"/>
                  <a:pt x="4003846" y="693328"/>
                </a:cubicBezTo>
                <a:cubicBezTo>
                  <a:pt x="3995987" y="685670"/>
                  <a:pt x="3996145" y="682519"/>
                  <a:pt x="4004319" y="683874"/>
                </a:cubicBezTo>
                <a:cubicBezTo>
                  <a:pt x="4012493" y="685229"/>
                  <a:pt x="4018781" y="685906"/>
                  <a:pt x="4023183" y="685906"/>
                </a:cubicBezTo>
                <a:cubicBezTo>
                  <a:pt x="4025822" y="685906"/>
                  <a:pt x="4027141" y="678277"/>
                  <a:pt x="4027141" y="663019"/>
                </a:cubicBezTo>
                <a:cubicBezTo>
                  <a:pt x="4027141" y="645109"/>
                  <a:pt x="4026926" y="626943"/>
                  <a:pt x="4026496" y="608523"/>
                </a:cubicBezTo>
                <a:cubicBezTo>
                  <a:pt x="4026066" y="590103"/>
                  <a:pt x="4024679" y="580420"/>
                  <a:pt x="4022334" y="579473"/>
                </a:cubicBezTo>
                <a:cubicBezTo>
                  <a:pt x="4019989" y="578527"/>
                  <a:pt x="4015253" y="578713"/>
                  <a:pt x="4008126" y="580033"/>
                </a:cubicBezTo>
                <a:cubicBezTo>
                  <a:pt x="4000999" y="581352"/>
                  <a:pt x="3994797" y="582341"/>
                  <a:pt x="3989520" y="583001"/>
                </a:cubicBezTo>
                <a:lnTo>
                  <a:pt x="3989520" y="602188"/>
                </a:lnTo>
                <a:cubicBezTo>
                  <a:pt x="3996145" y="602274"/>
                  <a:pt x="4002347" y="601622"/>
                  <a:pt x="4008126" y="600231"/>
                </a:cubicBezTo>
                <a:cubicBezTo>
                  <a:pt x="4013905" y="598840"/>
                  <a:pt x="4018548" y="600457"/>
                  <a:pt x="4022054" y="605081"/>
                </a:cubicBezTo>
                <a:cubicBezTo>
                  <a:pt x="4025561" y="609706"/>
                  <a:pt x="4024259" y="613557"/>
                  <a:pt x="4018150" y="616632"/>
                </a:cubicBezTo>
                <a:cubicBezTo>
                  <a:pt x="4012041" y="619708"/>
                  <a:pt x="4001852" y="620350"/>
                  <a:pt x="3987584" y="618558"/>
                </a:cubicBezTo>
                <a:cubicBezTo>
                  <a:pt x="3987010" y="623462"/>
                  <a:pt x="3986301" y="631055"/>
                  <a:pt x="3985454" y="641337"/>
                </a:cubicBezTo>
                <a:cubicBezTo>
                  <a:pt x="3991836" y="641437"/>
                  <a:pt x="3998200" y="640563"/>
                  <a:pt x="4004545" y="638713"/>
                </a:cubicBezTo>
                <a:cubicBezTo>
                  <a:pt x="4010891" y="636863"/>
                  <a:pt x="4016271" y="639129"/>
                  <a:pt x="4020688" y="645510"/>
                </a:cubicBezTo>
                <a:cubicBezTo>
                  <a:pt x="4025105" y="651891"/>
                  <a:pt x="4023033" y="655968"/>
                  <a:pt x="4014472" y="657739"/>
                </a:cubicBezTo>
                <a:cubicBezTo>
                  <a:pt x="4005911" y="659510"/>
                  <a:pt x="3995629" y="659499"/>
                  <a:pt x="3983626" y="657706"/>
                </a:cubicBezTo>
                <a:cubicBezTo>
                  <a:pt x="3981145" y="681913"/>
                  <a:pt x="3976122" y="699885"/>
                  <a:pt x="3968558" y="711622"/>
                </a:cubicBezTo>
                <a:cubicBezTo>
                  <a:pt x="3960994" y="723359"/>
                  <a:pt x="3955143" y="723130"/>
                  <a:pt x="3951006" y="710934"/>
                </a:cubicBezTo>
                <a:cubicBezTo>
                  <a:pt x="3946868" y="698737"/>
                  <a:pt x="3947503" y="687620"/>
                  <a:pt x="3952909" y="677582"/>
                </a:cubicBezTo>
                <a:cubicBezTo>
                  <a:pt x="3958316" y="667544"/>
                  <a:pt x="3962592" y="651225"/>
                  <a:pt x="3965740" y="628624"/>
                </a:cubicBezTo>
                <a:cubicBezTo>
                  <a:pt x="3968888" y="606024"/>
                  <a:pt x="3968662" y="589669"/>
                  <a:pt x="3965063" y="579559"/>
                </a:cubicBezTo>
                <a:cubicBezTo>
                  <a:pt x="3961463" y="569450"/>
                  <a:pt x="3963059" y="564846"/>
                  <a:pt x="3969849" y="565750"/>
                </a:cubicBezTo>
                <a:cubicBezTo>
                  <a:pt x="3976639" y="566653"/>
                  <a:pt x="3983013" y="566897"/>
                  <a:pt x="3988972" y="566481"/>
                </a:cubicBezTo>
                <a:cubicBezTo>
                  <a:pt x="3994930" y="566065"/>
                  <a:pt x="4000680" y="565219"/>
                  <a:pt x="4006223" y="563943"/>
                </a:cubicBezTo>
                <a:cubicBezTo>
                  <a:pt x="4011765" y="562667"/>
                  <a:pt x="4017125" y="560401"/>
                  <a:pt x="4022302" y="557146"/>
                </a:cubicBezTo>
                <a:cubicBezTo>
                  <a:pt x="4023596" y="556332"/>
                  <a:pt x="4025023" y="555829"/>
                  <a:pt x="4026583" y="555637"/>
                </a:cubicBezTo>
                <a:close/>
                <a:moveTo>
                  <a:pt x="3698195" y="547810"/>
                </a:moveTo>
                <a:cubicBezTo>
                  <a:pt x="3696754" y="547280"/>
                  <a:pt x="3692943" y="547466"/>
                  <a:pt x="3686762" y="548370"/>
                </a:cubicBezTo>
                <a:cubicBezTo>
                  <a:pt x="3680581" y="549273"/>
                  <a:pt x="3672121" y="550814"/>
                  <a:pt x="3661380" y="552994"/>
                </a:cubicBezTo>
                <a:cubicBezTo>
                  <a:pt x="3662240" y="566847"/>
                  <a:pt x="3663050" y="578749"/>
                  <a:pt x="3663811" y="588701"/>
                </a:cubicBezTo>
                <a:cubicBezTo>
                  <a:pt x="3676616" y="587009"/>
                  <a:pt x="3687967" y="584643"/>
                  <a:pt x="3697861" y="581603"/>
                </a:cubicBezTo>
                <a:cubicBezTo>
                  <a:pt x="3699525" y="569070"/>
                  <a:pt x="3700357" y="560215"/>
                  <a:pt x="3700357" y="555038"/>
                </a:cubicBezTo>
                <a:cubicBezTo>
                  <a:pt x="3700357" y="550750"/>
                  <a:pt x="3699636" y="548341"/>
                  <a:pt x="3698195" y="547810"/>
                </a:cubicBezTo>
                <a:close/>
                <a:moveTo>
                  <a:pt x="4460654" y="540486"/>
                </a:moveTo>
                <a:cubicBezTo>
                  <a:pt x="4466969" y="540464"/>
                  <a:pt x="4472648" y="543508"/>
                  <a:pt x="4477692" y="549617"/>
                </a:cubicBezTo>
                <a:cubicBezTo>
                  <a:pt x="4484418" y="557762"/>
                  <a:pt x="4475201" y="564316"/>
                  <a:pt x="4450041" y="569278"/>
                </a:cubicBezTo>
                <a:cubicBezTo>
                  <a:pt x="4424881" y="574239"/>
                  <a:pt x="4408895" y="576483"/>
                  <a:pt x="4402083" y="576010"/>
                </a:cubicBezTo>
                <a:cubicBezTo>
                  <a:pt x="4395272" y="575537"/>
                  <a:pt x="4388930" y="572877"/>
                  <a:pt x="4383057" y="568030"/>
                </a:cubicBezTo>
                <a:cubicBezTo>
                  <a:pt x="4377185" y="563183"/>
                  <a:pt x="4379329" y="559627"/>
                  <a:pt x="4389489" y="557361"/>
                </a:cubicBezTo>
                <a:cubicBezTo>
                  <a:pt x="4399649" y="555095"/>
                  <a:pt x="4410917" y="552528"/>
                  <a:pt x="4423292" y="549660"/>
                </a:cubicBezTo>
                <a:cubicBezTo>
                  <a:pt x="4434865" y="546993"/>
                  <a:pt x="4445144" y="544283"/>
                  <a:pt x="4454128" y="541529"/>
                </a:cubicBezTo>
                <a:cubicBezTo>
                  <a:pt x="4456374" y="540841"/>
                  <a:pt x="4458549" y="540493"/>
                  <a:pt x="4460654" y="540486"/>
                </a:cubicBezTo>
                <a:close/>
                <a:moveTo>
                  <a:pt x="2261174" y="526773"/>
                </a:moveTo>
                <a:lnTo>
                  <a:pt x="2238029" y="530236"/>
                </a:lnTo>
                <a:cubicBezTo>
                  <a:pt x="2240538" y="538726"/>
                  <a:pt x="2242560" y="546512"/>
                  <a:pt x="2244095" y="553597"/>
                </a:cubicBezTo>
                <a:lnTo>
                  <a:pt x="2263519" y="551532"/>
                </a:lnTo>
                <a:close/>
                <a:moveTo>
                  <a:pt x="2305356" y="521374"/>
                </a:moveTo>
                <a:lnTo>
                  <a:pt x="2282577" y="523740"/>
                </a:lnTo>
                <a:lnTo>
                  <a:pt x="2282577" y="546864"/>
                </a:lnTo>
                <a:lnTo>
                  <a:pt x="2301570" y="544691"/>
                </a:lnTo>
                <a:close/>
                <a:moveTo>
                  <a:pt x="3708945" y="519772"/>
                </a:moveTo>
                <a:cubicBezTo>
                  <a:pt x="3714706" y="520539"/>
                  <a:pt x="3721752" y="523073"/>
                  <a:pt x="3730084" y="527375"/>
                </a:cubicBezTo>
                <a:cubicBezTo>
                  <a:pt x="3741871" y="536051"/>
                  <a:pt x="3744965" y="543232"/>
                  <a:pt x="3739366" y="548918"/>
                </a:cubicBezTo>
                <a:cubicBezTo>
                  <a:pt x="3733766" y="554604"/>
                  <a:pt x="3728471" y="564201"/>
                  <a:pt x="3723480" y="577710"/>
                </a:cubicBezTo>
                <a:cubicBezTo>
                  <a:pt x="3734278" y="592093"/>
                  <a:pt x="3734167" y="599568"/>
                  <a:pt x="3723147" y="600134"/>
                </a:cubicBezTo>
                <a:cubicBezTo>
                  <a:pt x="3712126" y="600700"/>
                  <a:pt x="3692699" y="603085"/>
                  <a:pt x="3664865" y="607286"/>
                </a:cubicBezTo>
                <a:cubicBezTo>
                  <a:pt x="3662800" y="618400"/>
                  <a:pt x="3659283" y="623071"/>
                  <a:pt x="3654314" y="621300"/>
                </a:cubicBezTo>
                <a:cubicBezTo>
                  <a:pt x="3649345" y="619529"/>
                  <a:pt x="3645473" y="612395"/>
                  <a:pt x="3642698" y="599897"/>
                </a:cubicBezTo>
                <a:cubicBezTo>
                  <a:pt x="3639924" y="587400"/>
                  <a:pt x="3637629" y="576609"/>
                  <a:pt x="3635815" y="567524"/>
                </a:cubicBezTo>
                <a:cubicBezTo>
                  <a:pt x="3634001" y="558440"/>
                  <a:pt x="3631032" y="550029"/>
                  <a:pt x="3626910" y="542293"/>
                </a:cubicBezTo>
                <a:cubicBezTo>
                  <a:pt x="3622787" y="534556"/>
                  <a:pt x="3624353" y="530688"/>
                  <a:pt x="3631610" y="530688"/>
                </a:cubicBezTo>
                <a:cubicBezTo>
                  <a:pt x="3636801" y="530688"/>
                  <a:pt x="3642017" y="531584"/>
                  <a:pt x="3647259" y="533377"/>
                </a:cubicBezTo>
                <a:cubicBezTo>
                  <a:pt x="3652500" y="535169"/>
                  <a:pt x="3660258" y="535234"/>
                  <a:pt x="3670533" y="533570"/>
                </a:cubicBezTo>
                <a:cubicBezTo>
                  <a:pt x="3680807" y="531907"/>
                  <a:pt x="3689135" y="528308"/>
                  <a:pt x="3695517" y="522772"/>
                </a:cubicBezTo>
                <a:cubicBezTo>
                  <a:pt x="3698707" y="520005"/>
                  <a:pt x="3703183" y="519004"/>
                  <a:pt x="3708945" y="519772"/>
                </a:cubicBezTo>
                <a:close/>
                <a:moveTo>
                  <a:pt x="2362703" y="514190"/>
                </a:moveTo>
                <a:cubicBezTo>
                  <a:pt x="2359534" y="513573"/>
                  <a:pt x="2348757" y="514498"/>
                  <a:pt x="2330373" y="516964"/>
                </a:cubicBezTo>
                <a:cubicBezTo>
                  <a:pt x="2327261" y="530229"/>
                  <a:pt x="2324823" y="538396"/>
                  <a:pt x="2323059" y="541465"/>
                </a:cubicBezTo>
                <a:cubicBezTo>
                  <a:pt x="2329555" y="541536"/>
                  <a:pt x="2335678" y="540877"/>
                  <a:pt x="2341429" y="539486"/>
                </a:cubicBezTo>
                <a:cubicBezTo>
                  <a:pt x="2347180" y="538095"/>
                  <a:pt x="2353116" y="538303"/>
                  <a:pt x="2359240" y="540110"/>
                </a:cubicBezTo>
                <a:cubicBezTo>
                  <a:pt x="2362939" y="530917"/>
                  <a:pt x="2365234" y="524454"/>
                  <a:pt x="2366123" y="520718"/>
                </a:cubicBezTo>
                <a:cubicBezTo>
                  <a:pt x="2367012" y="516982"/>
                  <a:pt x="2365872" y="514806"/>
                  <a:pt x="2362703" y="514190"/>
                </a:cubicBezTo>
                <a:close/>
                <a:moveTo>
                  <a:pt x="828666" y="506126"/>
                </a:moveTo>
                <a:cubicBezTo>
                  <a:pt x="830121" y="505914"/>
                  <a:pt x="832062" y="506046"/>
                  <a:pt x="834489" y="506521"/>
                </a:cubicBezTo>
                <a:cubicBezTo>
                  <a:pt x="844197" y="508421"/>
                  <a:pt x="852422" y="511780"/>
                  <a:pt x="859162" y="516599"/>
                </a:cubicBezTo>
                <a:cubicBezTo>
                  <a:pt x="867307" y="521030"/>
                  <a:pt x="869572" y="526709"/>
                  <a:pt x="865959" y="533635"/>
                </a:cubicBezTo>
                <a:cubicBezTo>
                  <a:pt x="862345" y="540561"/>
                  <a:pt x="860757" y="561459"/>
                  <a:pt x="861194" y="596327"/>
                </a:cubicBezTo>
                <a:cubicBezTo>
                  <a:pt x="861631" y="631195"/>
                  <a:pt x="860499" y="660714"/>
                  <a:pt x="857796" y="684885"/>
                </a:cubicBezTo>
                <a:cubicBezTo>
                  <a:pt x="855093" y="709055"/>
                  <a:pt x="849453" y="714257"/>
                  <a:pt x="840878" y="700490"/>
                </a:cubicBezTo>
                <a:cubicBezTo>
                  <a:pt x="832302" y="686724"/>
                  <a:pt x="829588" y="673380"/>
                  <a:pt x="832736" y="660460"/>
                </a:cubicBezTo>
                <a:cubicBezTo>
                  <a:pt x="835884" y="647539"/>
                  <a:pt x="837458" y="622745"/>
                  <a:pt x="837458" y="586077"/>
                </a:cubicBezTo>
                <a:cubicBezTo>
                  <a:pt x="837458" y="549309"/>
                  <a:pt x="834536" y="526382"/>
                  <a:pt x="828692" y="517298"/>
                </a:cubicBezTo>
                <a:cubicBezTo>
                  <a:pt x="824309" y="510484"/>
                  <a:pt x="824301" y="506760"/>
                  <a:pt x="828666" y="506126"/>
                </a:cubicBezTo>
                <a:close/>
                <a:moveTo>
                  <a:pt x="5241557" y="498894"/>
                </a:moveTo>
                <a:cubicBezTo>
                  <a:pt x="5248505" y="498284"/>
                  <a:pt x="5255469" y="500396"/>
                  <a:pt x="5262449" y="505231"/>
                </a:cubicBezTo>
                <a:cubicBezTo>
                  <a:pt x="5271756" y="511676"/>
                  <a:pt x="5268694" y="517309"/>
                  <a:pt x="5253264" y="522127"/>
                </a:cubicBezTo>
                <a:cubicBezTo>
                  <a:pt x="5237834" y="526945"/>
                  <a:pt x="5224397" y="530337"/>
                  <a:pt x="5212954" y="532301"/>
                </a:cubicBezTo>
                <a:cubicBezTo>
                  <a:pt x="5217457" y="536503"/>
                  <a:pt x="5219246" y="540350"/>
                  <a:pt x="5218321" y="543842"/>
                </a:cubicBezTo>
                <a:cubicBezTo>
                  <a:pt x="5217396" y="547333"/>
                  <a:pt x="5216510" y="550585"/>
                  <a:pt x="5215664" y="553597"/>
                </a:cubicBezTo>
                <a:cubicBezTo>
                  <a:pt x="5219780" y="552908"/>
                  <a:pt x="5225820" y="551614"/>
                  <a:pt x="5233787" y="549714"/>
                </a:cubicBezTo>
                <a:cubicBezTo>
                  <a:pt x="5241752" y="547814"/>
                  <a:pt x="5247922" y="550011"/>
                  <a:pt x="5252296" y="556307"/>
                </a:cubicBezTo>
                <a:cubicBezTo>
                  <a:pt x="5256670" y="562602"/>
                  <a:pt x="5254289" y="566901"/>
                  <a:pt x="5245155" y="569202"/>
                </a:cubicBezTo>
                <a:cubicBezTo>
                  <a:pt x="5236020" y="571504"/>
                  <a:pt x="5226190" y="574139"/>
                  <a:pt x="5215664" y="577107"/>
                </a:cubicBezTo>
                <a:lnTo>
                  <a:pt x="5215664" y="603543"/>
                </a:lnTo>
                <a:cubicBezTo>
                  <a:pt x="5231123" y="600030"/>
                  <a:pt x="5247058" y="597126"/>
                  <a:pt x="5263471" y="594832"/>
                </a:cubicBezTo>
                <a:cubicBezTo>
                  <a:pt x="5279883" y="592537"/>
                  <a:pt x="5291151" y="593132"/>
                  <a:pt x="5297274" y="596617"/>
                </a:cubicBezTo>
                <a:cubicBezTo>
                  <a:pt x="5303397" y="600102"/>
                  <a:pt x="5308198" y="604856"/>
                  <a:pt x="5311675" y="610878"/>
                </a:cubicBezTo>
                <a:cubicBezTo>
                  <a:pt x="5315153" y="616901"/>
                  <a:pt x="5307900" y="619687"/>
                  <a:pt x="5289917" y="619235"/>
                </a:cubicBezTo>
                <a:cubicBezTo>
                  <a:pt x="5271935" y="618784"/>
                  <a:pt x="5258154" y="618991"/>
                  <a:pt x="5248575" y="619859"/>
                </a:cubicBezTo>
                <a:cubicBezTo>
                  <a:pt x="5238996" y="620727"/>
                  <a:pt x="5227975" y="621942"/>
                  <a:pt x="5215513" y="623505"/>
                </a:cubicBezTo>
                <a:cubicBezTo>
                  <a:pt x="5214667" y="663471"/>
                  <a:pt x="5214015" y="690097"/>
                  <a:pt x="5213556" y="703384"/>
                </a:cubicBezTo>
                <a:cubicBezTo>
                  <a:pt x="5213097" y="716670"/>
                  <a:pt x="5211140" y="728350"/>
                  <a:pt x="5207684" y="738424"/>
                </a:cubicBezTo>
                <a:cubicBezTo>
                  <a:pt x="5204228" y="748498"/>
                  <a:pt x="5200166" y="751534"/>
                  <a:pt x="5195498" y="747534"/>
                </a:cubicBezTo>
                <a:cubicBezTo>
                  <a:pt x="5190831" y="743533"/>
                  <a:pt x="5188496" y="733358"/>
                  <a:pt x="5188496" y="717010"/>
                </a:cubicBezTo>
                <a:lnTo>
                  <a:pt x="5188496" y="626646"/>
                </a:lnTo>
                <a:cubicBezTo>
                  <a:pt x="5160060" y="632955"/>
                  <a:pt x="5142027" y="636558"/>
                  <a:pt x="5134398" y="637454"/>
                </a:cubicBezTo>
                <a:cubicBezTo>
                  <a:pt x="5126769" y="638351"/>
                  <a:pt x="5118359" y="635479"/>
                  <a:pt x="5109166" y="628840"/>
                </a:cubicBezTo>
                <a:cubicBezTo>
                  <a:pt x="5099974" y="622200"/>
                  <a:pt x="5102710" y="618590"/>
                  <a:pt x="5117373" y="618009"/>
                </a:cubicBezTo>
                <a:cubicBezTo>
                  <a:pt x="5132035" y="617428"/>
                  <a:pt x="5155744" y="614198"/>
                  <a:pt x="5188496" y="608319"/>
                </a:cubicBezTo>
                <a:lnTo>
                  <a:pt x="5188496" y="582119"/>
                </a:lnTo>
                <a:cubicBezTo>
                  <a:pt x="5180667" y="583912"/>
                  <a:pt x="5173055" y="584568"/>
                  <a:pt x="5165663" y="584087"/>
                </a:cubicBezTo>
                <a:cubicBezTo>
                  <a:pt x="5158271" y="583607"/>
                  <a:pt x="5152130" y="580793"/>
                  <a:pt x="5147240" y="575645"/>
                </a:cubicBezTo>
                <a:cubicBezTo>
                  <a:pt x="5142350" y="570496"/>
                  <a:pt x="5143142" y="567578"/>
                  <a:pt x="5149617" y="566890"/>
                </a:cubicBezTo>
                <a:cubicBezTo>
                  <a:pt x="5156091" y="566202"/>
                  <a:pt x="5169051" y="563835"/>
                  <a:pt x="5188496" y="559791"/>
                </a:cubicBezTo>
                <a:cubicBezTo>
                  <a:pt x="5188496" y="546785"/>
                  <a:pt x="5187471" y="538926"/>
                  <a:pt x="5185420" y="536216"/>
                </a:cubicBezTo>
                <a:cubicBezTo>
                  <a:pt x="5178279" y="537077"/>
                  <a:pt x="5171722" y="537966"/>
                  <a:pt x="5165749" y="538883"/>
                </a:cubicBezTo>
                <a:cubicBezTo>
                  <a:pt x="5159777" y="539801"/>
                  <a:pt x="5153076" y="537578"/>
                  <a:pt x="5145648" y="532215"/>
                </a:cubicBezTo>
                <a:cubicBezTo>
                  <a:pt x="5138220" y="526852"/>
                  <a:pt x="5140647" y="523020"/>
                  <a:pt x="5152929" y="520718"/>
                </a:cubicBezTo>
                <a:cubicBezTo>
                  <a:pt x="5165212" y="518416"/>
                  <a:pt x="5179584" y="515265"/>
                  <a:pt x="5196046" y="511264"/>
                </a:cubicBezTo>
                <a:cubicBezTo>
                  <a:pt x="5212509" y="507263"/>
                  <a:pt x="5225365" y="503646"/>
                  <a:pt x="5234614" y="500412"/>
                </a:cubicBezTo>
                <a:cubicBezTo>
                  <a:pt x="5236927" y="499604"/>
                  <a:pt x="5239241" y="499098"/>
                  <a:pt x="5241557" y="498894"/>
                </a:cubicBezTo>
                <a:close/>
                <a:moveTo>
                  <a:pt x="3346645" y="478181"/>
                </a:moveTo>
                <a:cubicBezTo>
                  <a:pt x="3338213" y="479056"/>
                  <a:pt x="3326074" y="480648"/>
                  <a:pt x="3310228" y="482957"/>
                </a:cubicBezTo>
                <a:cubicBezTo>
                  <a:pt x="3312895" y="495002"/>
                  <a:pt x="3318001" y="515401"/>
                  <a:pt x="3325543" y="544153"/>
                </a:cubicBezTo>
                <a:cubicBezTo>
                  <a:pt x="3334262" y="543365"/>
                  <a:pt x="3342149" y="541909"/>
                  <a:pt x="3349205" y="539787"/>
                </a:cubicBezTo>
                <a:lnTo>
                  <a:pt x="3349205" y="521374"/>
                </a:lnTo>
                <a:cubicBezTo>
                  <a:pt x="3346064" y="522278"/>
                  <a:pt x="3342493" y="522729"/>
                  <a:pt x="3338493" y="522729"/>
                </a:cubicBezTo>
                <a:cubicBezTo>
                  <a:pt x="3334377" y="522729"/>
                  <a:pt x="3329060" y="521213"/>
                  <a:pt x="3322543" y="518180"/>
                </a:cubicBezTo>
                <a:cubicBezTo>
                  <a:pt x="3316025" y="515147"/>
                  <a:pt x="3316376" y="512229"/>
                  <a:pt x="3323597" y="509425"/>
                </a:cubicBezTo>
                <a:cubicBezTo>
                  <a:pt x="3330817" y="506622"/>
                  <a:pt x="3339353" y="504080"/>
                  <a:pt x="3349205" y="501800"/>
                </a:cubicBezTo>
                <a:cubicBezTo>
                  <a:pt x="3349205" y="490213"/>
                  <a:pt x="3348352" y="482340"/>
                  <a:pt x="3346645" y="478181"/>
                </a:cubicBezTo>
                <a:close/>
                <a:moveTo>
                  <a:pt x="966587" y="476122"/>
                </a:moveTo>
                <a:cubicBezTo>
                  <a:pt x="969675" y="476125"/>
                  <a:pt x="973281" y="476848"/>
                  <a:pt x="977404" y="478289"/>
                </a:cubicBezTo>
                <a:cubicBezTo>
                  <a:pt x="985649" y="481171"/>
                  <a:pt x="992611" y="484979"/>
                  <a:pt x="998290" y="489711"/>
                </a:cubicBezTo>
                <a:cubicBezTo>
                  <a:pt x="1005460" y="494099"/>
                  <a:pt x="1007472" y="499946"/>
                  <a:pt x="1004324" y="507253"/>
                </a:cubicBezTo>
                <a:cubicBezTo>
                  <a:pt x="1001176" y="514559"/>
                  <a:pt x="999602" y="528236"/>
                  <a:pt x="999602" y="548283"/>
                </a:cubicBezTo>
                <a:cubicBezTo>
                  <a:pt x="999602" y="568460"/>
                  <a:pt x="1001176" y="597288"/>
                  <a:pt x="1004324" y="634766"/>
                </a:cubicBezTo>
                <a:cubicBezTo>
                  <a:pt x="1007472" y="672244"/>
                  <a:pt x="1004059" y="699157"/>
                  <a:pt x="994085" y="715505"/>
                </a:cubicBezTo>
                <a:cubicBezTo>
                  <a:pt x="984111" y="731853"/>
                  <a:pt x="975938" y="734677"/>
                  <a:pt x="969563" y="723980"/>
                </a:cubicBezTo>
                <a:cubicBezTo>
                  <a:pt x="963189" y="713282"/>
                  <a:pt x="953301" y="703358"/>
                  <a:pt x="939900" y="694209"/>
                </a:cubicBezTo>
                <a:cubicBezTo>
                  <a:pt x="926500" y="685060"/>
                  <a:pt x="926962" y="681160"/>
                  <a:pt x="941288" y="682508"/>
                </a:cubicBezTo>
                <a:cubicBezTo>
                  <a:pt x="955614" y="683856"/>
                  <a:pt x="964838" y="684412"/>
                  <a:pt x="968961" y="684175"/>
                </a:cubicBezTo>
                <a:cubicBezTo>
                  <a:pt x="973084" y="683938"/>
                  <a:pt x="975145" y="667436"/>
                  <a:pt x="975145" y="634669"/>
                </a:cubicBezTo>
                <a:cubicBezTo>
                  <a:pt x="975145" y="599880"/>
                  <a:pt x="974034" y="570715"/>
                  <a:pt x="971811" y="547176"/>
                </a:cubicBezTo>
                <a:cubicBezTo>
                  <a:pt x="969588" y="523636"/>
                  <a:pt x="967283" y="509852"/>
                  <a:pt x="964895" y="505822"/>
                </a:cubicBezTo>
                <a:cubicBezTo>
                  <a:pt x="962508" y="501792"/>
                  <a:pt x="958231" y="500875"/>
                  <a:pt x="952064" y="503069"/>
                </a:cubicBezTo>
                <a:cubicBezTo>
                  <a:pt x="945898" y="505263"/>
                  <a:pt x="938678" y="507962"/>
                  <a:pt x="930404" y="511167"/>
                </a:cubicBezTo>
                <a:cubicBezTo>
                  <a:pt x="922130" y="514372"/>
                  <a:pt x="913346" y="511902"/>
                  <a:pt x="904053" y="503757"/>
                </a:cubicBezTo>
                <a:cubicBezTo>
                  <a:pt x="894761" y="495612"/>
                  <a:pt x="896891" y="491539"/>
                  <a:pt x="910442" y="491539"/>
                </a:cubicBezTo>
                <a:cubicBezTo>
                  <a:pt x="920681" y="491539"/>
                  <a:pt x="930286" y="490044"/>
                  <a:pt x="939255" y="487054"/>
                </a:cubicBezTo>
                <a:cubicBezTo>
                  <a:pt x="948225" y="484064"/>
                  <a:pt x="954764" y="481135"/>
                  <a:pt x="958872" y="478267"/>
                </a:cubicBezTo>
                <a:cubicBezTo>
                  <a:pt x="960927" y="476833"/>
                  <a:pt x="963498" y="476118"/>
                  <a:pt x="966587" y="476122"/>
                </a:cubicBezTo>
                <a:close/>
                <a:moveTo>
                  <a:pt x="2310024" y="470072"/>
                </a:moveTo>
                <a:cubicBezTo>
                  <a:pt x="2294766" y="472782"/>
                  <a:pt x="2282018" y="474503"/>
                  <a:pt x="2271779" y="475234"/>
                </a:cubicBezTo>
                <a:cubicBezTo>
                  <a:pt x="2282577" y="478260"/>
                  <a:pt x="2287302" y="482290"/>
                  <a:pt x="2285954" y="487323"/>
                </a:cubicBezTo>
                <a:cubicBezTo>
                  <a:pt x="2284606" y="492357"/>
                  <a:pt x="2283932" y="498702"/>
                  <a:pt x="2283932" y="506360"/>
                </a:cubicBezTo>
                <a:lnTo>
                  <a:pt x="2308260" y="504166"/>
                </a:lnTo>
                <a:cubicBezTo>
                  <a:pt x="2309034" y="496379"/>
                  <a:pt x="2310096" y="489761"/>
                  <a:pt x="2311444" y="484312"/>
                </a:cubicBezTo>
                <a:cubicBezTo>
                  <a:pt x="2312792" y="478862"/>
                  <a:pt x="2312318" y="474116"/>
                  <a:pt x="2310024" y="470072"/>
                </a:cubicBezTo>
                <a:close/>
                <a:moveTo>
                  <a:pt x="851860" y="469272"/>
                </a:moveTo>
                <a:cubicBezTo>
                  <a:pt x="853820" y="469074"/>
                  <a:pt x="856426" y="469319"/>
                  <a:pt x="859678" y="470007"/>
                </a:cubicBezTo>
                <a:cubicBezTo>
                  <a:pt x="871379" y="470983"/>
                  <a:pt x="880528" y="474055"/>
                  <a:pt x="887125" y="479225"/>
                </a:cubicBezTo>
                <a:cubicBezTo>
                  <a:pt x="893721" y="484394"/>
                  <a:pt x="895604" y="491360"/>
                  <a:pt x="892771" y="500122"/>
                </a:cubicBezTo>
                <a:cubicBezTo>
                  <a:pt x="889939" y="508884"/>
                  <a:pt x="884293" y="511081"/>
                  <a:pt x="875832" y="506715"/>
                </a:cubicBezTo>
                <a:cubicBezTo>
                  <a:pt x="867371" y="502348"/>
                  <a:pt x="859312" y="494450"/>
                  <a:pt x="851654" y="483021"/>
                </a:cubicBezTo>
                <a:cubicBezTo>
                  <a:pt x="845911" y="474449"/>
                  <a:pt x="845980" y="469866"/>
                  <a:pt x="851860" y="469272"/>
                </a:cubicBezTo>
                <a:close/>
                <a:moveTo>
                  <a:pt x="3410036" y="468738"/>
                </a:moveTo>
                <a:cubicBezTo>
                  <a:pt x="3404931" y="468738"/>
                  <a:pt x="3392362" y="470552"/>
                  <a:pt x="3372328" y="474180"/>
                </a:cubicBezTo>
                <a:cubicBezTo>
                  <a:pt x="3376817" y="477393"/>
                  <a:pt x="3378839" y="480673"/>
                  <a:pt x="3378394" y="484021"/>
                </a:cubicBezTo>
                <a:cubicBezTo>
                  <a:pt x="3377950" y="487370"/>
                  <a:pt x="3377727" y="490320"/>
                  <a:pt x="3377727" y="492873"/>
                </a:cubicBezTo>
                <a:cubicBezTo>
                  <a:pt x="3387163" y="490163"/>
                  <a:pt x="3394470" y="490510"/>
                  <a:pt x="3399646" y="493916"/>
                </a:cubicBezTo>
                <a:cubicBezTo>
                  <a:pt x="3404823" y="497322"/>
                  <a:pt x="3406021" y="501814"/>
                  <a:pt x="3403239" y="507392"/>
                </a:cubicBezTo>
                <a:cubicBezTo>
                  <a:pt x="3400457" y="512971"/>
                  <a:pt x="3391050" y="516599"/>
                  <a:pt x="3375017" y="518277"/>
                </a:cubicBezTo>
                <a:lnTo>
                  <a:pt x="3375017" y="534710"/>
                </a:lnTo>
                <a:cubicBezTo>
                  <a:pt x="3385027" y="533018"/>
                  <a:pt x="3394276" y="531011"/>
                  <a:pt x="3402765" y="528688"/>
                </a:cubicBezTo>
                <a:cubicBezTo>
                  <a:pt x="3406709" y="521603"/>
                  <a:pt x="3410018" y="511017"/>
                  <a:pt x="3412692" y="496928"/>
                </a:cubicBezTo>
                <a:cubicBezTo>
                  <a:pt x="3415367" y="482838"/>
                  <a:pt x="3416392" y="474618"/>
                  <a:pt x="3415768" y="472266"/>
                </a:cubicBezTo>
                <a:cubicBezTo>
                  <a:pt x="3415145" y="469914"/>
                  <a:pt x="3413234" y="468738"/>
                  <a:pt x="3410036" y="468738"/>
                </a:cubicBezTo>
                <a:close/>
                <a:moveTo>
                  <a:pt x="5442619" y="455230"/>
                </a:moveTo>
                <a:cubicBezTo>
                  <a:pt x="5468604" y="451530"/>
                  <a:pt x="5489232" y="464350"/>
                  <a:pt x="5504504" y="493690"/>
                </a:cubicBezTo>
                <a:cubicBezTo>
                  <a:pt x="5513596" y="525655"/>
                  <a:pt x="5501156" y="557375"/>
                  <a:pt x="5467184" y="588852"/>
                </a:cubicBezTo>
                <a:cubicBezTo>
                  <a:pt x="5457060" y="604053"/>
                  <a:pt x="5451998" y="622049"/>
                  <a:pt x="5451998" y="642843"/>
                </a:cubicBezTo>
                <a:lnTo>
                  <a:pt x="5419560" y="642843"/>
                </a:lnTo>
                <a:cubicBezTo>
                  <a:pt x="5418585" y="606333"/>
                  <a:pt x="5433535" y="573085"/>
                  <a:pt x="5464409" y="543099"/>
                </a:cubicBezTo>
                <a:cubicBezTo>
                  <a:pt x="5471335" y="532746"/>
                  <a:pt x="5474361" y="521740"/>
                  <a:pt x="5473487" y="510081"/>
                </a:cubicBezTo>
                <a:cubicBezTo>
                  <a:pt x="5468769" y="494207"/>
                  <a:pt x="5459814" y="486721"/>
                  <a:pt x="5446620" y="487624"/>
                </a:cubicBezTo>
                <a:lnTo>
                  <a:pt x="5441329" y="487624"/>
                </a:lnTo>
                <a:cubicBezTo>
                  <a:pt x="5425053" y="488399"/>
                  <a:pt x="5417366" y="502345"/>
                  <a:pt x="5418270" y="529462"/>
                </a:cubicBezTo>
                <a:lnTo>
                  <a:pt x="5384455" y="529462"/>
                </a:lnTo>
                <a:cubicBezTo>
                  <a:pt x="5383495" y="492349"/>
                  <a:pt x="5395232" y="469563"/>
                  <a:pt x="5419668" y="461102"/>
                </a:cubicBezTo>
                <a:cubicBezTo>
                  <a:pt x="5423640" y="458119"/>
                  <a:pt x="5431291" y="456162"/>
                  <a:pt x="5442619" y="455230"/>
                </a:cubicBezTo>
                <a:close/>
                <a:moveTo>
                  <a:pt x="1659739" y="454938"/>
                </a:moveTo>
                <a:cubicBezTo>
                  <a:pt x="1663869" y="454043"/>
                  <a:pt x="1670484" y="456176"/>
                  <a:pt x="1679582" y="461339"/>
                </a:cubicBezTo>
                <a:cubicBezTo>
                  <a:pt x="1691714" y="468222"/>
                  <a:pt x="1694550" y="474058"/>
                  <a:pt x="1688090" y="478848"/>
                </a:cubicBezTo>
                <a:cubicBezTo>
                  <a:pt x="1681629" y="483638"/>
                  <a:pt x="1677356" y="491270"/>
                  <a:pt x="1675270" y="501746"/>
                </a:cubicBezTo>
                <a:cubicBezTo>
                  <a:pt x="1673183" y="512221"/>
                  <a:pt x="1672140" y="520083"/>
                  <a:pt x="1672140" y="525332"/>
                </a:cubicBezTo>
                <a:cubicBezTo>
                  <a:pt x="1672140" y="527999"/>
                  <a:pt x="1674807" y="529333"/>
                  <a:pt x="1680142" y="529333"/>
                </a:cubicBezTo>
                <a:cubicBezTo>
                  <a:pt x="1687943" y="529333"/>
                  <a:pt x="1694166" y="527530"/>
                  <a:pt x="1698812" y="523923"/>
                </a:cubicBezTo>
                <a:cubicBezTo>
                  <a:pt x="1703459" y="520316"/>
                  <a:pt x="1709847" y="522152"/>
                  <a:pt x="1717978" y="529430"/>
                </a:cubicBezTo>
                <a:cubicBezTo>
                  <a:pt x="1726109" y="536707"/>
                  <a:pt x="1725302" y="542583"/>
                  <a:pt x="1715558" y="547057"/>
                </a:cubicBezTo>
                <a:cubicBezTo>
                  <a:pt x="1705814" y="551532"/>
                  <a:pt x="1693675" y="553059"/>
                  <a:pt x="1679141" y="551639"/>
                </a:cubicBezTo>
                <a:cubicBezTo>
                  <a:pt x="1664608" y="550219"/>
                  <a:pt x="1655279" y="545853"/>
                  <a:pt x="1651156" y="538539"/>
                </a:cubicBezTo>
                <a:cubicBezTo>
                  <a:pt x="1647034" y="531226"/>
                  <a:pt x="1645424" y="524095"/>
                  <a:pt x="1646327" y="517147"/>
                </a:cubicBezTo>
                <a:cubicBezTo>
                  <a:pt x="1647231" y="510199"/>
                  <a:pt x="1648582" y="502642"/>
                  <a:pt x="1650382" y="494475"/>
                </a:cubicBezTo>
                <a:cubicBezTo>
                  <a:pt x="1652182" y="486309"/>
                  <a:pt x="1651372" y="482853"/>
                  <a:pt x="1647952" y="484107"/>
                </a:cubicBezTo>
                <a:cubicBezTo>
                  <a:pt x="1644532" y="485362"/>
                  <a:pt x="1634145" y="487639"/>
                  <a:pt x="1616794" y="490937"/>
                </a:cubicBezTo>
                <a:cubicBezTo>
                  <a:pt x="1617683" y="514441"/>
                  <a:pt x="1615729" y="531703"/>
                  <a:pt x="1610932" y="542723"/>
                </a:cubicBezTo>
                <a:cubicBezTo>
                  <a:pt x="1606135" y="553743"/>
                  <a:pt x="1596664" y="563287"/>
                  <a:pt x="1582517" y="571353"/>
                </a:cubicBezTo>
                <a:cubicBezTo>
                  <a:pt x="1568371" y="579420"/>
                  <a:pt x="1563785" y="579499"/>
                  <a:pt x="1568761" y="571590"/>
                </a:cubicBezTo>
                <a:cubicBezTo>
                  <a:pt x="1573737" y="563681"/>
                  <a:pt x="1578466" y="556583"/>
                  <a:pt x="1582947" y="550295"/>
                </a:cubicBezTo>
                <a:cubicBezTo>
                  <a:pt x="1587429" y="544006"/>
                  <a:pt x="1590340" y="533524"/>
                  <a:pt x="1591680" y="518847"/>
                </a:cubicBezTo>
                <a:cubicBezTo>
                  <a:pt x="1593021" y="504169"/>
                  <a:pt x="1591440" y="492801"/>
                  <a:pt x="1586937" y="484742"/>
                </a:cubicBezTo>
                <a:cubicBezTo>
                  <a:pt x="1582435" y="476683"/>
                  <a:pt x="1582908" y="472653"/>
                  <a:pt x="1588358" y="472653"/>
                </a:cubicBezTo>
                <a:cubicBezTo>
                  <a:pt x="1591225" y="472653"/>
                  <a:pt x="1595083" y="472872"/>
                  <a:pt x="1599930" y="473309"/>
                </a:cubicBezTo>
                <a:cubicBezTo>
                  <a:pt x="1604777" y="473747"/>
                  <a:pt x="1611430" y="473553"/>
                  <a:pt x="1619892" y="472728"/>
                </a:cubicBezTo>
                <a:cubicBezTo>
                  <a:pt x="1628352" y="471904"/>
                  <a:pt x="1635734" y="470022"/>
                  <a:pt x="1642036" y="467082"/>
                </a:cubicBezTo>
                <a:cubicBezTo>
                  <a:pt x="1648339" y="464142"/>
                  <a:pt x="1653139" y="460729"/>
                  <a:pt x="1656437" y="456843"/>
                </a:cubicBezTo>
                <a:cubicBezTo>
                  <a:pt x="1657262" y="455872"/>
                  <a:pt x="1658362" y="455237"/>
                  <a:pt x="1659739" y="454938"/>
                </a:cubicBezTo>
                <a:close/>
                <a:moveTo>
                  <a:pt x="3850835" y="454429"/>
                </a:moveTo>
                <a:cubicBezTo>
                  <a:pt x="3857903" y="455103"/>
                  <a:pt x="3863935" y="456915"/>
                  <a:pt x="3868933" y="459865"/>
                </a:cubicBezTo>
                <a:cubicBezTo>
                  <a:pt x="3878928" y="465766"/>
                  <a:pt x="3884180" y="471868"/>
                  <a:pt x="3884689" y="478171"/>
                </a:cubicBezTo>
                <a:cubicBezTo>
                  <a:pt x="3885198" y="484473"/>
                  <a:pt x="3878182" y="486950"/>
                  <a:pt x="3863641" y="485602"/>
                </a:cubicBezTo>
                <a:cubicBezTo>
                  <a:pt x="3849100" y="484254"/>
                  <a:pt x="3835427" y="483806"/>
                  <a:pt x="3822621" y="484258"/>
                </a:cubicBezTo>
                <a:cubicBezTo>
                  <a:pt x="3809815" y="484710"/>
                  <a:pt x="3795210" y="485552"/>
                  <a:pt x="3778805" y="486785"/>
                </a:cubicBezTo>
                <a:cubicBezTo>
                  <a:pt x="3791410" y="494214"/>
                  <a:pt x="3796586" y="500624"/>
                  <a:pt x="3794335" y="506016"/>
                </a:cubicBezTo>
                <a:cubicBezTo>
                  <a:pt x="3792084" y="511408"/>
                  <a:pt x="3790958" y="525045"/>
                  <a:pt x="3790958" y="546928"/>
                </a:cubicBezTo>
                <a:cubicBezTo>
                  <a:pt x="3790958" y="569514"/>
                  <a:pt x="3791410" y="591845"/>
                  <a:pt x="3792313" y="613922"/>
                </a:cubicBezTo>
                <a:cubicBezTo>
                  <a:pt x="3793217" y="635999"/>
                  <a:pt x="3793668" y="655061"/>
                  <a:pt x="3793668" y="671107"/>
                </a:cubicBezTo>
                <a:cubicBezTo>
                  <a:pt x="3793668" y="689047"/>
                  <a:pt x="3789029" y="704119"/>
                  <a:pt x="3779751" y="716322"/>
                </a:cubicBezTo>
                <a:cubicBezTo>
                  <a:pt x="3770473" y="728526"/>
                  <a:pt x="3762934" y="729006"/>
                  <a:pt x="3757133" y="717763"/>
                </a:cubicBezTo>
                <a:cubicBezTo>
                  <a:pt x="3751332" y="706520"/>
                  <a:pt x="3741997" y="695246"/>
                  <a:pt x="3729127" y="683938"/>
                </a:cubicBezTo>
                <a:cubicBezTo>
                  <a:pt x="3716256" y="672631"/>
                  <a:pt x="3716974" y="668777"/>
                  <a:pt x="3731278" y="672376"/>
                </a:cubicBezTo>
                <a:cubicBezTo>
                  <a:pt x="3745582" y="675976"/>
                  <a:pt x="3754380" y="677302"/>
                  <a:pt x="3757671" y="676356"/>
                </a:cubicBezTo>
                <a:cubicBezTo>
                  <a:pt x="3760962" y="675409"/>
                  <a:pt x="3763256" y="669985"/>
                  <a:pt x="3764554" y="660083"/>
                </a:cubicBezTo>
                <a:cubicBezTo>
                  <a:pt x="3765852" y="650181"/>
                  <a:pt x="3766275" y="624914"/>
                  <a:pt x="3765823" y="584281"/>
                </a:cubicBezTo>
                <a:cubicBezTo>
                  <a:pt x="3765372" y="543648"/>
                  <a:pt x="3764056" y="518739"/>
                  <a:pt x="3761876" y="509554"/>
                </a:cubicBezTo>
                <a:cubicBezTo>
                  <a:pt x="3759696" y="500369"/>
                  <a:pt x="3757330" y="493511"/>
                  <a:pt x="3754778" y="488980"/>
                </a:cubicBezTo>
                <a:cubicBezTo>
                  <a:pt x="3721752" y="490743"/>
                  <a:pt x="3697112" y="492758"/>
                  <a:pt x="3680858" y="495024"/>
                </a:cubicBezTo>
                <a:cubicBezTo>
                  <a:pt x="3664603" y="497290"/>
                  <a:pt x="3648764" y="499548"/>
                  <a:pt x="3633341" y="501800"/>
                </a:cubicBezTo>
                <a:cubicBezTo>
                  <a:pt x="3617919" y="504051"/>
                  <a:pt x="3604761" y="499975"/>
                  <a:pt x="3593870" y="489571"/>
                </a:cubicBezTo>
                <a:cubicBezTo>
                  <a:pt x="3582978" y="479167"/>
                  <a:pt x="3583416" y="474650"/>
                  <a:pt x="3595182" y="476020"/>
                </a:cubicBezTo>
                <a:cubicBezTo>
                  <a:pt x="3606948" y="477389"/>
                  <a:pt x="3622798" y="477633"/>
                  <a:pt x="3642730" y="476751"/>
                </a:cubicBezTo>
                <a:cubicBezTo>
                  <a:pt x="3662663" y="475869"/>
                  <a:pt x="3693710" y="472961"/>
                  <a:pt x="3735870" y="468028"/>
                </a:cubicBezTo>
                <a:cubicBezTo>
                  <a:pt x="3778030" y="463095"/>
                  <a:pt x="3808249" y="459026"/>
                  <a:pt x="3826526" y="455821"/>
                </a:cubicBezTo>
                <a:cubicBezTo>
                  <a:pt x="3835664" y="454219"/>
                  <a:pt x="3843767" y="453755"/>
                  <a:pt x="3850835" y="454429"/>
                </a:cubicBezTo>
                <a:close/>
                <a:moveTo>
                  <a:pt x="5148563" y="454262"/>
                </a:moveTo>
                <a:cubicBezTo>
                  <a:pt x="5152054" y="454943"/>
                  <a:pt x="5157063" y="456707"/>
                  <a:pt x="5163587" y="459553"/>
                </a:cubicBezTo>
                <a:cubicBezTo>
                  <a:pt x="5175318" y="463468"/>
                  <a:pt x="5182657" y="468993"/>
                  <a:pt x="5185603" y="476127"/>
                </a:cubicBezTo>
                <a:cubicBezTo>
                  <a:pt x="5188550" y="483261"/>
                  <a:pt x="5187855" y="489887"/>
                  <a:pt x="5183517" y="496003"/>
                </a:cubicBezTo>
                <a:cubicBezTo>
                  <a:pt x="5179179" y="502119"/>
                  <a:pt x="5173414" y="501735"/>
                  <a:pt x="5166223" y="494852"/>
                </a:cubicBezTo>
                <a:cubicBezTo>
                  <a:pt x="5159031" y="487969"/>
                  <a:pt x="5153072" y="480426"/>
                  <a:pt x="5148348" y="472223"/>
                </a:cubicBezTo>
                <a:cubicBezTo>
                  <a:pt x="5143622" y="464020"/>
                  <a:pt x="5141719" y="458435"/>
                  <a:pt x="5142636" y="455466"/>
                </a:cubicBezTo>
                <a:cubicBezTo>
                  <a:pt x="5143096" y="453982"/>
                  <a:pt x="5145071" y="453581"/>
                  <a:pt x="5148563" y="454262"/>
                </a:cubicBezTo>
                <a:close/>
                <a:moveTo>
                  <a:pt x="2006690" y="451060"/>
                </a:moveTo>
                <a:cubicBezTo>
                  <a:pt x="2010730" y="451717"/>
                  <a:pt x="2015043" y="453738"/>
                  <a:pt x="2019628" y="457123"/>
                </a:cubicBezTo>
                <a:cubicBezTo>
                  <a:pt x="2028799" y="463891"/>
                  <a:pt x="2035288" y="470671"/>
                  <a:pt x="2039095" y="477461"/>
                </a:cubicBezTo>
                <a:cubicBezTo>
                  <a:pt x="2042902" y="484251"/>
                  <a:pt x="2040568" y="488729"/>
                  <a:pt x="2032093" y="490894"/>
                </a:cubicBezTo>
                <a:cubicBezTo>
                  <a:pt x="2023618" y="493059"/>
                  <a:pt x="2011594" y="499036"/>
                  <a:pt x="1996020" y="508823"/>
                </a:cubicBezTo>
                <a:cubicBezTo>
                  <a:pt x="1980447" y="518610"/>
                  <a:pt x="1965211" y="529003"/>
                  <a:pt x="1950311" y="540002"/>
                </a:cubicBezTo>
                <a:cubicBezTo>
                  <a:pt x="1962013" y="545021"/>
                  <a:pt x="1966490" y="549929"/>
                  <a:pt x="1963744" y="554726"/>
                </a:cubicBezTo>
                <a:cubicBezTo>
                  <a:pt x="1960998" y="559523"/>
                  <a:pt x="1959191" y="568005"/>
                  <a:pt x="1958324" y="580173"/>
                </a:cubicBezTo>
                <a:cubicBezTo>
                  <a:pt x="1957456" y="592340"/>
                  <a:pt x="1957693" y="610086"/>
                  <a:pt x="1959034" y="633411"/>
                </a:cubicBezTo>
                <a:cubicBezTo>
                  <a:pt x="1960374" y="656735"/>
                  <a:pt x="1960815" y="674280"/>
                  <a:pt x="1960356" y="686046"/>
                </a:cubicBezTo>
                <a:cubicBezTo>
                  <a:pt x="1959898" y="697812"/>
                  <a:pt x="1954409" y="710428"/>
                  <a:pt x="1943890" y="723894"/>
                </a:cubicBezTo>
                <a:cubicBezTo>
                  <a:pt x="1933372" y="737359"/>
                  <a:pt x="1925176" y="739127"/>
                  <a:pt x="1919304" y="729196"/>
                </a:cubicBezTo>
                <a:cubicBezTo>
                  <a:pt x="1913432" y="719265"/>
                  <a:pt x="1904957" y="708664"/>
                  <a:pt x="1893879" y="697393"/>
                </a:cubicBezTo>
                <a:cubicBezTo>
                  <a:pt x="1882801" y="686122"/>
                  <a:pt x="1883192" y="682060"/>
                  <a:pt x="1895051" y="685207"/>
                </a:cubicBezTo>
                <a:cubicBezTo>
                  <a:pt x="1906910" y="688355"/>
                  <a:pt x="1915077" y="689796"/>
                  <a:pt x="1919551" y="689531"/>
                </a:cubicBezTo>
                <a:cubicBezTo>
                  <a:pt x="1924026" y="689266"/>
                  <a:pt x="1926872" y="685878"/>
                  <a:pt x="1928091" y="679367"/>
                </a:cubicBezTo>
                <a:cubicBezTo>
                  <a:pt x="1929310" y="672857"/>
                  <a:pt x="1930141" y="656893"/>
                  <a:pt x="1930586" y="631475"/>
                </a:cubicBezTo>
                <a:cubicBezTo>
                  <a:pt x="1931031" y="606057"/>
                  <a:pt x="1930378" y="586357"/>
                  <a:pt x="1928629" y="572375"/>
                </a:cubicBezTo>
                <a:cubicBezTo>
                  <a:pt x="1926879" y="558393"/>
                  <a:pt x="1923506" y="547495"/>
                  <a:pt x="1918508" y="539679"/>
                </a:cubicBezTo>
                <a:cubicBezTo>
                  <a:pt x="1913511" y="531864"/>
                  <a:pt x="1914138" y="528433"/>
                  <a:pt x="1920390" y="529387"/>
                </a:cubicBezTo>
                <a:cubicBezTo>
                  <a:pt x="1926643" y="530340"/>
                  <a:pt x="1932486" y="531211"/>
                  <a:pt x="1937921" y="532000"/>
                </a:cubicBezTo>
                <a:cubicBezTo>
                  <a:pt x="1959991" y="511336"/>
                  <a:pt x="1975195" y="496526"/>
                  <a:pt x="1983534" y="487571"/>
                </a:cubicBezTo>
                <a:cubicBezTo>
                  <a:pt x="1991873" y="478615"/>
                  <a:pt x="1987391" y="475711"/>
                  <a:pt x="1970090" y="478859"/>
                </a:cubicBezTo>
                <a:cubicBezTo>
                  <a:pt x="1952788" y="482007"/>
                  <a:pt x="1933214" y="485800"/>
                  <a:pt x="1911367" y="490238"/>
                </a:cubicBezTo>
                <a:cubicBezTo>
                  <a:pt x="1889519" y="494676"/>
                  <a:pt x="1875240" y="498276"/>
                  <a:pt x="1868529" y="501036"/>
                </a:cubicBezTo>
                <a:cubicBezTo>
                  <a:pt x="1861818" y="503797"/>
                  <a:pt x="1854687" y="503728"/>
                  <a:pt x="1847137" y="500832"/>
                </a:cubicBezTo>
                <a:cubicBezTo>
                  <a:pt x="1839587" y="497935"/>
                  <a:pt x="1833048" y="492733"/>
                  <a:pt x="1827519" y="485226"/>
                </a:cubicBezTo>
                <a:cubicBezTo>
                  <a:pt x="1821991" y="477719"/>
                  <a:pt x="1825039" y="474424"/>
                  <a:pt x="1836661" y="475342"/>
                </a:cubicBezTo>
                <a:cubicBezTo>
                  <a:pt x="1848284" y="476260"/>
                  <a:pt x="1865679" y="475604"/>
                  <a:pt x="1888845" y="473374"/>
                </a:cubicBezTo>
                <a:cubicBezTo>
                  <a:pt x="1912012" y="471144"/>
                  <a:pt x="1933813" y="468254"/>
                  <a:pt x="1954247" y="464705"/>
                </a:cubicBezTo>
                <a:cubicBezTo>
                  <a:pt x="1974682" y="461156"/>
                  <a:pt x="1988395" y="457313"/>
                  <a:pt x="1995386" y="453176"/>
                </a:cubicBezTo>
                <a:cubicBezTo>
                  <a:pt x="1998881" y="451107"/>
                  <a:pt x="2002649" y="450402"/>
                  <a:pt x="2006690" y="451060"/>
                </a:cubicBezTo>
                <a:close/>
                <a:moveTo>
                  <a:pt x="3427398" y="445386"/>
                </a:moveTo>
                <a:cubicBezTo>
                  <a:pt x="3431314" y="445646"/>
                  <a:pt x="3435619" y="446726"/>
                  <a:pt x="3440312" y="448626"/>
                </a:cubicBezTo>
                <a:cubicBezTo>
                  <a:pt x="3449697" y="452426"/>
                  <a:pt x="3457584" y="457288"/>
                  <a:pt x="3463973" y="463210"/>
                </a:cubicBezTo>
                <a:cubicBezTo>
                  <a:pt x="3470362" y="469133"/>
                  <a:pt x="3470907" y="474245"/>
                  <a:pt x="3465608" y="478547"/>
                </a:cubicBezTo>
                <a:cubicBezTo>
                  <a:pt x="3460309" y="482849"/>
                  <a:pt x="3455272" y="488908"/>
                  <a:pt x="3450497" y="496723"/>
                </a:cubicBezTo>
                <a:cubicBezTo>
                  <a:pt x="3445721" y="504539"/>
                  <a:pt x="3437627" y="517800"/>
                  <a:pt x="3426212" y="536507"/>
                </a:cubicBezTo>
                <a:cubicBezTo>
                  <a:pt x="3414797" y="555213"/>
                  <a:pt x="3406666" y="559168"/>
                  <a:pt x="3401819" y="548370"/>
                </a:cubicBezTo>
                <a:cubicBezTo>
                  <a:pt x="3393287" y="550162"/>
                  <a:pt x="3384353" y="552141"/>
                  <a:pt x="3375017" y="554306"/>
                </a:cubicBezTo>
                <a:lnTo>
                  <a:pt x="3375017" y="579258"/>
                </a:lnTo>
                <a:cubicBezTo>
                  <a:pt x="3411943" y="574856"/>
                  <a:pt x="3436167" y="571056"/>
                  <a:pt x="3447690" y="567858"/>
                </a:cubicBezTo>
                <a:cubicBezTo>
                  <a:pt x="3459212" y="564660"/>
                  <a:pt x="3468877" y="565886"/>
                  <a:pt x="3476686" y="571536"/>
                </a:cubicBezTo>
                <a:cubicBezTo>
                  <a:pt x="3484494" y="577186"/>
                  <a:pt x="3487735" y="581908"/>
                  <a:pt x="3486408" y="585701"/>
                </a:cubicBezTo>
                <a:cubicBezTo>
                  <a:pt x="3485082" y="589494"/>
                  <a:pt x="3473749" y="592086"/>
                  <a:pt x="3452411" y="593477"/>
                </a:cubicBezTo>
                <a:cubicBezTo>
                  <a:pt x="3431073" y="594868"/>
                  <a:pt x="3405275" y="597241"/>
                  <a:pt x="3375017" y="600597"/>
                </a:cubicBezTo>
                <a:lnTo>
                  <a:pt x="3375017" y="605565"/>
                </a:lnTo>
                <a:cubicBezTo>
                  <a:pt x="3395079" y="624781"/>
                  <a:pt x="3413517" y="640136"/>
                  <a:pt x="3430331" y="651630"/>
                </a:cubicBezTo>
                <a:cubicBezTo>
                  <a:pt x="3447145" y="663123"/>
                  <a:pt x="3463457" y="671505"/>
                  <a:pt x="3479267" y="676775"/>
                </a:cubicBezTo>
                <a:cubicBezTo>
                  <a:pt x="3495077" y="682045"/>
                  <a:pt x="3507976" y="686738"/>
                  <a:pt x="3517964" y="690854"/>
                </a:cubicBezTo>
                <a:cubicBezTo>
                  <a:pt x="3527952" y="694969"/>
                  <a:pt x="3524535" y="698788"/>
                  <a:pt x="3507714" y="702308"/>
                </a:cubicBezTo>
                <a:cubicBezTo>
                  <a:pt x="3490893" y="705829"/>
                  <a:pt x="3477546" y="707822"/>
                  <a:pt x="3467673" y="708288"/>
                </a:cubicBezTo>
                <a:cubicBezTo>
                  <a:pt x="3457800" y="708754"/>
                  <a:pt x="3449066" y="705205"/>
                  <a:pt x="3441473" y="697640"/>
                </a:cubicBezTo>
                <a:cubicBezTo>
                  <a:pt x="3433880" y="690076"/>
                  <a:pt x="3425111" y="681547"/>
                  <a:pt x="3415166" y="672054"/>
                </a:cubicBezTo>
                <a:cubicBezTo>
                  <a:pt x="3405221" y="662561"/>
                  <a:pt x="3391838" y="646980"/>
                  <a:pt x="3375017" y="625312"/>
                </a:cubicBezTo>
                <a:lnTo>
                  <a:pt x="3375017" y="690015"/>
                </a:lnTo>
                <a:cubicBezTo>
                  <a:pt x="3375017" y="704814"/>
                  <a:pt x="3372701" y="718649"/>
                  <a:pt x="3368069" y="731519"/>
                </a:cubicBezTo>
                <a:cubicBezTo>
                  <a:pt x="3363438" y="744389"/>
                  <a:pt x="3357561" y="745318"/>
                  <a:pt x="3350442" y="734305"/>
                </a:cubicBezTo>
                <a:cubicBezTo>
                  <a:pt x="3343322" y="723291"/>
                  <a:pt x="3340887" y="712221"/>
                  <a:pt x="3343139" y="701093"/>
                </a:cubicBezTo>
                <a:cubicBezTo>
                  <a:pt x="3345390" y="689965"/>
                  <a:pt x="3346964" y="678765"/>
                  <a:pt x="3347860" y="667494"/>
                </a:cubicBezTo>
                <a:cubicBezTo>
                  <a:pt x="3348757" y="656222"/>
                  <a:pt x="3349205" y="639910"/>
                  <a:pt x="3349205" y="618558"/>
                </a:cubicBezTo>
                <a:cubicBezTo>
                  <a:pt x="3330606" y="645589"/>
                  <a:pt x="3315355" y="664597"/>
                  <a:pt x="3303452" y="675582"/>
                </a:cubicBezTo>
                <a:cubicBezTo>
                  <a:pt x="3291550" y="686566"/>
                  <a:pt x="3278479" y="695963"/>
                  <a:pt x="3264239" y="703771"/>
                </a:cubicBezTo>
                <a:cubicBezTo>
                  <a:pt x="3249999" y="711579"/>
                  <a:pt x="3237882" y="716652"/>
                  <a:pt x="3227887" y="718989"/>
                </a:cubicBezTo>
                <a:cubicBezTo>
                  <a:pt x="3217891" y="721327"/>
                  <a:pt x="3219598" y="717458"/>
                  <a:pt x="3233006" y="707385"/>
                </a:cubicBezTo>
                <a:cubicBezTo>
                  <a:pt x="3246414" y="697310"/>
                  <a:pt x="3263802" y="682253"/>
                  <a:pt x="3285168" y="662213"/>
                </a:cubicBezTo>
                <a:cubicBezTo>
                  <a:pt x="3306536" y="642172"/>
                  <a:pt x="3323837" y="623118"/>
                  <a:pt x="3337073" y="605049"/>
                </a:cubicBezTo>
                <a:cubicBezTo>
                  <a:pt x="3310157" y="611230"/>
                  <a:pt x="3291840" y="615700"/>
                  <a:pt x="3282125" y="618461"/>
                </a:cubicBezTo>
                <a:cubicBezTo>
                  <a:pt x="3272409" y="621221"/>
                  <a:pt x="3262490" y="618307"/>
                  <a:pt x="3252365" y="609717"/>
                </a:cubicBezTo>
                <a:cubicBezTo>
                  <a:pt x="3242241" y="601127"/>
                  <a:pt x="3243059" y="596832"/>
                  <a:pt x="3254817" y="596832"/>
                </a:cubicBezTo>
                <a:cubicBezTo>
                  <a:pt x="3263579" y="596832"/>
                  <a:pt x="3275661" y="595732"/>
                  <a:pt x="3291062" y="593530"/>
                </a:cubicBezTo>
                <a:cubicBezTo>
                  <a:pt x="3306464" y="591329"/>
                  <a:pt x="3325845" y="588142"/>
                  <a:pt x="3349205" y="583969"/>
                </a:cubicBezTo>
                <a:lnTo>
                  <a:pt x="3349205" y="557813"/>
                </a:lnTo>
                <a:cubicBezTo>
                  <a:pt x="3345161" y="558702"/>
                  <a:pt x="3337546" y="560344"/>
                  <a:pt x="3326361" y="562738"/>
                </a:cubicBezTo>
                <a:cubicBezTo>
                  <a:pt x="3318617" y="572949"/>
                  <a:pt x="3312476" y="572794"/>
                  <a:pt x="3307937" y="562276"/>
                </a:cubicBezTo>
                <a:cubicBezTo>
                  <a:pt x="3303398" y="551757"/>
                  <a:pt x="3299297" y="540773"/>
                  <a:pt x="3295633" y="529322"/>
                </a:cubicBezTo>
                <a:cubicBezTo>
                  <a:pt x="3291970" y="517871"/>
                  <a:pt x="3288184" y="508013"/>
                  <a:pt x="3284276" y="499745"/>
                </a:cubicBezTo>
                <a:cubicBezTo>
                  <a:pt x="3280368" y="491478"/>
                  <a:pt x="3275815" y="483957"/>
                  <a:pt x="3270617" y="477181"/>
                </a:cubicBezTo>
                <a:cubicBezTo>
                  <a:pt x="3265419" y="470405"/>
                  <a:pt x="3266214" y="466150"/>
                  <a:pt x="3273004" y="464415"/>
                </a:cubicBezTo>
                <a:cubicBezTo>
                  <a:pt x="3279795" y="462680"/>
                  <a:pt x="3286352" y="462490"/>
                  <a:pt x="3292676" y="463845"/>
                </a:cubicBezTo>
                <a:cubicBezTo>
                  <a:pt x="3299000" y="465200"/>
                  <a:pt x="3312383" y="464537"/>
                  <a:pt x="3332825" y="461855"/>
                </a:cubicBezTo>
                <a:cubicBezTo>
                  <a:pt x="3353267" y="459173"/>
                  <a:pt x="3370805" y="456728"/>
                  <a:pt x="3385439" y="454520"/>
                </a:cubicBezTo>
                <a:cubicBezTo>
                  <a:pt x="3400073" y="452312"/>
                  <a:pt x="3410531" y="449827"/>
                  <a:pt x="3416812" y="447067"/>
                </a:cubicBezTo>
                <a:cubicBezTo>
                  <a:pt x="3419952" y="445686"/>
                  <a:pt x="3423481" y="445126"/>
                  <a:pt x="3427398" y="445386"/>
                </a:cubicBezTo>
                <a:close/>
                <a:moveTo>
                  <a:pt x="2938395" y="445316"/>
                </a:moveTo>
                <a:cubicBezTo>
                  <a:pt x="2942206" y="445307"/>
                  <a:pt x="2948597" y="447443"/>
                  <a:pt x="2957566" y="451724"/>
                </a:cubicBezTo>
                <a:cubicBezTo>
                  <a:pt x="2970329" y="462694"/>
                  <a:pt x="2972925" y="470785"/>
                  <a:pt x="2965353" y="475998"/>
                </a:cubicBezTo>
                <a:cubicBezTo>
                  <a:pt x="2957782" y="481211"/>
                  <a:pt x="2940415" y="503477"/>
                  <a:pt x="2913255" y="542798"/>
                </a:cubicBezTo>
                <a:lnTo>
                  <a:pt x="2944187" y="541701"/>
                </a:lnTo>
                <a:cubicBezTo>
                  <a:pt x="2956763" y="524278"/>
                  <a:pt x="2962374" y="511784"/>
                  <a:pt x="2961019" y="504220"/>
                </a:cubicBezTo>
                <a:cubicBezTo>
                  <a:pt x="2959664" y="496655"/>
                  <a:pt x="2963464" y="494554"/>
                  <a:pt x="2972419" y="497917"/>
                </a:cubicBezTo>
                <a:cubicBezTo>
                  <a:pt x="2981375" y="501280"/>
                  <a:pt x="2989050" y="505521"/>
                  <a:pt x="2995446" y="510640"/>
                </a:cubicBezTo>
                <a:cubicBezTo>
                  <a:pt x="3001842" y="515760"/>
                  <a:pt x="3001652" y="520266"/>
                  <a:pt x="2994876" y="524160"/>
                </a:cubicBezTo>
                <a:cubicBezTo>
                  <a:pt x="2988100" y="528053"/>
                  <a:pt x="2978062" y="538866"/>
                  <a:pt x="2964762" y="556597"/>
                </a:cubicBezTo>
                <a:cubicBezTo>
                  <a:pt x="2954786" y="569896"/>
                  <a:pt x="2947047" y="580216"/>
                  <a:pt x="2941545" y="587558"/>
                </a:cubicBezTo>
                <a:lnTo>
                  <a:pt x="2938450" y="591687"/>
                </a:lnTo>
                <a:lnTo>
                  <a:pt x="2960478" y="586962"/>
                </a:lnTo>
                <a:cubicBezTo>
                  <a:pt x="2982682" y="582818"/>
                  <a:pt x="2990617" y="583587"/>
                  <a:pt x="2984282" y="589271"/>
                </a:cubicBezTo>
                <a:cubicBezTo>
                  <a:pt x="2975836" y="596850"/>
                  <a:pt x="2963166" y="603974"/>
                  <a:pt x="2946273" y="610642"/>
                </a:cubicBezTo>
                <a:cubicBezTo>
                  <a:pt x="2929381" y="617310"/>
                  <a:pt x="2917708" y="623444"/>
                  <a:pt x="2911255" y="629044"/>
                </a:cubicBezTo>
                <a:cubicBezTo>
                  <a:pt x="2904802" y="634644"/>
                  <a:pt x="2899686" y="634726"/>
                  <a:pt x="2895907" y="629291"/>
                </a:cubicBezTo>
                <a:cubicBezTo>
                  <a:pt x="2892129" y="623856"/>
                  <a:pt x="2889999" y="618239"/>
                  <a:pt x="2889519" y="612438"/>
                </a:cubicBezTo>
                <a:cubicBezTo>
                  <a:pt x="2889038" y="606637"/>
                  <a:pt x="2892530" y="601855"/>
                  <a:pt x="2899994" y="598091"/>
                </a:cubicBezTo>
                <a:cubicBezTo>
                  <a:pt x="2907458" y="594326"/>
                  <a:pt x="2919923" y="580900"/>
                  <a:pt x="2937390" y="557813"/>
                </a:cubicBezTo>
                <a:cubicBezTo>
                  <a:pt x="2915047" y="563075"/>
                  <a:pt x="2900438" y="567316"/>
                  <a:pt x="2893562" y="570536"/>
                </a:cubicBezTo>
                <a:cubicBezTo>
                  <a:pt x="2886686" y="573755"/>
                  <a:pt x="2881925" y="573296"/>
                  <a:pt x="2879280" y="569159"/>
                </a:cubicBezTo>
                <a:cubicBezTo>
                  <a:pt x="2876634" y="565022"/>
                  <a:pt x="2875311" y="559863"/>
                  <a:pt x="2875311" y="553683"/>
                </a:cubicBezTo>
                <a:cubicBezTo>
                  <a:pt x="2875311" y="547115"/>
                  <a:pt x="2879276" y="542666"/>
                  <a:pt x="2887206" y="540335"/>
                </a:cubicBezTo>
                <a:cubicBezTo>
                  <a:pt x="2895136" y="538005"/>
                  <a:pt x="2905709" y="524812"/>
                  <a:pt x="2918923" y="500756"/>
                </a:cubicBezTo>
                <a:cubicBezTo>
                  <a:pt x="2932137" y="476701"/>
                  <a:pt x="2937397" y="460374"/>
                  <a:pt x="2934701" y="451777"/>
                </a:cubicBezTo>
                <a:cubicBezTo>
                  <a:pt x="2933353" y="447479"/>
                  <a:pt x="2934584" y="445325"/>
                  <a:pt x="2938395" y="445316"/>
                </a:cubicBezTo>
                <a:close/>
                <a:moveTo>
                  <a:pt x="1506811" y="440302"/>
                </a:moveTo>
                <a:cubicBezTo>
                  <a:pt x="1510985" y="438452"/>
                  <a:pt x="1518886" y="440578"/>
                  <a:pt x="1530516" y="446679"/>
                </a:cubicBezTo>
                <a:cubicBezTo>
                  <a:pt x="1542146" y="452781"/>
                  <a:pt x="1545917" y="459105"/>
                  <a:pt x="1541831" y="465652"/>
                </a:cubicBezTo>
                <a:cubicBezTo>
                  <a:pt x="1537743" y="472198"/>
                  <a:pt x="1535284" y="489367"/>
                  <a:pt x="1534452" y="517158"/>
                </a:cubicBezTo>
                <a:cubicBezTo>
                  <a:pt x="1537937" y="515509"/>
                  <a:pt x="1543286" y="513749"/>
                  <a:pt x="1550499" y="511877"/>
                </a:cubicBezTo>
                <a:cubicBezTo>
                  <a:pt x="1557712" y="510006"/>
                  <a:pt x="1564040" y="511838"/>
                  <a:pt x="1569482" y="517373"/>
                </a:cubicBezTo>
                <a:cubicBezTo>
                  <a:pt x="1574924" y="522908"/>
                  <a:pt x="1563247" y="531470"/>
                  <a:pt x="1534452" y="543056"/>
                </a:cubicBezTo>
                <a:lnTo>
                  <a:pt x="1534452" y="577903"/>
                </a:lnTo>
                <a:cubicBezTo>
                  <a:pt x="1539816" y="573888"/>
                  <a:pt x="1547455" y="569733"/>
                  <a:pt x="1557371" y="565438"/>
                </a:cubicBezTo>
                <a:cubicBezTo>
                  <a:pt x="1567288" y="561143"/>
                  <a:pt x="1569159" y="563061"/>
                  <a:pt x="1562986" y="571192"/>
                </a:cubicBezTo>
                <a:cubicBezTo>
                  <a:pt x="1556812" y="579323"/>
                  <a:pt x="1547294" y="588529"/>
                  <a:pt x="1534431" y="598811"/>
                </a:cubicBezTo>
                <a:cubicBezTo>
                  <a:pt x="1535305" y="632697"/>
                  <a:pt x="1535510" y="657265"/>
                  <a:pt x="1535044" y="672516"/>
                </a:cubicBezTo>
                <a:cubicBezTo>
                  <a:pt x="1534578" y="687767"/>
                  <a:pt x="1530659" y="700809"/>
                  <a:pt x="1523288" y="711644"/>
                </a:cubicBezTo>
                <a:cubicBezTo>
                  <a:pt x="1515918" y="722478"/>
                  <a:pt x="1509952" y="723582"/>
                  <a:pt x="1505392" y="714956"/>
                </a:cubicBezTo>
                <a:cubicBezTo>
                  <a:pt x="1500832" y="706331"/>
                  <a:pt x="1492812" y="696404"/>
                  <a:pt x="1481332" y="685175"/>
                </a:cubicBezTo>
                <a:cubicBezTo>
                  <a:pt x="1469853" y="673947"/>
                  <a:pt x="1470864" y="670358"/>
                  <a:pt x="1484366" y="674409"/>
                </a:cubicBezTo>
                <a:cubicBezTo>
                  <a:pt x="1497867" y="678460"/>
                  <a:pt x="1505514" y="678202"/>
                  <a:pt x="1507306" y="673635"/>
                </a:cubicBezTo>
                <a:cubicBezTo>
                  <a:pt x="1509099" y="669067"/>
                  <a:pt x="1510221" y="661431"/>
                  <a:pt x="1510673" y="650726"/>
                </a:cubicBezTo>
                <a:cubicBezTo>
                  <a:pt x="1511124" y="640021"/>
                  <a:pt x="1511350" y="627047"/>
                  <a:pt x="1511350" y="611803"/>
                </a:cubicBezTo>
                <a:cubicBezTo>
                  <a:pt x="1505514" y="616908"/>
                  <a:pt x="1497143" y="623602"/>
                  <a:pt x="1486237" y="631883"/>
                </a:cubicBezTo>
                <a:cubicBezTo>
                  <a:pt x="1475331" y="640165"/>
                  <a:pt x="1467136" y="646761"/>
                  <a:pt x="1461651" y="651673"/>
                </a:cubicBezTo>
                <a:cubicBezTo>
                  <a:pt x="1456165" y="656584"/>
                  <a:pt x="1448454" y="654068"/>
                  <a:pt x="1438516" y="644123"/>
                </a:cubicBezTo>
                <a:cubicBezTo>
                  <a:pt x="1428578" y="634178"/>
                  <a:pt x="1426542" y="628564"/>
                  <a:pt x="1432407" y="627280"/>
                </a:cubicBezTo>
                <a:cubicBezTo>
                  <a:pt x="1438272" y="625997"/>
                  <a:pt x="1442693" y="624935"/>
                  <a:pt x="1445668" y="624097"/>
                </a:cubicBezTo>
                <a:cubicBezTo>
                  <a:pt x="1448644" y="623258"/>
                  <a:pt x="1456754" y="619744"/>
                  <a:pt x="1469997" y="613557"/>
                </a:cubicBezTo>
                <a:cubicBezTo>
                  <a:pt x="1483240" y="607369"/>
                  <a:pt x="1497025" y="599220"/>
                  <a:pt x="1511350" y="589110"/>
                </a:cubicBezTo>
                <a:lnTo>
                  <a:pt x="1511350" y="548370"/>
                </a:lnTo>
                <a:cubicBezTo>
                  <a:pt x="1504840" y="550994"/>
                  <a:pt x="1498910" y="552775"/>
                  <a:pt x="1493561" y="553715"/>
                </a:cubicBezTo>
                <a:cubicBezTo>
                  <a:pt x="1488212" y="554654"/>
                  <a:pt x="1479942" y="553467"/>
                  <a:pt x="1468749" y="550155"/>
                </a:cubicBezTo>
                <a:cubicBezTo>
                  <a:pt x="1457557" y="546842"/>
                  <a:pt x="1457546" y="543264"/>
                  <a:pt x="1468717" y="539421"/>
                </a:cubicBezTo>
                <a:cubicBezTo>
                  <a:pt x="1479888" y="535578"/>
                  <a:pt x="1494099" y="530373"/>
                  <a:pt x="1511350" y="523805"/>
                </a:cubicBezTo>
                <a:cubicBezTo>
                  <a:pt x="1511350" y="507858"/>
                  <a:pt x="1511131" y="493977"/>
                  <a:pt x="1510694" y="482161"/>
                </a:cubicBezTo>
                <a:cubicBezTo>
                  <a:pt x="1510257" y="470344"/>
                  <a:pt x="1508457" y="460876"/>
                  <a:pt x="1505295" y="453756"/>
                </a:cubicBezTo>
                <a:cubicBezTo>
                  <a:pt x="1502133" y="446636"/>
                  <a:pt x="1502638" y="442152"/>
                  <a:pt x="1506811" y="440302"/>
                </a:cubicBezTo>
                <a:close/>
                <a:moveTo>
                  <a:pt x="3052037" y="439460"/>
                </a:moveTo>
                <a:cubicBezTo>
                  <a:pt x="3056219" y="438702"/>
                  <a:pt x="3063519" y="439936"/>
                  <a:pt x="3073937" y="443163"/>
                </a:cubicBezTo>
                <a:cubicBezTo>
                  <a:pt x="3089195" y="449659"/>
                  <a:pt x="3095025" y="455965"/>
                  <a:pt x="3091425" y="462081"/>
                </a:cubicBezTo>
                <a:cubicBezTo>
                  <a:pt x="3087826" y="468197"/>
                  <a:pt x="3086026" y="488807"/>
                  <a:pt x="3086026" y="523912"/>
                </a:cubicBezTo>
                <a:cubicBezTo>
                  <a:pt x="3105715" y="520456"/>
                  <a:pt x="3120711" y="517341"/>
                  <a:pt x="3131015" y="514566"/>
                </a:cubicBezTo>
                <a:cubicBezTo>
                  <a:pt x="3141318" y="511791"/>
                  <a:pt x="3150794" y="514588"/>
                  <a:pt x="3159441" y="522955"/>
                </a:cubicBezTo>
                <a:cubicBezTo>
                  <a:pt x="3168088" y="531323"/>
                  <a:pt x="3165797" y="536069"/>
                  <a:pt x="3152568" y="537195"/>
                </a:cubicBezTo>
                <a:cubicBezTo>
                  <a:pt x="3139339" y="538321"/>
                  <a:pt x="3117158" y="540977"/>
                  <a:pt x="3086026" y="545164"/>
                </a:cubicBezTo>
                <a:lnTo>
                  <a:pt x="3086026" y="579258"/>
                </a:lnTo>
                <a:cubicBezTo>
                  <a:pt x="3093340" y="577451"/>
                  <a:pt x="3101481" y="575874"/>
                  <a:pt x="3110451" y="574526"/>
                </a:cubicBezTo>
                <a:cubicBezTo>
                  <a:pt x="3119421" y="573178"/>
                  <a:pt x="3127716" y="576806"/>
                  <a:pt x="3135338" y="585410"/>
                </a:cubicBezTo>
                <a:cubicBezTo>
                  <a:pt x="3142960" y="594014"/>
                  <a:pt x="3140899" y="598316"/>
                  <a:pt x="3129154" y="598316"/>
                </a:cubicBezTo>
                <a:cubicBezTo>
                  <a:pt x="3120449" y="598316"/>
                  <a:pt x="3107110" y="599439"/>
                  <a:pt x="3089134" y="601683"/>
                </a:cubicBezTo>
                <a:cubicBezTo>
                  <a:pt x="3071159" y="603927"/>
                  <a:pt x="3055370" y="605949"/>
                  <a:pt x="3041769" y="607749"/>
                </a:cubicBezTo>
                <a:cubicBezTo>
                  <a:pt x="3028167" y="609548"/>
                  <a:pt x="3017720" y="607204"/>
                  <a:pt x="3010428" y="600715"/>
                </a:cubicBezTo>
                <a:cubicBezTo>
                  <a:pt x="3003136" y="594226"/>
                  <a:pt x="3004936" y="590397"/>
                  <a:pt x="3015827" y="589228"/>
                </a:cubicBezTo>
                <a:cubicBezTo>
                  <a:pt x="3026719" y="588060"/>
                  <a:pt x="3041521" y="586256"/>
                  <a:pt x="3060235" y="583819"/>
                </a:cubicBezTo>
                <a:lnTo>
                  <a:pt x="3060235" y="549725"/>
                </a:lnTo>
                <a:cubicBezTo>
                  <a:pt x="3038151" y="553324"/>
                  <a:pt x="3023718" y="555798"/>
                  <a:pt x="3016935" y="557146"/>
                </a:cubicBezTo>
                <a:cubicBezTo>
                  <a:pt x="3010152" y="558494"/>
                  <a:pt x="3002623" y="555629"/>
                  <a:pt x="2994349" y="548552"/>
                </a:cubicBezTo>
                <a:cubicBezTo>
                  <a:pt x="2986075" y="541475"/>
                  <a:pt x="2987656" y="537639"/>
                  <a:pt x="2999092" y="537044"/>
                </a:cubicBezTo>
                <a:cubicBezTo>
                  <a:pt x="3010528" y="536449"/>
                  <a:pt x="3030909" y="534058"/>
                  <a:pt x="3060235" y="529871"/>
                </a:cubicBezTo>
                <a:cubicBezTo>
                  <a:pt x="3060235" y="501161"/>
                  <a:pt x="3059364" y="482663"/>
                  <a:pt x="3057622" y="474374"/>
                </a:cubicBezTo>
                <a:cubicBezTo>
                  <a:pt x="3055879" y="466085"/>
                  <a:pt x="3052954" y="457198"/>
                  <a:pt x="3048845" y="447712"/>
                </a:cubicBezTo>
                <a:cubicBezTo>
                  <a:pt x="3046791" y="442969"/>
                  <a:pt x="3047855" y="440218"/>
                  <a:pt x="3052037" y="439460"/>
                </a:cubicBezTo>
                <a:close/>
                <a:moveTo>
                  <a:pt x="2359976" y="437801"/>
                </a:moveTo>
                <a:cubicBezTo>
                  <a:pt x="2364777" y="438195"/>
                  <a:pt x="2368424" y="439585"/>
                  <a:pt x="2370920" y="441969"/>
                </a:cubicBezTo>
                <a:cubicBezTo>
                  <a:pt x="2375910" y="446737"/>
                  <a:pt x="2376437" y="450770"/>
                  <a:pt x="2372501" y="454068"/>
                </a:cubicBezTo>
                <a:cubicBezTo>
                  <a:pt x="2368564" y="457366"/>
                  <a:pt x="2362384" y="459948"/>
                  <a:pt x="2353959" y="461812"/>
                </a:cubicBezTo>
                <a:cubicBezTo>
                  <a:pt x="2345534" y="463676"/>
                  <a:pt x="2337937" y="464902"/>
                  <a:pt x="2331169" y="465490"/>
                </a:cubicBezTo>
                <a:cubicBezTo>
                  <a:pt x="2341967" y="469979"/>
                  <a:pt x="2345950" y="474632"/>
                  <a:pt x="2343118" y="479450"/>
                </a:cubicBezTo>
                <a:cubicBezTo>
                  <a:pt x="2340285" y="484269"/>
                  <a:pt x="2337199" y="490987"/>
                  <a:pt x="2333857" y="499606"/>
                </a:cubicBezTo>
                <a:cubicBezTo>
                  <a:pt x="2350076" y="497913"/>
                  <a:pt x="2361125" y="495917"/>
                  <a:pt x="2367005" y="493615"/>
                </a:cubicBezTo>
                <a:cubicBezTo>
                  <a:pt x="2372884" y="491313"/>
                  <a:pt x="2378921" y="491625"/>
                  <a:pt x="2385116" y="494551"/>
                </a:cubicBezTo>
                <a:cubicBezTo>
                  <a:pt x="2391311" y="497476"/>
                  <a:pt x="2397367" y="501692"/>
                  <a:pt x="2403282" y="507199"/>
                </a:cubicBezTo>
                <a:cubicBezTo>
                  <a:pt x="2409197" y="512705"/>
                  <a:pt x="2409488" y="517380"/>
                  <a:pt x="2404153" y="521223"/>
                </a:cubicBezTo>
                <a:cubicBezTo>
                  <a:pt x="2398819" y="525067"/>
                  <a:pt x="2393498" y="531412"/>
                  <a:pt x="2388192" y="540260"/>
                </a:cubicBezTo>
                <a:cubicBezTo>
                  <a:pt x="2382886" y="549108"/>
                  <a:pt x="2376304" y="556945"/>
                  <a:pt x="2368446" y="563771"/>
                </a:cubicBezTo>
                <a:cubicBezTo>
                  <a:pt x="2360588" y="570597"/>
                  <a:pt x="2356658" y="568611"/>
                  <a:pt x="2356658" y="557813"/>
                </a:cubicBezTo>
                <a:cubicBezTo>
                  <a:pt x="2322830" y="559619"/>
                  <a:pt x="2285782" y="564366"/>
                  <a:pt x="2245515" y="572052"/>
                </a:cubicBezTo>
                <a:cubicBezTo>
                  <a:pt x="2242503" y="582363"/>
                  <a:pt x="2238226" y="583159"/>
                  <a:pt x="2232684" y="574440"/>
                </a:cubicBezTo>
                <a:cubicBezTo>
                  <a:pt x="2227141" y="565721"/>
                  <a:pt x="2222441" y="556655"/>
                  <a:pt x="2218584" y="547240"/>
                </a:cubicBezTo>
                <a:cubicBezTo>
                  <a:pt x="2214726" y="537826"/>
                  <a:pt x="2210227" y="529788"/>
                  <a:pt x="2205086" y="523127"/>
                </a:cubicBezTo>
                <a:cubicBezTo>
                  <a:pt x="2199945" y="516466"/>
                  <a:pt x="2201454" y="513136"/>
                  <a:pt x="2209614" y="513136"/>
                </a:cubicBezTo>
                <a:cubicBezTo>
                  <a:pt x="2216325" y="513136"/>
                  <a:pt x="2221419" y="513358"/>
                  <a:pt x="2224897" y="513802"/>
                </a:cubicBezTo>
                <a:cubicBezTo>
                  <a:pt x="2228375" y="514247"/>
                  <a:pt x="2240345" y="513329"/>
                  <a:pt x="2260808" y="511049"/>
                </a:cubicBezTo>
                <a:cubicBezTo>
                  <a:pt x="2259116" y="491389"/>
                  <a:pt x="2256908" y="480433"/>
                  <a:pt x="2254183" y="478181"/>
                </a:cubicBezTo>
                <a:cubicBezTo>
                  <a:pt x="2242482" y="479085"/>
                  <a:pt x="2233461" y="476532"/>
                  <a:pt x="2227123" y="470524"/>
                </a:cubicBezTo>
                <a:cubicBezTo>
                  <a:pt x="2220785" y="464515"/>
                  <a:pt x="2224241" y="460683"/>
                  <a:pt x="2237491" y="459026"/>
                </a:cubicBezTo>
                <a:cubicBezTo>
                  <a:pt x="2250742" y="457370"/>
                  <a:pt x="2267939" y="454516"/>
                  <a:pt x="2289084" y="450465"/>
                </a:cubicBezTo>
                <a:cubicBezTo>
                  <a:pt x="2310228" y="446414"/>
                  <a:pt x="2327906" y="442793"/>
                  <a:pt x="2342117" y="439603"/>
                </a:cubicBezTo>
                <a:cubicBezTo>
                  <a:pt x="2349223" y="438007"/>
                  <a:pt x="2355176" y="437407"/>
                  <a:pt x="2359976" y="437801"/>
                </a:cubicBezTo>
                <a:close/>
                <a:moveTo>
                  <a:pt x="801521" y="435250"/>
                </a:moveTo>
                <a:cubicBezTo>
                  <a:pt x="803318" y="435535"/>
                  <a:pt x="805470" y="436222"/>
                  <a:pt x="807978" y="437312"/>
                </a:cubicBezTo>
                <a:cubicBezTo>
                  <a:pt x="818009" y="441671"/>
                  <a:pt x="825684" y="447034"/>
                  <a:pt x="831004" y="453401"/>
                </a:cubicBezTo>
                <a:cubicBezTo>
                  <a:pt x="836325" y="459768"/>
                  <a:pt x="836558" y="464831"/>
                  <a:pt x="831703" y="468588"/>
                </a:cubicBezTo>
                <a:cubicBezTo>
                  <a:pt x="826849" y="472345"/>
                  <a:pt x="821802" y="478812"/>
                  <a:pt x="816560" y="487990"/>
                </a:cubicBezTo>
                <a:cubicBezTo>
                  <a:pt x="811319" y="497168"/>
                  <a:pt x="802145" y="513107"/>
                  <a:pt x="789038" y="535807"/>
                </a:cubicBezTo>
                <a:cubicBezTo>
                  <a:pt x="800740" y="544569"/>
                  <a:pt x="805239" y="554550"/>
                  <a:pt x="802536" y="565750"/>
                </a:cubicBezTo>
                <a:cubicBezTo>
                  <a:pt x="799832" y="576950"/>
                  <a:pt x="798481" y="600826"/>
                  <a:pt x="798481" y="637379"/>
                </a:cubicBezTo>
                <a:cubicBezTo>
                  <a:pt x="798481" y="673832"/>
                  <a:pt x="795265" y="698479"/>
                  <a:pt x="788833" y="711321"/>
                </a:cubicBezTo>
                <a:cubicBezTo>
                  <a:pt x="782402" y="724163"/>
                  <a:pt x="776300" y="723879"/>
                  <a:pt x="770528" y="710471"/>
                </a:cubicBezTo>
                <a:cubicBezTo>
                  <a:pt x="764756" y="697063"/>
                  <a:pt x="763222" y="686656"/>
                  <a:pt x="765925" y="679249"/>
                </a:cubicBezTo>
                <a:cubicBezTo>
                  <a:pt x="768628" y="671842"/>
                  <a:pt x="770880" y="657792"/>
                  <a:pt x="772679" y="637100"/>
                </a:cubicBezTo>
                <a:cubicBezTo>
                  <a:pt x="774479" y="616407"/>
                  <a:pt x="775379" y="597148"/>
                  <a:pt x="775379" y="579323"/>
                </a:cubicBezTo>
                <a:cubicBezTo>
                  <a:pt x="775379" y="562846"/>
                  <a:pt x="775666" y="554328"/>
                  <a:pt x="776239" y="553769"/>
                </a:cubicBezTo>
                <a:cubicBezTo>
                  <a:pt x="761397" y="572855"/>
                  <a:pt x="744946" y="587974"/>
                  <a:pt x="726884" y="599123"/>
                </a:cubicBezTo>
                <a:cubicBezTo>
                  <a:pt x="708822" y="610273"/>
                  <a:pt x="706130" y="608032"/>
                  <a:pt x="718807" y="592401"/>
                </a:cubicBezTo>
                <a:cubicBezTo>
                  <a:pt x="731483" y="576770"/>
                  <a:pt x="743884" y="559297"/>
                  <a:pt x="756009" y="539980"/>
                </a:cubicBezTo>
                <a:cubicBezTo>
                  <a:pt x="768133" y="520664"/>
                  <a:pt x="777992" y="501896"/>
                  <a:pt x="785586" y="483677"/>
                </a:cubicBezTo>
                <a:cubicBezTo>
                  <a:pt x="793179" y="465458"/>
                  <a:pt x="796301" y="452086"/>
                  <a:pt x="794953" y="443560"/>
                </a:cubicBezTo>
                <a:cubicBezTo>
                  <a:pt x="793943" y="437167"/>
                  <a:pt x="796132" y="434396"/>
                  <a:pt x="801521" y="435250"/>
                </a:cubicBezTo>
                <a:close/>
                <a:moveTo>
                  <a:pt x="3999331" y="433822"/>
                </a:moveTo>
                <a:cubicBezTo>
                  <a:pt x="4002832" y="433581"/>
                  <a:pt x="4008757" y="435706"/>
                  <a:pt x="4017107" y="440194"/>
                </a:cubicBezTo>
                <a:cubicBezTo>
                  <a:pt x="4033806" y="449171"/>
                  <a:pt x="4038757" y="457370"/>
                  <a:pt x="4031960" y="464791"/>
                </a:cubicBezTo>
                <a:cubicBezTo>
                  <a:pt x="4025162" y="472212"/>
                  <a:pt x="4017028" y="481698"/>
                  <a:pt x="4007557" y="493249"/>
                </a:cubicBezTo>
                <a:cubicBezTo>
                  <a:pt x="3998084" y="504800"/>
                  <a:pt x="3989785" y="514147"/>
                  <a:pt x="3982658" y="521288"/>
                </a:cubicBezTo>
                <a:cubicBezTo>
                  <a:pt x="3975531" y="528429"/>
                  <a:pt x="3974143" y="531552"/>
                  <a:pt x="3978496" y="530656"/>
                </a:cubicBezTo>
                <a:cubicBezTo>
                  <a:pt x="3982848" y="529759"/>
                  <a:pt x="3989273" y="528691"/>
                  <a:pt x="3997769" y="527451"/>
                </a:cubicBezTo>
                <a:cubicBezTo>
                  <a:pt x="4006266" y="526210"/>
                  <a:pt x="4019204" y="523611"/>
                  <a:pt x="4036584" y="519653"/>
                </a:cubicBezTo>
                <a:cubicBezTo>
                  <a:pt x="4032211" y="511809"/>
                  <a:pt x="4028644" y="502685"/>
                  <a:pt x="4025883" y="492281"/>
                </a:cubicBezTo>
                <a:cubicBezTo>
                  <a:pt x="4023122" y="481877"/>
                  <a:pt x="4028902" y="481659"/>
                  <a:pt x="4043221" y="491625"/>
                </a:cubicBezTo>
                <a:cubicBezTo>
                  <a:pt x="4057539" y="501592"/>
                  <a:pt x="4066340" y="510658"/>
                  <a:pt x="4069624" y="518825"/>
                </a:cubicBezTo>
                <a:cubicBezTo>
                  <a:pt x="4072908" y="526992"/>
                  <a:pt x="4072187" y="535531"/>
                  <a:pt x="4067463" y="544444"/>
                </a:cubicBezTo>
                <a:cubicBezTo>
                  <a:pt x="4062737" y="553356"/>
                  <a:pt x="4057629" y="554794"/>
                  <a:pt x="4052136" y="548757"/>
                </a:cubicBezTo>
                <a:cubicBezTo>
                  <a:pt x="4046644" y="542719"/>
                  <a:pt x="4042973" y="537191"/>
                  <a:pt x="4041123" y="532172"/>
                </a:cubicBezTo>
                <a:cubicBezTo>
                  <a:pt x="4024732" y="538468"/>
                  <a:pt x="4009148" y="544483"/>
                  <a:pt x="3994371" y="550219"/>
                </a:cubicBezTo>
                <a:cubicBezTo>
                  <a:pt x="3979593" y="555955"/>
                  <a:pt x="3969443" y="560229"/>
                  <a:pt x="3963923" y="563040"/>
                </a:cubicBezTo>
                <a:cubicBezTo>
                  <a:pt x="3958402" y="565850"/>
                  <a:pt x="3954096" y="565033"/>
                  <a:pt x="3951006" y="560587"/>
                </a:cubicBezTo>
                <a:cubicBezTo>
                  <a:pt x="3947915" y="556142"/>
                  <a:pt x="3945886" y="551266"/>
                  <a:pt x="3944918" y="545960"/>
                </a:cubicBezTo>
                <a:cubicBezTo>
                  <a:pt x="3943951" y="540654"/>
                  <a:pt x="3945184" y="536740"/>
                  <a:pt x="3948618" y="534216"/>
                </a:cubicBezTo>
                <a:cubicBezTo>
                  <a:pt x="3952052" y="531692"/>
                  <a:pt x="3956599" y="527171"/>
                  <a:pt x="3962256" y="520653"/>
                </a:cubicBezTo>
                <a:cubicBezTo>
                  <a:pt x="3967913" y="514136"/>
                  <a:pt x="3975642" y="501821"/>
                  <a:pt x="3985444" y="483710"/>
                </a:cubicBezTo>
                <a:cubicBezTo>
                  <a:pt x="3995245" y="465598"/>
                  <a:pt x="3998798" y="451573"/>
                  <a:pt x="3996102" y="441635"/>
                </a:cubicBezTo>
                <a:cubicBezTo>
                  <a:pt x="3994754" y="436666"/>
                  <a:pt x="3995830" y="434062"/>
                  <a:pt x="3999331" y="433822"/>
                </a:cubicBezTo>
                <a:close/>
                <a:moveTo>
                  <a:pt x="5063973" y="431794"/>
                </a:moveTo>
                <a:cubicBezTo>
                  <a:pt x="5065356" y="431646"/>
                  <a:pt x="5067137" y="431810"/>
                  <a:pt x="5069319" y="432289"/>
                </a:cubicBezTo>
                <a:cubicBezTo>
                  <a:pt x="5078044" y="434203"/>
                  <a:pt x="5085946" y="436996"/>
                  <a:pt x="5093023" y="440667"/>
                </a:cubicBezTo>
                <a:cubicBezTo>
                  <a:pt x="5100100" y="444338"/>
                  <a:pt x="5101839" y="450290"/>
                  <a:pt x="5098239" y="458521"/>
                </a:cubicBezTo>
                <a:cubicBezTo>
                  <a:pt x="5094640" y="466752"/>
                  <a:pt x="5092840" y="485402"/>
                  <a:pt x="5092840" y="514469"/>
                </a:cubicBezTo>
                <a:cubicBezTo>
                  <a:pt x="5096468" y="513666"/>
                  <a:pt x="5100810" y="512340"/>
                  <a:pt x="5105865" y="510490"/>
                </a:cubicBezTo>
                <a:cubicBezTo>
                  <a:pt x="5110920" y="508640"/>
                  <a:pt x="5116311" y="509393"/>
                  <a:pt x="5122041" y="512748"/>
                </a:cubicBezTo>
                <a:cubicBezTo>
                  <a:pt x="5127769" y="516104"/>
                  <a:pt x="5129755" y="519829"/>
                  <a:pt x="5127999" y="523923"/>
                </a:cubicBezTo>
                <a:cubicBezTo>
                  <a:pt x="5126242" y="528017"/>
                  <a:pt x="5114429" y="534008"/>
                  <a:pt x="5092560" y="541895"/>
                </a:cubicBezTo>
                <a:cubicBezTo>
                  <a:pt x="5091844" y="550485"/>
                  <a:pt x="5091485" y="559003"/>
                  <a:pt x="5091485" y="567449"/>
                </a:cubicBezTo>
                <a:cubicBezTo>
                  <a:pt x="5102197" y="568224"/>
                  <a:pt x="5111622" y="570392"/>
                  <a:pt x="5119760" y="573956"/>
                </a:cubicBezTo>
                <a:cubicBezTo>
                  <a:pt x="5127898" y="577520"/>
                  <a:pt x="5131674" y="584044"/>
                  <a:pt x="5131085" y="593530"/>
                </a:cubicBezTo>
                <a:cubicBezTo>
                  <a:pt x="5130498" y="603016"/>
                  <a:pt x="5124657" y="605157"/>
                  <a:pt x="5113565" y="599951"/>
                </a:cubicBezTo>
                <a:cubicBezTo>
                  <a:pt x="5102473" y="594746"/>
                  <a:pt x="5095113" y="588350"/>
                  <a:pt x="5091485" y="580764"/>
                </a:cubicBezTo>
                <a:cubicBezTo>
                  <a:pt x="5091485" y="609473"/>
                  <a:pt x="5091703" y="632894"/>
                  <a:pt x="5092141" y="651027"/>
                </a:cubicBezTo>
                <a:cubicBezTo>
                  <a:pt x="5092578" y="669161"/>
                  <a:pt x="5092084" y="684641"/>
                  <a:pt x="5090657" y="697468"/>
                </a:cubicBezTo>
                <a:cubicBezTo>
                  <a:pt x="5089230" y="710296"/>
                  <a:pt x="5086193" y="717896"/>
                  <a:pt x="5081547" y="720269"/>
                </a:cubicBezTo>
                <a:cubicBezTo>
                  <a:pt x="5076901" y="722642"/>
                  <a:pt x="5072932" y="720079"/>
                  <a:pt x="5069641" y="712579"/>
                </a:cubicBezTo>
                <a:cubicBezTo>
                  <a:pt x="5066350" y="705079"/>
                  <a:pt x="5063740" y="699297"/>
                  <a:pt x="5061812" y="695231"/>
                </a:cubicBezTo>
                <a:cubicBezTo>
                  <a:pt x="5059883" y="691166"/>
                  <a:pt x="5060500" y="684698"/>
                  <a:pt x="5063662" y="675829"/>
                </a:cubicBezTo>
                <a:cubicBezTo>
                  <a:pt x="5066824" y="666959"/>
                  <a:pt x="5068623" y="654734"/>
                  <a:pt x="5069061" y="639154"/>
                </a:cubicBezTo>
                <a:cubicBezTo>
                  <a:pt x="5069498" y="623573"/>
                  <a:pt x="5069716" y="603658"/>
                  <a:pt x="5069716" y="579409"/>
                </a:cubicBezTo>
                <a:cubicBezTo>
                  <a:pt x="5062088" y="599944"/>
                  <a:pt x="5053480" y="615919"/>
                  <a:pt x="5043894" y="627334"/>
                </a:cubicBezTo>
                <a:cubicBezTo>
                  <a:pt x="5034307" y="638749"/>
                  <a:pt x="5022043" y="648686"/>
                  <a:pt x="5007100" y="657147"/>
                </a:cubicBezTo>
                <a:cubicBezTo>
                  <a:pt x="4992158" y="665608"/>
                  <a:pt x="4990386" y="663098"/>
                  <a:pt x="5001787" y="649619"/>
                </a:cubicBezTo>
                <a:cubicBezTo>
                  <a:pt x="5013187" y="636139"/>
                  <a:pt x="5025129" y="618257"/>
                  <a:pt x="5037613" y="595972"/>
                </a:cubicBezTo>
                <a:cubicBezTo>
                  <a:pt x="5050095" y="573687"/>
                  <a:pt x="5058997" y="557368"/>
                  <a:pt x="5064317" y="547014"/>
                </a:cubicBezTo>
                <a:cubicBezTo>
                  <a:pt x="5059370" y="548821"/>
                  <a:pt x="5053103" y="549725"/>
                  <a:pt x="5045517" y="549725"/>
                </a:cubicBezTo>
                <a:cubicBezTo>
                  <a:pt x="5037846" y="549725"/>
                  <a:pt x="5030288" y="548154"/>
                  <a:pt x="5022845" y="545014"/>
                </a:cubicBezTo>
                <a:cubicBezTo>
                  <a:pt x="5015403" y="541873"/>
                  <a:pt x="5017704" y="538744"/>
                  <a:pt x="5029750" y="535625"/>
                </a:cubicBezTo>
                <a:cubicBezTo>
                  <a:pt x="5041796" y="532506"/>
                  <a:pt x="5055118" y="527698"/>
                  <a:pt x="5069716" y="521202"/>
                </a:cubicBezTo>
                <a:cubicBezTo>
                  <a:pt x="5069716" y="498889"/>
                  <a:pt x="5069501" y="482075"/>
                  <a:pt x="5069071" y="470760"/>
                </a:cubicBezTo>
                <a:cubicBezTo>
                  <a:pt x="5068641" y="459446"/>
                  <a:pt x="5066393" y="449727"/>
                  <a:pt x="5062328" y="441603"/>
                </a:cubicBezTo>
                <a:cubicBezTo>
                  <a:pt x="5059279" y="435510"/>
                  <a:pt x="5059827" y="432241"/>
                  <a:pt x="5063973" y="431794"/>
                </a:cubicBezTo>
                <a:close/>
                <a:moveTo>
                  <a:pt x="4084471" y="430039"/>
                </a:moveTo>
                <a:cubicBezTo>
                  <a:pt x="4087238" y="430483"/>
                  <a:pt x="4090653" y="431448"/>
                  <a:pt x="4094716" y="432934"/>
                </a:cubicBezTo>
                <a:cubicBezTo>
                  <a:pt x="4110971" y="438878"/>
                  <a:pt x="4117281" y="445622"/>
                  <a:pt x="4113645" y="453165"/>
                </a:cubicBezTo>
                <a:cubicBezTo>
                  <a:pt x="4110010" y="460708"/>
                  <a:pt x="4107776" y="475743"/>
                  <a:pt x="4106945" y="498272"/>
                </a:cubicBezTo>
                <a:cubicBezTo>
                  <a:pt x="4113312" y="495088"/>
                  <a:pt x="4120098" y="490740"/>
                  <a:pt x="4127304" y="485226"/>
                </a:cubicBezTo>
                <a:cubicBezTo>
                  <a:pt x="4134510" y="479712"/>
                  <a:pt x="4139275" y="473983"/>
                  <a:pt x="4141598" y="468039"/>
                </a:cubicBezTo>
                <a:cubicBezTo>
                  <a:pt x="4143921" y="462095"/>
                  <a:pt x="4148241" y="461113"/>
                  <a:pt x="4154558" y="465092"/>
                </a:cubicBezTo>
                <a:cubicBezTo>
                  <a:pt x="4160874" y="469072"/>
                  <a:pt x="4166217" y="473904"/>
                  <a:pt x="4170583" y="479590"/>
                </a:cubicBezTo>
                <a:cubicBezTo>
                  <a:pt x="4174950" y="485276"/>
                  <a:pt x="4173221" y="489829"/>
                  <a:pt x="4165399" y="493249"/>
                </a:cubicBezTo>
                <a:cubicBezTo>
                  <a:pt x="4157576" y="496669"/>
                  <a:pt x="4138092" y="503857"/>
                  <a:pt x="4106945" y="514813"/>
                </a:cubicBezTo>
                <a:cubicBezTo>
                  <a:pt x="4106945" y="525368"/>
                  <a:pt x="4107744" y="533036"/>
                  <a:pt x="4109343" y="537819"/>
                </a:cubicBezTo>
                <a:cubicBezTo>
                  <a:pt x="4110942" y="542601"/>
                  <a:pt x="4113720" y="545534"/>
                  <a:pt x="4117678" y="546616"/>
                </a:cubicBezTo>
                <a:cubicBezTo>
                  <a:pt x="4121636" y="547699"/>
                  <a:pt x="4128828" y="548240"/>
                  <a:pt x="4139253" y="548240"/>
                </a:cubicBezTo>
                <a:cubicBezTo>
                  <a:pt x="4149965" y="548240"/>
                  <a:pt x="4157842" y="546692"/>
                  <a:pt x="4162882" y="543594"/>
                </a:cubicBezTo>
                <a:cubicBezTo>
                  <a:pt x="4167923" y="540497"/>
                  <a:pt x="4173182" y="531269"/>
                  <a:pt x="4178660" y="515910"/>
                </a:cubicBezTo>
                <a:cubicBezTo>
                  <a:pt x="4184138" y="500552"/>
                  <a:pt x="4187264" y="501126"/>
                  <a:pt x="4188039" y="517631"/>
                </a:cubicBezTo>
                <a:cubicBezTo>
                  <a:pt x="4188813" y="534137"/>
                  <a:pt x="4190562" y="545326"/>
                  <a:pt x="4193287" y="551198"/>
                </a:cubicBezTo>
                <a:cubicBezTo>
                  <a:pt x="4196012" y="557070"/>
                  <a:pt x="4190960" y="562566"/>
                  <a:pt x="4178133" y="567686"/>
                </a:cubicBezTo>
                <a:cubicBezTo>
                  <a:pt x="4165306" y="572805"/>
                  <a:pt x="4150998" y="575365"/>
                  <a:pt x="4135209" y="575365"/>
                </a:cubicBezTo>
                <a:cubicBezTo>
                  <a:pt x="4119894" y="575365"/>
                  <a:pt x="4107991" y="572371"/>
                  <a:pt x="4099502" y="566384"/>
                </a:cubicBezTo>
                <a:cubicBezTo>
                  <a:pt x="4091013" y="560397"/>
                  <a:pt x="4086055" y="552145"/>
                  <a:pt x="4084628" y="541626"/>
                </a:cubicBezTo>
                <a:cubicBezTo>
                  <a:pt x="4083201" y="531107"/>
                  <a:pt x="4082714" y="514240"/>
                  <a:pt x="4083165" y="491023"/>
                </a:cubicBezTo>
                <a:cubicBezTo>
                  <a:pt x="4083617" y="467806"/>
                  <a:pt x="4081591" y="450835"/>
                  <a:pt x="4077088" y="440108"/>
                </a:cubicBezTo>
                <a:cubicBezTo>
                  <a:pt x="4073711" y="432063"/>
                  <a:pt x="4076172" y="428707"/>
                  <a:pt x="4084471" y="430039"/>
                </a:cubicBezTo>
                <a:close/>
                <a:moveTo>
                  <a:pt x="5237174" y="429460"/>
                </a:moveTo>
                <a:cubicBezTo>
                  <a:pt x="5242423" y="429460"/>
                  <a:pt x="5250181" y="431791"/>
                  <a:pt x="5260448" y="436451"/>
                </a:cubicBezTo>
                <a:cubicBezTo>
                  <a:pt x="5271978" y="442818"/>
                  <a:pt x="5274341" y="448296"/>
                  <a:pt x="5267536" y="452885"/>
                </a:cubicBezTo>
                <a:cubicBezTo>
                  <a:pt x="5260731" y="457474"/>
                  <a:pt x="5253992" y="463106"/>
                  <a:pt x="5247317" y="469782"/>
                </a:cubicBezTo>
                <a:cubicBezTo>
                  <a:pt x="5240641" y="476457"/>
                  <a:pt x="5230746" y="484251"/>
                  <a:pt x="5217632" y="493163"/>
                </a:cubicBezTo>
                <a:cubicBezTo>
                  <a:pt x="5204518" y="502076"/>
                  <a:pt x="5201371" y="501194"/>
                  <a:pt x="5208189" y="490518"/>
                </a:cubicBezTo>
                <a:cubicBezTo>
                  <a:pt x="5215008" y="479841"/>
                  <a:pt x="5220629" y="469717"/>
                  <a:pt x="5225053" y="460145"/>
                </a:cubicBezTo>
                <a:cubicBezTo>
                  <a:pt x="5229477" y="450573"/>
                  <a:pt x="5231015" y="443066"/>
                  <a:pt x="5229667" y="437624"/>
                </a:cubicBezTo>
                <a:cubicBezTo>
                  <a:pt x="5228319" y="432182"/>
                  <a:pt x="5230822" y="429460"/>
                  <a:pt x="5237174" y="429460"/>
                </a:cubicBezTo>
                <a:close/>
                <a:moveTo>
                  <a:pt x="1184415" y="429039"/>
                </a:moveTo>
                <a:cubicBezTo>
                  <a:pt x="1185855" y="428908"/>
                  <a:pt x="1187706" y="429077"/>
                  <a:pt x="1189969" y="429546"/>
                </a:cubicBezTo>
                <a:cubicBezTo>
                  <a:pt x="1199017" y="431425"/>
                  <a:pt x="1207593" y="433960"/>
                  <a:pt x="1215695" y="437150"/>
                </a:cubicBezTo>
                <a:cubicBezTo>
                  <a:pt x="1223797" y="440341"/>
                  <a:pt x="1226045" y="445443"/>
                  <a:pt x="1222438" y="452455"/>
                </a:cubicBezTo>
                <a:cubicBezTo>
                  <a:pt x="1218832" y="459467"/>
                  <a:pt x="1217832" y="485982"/>
                  <a:pt x="1219438" y="532000"/>
                </a:cubicBezTo>
                <a:cubicBezTo>
                  <a:pt x="1239872" y="515681"/>
                  <a:pt x="1252589" y="504402"/>
                  <a:pt x="1257586" y="498164"/>
                </a:cubicBezTo>
                <a:cubicBezTo>
                  <a:pt x="1262584" y="491926"/>
                  <a:pt x="1269098" y="490001"/>
                  <a:pt x="1277128" y="492389"/>
                </a:cubicBezTo>
                <a:cubicBezTo>
                  <a:pt x="1285159" y="494777"/>
                  <a:pt x="1292451" y="497896"/>
                  <a:pt x="1299004" y="501746"/>
                </a:cubicBezTo>
                <a:cubicBezTo>
                  <a:pt x="1305558" y="505596"/>
                  <a:pt x="1306318" y="510587"/>
                  <a:pt x="1301285" y="516717"/>
                </a:cubicBezTo>
                <a:cubicBezTo>
                  <a:pt x="1296251" y="522848"/>
                  <a:pt x="1292867" y="531764"/>
                  <a:pt x="1291132" y="543465"/>
                </a:cubicBezTo>
                <a:cubicBezTo>
                  <a:pt x="1289397" y="555167"/>
                  <a:pt x="1287600" y="568216"/>
                  <a:pt x="1285743" y="582614"/>
                </a:cubicBezTo>
                <a:cubicBezTo>
                  <a:pt x="1283886" y="597011"/>
                  <a:pt x="1277928" y="608849"/>
                  <a:pt x="1267868" y="618127"/>
                </a:cubicBezTo>
                <a:cubicBezTo>
                  <a:pt x="1257808" y="627406"/>
                  <a:pt x="1251380" y="627961"/>
                  <a:pt x="1248584" y="619795"/>
                </a:cubicBezTo>
                <a:cubicBezTo>
                  <a:pt x="1245788" y="611628"/>
                  <a:pt x="1239804" y="603278"/>
                  <a:pt x="1230634" y="594746"/>
                </a:cubicBezTo>
                <a:cubicBezTo>
                  <a:pt x="1221463" y="586213"/>
                  <a:pt x="1221252" y="582847"/>
                  <a:pt x="1229999" y="584647"/>
                </a:cubicBezTo>
                <a:cubicBezTo>
                  <a:pt x="1238747" y="586446"/>
                  <a:pt x="1245128" y="587400"/>
                  <a:pt x="1249144" y="587508"/>
                </a:cubicBezTo>
                <a:cubicBezTo>
                  <a:pt x="1253159" y="587615"/>
                  <a:pt x="1256439" y="582162"/>
                  <a:pt x="1258985" y="571149"/>
                </a:cubicBezTo>
                <a:cubicBezTo>
                  <a:pt x="1261530" y="560136"/>
                  <a:pt x="1263025" y="548635"/>
                  <a:pt x="1263470" y="536646"/>
                </a:cubicBezTo>
                <a:cubicBezTo>
                  <a:pt x="1263914" y="524658"/>
                  <a:pt x="1260820" y="521399"/>
                  <a:pt x="1254188" y="526870"/>
                </a:cubicBezTo>
                <a:cubicBezTo>
                  <a:pt x="1247555" y="532341"/>
                  <a:pt x="1236072" y="540662"/>
                  <a:pt x="1219739" y="551833"/>
                </a:cubicBezTo>
                <a:cubicBezTo>
                  <a:pt x="1219739" y="577014"/>
                  <a:pt x="1219270" y="595735"/>
                  <a:pt x="1218330" y="607996"/>
                </a:cubicBezTo>
                <a:cubicBezTo>
                  <a:pt x="1217391" y="620257"/>
                  <a:pt x="1214046" y="630930"/>
                  <a:pt x="1208295" y="640014"/>
                </a:cubicBezTo>
                <a:cubicBezTo>
                  <a:pt x="1202545" y="649099"/>
                  <a:pt x="1198720" y="646987"/>
                  <a:pt x="1196820" y="633679"/>
                </a:cubicBezTo>
                <a:cubicBezTo>
                  <a:pt x="1194920" y="620372"/>
                  <a:pt x="1193568" y="598230"/>
                  <a:pt x="1192765" y="567256"/>
                </a:cubicBezTo>
                <a:cubicBezTo>
                  <a:pt x="1183502" y="574842"/>
                  <a:pt x="1172696" y="583159"/>
                  <a:pt x="1160349" y="592208"/>
                </a:cubicBezTo>
                <a:cubicBezTo>
                  <a:pt x="1160349" y="611552"/>
                  <a:pt x="1161661" y="627341"/>
                  <a:pt x="1164286" y="639573"/>
                </a:cubicBezTo>
                <a:cubicBezTo>
                  <a:pt x="1166909" y="651805"/>
                  <a:pt x="1171757" y="660621"/>
                  <a:pt x="1178826" y="666020"/>
                </a:cubicBezTo>
                <a:cubicBezTo>
                  <a:pt x="1185896" y="671419"/>
                  <a:pt x="1196120" y="675406"/>
                  <a:pt x="1209500" y="677980"/>
                </a:cubicBezTo>
                <a:cubicBezTo>
                  <a:pt x="1222879" y="680554"/>
                  <a:pt x="1247025" y="680758"/>
                  <a:pt x="1281936" y="678593"/>
                </a:cubicBezTo>
                <a:cubicBezTo>
                  <a:pt x="1316847" y="676428"/>
                  <a:pt x="1336787" y="671616"/>
                  <a:pt x="1341756" y="664160"/>
                </a:cubicBezTo>
                <a:cubicBezTo>
                  <a:pt x="1346725" y="656703"/>
                  <a:pt x="1351601" y="643836"/>
                  <a:pt x="1356383" y="625559"/>
                </a:cubicBezTo>
                <a:cubicBezTo>
                  <a:pt x="1361166" y="607283"/>
                  <a:pt x="1364321" y="608412"/>
                  <a:pt x="1365848" y="628947"/>
                </a:cubicBezTo>
                <a:cubicBezTo>
                  <a:pt x="1367375" y="649482"/>
                  <a:pt x="1371078" y="663984"/>
                  <a:pt x="1376958" y="672452"/>
                </a:cubicBezTo>
                <a:cubicBezTo>
                  <a:pt x="1382837" y="680920"/>
                  <a:pt x="1380367" y="687749"/>
                  <a:pt x="1369548" y="692940"/>
                </a:cubicBezTo>
                <a:cubicBezTo>
                  <a:pt x="1358728" y="698131"/>
                  <a:pt x="1345750" y="702330"/>
                  <a:pt x="1330614" y="705535"/>
                </a:cubicBezTo>
                <a:cubicBezTo>
                  <a:pt x="1315478" y="708740"/>
                  <a:pt x="1291992" y="710342"/>
                  <a:pt x="1260157" y="710342"/>
                </a:cubicBezTo>
                <a:cubicBezTo>
                  <a:pt x="1228149" y="710342"/>
                  <a:pt x="1203018" y="707298"/>
                  <a:pt x="1184763" y="701211"/>
                </a:cubicBezTo>
                <a:cubicBezTo>
                  <a:pt x="1166508" y="695124"/>
                  <a:pt x="1153799" y="685164"/>
                  <a:pt x="1146636" y="671333"/>
                </a:cubicBezTo>
                <a:cubicBezTo>
                  <a:pt x="1139473" y="657502"/>
                  <a:pt x="1135892" y="634963"/>
                  <a:pt x="1135892" y="603716"/>
                </a:cubicBezTo>
                <a:cubicBezTo>
                  <a:pt x="1120462" y="616708"/>
                  <a:pt x="1110466" y="625129"/>
                  <a:pt x="1105907" y="628979"/>
                </a:cubicBezTo>
                <a:cubicBezTo>
                  <a:pt x="1101346" y="632830"/>
                  <a:pt x="1093057" y="632342"/>
                  <a:pt x="1081040" y="627517"/>
                </a:cubicBezTo>
                <a:cubicBezTo>
                  <a:pt x="1069023" y="622691"/>
                  <a:pt x="1067837" y="618464"/>
                  <a:pt x="1077480" y="614836"/>
                </a:cubicBezTo>
                <a:cubicBezTo>
                  <a:pt x="1087124" y="611208"/>
                  <a:pt x="1106595" y="600783"/>
                  <a:pt x="1135892" y="583560"/>
                </a:cubicBezTo>
                <a:cubicBezTo>
                  <a:pt x="1135031" y="557318"/>
                  <a:pt x="1132117" y="539242"/>
                  <a:pt x="1127148" y="529333"/>
                </a:cubicBezTo>
                <a:cubicBezTo>
                  <a:pt x="1122179" y="519424"/>
                  <a:pt x="1124219" y="515409"/>
                  <a:pt x="1133267" y="517287"/>
                </a:cubicBezTo>
                <a:cubicBezTo>
                  <a:pt x="1142316" y="519166"/>
                  <a:pt x="1150217" y="521460"/>
                  <a:pt x="1156972" y="524170"/>
                </a:cubicBezTo>
                <a:cubicBezTo>
                  <a:pt x="1163726" y="526881"/>
                  <a:pt x="1165977" y="531265"/>
                  <a:pt x="1163726" y="537324"/>
                </a:cubicBezTo>
                <a:cubicBezTo>
                  <a:pt x="1161475" y="543383"/>
                  <a:pt x="1160349" y="554658"/>
                  <a:pt x="1160349" y="571149"/>
                </a:cubicBezTo>
                <a:cubicBezTo>
                  <a:pt x="1169168" y="564567"/>
                  <a:pt x="1179916" y="556206"/>
                  <a:pt x="1192593" y="546068"/>
                </a:cubicBezTo>
                <a:cubicBezTo>
                  <a:pt x="1192593" y="505600"/>
                  <a:pt x="1191940" y="479461"/>
                  <a:pt x="1190635" y="467652"/>
                </a:cubicBezTo>
                <a:cubicBezTo>
                  <a:pt x="1189331" y="455843"/>
                  <a:pt x="1186631" y="446070"/>
                  <a:pt x="1182537" y="438333"/>
                </a:cubicBezTo>
                <a:cubicBezTo>
                  <a:pt x="1179466" y="432531"/>
                  <a:pt x="1180092" y="429433"/>
                  <a:pt x="1184415" y="429039"/>
                </a:cubicBezTo>
                <a:close/>
                <a:moveTo>
                  <a:pt x="4420738" y="422074"/>
                </a:moveTo>
                <a:cubicBezTo>
                  <a:pt x="4424958" y="422352"/>
                  <a:pt x="4431624" y="425130"/>
                  <a:pt x="4440737" y="430407"/>
                </a:cubicBezTo>
                <a:cubicBezTo>
                  <a:pt x="4448711" y="436774"/>
                  <a:pt x="4451694" y="441940"/>
                  <a:pt x="4449686" y="445905"/>
                </a:cubicBezTo>
                <a:cubicBezTo>
                  <a:pt x="4447678" y="449870"/>
                  <a:pt x="4445534" y="453401"/>
                  <a:pt x="4443254" y="456499"/>
                </a:cubicBezTo>
                <a:cubicBezTo>
                  <a:pt x="4458900" y="472574"/>
                  <a:pt x="4475678" y="489567"/>
                  <a:pt x="4493588" y="507478"/>
                </a:cubicBezTo>
                <a:cubicBezTo>
                  <a:pt x="4511499" y="525389"/>
                  <a:pt x="4527972" y="538765"/>
                  <a:pt x="4543008" y="547606"/>
                </a:cubicBezTo>
                <a:cubicBezTo>
                  <a:pt x="4558044" y="556447"/>
                  <a:pt x="4573746" y="564255"/>
                  <a:pt x="4590115" y="571031"/>
                </a:cubicBezTo>
                <a:cubicBezTo>
                  <a:pt x="4606485" y="577806"/>
                  <a:pt x="4608690" y="582470"/>
                  <a:pt x="4596730" y="585023"/>
                </a:cubicBezTo>
                <a:cubicBezTo>
                  <a:pt x="4584770" y="587576"/>
                  <a:pt x="4570474" y="588852"/>
                  <a:pt x="4553839" y="588852"/>
                </a:cubicBezTo>
                <a:cubicBezTo>
                  <a:pt x="4537161" y="588852"/>
                  <a:pt x="4524900" y="583779"/>
                  <a:pt x="4517056" y="573633"/>
                </a:cubicBezTo>
                <a:cubicBezTo>
                  <a:pt x="4509212" y="563488"/>
                  <a:pt x="4498342" y="550119"/>
                  <a:pt x="4484446" y="533527"/>
                </a:cubicBezTo>
                <a:cubicBezTo>
                  <a:pt x="4470551" y="516936"/>
                  <a:pt x="4454189" y="495784"/>
                  <a:pt x="4435360" y="470072"/>
                </a:cubicBezTo>
                <a:cubicBezTo>
                  <a:pt x="4423013" y="491367"/>
                  <a:pt x="4410426" y="510027"/>
                  <a:pt x="4397598" y="526053"/>
                </a:cubicBezTo>
                <a:cubicBezTo>
                  <a:pt x="4384771" y="542078"/>
                  <a:pt x="4370654" y="557121"/>
                  <a:pt x="4355245" y="571181"/>
                </a:cubicBezTo>
                <a:cubicBezTo>
                  <a:pt x="4339836" y="585242"/>
                  <a:pt x="4321380" y="596653"/>
                  <a:pt x="4299877" y="605415"/>
                </a:cubicBezTo>
                <a:cubicBezTo>
                  <a:pt x="4278374" y="614177"/>
                  <a:pt x="4275434" y="611965"/>
                  <a:pt x="4291058" y="598779"/>
                </a:cubicBezTo>
                <a:cubicBezTo>
                  <a:pt x="4306682" y="585593"/>
                  <a:pt x="4322510" y="571429"/>
                  <a:pt x="4338542" y="556285"/>
                </a:cubicBezTo>
                <a:cubicBezTo>
                  <a:pt x="4354575" y="541142"/>
                  <a:pt x="4368832" y="524651"/>
                  <a:pt x="4381315" y="506812"/>
                </a:cubicBezTo>
                <a:cubicBezTo>
                  <a:pt x="4393799" y="488972"/>
                  <a:pt x="4402941" y="473861"/>
                  <a:pt x="4408741" y="461479"/>
                </a:cubicBezTo>
                <a:cubicBezTo>
                  <a:pt x="4414542" y="449096"/>
                  <a:pt x="4416768" y="438183"/>
                  <a:pt x="4415420" y="428740"/>
                </a:cubicBezTo>
                <a:cubicBezTo>
                  <a:pt x="4414746" y="424018"/>
                  <a:pt x="4416519" y="421797"/>
                  <a:pt x="4420738" y="422074"/>
                </a:cubicBezTo>
                <a:close/>
                <a:moveTo>
                  <a:pt x="4754767" y="421380"/>
                </a:moveTo>
                <a:cubicBezTo>
                  <a:pt x="4756098" y="421363"/>
                  <a:pt x="4757708" y="421658"/>
                  <a:pt x="4759595" y="422265"/>
                </a:cubicBezTo>
                <a:cubicBezTo>
                  <a:pt x="4767145" y="424696"/>
                  <a:pt x="4774147" y="428417"/>
                  <a:pt x="4780600" y="433429"/>
                </a:cubicBezTo>
                <a:cubicBezTo>
                  <a:pt x="4787053" y="438441"/>
                  <a:pt x="4788032" y="442711"/>
                  <a:pt x="4783536" y="446239"/>
                </a:cubicBezTo>
                <a:cubicBezTo>
                  <a:pt x="4779041" y="449766"/>
                  <a:pt x="4773459" y="455757"/>
                  <a:pt x="4766791" y="464210"/>
                </a:cubicBezTo>
                <a:cubicBezTo>
                  <a:pt x="4760122" y="472664"/>
                  <a:pt x="4752200" y="479967"/>
                  <a:pt x="4743022" y="486119"/>
                </a:cubicBezTo>
                <a:cubicBezTo>
                  <a:pt x="4759513" y="484398"/>
                  <a:pt x="4778866" y="481315"/>
                  <a:pt x="4801078" y="476869"/>
                </a:cubicBezTo>
                <a:cubicBezTo>
                  <a:pt x="4823291" y="472424"/>
                  <a:pt x="4838144" y="468803"/>
                  <a:pt x="4845636" y="466006"/>
                </a:cubicBezTo>
                <a:cubicBezTo>
                  <a:pt x="4853130" y="463210"/>
                  <a:pt x="4860479" y="462292"/>
                  <a:pt x="4867685" y="463253"/>
                </a:cubicBezTo>
                <a:cubicBezTo>
                  <a:pt x="4874890" y="464214"/>
                  <a:pt x="4881563" y="467587"/>
                  <a:pt x="4887700" y="473374"/>
                </a:cubicBezTo>
                <a:cubicBezTo>
                  <a:pt x="4893838" y="479160"/>
                  <a:pt x="4884983" y="484333"/>
                  <a:pt x="4861135" y="488893"/>
                </a:cubicBezTo>
                <a:cubicBezTo>
                  <a:pt x="4837288" y="493454"/>
                  <a:pt x="4811869" y="497383"/>
                  <a:pt x="4784881" y="500681"/>
                </a:cubicBezTo>
                <a:lnTo>
                  <a:pt x="4784881" y="525267"/>
                </a:lnTo>
                <a:cubicBezTo>
                  <a:pt x="4800024" y="521826"/>
                  <a:pt x="4812669" y="518040"/>
                  <a:pt x="4822814" y="513910"/>
                </a:cubicBezTo>
                <a:cubicBezTo>
                  <a:pt x="4832960" y="509780"/>
                  <a:pt x="4842894" y="511497"/>
                  <a:pt x="4852617" y="519062"/>
                </a:cubicBezTo>
                <a:cubicBezTo>
                  <a:pt x="4862340" y="526626"/>
                  <a:pt x="4857152" y="532498"/>
                  <a:pt x="4837054" y="536679"/>
                </a:cubicBezTo>
                <a:cubicBezTo>
                  <a:pt x="4816956" y="540859"/>
                  <a:pt x="4799443" y="543343"/>
                  <a:pt x="4784515" y="544132"/>
                </a:cubicBezTo>
                <a:cubicBezTo>
                  <a:pt x="4783827" y="552320"/>
                  <a:pt x="4783820" y="559978"/>
                  <a:pt x="4784494" y="567105"/>
                </a:cubicBezTo>
                <a:cubicBezTo>
                  <a:pt x="4795579" y="564509"/>
                  <a:pt x="4807922" y="560935"/>
                  <a:pt x="4821523" y="556382"/>
                </a:cubicBezTo>
                <a:cubicBezTo>
                  <a:pt x="4835125" y="551829"/>
                  <a:pt x="4847264" y="553066"/>
                  <a:pt x="4857940" y="560093"/>
                </a:cubicBezTo>
                <a:cubicBezTo>
                  <a:pt x="4868617" y="567119"/>
                  <a:pt x="4860884" y="573447"/>
                  <a:pt x="4834742" y="579075"/>
                </a:cubicBezTo>
                <a:cubicBezTo>
                  <a:pt x="4808600" y="584704"/>
                  <a:pt x="4791528" y="586615"/>
                  <a:pt x="4783526" y="584808"/>
                </a:cubicBezTo>
                <a:cubicBezTo>
                  <a:pt x="4783526" y="587518"/>
                  <a:pt x="4783236" y="591350"/>
                  <a:pt x="4782657" y="596303"/>
                </a:cubicBezTo>
                <a:lnTo>
                  <a:pt x="4780535" y="611145"/>
                </a:lnTo>
                <a:lnTo>
                  <a:pt x="4782644" y="611051"/>
                </a:lnTo>
                <a:cubicBezTo>
                  <a:pt x="4792065" y="612456"/>
                  <a:pt x="4799508" y="614069"/>
                  <a:pt x="4804971" y="615890"/>
                </a:cubicBezTo>
                <a:cubicBezTo>
                  <a:pt x="4811339" y="618013"/>
                  <a:pt x="4816781" y="621329"/>
                  <a:pt x="4821298" y="625839"/>
                </a:cubicBezTo>
                <a:cubicBezTo>
                  <a:pt x="4825815" y="630349"/>
                  <a:pt x="4827772" y="637236"/>
                  <a:pt x="4827170" y="646500"/>
                </a:cubicBezTo>
                <a:cubicBezTo>
                  <a:pt x="4826568" y="655763"/>
                  <a:pt x="4821158" y="658008"/>
                  <a:pt x="4810940" y="653232"/>
                </a:cubicBezTo>
                <a:cubicBezTo>
                  <a:pt x="4800723" y="648457"/>
                  <a:pt x="4791097" y="639882"/>
                  <a:pt x="4782063" y="627506"/>
                </a:cubicBezTo>
                <a:lnTo>
                  <a:pt x="4778178" y="621354"/>
                </a:lnTo>
                <a:lnTo>
                  <a:pt x="4777731" y="622981"/>
                </a:lnTo>
                <a:cubicBezTo>
                  <a:pt x="4774827" y="629100"/>
                  <a:pt x="4770173" y="628210"/>
                  <a:pt x="4763768" y="620311"/>
                </a:cubicBezTo>
                <a:cubicBezTo>
                  <a:pt x="4755229" y="609778"/>
                  <a:pt x="4752759" y="597130"/>
                  <a:pt x="4756358" y="582367"/>
                </a:cubicBezTo>
                <a:cubicBezTo>
                  <a:pt x="4759958" y="567603"/>
                  <a:pt x="4760503" y="541422"/>
                  <a:pt x="4757993" y="503822"/>
                </a:cubicBezTo>
                <a:cubicBezTo>
                  <a:pt x="4752042" y="504725"/>
                  <a:pt x="4745108" y="503377"/>
                  <a:pt x="4737192" y="499778"/>
                </a:cubicBezTo>
                <a:cubicBezTo>
                  <a:pt x="4729420" y="508038"/>
                  <a:pt x="4718855" y="517470"/>
                  <a:pt x="4705497" y="528075"/>
                </a:cubicBezTo>
                <a:cubicBezTo>
                  <a:pt x="4692139" y="538679"/>
                  <a:pt x="4680857" y="545161"/>
                  <a:pt x="4671651" y="547520"/>
                </a:cubicBezTo>
                <a:cubicBezTo>
                  <a:pt x="4662444" y="549879"/>
                  <a:pt x="4661441" y="547168"/>
                  <a:pt x="4668639" y="539389"/>
                </a:cubicBezTo>
                <a:cubicBezTo>
                  <a:pt x="4675838" y="531609"/>
                  <a:pt x="4684926" y="522152"/>
                  <a:pt x="4695903" y="511017"/>
                </a:cubicBezTo>
                <a:cubicBezTo>
                  <a:pt x="4706881" y="499882"/>
                  <a:pt x="4719027" y="485484"/>
                  <a:pt x="4732342" y="467824"/>
                </a:cubicBezTo>
                <a:cubicBezTo>
                  <a:pt x="4745657" y="450164"/>
                  <a:pt x="4751640" y="437548"/>
                  <a:pt x="4750292" y="429977"/>
                </a:cubicBezTo>
                <a:cubicBezTo>
                  <a:pt x="4749281" y="424298"/>
                  <a:pt x="4750773" y="421432"/>
                  <a:pt x="4754767" y="421380"/>
                </a:cubicBezTo>
                <a:close/>
                <a:moveTo>
                  <a:pt x="5401975" y="239905"/>
                </a:moveTo>
                <a:cubicBezTo>
                  <a:pt x="5405958" y="239262"/>
                  <a:pt x="5410361" y="239560"/>
                  <a:pt x="5415183" y="240800"/>
                </a:cubicBezTo>
                <a:cubicBezTo>
                  <a:pt x="5424827" y="243281"/>
                  <a:pt x="5431126" y="248498"/>
                  <a:pt x="5434080" y="256449"/>
                </a:cubicBezTo>
                <a:cubicBezTo>
                  <a:pt x="5437034" y="264401"/>
                  <a:pt x="5436618" y="274349"/>
                  <a:pt x="5432832" y="286295"/>
                </a:cubicBezTo>
                <a:cubicBezTo>
                  <a:pt x="5429046" y="298240"/>
                  <a:pt x="5422170" y="309666"/>
                  <a:pt x="5412204" y="320571"/>
                </a:cubicBezTo>
                <a:cubicBezTo>
                  <a:pt x="5402237" y="331477"/>
                  <a:pt x="5392629" y="337414"/>
                  <a:pt x="5383380" y="338382"/>
                </a:cubicBezTo>
                <a:cubicBezTo>
                  <a:pt x="5374130" y="339350"/>
                  <a:pt x="5372323" y="336866"/>
                  <a:pt x="5377959" y="330929"/>
                </a:cubicBezTo>
                <a:cubicBezTo>
                  <a:pt x="5383595" y="324992"/>
                  <a:pt x="5388789" y="319001"/>
                  <a:pt x="5393543" y="312957"/>
                </a:cubicBezTo>
                <a:cubicBezTo>
                  <a:pt x="5398297" y="306912"/>
                  <a:pt x="5402431" y="299674"/>
                  <a:pt x="5405944" y="291242"/>
                </a:cubicBezTo>
                <a:cubicBezTo>
                  <a:pt x="5399620" y="291242"/>
                  <a:pt x="5394304" y="289625"/>
                  <a:pt x="5389994" y="286392"/>
                </a:cubicBezTo>
                <a:cubicBezTo>
                  <a:pt x="5385685" y="283158"/>
                  <a:pt x="5382766" y="278927"/>
                  <a:pt x="5381239" y="273700"/>
                </a:cubicBezTo>
                <a:cubicBezTo>
                  <a:pt x="5379712" y="268473"/>
                  <a:pt x="5379432" y="263591"/>
                  <a:pt x="5380400" y="259052"/>
                </a:cubicBezTo>
                <a:cubicBezTo>
                  <a:pt x="5381368" y="254513"/>
                  <a:pt x="5384997" y="249716"/>
                  <a:pt x="5391285" y="244662"/>
                </a:cubicBezTo>
                <a:cubicBezTo>
                  <a:pt x="5394429" y="242134"/>
                  <a:pt x="5397992" y="240549"/>
                  <a:pt x="5401975" y="239905"/>
                </a:cubicBezTo>
                <a:close/>
                <a:moveTo>
                  <a:pt x="5197044" y="235623"/>
                </a:moveTo>
                <a:cubicBezTo>
                  <a:pt x="5200282" y="236009"/>
                  <a:pt x="5204598" y="237154"/>
                  <a:pt x="5209989" y="239058"/>
                </a:cubicBezTo>
                <a:cubicBezTo>
                  <a:pt x="5228302" y="245483"/>
                  <a:pt x="5240337" y="252775"/>
                  <a:pt x="5246094" y="260934"/>
                </a:cubicBezTo>
                <a:cubicBezTo>
                  <a:pt x="5251852" y="269094"/>
                  <a:pt x="5254132" y="278433"/>
                  <a:pt x="5252934" y="288951"/>
                </a:cubicBezTo>
                <a:cubicBezTo>
                  <a:pt x="5251737" y="299470"/>
                  <a:pt x="5245334" y="300212"/>
                  <a:pt x="5233726" y="291178"/>
                </a:cubicBezTo>
                <a:cubicBezTo>
                  <a:pt x="5222118" y="282143"/>
                  <a:pt x="5209868" y="269294"/>
                  <a:pt x="5196975" y="252631"/>
                </a:cubicBezTo>
                <a:cubicBezTo>
                  <a:pt x="5187307" y="240134"/>
                  <a:pt x="5187330" y="234464"/>
                  <a:pt x="5197044" y="235623"/>
                </a:cubicBezTo>
                <a:close/>
                <a:moveTo>
                  <a:pt x="5082237" y="233554"/>
                </a:moveTo>
                <a:cubicBezTo>
                  <a:pt x="5085411" y="233907"/>
                  <a:pt x="5086879" y="238033"/>
                  <a:pt x="5086639" y="245931"/>
                </a:cubicBezTo>
                <a:cubicBezTo>
                  <a:pt x="5086158" y="261726"/>
                  <a:pt x="5080286" y="276601"/>
                  <a:pt x="5069022" y="290554"/>
                </a:cubicBezTo>
                <a:cubicBezTo>
                  <a:pt x="5057757" y="304507"/>
                  <a:pt x="5050096" y="306016"/>
                  <a:pt x="5046038" y="295082"/>
                </a:cubicBezTo>
                <a:cubicBezTo>
                  <a:pt x="5041980" y="284147"/>
                  <a:pt x="5042521" y="275808"/>
                  <a:pt x="5047662" y="270065"/>
                </a:cubicBezTo>
                <a:cubicBezTo>
                  <a:pt x="5052803" y="264322"/>
                  <a:pt x="5059446" y="255571"/>
                  <a:pt x="5067591" y="243812"/>
                </a:cubicBezTo>
                <a:cubicBezTo>
                  <a:pt x="5074181" y="236620"/>
                  <a:pt x="5079062" y="233201"/>
                  <a:pt x="5082237" y="233554"/>
                </a:cubicBezTo>
                <a:close/>
                <a:moveTo>
                  <a:pt x="4109860" y="216888"/>
                </a:moveTo>
                <a:cubicBezTo>
                  <a:pt x="4111365" y="217111"/>
                  <a:pt x="4113053" y="217714"/>
                  <a:pt x="4114925" y="218699"/>
                </a:cubicBezTo>
                <a:cubicBezTo>
                  <a:pt x="4122410" y="222635"/>
                  <a:pt x="4127974" y="226883"/>
                  <a:pt x="4131617" y="231443"/>
                </a:cubicBezTo>
                <a:cubicBezTo>
                  <a:pt x="4135862" y="238312"/>
                  <a:pt x="4135639" y="242923"/>
                  <a:pt x="4130950" y="245275"/>
                </a:cubicBezTo>
                <a:cubicBezTo>
                  <a:pt x="4126261" y="247626"/>
                  <a:pt x="4118094" y="253958"/>
                  <a:pt x="4106450" y="264268"/>
                </a:cubicBezTo>
                <a:cubicBezTo>
                  <a:pt x="4094806" y="274579"/>
                  <a:pt x="4079874" y="285883"/>
                  <a:pt x="4061654" y="298179"/>
                </a:cubicBezTo>
                <a:cubicBezTo>
                  <a:pt x="4043435" y="310476"/>
                  <a:pt x="4025256" y="318467"/>
                  <a:pt x="4007115" y="322152"/>
                </a:cubicBezTo>
                <a:cubicBezTo>
                  <a:pt x="3988975" y="325838"/>
                  <a:pt x="3988444" y="322393"/>
                  <a:pt x="4005523" y="311817"/>
                </a:cubicBezTo>
                <a:cubicBezTo>
                  <a:pt x="4022602" y="301241"/>
                  <a:pt x="4042424" y="286216"/>
                  <a:pt x="4064988" y="266742"/>
                </a:cubicBezTo>
                <a:cubicBezTo>
                  <a:pt x="4087553" y="247268"/>
                  <a:pt x="4099645" y="233408"/>
                  <a:pt x="4101266" y="225162"/>
                </a:cubicBezTo>
                <a:cubicBezTo>
                  <a:pt x="4102481" y="218978"/>
                  <a:pt x="4105346" y="216220"/>
                  <a:pt x="4109860" y="216888"/>
                </a:cubicBezTo>
                <a:close/>
                <a:moveTo>
                  <a:pt x="5265633" y="186355"/>
                </a:moveTo>
                <a:cubicBezTo>
                  <a:pt x="5273239" y="187389"/>
                  <a:pt x="5279044" y="189513"/>
                  <a:pt x="5283049" y="192725"/>
                </a:cubicBezTo>
                <a:cubicBezTo>
                  <a:pt x="5291058" y="199149"/>
                  <a:pt x="5295314" y="205025"/>
                  <a:pt x="5295815" y="210353"/>
                </a:cubicBezTo>
                <a:cubicBezTo>
                  <a:pt x="5296318" y="215680"/>
                  <a:pt x="5289491" y="217666"/>
                  <a:pt x="5275338" y="216311"/>
                </a:cubicBezTo>
                <a:cubicBezTo>
                  <a:pt x="5261184" y="214956"/>
                  <a:pt x="5244564" y="213834"/>
                  <a:pt x="5225477" y="212945"/>
                </a:cubicBezTo>
                <a:cubicBezTo>
                  <a:pt x="5206390" y="212056"/>
                  <a:pt x="5184643" y="212758"/>
                  <a:pt x="5160236" y="215053"/>
                </a:cubicBezTo>
                <a:cubicBezTo>
                  <a:pt x="5165643" y="221678"/>
                  <a:pt x="5167671" y="227342"/>
                  <a:pt x="5166323" y="232046"/>
                </a:cubicBezTo>
                <a:cubicBezTo>
                  <a:pt x="5164976" y="236749"/>
                  <a:pt x="5164301" y="244758"/>
                  <a:pt x="5164301" y="256073"/>
                </a:cubicBezTo>
                <a:cubicBezTo>
                  <a:pt x="5164301" y="267860"/>
                  <a:pt x="5164524" y="279146"/>
                  <a:pt x="5164968" y="289930"/>
                </a:cubicBezTo>
                <a:cubicBezTo>
                  <a:pt x="5165413" y="300714"/>
                  <a:pt x="5161222" y="310827"/>
                  <a:pt x="5152396" y="320270"/>
                </a:cubicBezTo>
                <a:cubicBezTo>
                  <a:pt x="5143569" y="329713"/>
                  <a:pt x="5137991" y="330334"/>
                  <a:pt x="5135661" y="322131"/>
                </a:cubicBezTo>
                <a:cubicBezTo>
                  <a:pt x="5133330" y="313928"/>
                  <a:pt x="5126468" y="304901"/>
                  <a:pt x="5115075" y="295049"/>
                </a:cubicBezTo>
                <a:cubicBezTo>
                  <a:pt x="5103682" y="285198"/>
                  <a:pt x="5102983" y="281398"/>
                  <a:pt x="5112978" y="283649"/>
                </a:cubicBezTo>
                <a:cubicBezTo>
                  <a:pt x="5122973" y="285900"/>
                  <a:pt x="5129731" y="286922"/>
                  <a:pt x="5133251" y="286714"/>
                </a:cubicBezTo>
                <a:cubicBezTo>
                  <a:pt x="5136772" y="286506"/>
                  <a:pt x="5138751" y="278031"/>
                  <a:pt x="5139188" y="261289"/>
                </a:cubicBezTo>
                <a:cubicBezTo>
                  <a:pt x="5139625" y="244547"/>
                  <a:pt x="5138755" y="230232"/>
                  <a:pt x="5136575" y="218344"/>
                </a:cubicBezTo>
                <a:cubicBezTo>
                  <a:pt x="5110433" y="222846"/>
                  <a:pt x="5089599" y="226432"/>
                  <a:pt x="5074077" y="229099"/>
                </a:cubicBezTo>
                <a:cubicBezTo>
                  <a:pt x="5058553" y="231766"/>
                  <a:pt x="5047224" y="233566"/>
                  <a:pt x="5040090" y="234498"/>
                </a:cubicBezTo>
                <a:cubicBezTo>
                  <a:pt x="5032956" y="235430"/>
                  <a:pt x="5024624" y="231375"/>
                  <a:pt x="5015095" y="222334"/>
                </a:cubicBezTo>
                <a:cubicBezTo>
                  <a:pt x="5005566" y="213292"/>
                  <a:pt x="5008932" y="208772"/>
                  <a:pt x="5025194" y="208772"/>
                </a:cubicBezTo>
                <a:cubicBezTo>
                  <a:pt x="5039491" y="208772"/>
                  <a:pt x="5062099" y="206979"/>
                  <a:pt x="5093016" y="203394"/>
                </a:cubicBezTo>
                <a:cubicBezTo>
                  <a:pt x="5123934" y="199809"/>
                  <a:pt x="5150126" y="196672"/>
                  <a:pt x="5171593" y="193983"/>
                </a:cubicBezTo>
                <a:cubicBezTo>
                  <a:pt x="5193061" y="191294"/>
                  <a:pt x="5215001" y="188806"/>
                  <a:pt x="5237415" y="186519"/>
                </a:cubicBezTo>
                <a:cubicBezTo>
                  <a:pt x="5248622" y="185376"/>
                  <a:pt x="5258028" y="185321"/>
                  <a:pt x="5265633" y="186355"/>
                </a:cubicBezTo>
                <a:close/>
                <a:moveTo>
                  <a:pt x="4089795" y="181736"/>
                </a:moveTo>
                <a:cubicBezTo>
                  <a:pt x="4093685" y="182551"/>
                  <a:pt x="4099072" y="185612"/>
                  <a:pt x="4105955" y="190918"/>
                </a:cubicBezTo>
                <a:cubicBezTo>
                  <a:pt x="4113814" y="201601"/>
                  <a:pt x="4114699" y="208094"/>
                  <a:pt x="4108611" y="210396"/>
                </a:cubicBezTo>
                <a:cubicBezTo>
                  <a:pt x="4102524" y="212697"/>
                  <a:pt x="4095253" y="217630"/>
                  <a:pt x="4086800" y="225195"/>
                </a:cubicBezTo>
                <a:cubicBezTo>
                  <a:pt x="4078346" y="232759"/>
                  <a:pt x="4067269" y="241109"/>
                  <a:pt x="4053566" y="250243"/>
                </a:cubicBezTo>
                <a:cubicBezTo>
                  <a:pt x="4039864" y="259378"/>
                  <a:pt x="4027536" y="265344"/>
                  <a:pt x="4016580" y="268140"/>
                </a:cubicBezTo>
                <a:cubicBezTo>
                  <a:pt x="4005624" y="270936"/>
                  <a:pt x="4004961" y="267828"/>
                  <a:pt x="4014590" y="258815"/>
                </a:cubicBezTo>
                <a:cubicBezTo>
                  <a:pt x="4024219" y="249803"/>
                  <a:pt x="4037517" y="237255"/>
                  <a:pt x="4054481" y="221172"/>
                </a:cubicBezTo>
                <a:cubicBezTo>
                  <a:pt x="4071445" y="205090"/>
                  <a:pt x="4080824" y="193374"/>
                  <a:pt x="4082616" y="186024"/>
                </a:cubicBezTo>
                <a:cubicBezTo>
                  <a:pt x="4083513" y="182350"/>
                  <a:pt x="4085906" y="180920"/>
                  <a:pt x="4089795" y="181736"/>
                </a:cubicBezTo>
                <a:close/>
                <a:moveTo>
                  <a:pt x="1556523" y="176232"/>
                </a:moveTo>
                <a:cubicBezTo>
                  <a:pt x="1559433" y="176551"/>
                  <a:pt x="1563453" y="178184"/>
                  <a:pt x="1568582" y="181131"/>
                </a:cubicBezTo>
                <a:cubicBezTo>
                  <a:pt x="1578843" y="187025"/>
                  <a:pt x="1585156" y="193833"/>
                  <a:pt x="1587522" y="201555"/>
                </a:cubicBezTo>
                <a:cubicBezTo>
                  <a:pt x="1589888" y="209277"/>
                  <a:pt x="1589211" y="217383"/>
                  <a:pt x="1585490" y="225872"/>
                </a:cubicBezTo>
                <a:cubicBezTo>
                  <a:pt x="1581768" y="234362"/>
                  <a:pt x="1576423" y="234441"/>
                  <a:pt x="1569454" y="226109"/>
                </a:cubicBezTo>
                <a:cubicBezTo>
                  <a:pt x="1562484" y="217777"/>
                  <a:pt x="1557078" y="209273"/>
                  <a:pt x="1553235" y="200598"/>
                </a:cubicBezTo>
                <a:cubicBezTo>
                  <a:pt x="1550453" y="190961"/>
                  <a:pt x="1549750" y="183834"/>
                  <a:pt x="1551127" y="179216"/>
                </a:cubicBezTo>
                <a:cubicBezTo>
                  <a:pt x="1551815" y="176908"/>
                  <a:pt x="1553614" y="175913"/>
                  <a:pt x="1556523" y="176232"/>
                </a:cubicBezTo>
                <a:close/>
                <a:moveTo>
                  <a:pt x="3309688" y="167536"/>
                </a:moveTo>
                <a:cubicBezTo>
                  <a:pt x="3311561" y="167640"/>
                  <a:pt x="3311002" y="172455"/>
                  <a:pt x="3308012" y="181980"/>
                </a:cubicBezTo>
                <a:cubicBezTo>
                  <a:pt x="3302033" y="201031"/>
                  <a:pt x="3294547" y="219555"/>
                  <a:pt x="3285556" y="237552"/>
                </a:cubicBezTo>
                <a:cubicBezTo>
                  <a:pt x="3277611" y="255205"/>
                  <a:pt x="3272481" y="270366"/>
                  <a:pt x="3270165" y="283036"/>
                </a:cubicBezTo>
                <a:cubicBezTo>
                  <a:pt x="3267849" y="295706"/>
                  <a:pt x="3260647" y="293777"/>
                  <a:pt x="3248558" y="277250"/>
                </a:cubicBezTo>
                <a:cubicBezTo>
                  <a:pt x="3236469" y="260723"/>
                  <a:pt x="3233967" y="250946"/>
                  <a:pt x="3241051" y="247920"/>
                </a:cubicBezTo>
                <a:cubicBezTo>
                  <a:pt x="3248135" y="244895"/>
                  <a:pt x="3255825" y="237703"/>
                  <a:pt x="3264121" y="226346"/>
                </a:cubicBezTo>
                <a:cubicBezTo>
                  <a:pt x="3272416" y="214988"/>
                  <a:pt x="3283301" y="199992"/>
                  <a:pt x="3296774" y="181357"/>
                </a:cubicBezTo>
                <a:cubicBezTo>
                  <a:pt x="3303510" y="172039"/>
                  <a:pt x="3307814" y="167432"/>
                  <a:pt x="3309688" y="167536"/>
                </a:cubicBezTo>
                <a:close/>
                <a:moveTo>
                  <a:pt x="1942772" y="159922"/>
                </a:moveTo>
                <a:cubicBezTo>
                  <a:pt x="1939653" y="159276"/>
                  <a:pt x="1923724" y="161442"/>
                  <a:pt x="1894986" y="166418"/>
                </a:cubicBezTo>
                <a:lnTo>
                  <a:pt x="1898665" y="203351"/>
                </a:lnTo>
                <a:cubicBezTo>
                  <a:pt x="1916834" y="199752"/>
                  <a:pt x="1931418" y="197278"/>
                  <a:pt x="1942417" y="195930"/>
                </a:cubicBezTo>
                <a:cubicBezTo>
                  <a:pt x="1944883" y="182809"/>
                  <a:pt x="1946339" y="173688"/>
                  <a:pt x="1946783" y="168569"/>
                </a:cubicBezTo>
                <a:cubicBezTo>
                  <a:pt x="1947228" y="163449"/>
                  <a:pt x="1945891" y="160567"/>
                  <a:pt x="1942772" y="159922"/>
                </a:cubicBezTo>
                <a:close/>
                <a:moveTo>
                  <a:pt x="5182733" y="154654"/>
                </a:moveTo>
                <a:cubicBezTo>
                  <a:pt x="5188109" y="154964"/>
                  <a:pt x="5192652" y="156595"/>
                  <a:pt x="5196363" y="159545"/>
                </a:cubicBezTo>
                <a:cubicBezTo>
                  <a:pt x="5203784" y="165446"/>
                  <a:pt x="5203350" y="170193"/>
                  <a:pt x="5195061" y="173785"/>
                </a:cubicBezTo>
                <a:cubicBezTo>
                  <a:pt x="5186773" y="177377"/>
                  <a:pt x="5176494" y="179855"/>
                  <a:pt x="5164226" y="181217"/>
                </a:cubicBezTo>
                <a:cubicBezTo>
                  <a:pt x="5151958" y="182579"/>
                  <a:pt x="5142719" y="183712"/>
                  <a:pt x="5136510" y="184616"/>
                </a:cubicBezTo>
                <a:lnTo>
                  <a:pt x="5112612" y="188595"/>
                </a:lnTo>
                <a:cubicBezTo>
                  <a:pt x="5102502" y="189541"/>
                  <a:pt x="5092589" y="187283"/>
                  <a:pt x="5082874" y="181819"/>
                </a:cubicBezTo>
                <a:cubicBezTo>
                  <a:pt x="5073159" y="176356"/>
                  <a:pt x="5073807" y="172971"/>
                  <a:pt x="5084821" y="171666"/>
                </a:cubicBezTo>
                <a:cubicBezTo>
                  <a:pt x="5095834" y="170361"/>
                  <a:pt x="5108636" y="168386"/>
                  <a:pt x="5123228" y="165740"/>
                </a:cubicBezTo>
                <a:cubicBezTo>
                  <a:pt x="5137819" y="163094"/>
                  <a:pt x="5151446" y="160409"/>
                  <a:pt x="5164108" y="157685"/>
                </a:cubicBezTo>
                <a:cubicBezTo>
                  <a:pt x="5171149" y="155354"/>
                  <a:pt x="5177357" y="154344"/>
                  <a:pt x="5182733" y="154654"/>
                </a:cubicBezTo>
                <a:close/>
                <a:moveTo>
                  <a:pt x="3724962" y="154505"/>
                </a:moveTo>
                <a:cubicBezTo>
                  <a:pt x="3727447" y="154834"/>
                  <a:pt x="3730497" y="155625"/>
                  <a:pt x="3734110" y="156878"/>
                </a:cubicBezTo>
                <a:cubicBezTo>
                  <a:pt x="3748565" y="161890"/>
                  <a:pt x="3754416" y="167511"/>
                  <a:pt x="3751663" y="173742"/>
                </a:cubicBezTo>
                <a:cubicBezTo>
                  <a:pt x="3748909" y="179973"/>
                  <a:pt x="3746687" y="191642"/>
                  <a:pt x="3744994" y="208750"/>
                </a:cubicBezTo>
                <a:cubicBezTo>
                  <a:pt x="3745941" y="208234"/>
                  <a:pt x="3752061" y="203634"/>
                  <a:pt x="3763354" y="194951"/>
                </a:cubicBezTo>
                <a:cubicBezTo>
                  <a:pt x="3774647" y="186268"/>
                  <a:pt x="3782071" y="178073"/>
                  <a:pt x="3785627" y="170365"/>
                </a:cubicBezTo>
                <a:cubicBezTo>
                  <a:pt x="3789184" y="162657"/>
                  <a:pt x="3795673" y="165124"/>
                  <a:pt x="3805094" y="177764"/>
                </a:cubicBezTo>
                <a:cubicBezTo>
                  <a:pt x="3814516" y="190405"/>
                  <a:pt x="3814946" y="197823"/>
                  <a:pt x="3806385" y="200017"/>
                </a:cubicBezTo>
                <a:cubicBezTo>
                  <a:pt x="3797824" y="202211"/>
                  <a:pt x="3788281" y="205943"/>
                  <a:pt x="3777755" y="211213"/>
                </a:cubicBezTo>
                <a:cubicBezTo>
                  <a:pt x="3767229" y="216483"/>
                  <a:pt x="3756244" y="221577"/>
                  <a:pt x="3744801" y="226496"/>
                </a:cubicBezTo>
                <a:cubicBezTo>
                  <a:pt x="3743998" y="241482"/>
                  <a:pt x="3745052" y="252506"/>
                  <a:pt x="3747963" y="259568"/>
                </a:cubicBezTo>
                <a:cubicBezTo>
                  <a:pt x="3750874" y="266631"/>
                  <a:pt x="3757850" y="271173"/>
                  <a:pt x="3768892" y="273195"/>
                </a:cubicBezTo>
                <a:cubicBezTo>
                  <a:pt x="3779935" y="275217"/>
                  <a:pt x="3792532" y="275192"/>
                  <a:pt x="3806686" y="273120"/>
                </a:cubicBezTo>
                <a:cubicBezTo>
                  <a:pt x="3820840" y="271048"/>
                  <a:pt x="3829150" y="266720"/>
                  <a:pt x="3831617" y="260138"/>
                </a:cubicBezTo>
                <a:cubicBezTo>
                  <a:pt x="3834083" y="253556"/>
                  <a:pt x="3837718" y="242668"/>
                  <a:pt x="3842522" y="227475"/>
                </a:cubicBezTo>
                <a:cubicBezTo>
                  <a:pt x="3847326" y="212281"/>
                  <a:pt x="3850481" y="213400"/>
                  <a:pt x="3851987" y="230830"/>
                </a:cubicBezTo>
                <a:cubicBezTo>
                  <a:pt x="3853493" y="248261"/>
                  <a:pt x="3856282" y="261221"/>
                  <a:pt x="3860354" y="269710"/>
                </a:cubicBezTo>
                <a:cubicBezTo>
                  <a:pt x="3864427" y="278200"/>
                  <a:pt x="3859634" y="285710"/>
                  <a:pt x="3845975" y="292242"/>
                </a:cubicBezTo>
                <a:cubicBezTo>
                  <a:pt x="3832316" y="298774"/>
                  <a:pt x="3813143" y="301811"/>
                  <a:pt x="3788456" y="301352"/>
                </a:cubicBezTo>
                <a:cubicBezTo>
                  <a:pt x="3763770" y="300893"/>
                  <a:pt x="3746748" y="296724"/>
                  <a:pt x="3737391" y="288844"/>
                </a:cubicBezTo>
                <a:cubicBezTo>
                  <a:pt x="3728034" y="280964"/>
                  <a:pt x="3722885" y="270399"/>
                  <a:pt x="3721946" y="257148"/>
                </a:cubicBezTo>
                <a:cubicBezTo>
                  <a:pt x="3721007" y="243898"/>
                  <a:pt x="3720986" y="227507"/>
                  <a:pt x="3721882" y="207976"/>
                </a:cubicBezTo>
                <a:cubicBezTo>
                  <a:pt x="3722778" y="188444"/>
                  <a:pt x="3721426" y="173792"/>
                  <a:pt x="3717827" y="164019"/>
                </a:cubicBezTo>
                <a:cubicBezTo>
                  <a:pt x="3715127" y="156690"/>
                  <a:pt x="3717505" y="153518"/>
                  <a:pt x="3724962" y="154505"/>
                </a:cubicBezTo>
                <a:close/>
                <a:moveTo>
                  <a:pt x="5838022" y="150866"/>
                </a:moveTo>
                <a:cubicBezTo>
                  <a:pt x="5823266" y="154437"/>
                  <a:pt x="5811808" y="157326"/>
                  <a:pt x="5803648" y="159534"/>
                </a:cubicBezTo>
                <a:cubicBezTo>
                  <a:pt x="5798773" y="178205"/>
                  <a:pt x="5796335" y="189233"/>
                  <a:pt x="5796335" y="192617"/>
                </a:cubicBezTo>
                <a:cubicBezTo>
                  <a:pt x="5796335" y="194639"/>
                  <a:pt x="5798285" y="196948"/>
                  <a:pt x="5802186" y="199544"/>
                </a:cubicBezTo>
                <a:cubicBezTo>
                  <a:pt x="5806087" y="202139"/>
                  <a:pt x="5811206" y="205653"/>
                  <a:pt x="5817544" y="210084"/>
                </a:cubicBezTo>
                <a:cubicBezTo>
                  <a:pt x="5825847" y="195328"/>
                  <a:pt x="5832673" y="175588"/>
                  <a:pt x="5838022" y="150866"/>
                </a:cubicBezTo>
                <a:close/>
                <a:moveTo>
                  <a:pt x="5958084" y="150514"/>
                </a:moveTo>
                <a:cubicBezTo>
                  <a:pt x="5955934" y="150505"/>
                  <a:pt x="5952958" y="150830"/>
                  <a:pt x="5949154" y="151490"/>
                </a:cubicBezTo>
                <a:cubicBezTo>
                  <a:pt x="5941547" y="152809"/>
                  <a:pt x="5927949" y="154695"/>
                  <a:pt x="5908360" y="157147"/>
                </a:cubicBezTo>
                <a:cubicBezTo>
                  <a:pt x="5909220" y="175345"/>
                  <a:pt x="5910067" y="195693"/>
                  <a:pt x="5910898" y="218193"/>
                </a:cubicBezTo>
                <a:cubicBezTo>
                  <a:pt x="5922142" y="217361"/>
                  <a:pt x="5938840" y="214902"/>
                  <a:pt x="5960996" y="210815"/>
                </a:cubicBezTo>
                <a:cubicBezTo>
                  <a:pt x="5962688" y="187699"/>
                  <a:pt x="5963534" y="172190"/>
                  <a:pt x="5963534" y="164288"/>
                </a:cubicBezTo>
                <a:cubicBezTo>
                  <a:pt x="5963534" y="157147"/>
                  <a:pt x="5963040" y="152899"/>
                  <a:pt x="5962050" y="151543"/>
                </a:cubicBezTo>
                <a:cubicBezTo>
                  <a:pt x="5961556" y="150866"/>
                  <a:pt x="5960234" y="150523"/>
                  <a:pt x="5958084" y="150514"/>
                </a:cubicBezTo>
                <a:close/>
                <a:moveTo>
                  <a:pt x="1629624" y="145443"/>
                </a:moveTo>
                <a:cubicBezTo>
                  <a:pt x="1631140" y="145353"/>
                  <a:pt x="1633002" y="145608"/>
                  <a:pt x="1635211" y="146209"/>
                </a:cubicBezTo>
                <a:cubicBezTo>
                  <a:pt x="1644044" y="148611"/>
                  <a:pt x="1652394" y="152511"/>
                  <a:pt x="1660259" y="157910"/>
                </a:cubicBezTo>
                <a:cubicBezTo>
                  <a:pt x="1668125" y="163310"/>
                  <a:pt x="1669423" y="168210"/>
                  <a:pt x="1664153" y="172613"/>
                </a:cubicBezTo>
                <a:cubicBezTo>
                  <a:pt x="1658883" y="177015"/>
                  <a:pt x="1651630" y="187129"/>
                  <a:pt x="1642395" y="202953"/>
                </a:cubicBezTo>
                <a:cubicBezTo>
                  <a:pt x="1633160" y="218777"/>
                  <a:pt x="1624147" y="231953"/>
                  <a:pt x="1615357" y="242478"/>
                </a:cubicBezTo>
                <a:cubicBezTo>
                  <a:pt x="1648310" y="238922"/>
                  <a:pt x="1672320" y="235559"/>
                  <a:pt x="1687384" y="232390"/>
                </a:cubicBezTo>
                <a:cubicBezTo>
                  <a:pt x="1702448" y="229221"/>
                  <a:pt x="1714232" y="232114"/>
                  <a:pt x="1722736" y="241069"/>
                </a:cubicBezTo>
                <a:cubicBezTo>
                  <a:pt x="1731240" y="250025"/>
                  <a:pt x="1733857" y="255675"/>
                  <a:pt x="1730587" y="258019"/>
                </a:cubicBezTo>
                <a:cubicBezTo>
                  <a:pt x="1727318" y="260364"/>
                  <a:pt x="1716778" y="261536"/>
                  <a:pt x="1698967" y="261536"/>
                </a:cubicBezTo>
                <a:cubicBezTo>
                  <a:pt x="1682992" y="261536"/>
                  <a:pt x="1662464" y="262659"/>
                  <a:pt x="1637383" y="264903"/>
                </a:cubicBezTo>
                <a:cubicBezTo>
                  <a:pt x="1612302" y="267147"/>
                  <a:pt x="1589329" y="270524"/>
                  <a:pt x="1568464" y="275034"/>
                </a:cubicBezTo>
                <a:cubicBezTo>
                  <a:pt x="1547599" y="279544"/>
                  <a:pt x="1533209" y="281319"/>
                  <a:pt x="1525293" y="280358"/>
                </a:cubicBezTo>
                <a:cubicBezTo>
                  <a:pt x="1517377" y="279397"/>
                  <a:pt x="1510813" y="275608"/>
                  <a:pt x="1505600" y="268990"/>
                </a:cubicBezTo>
                <a:cubicBezTo>
                  <a:pt x="1500388" y="262372"/>
                  <a:pt x="1504424" y="258790"/>
                  <a:pt x="1517711" y="258245"/>
                </a:cubicBezTo>
                <a:cubicBezTo>
                  <a:pt x="1530997" y="257700"/>
                  <a:pt x="1557508" y="253542"/>
                  <a:pt x="1597245" y="245769"/>
                </a:cubicBezTo>
                <a:cubicBezTo>
                  <a:pt x="1602952" y="235158"/>
                  <a:pt x="1609621" y="219631"/>
                  <a:pt x="1617250" y="199189"/>
                </a:cubicBezTo>
                <a:cubicBezTo>
                  <a:pt x="1624879" y="178747"/>
                  <a:pt x="1627571" y="164206"/>
                  <a:pt x="1625327" y="155566"/>
                </a:cubicBezTo>
                <a:cubicBezTo>
                  <a:pt x="1623644" y="149086"/>
                  <a:pt x="1625076" y="145711"/>
                  <a:pt x="1629624" y="145443"/>
                </a:cubicBezTo>
                <a:close/>
                <a:moveTo>
                  <a:pt x="3412362" y="144752"/>
                </a:moveTo>
                <a:cubicBezTo>
                  <a:pt x="3415206" y="144278"/>
                  <a:pt x="3418353" y="144520"/>
                  <a:pt x="3421802" y="145478"/>
                </a:cubicBezTo>
                <a:cubicBezTo>
                  <a:pt x="3428700" y="147392"/>
                  <a:pt x="3435676" y="150514"/>
                  <a:pt x="3442732" y="154845"/>
                </a:cubicBezTo>
                <a:cubicBezTo>
                  <a:pt x="3449787" y="159176"/>
                  <a:pt x="3451203" y="163984"/>
                  <a:pt x="3446980" y="169268"/>
                </a:cubicBezTo>
                <a:cubicBezTo>
                  <a:pt x="3442757" y="174552"/>
                  <a:pt x="3438196" y="184547"/>
                  <a:pt x="3433300" y="199253"/>
                </a:cubicBezTo>
                <a:cubicBezTo>
                  <a:pt x="3428402" y="213959"/>
                  <a:pt x="3422476" y="226976"/>
                  <a:pt x="3415521" y="238305"/>
                </a:cubicBezTo>
                <a:cubicBezTo>
                  <a:pt x="3430793" y="250624"/>
                  <a:pt x="3446768" y="260737"/>
                  <a:pt x="3463446" y="268646"/>
                </a:cubicBezTo>
                <a:cubicBezTo>
                  <a:pt x="3480124" y="276554"/>
                  <a:pt x="3497002" y="282287"/>
                  <a:pt x="3514081" y="285843"/>
                </a:cubicBezTo>
                <a:cubicBezTo>
                  <a:pt x="3531160" y="289399"/>
                  <a:pt x="3532856" y="293429"/>
                  <a:pt x="3519169" y="297932"/>
                </a:cubicBezTo>
                <a:cubicBezTo>
                  <a:pt x="3505481" y="302435"/>
                  <a:pt x="3490133" y="305145"/>
                  <a:pt x="3473126" y="306063"/>
                </a:cubicBezTo>
                <a:cubicBezTo>
                  <a:pt x="3456118" y="306981"/>
                  <a:pt x="3443330" y="303413"/>
                  <a:pt x="3434762" y="295361"/>
                </a:cubicBezTo>
                <a:cubicBezTo>
                  <a:pt x="3426194" y="287309"/>
                  <a:pt x="3414202" y="274235"/>
                  <a:pt x="3398786" y="256137"/>
                </a:cubicBezTo>
                <a:cubicBezTo>
                  <a:pt x="3385966" y="267595"/>
                  <a:pt x="3372336" y="275411"/>
                  <a:pt x="3357895" y="279584"/>
                </a:cubicBezTo>
                <a:cubicBezTo>
                  <a:pt x="3343454" y="283757"/>
                  <a:pt x="3329849" y="285090"/>
                  <a:pt x="3317079" y="283584"/>
                </a:cubicBezTo>
                <a:cubicBezTo>
                  <a:pt x="3304309" y="282079"/>
                  <a:pt x="3303248" y="279408"/>
                  <a:pt x="3313896" y="275572"/>
                </a:cubicBezTo>
                <a:cubicBezTo>
                  <a:pt x="3324543" y="271736"/>
                  <a:pt x="3336420" y="266541"/>
                  <a:pt x="3349527" y="259988"/>
                </a:cubicBezTo>
                <a:cubicBezTo>
                  <a:pt x="3362634" y="253434"/>
                  <a:pt x="3373325" y="246343"/>
                  <a:pt x="3381599" y="238714"/>
                </a:cubicBezTo>
                <a:cubicBezTo>
                  <a:pt x="3376824" y="233193"/>
                  <a:pt x="3369367" y="224919"/>
                  <a:pt x="3359229" y="213891"/>
                </a:cubicBezTo>
                <a:cubicBezTo>
                  <a:pt x="3349090" y="202863"/>
                  <a:pt x="3340612" y="195252"/>
                  <a:pt x="3333793" y="191058"/>
                </a:cubicBezTo>
                <a:cubicBezTo>
                  <a:pt x="3326974" y="186863"/>
                  <a:pt x="3325931" y="183364"/>
                  <a:pt x="3330663" y="180561"/>
                </a:cubicBezTo>
                <a:cubicBezTo>
                  <a:pt x="3335395" y="177757"/>
                  <a:pt x="3340292" y="176850"/>
                  <a:pt x="3345354" y="177840"/>
                </a:cubicBezTo>
                <a:cubicBezTo>
                  <a:pt x="3350417" y="178829"/>
                  <a:pt x="3358304" y="184451"/>
                  <a:pt x="3369016" y="194704"/>
                </a:cubicBezTo>
                <a:cubicBezTo>
                  <a:pt x="3379728" y="204957"/>
                  <a:pt x="3388569" y="214135"/>
                  <a:pt x="3395538" y="222237"/>
                </a:cubicBezTo>
                <a:cubicBezTo>
                  <a:pt x="3402464" y="209331"/>
                  <a:pt x="3406824" y="197583"/>
                  <a:pt x="3408616" y="186992"/>
                </a:cubicBezTo>
                <a:cubicBezTo>
                  <a:pt x="3410409" y="176402"/>
                  <a:pt x="3410570" y="171326"/>
                  <a:pt x="3409100" y="171763"/>
                </a:cubicBezTo>
                <a:cubicBezTo>
                  <a:pt x="3407630" y="172200"/>
                  <a:pt x="3403898" y="173326"/>
                  <a:pt x="3397904" y="175140"/>
                </a:cubicBezTo>
                <a:cubicBezTo>
                  <a:pt x="3391910" y="176954"/>
                  <a:pt x="3385389" y="178987"/>
                  <a:pt x="3378341" y="181238"/>
                </a:cubicBezTo>
                <a:cubicBezTo>
                  <a:pt x="3371292" y="183490"/>
                  <a:pt x="3363774" y="181894"/>
                  <a:pt x="3355787" y="176452"/>
                </a:cubicBezTo>
                <a:cubicBezTo>
                  <a:pt x="3347799" y="171010"/>
                  <a:pt x="3348097" y="167637"/>
                  <a:pt x="3356680" y="166332"/>
                </a:cubicBezTo>
                <a:cubicBezTo>
                  <a:pt x="3365262" y="165027"/>
                  <a:pt x="3374297" y="162650"/>
                  <a:pt x="3383783" y="159201"/>
                </a:cubicBezTo>
                <a:cubicBezTo>
                  <a:pt x="3393269" y="155752"/>
                  <a:pt x="3400252" y="152124"/>
                  <a:pt x="3404734" y="148317"/>
                </a:cubicBezTo>
                <a:cubicBezTo>
                  <a:pt x="3406974" y="146413"/>
                  <a:pt x="3409517" y="145225"/>
                  <a:pt x="3412362" y="144752"/>
                </a:cubicBezTo>
                <a:close/>
                <a:moveTo>
                  <a:pt x="4064698" y="143552"/>
                </a:moveTo>
                <a:cubicBezTo>
                  <a:pt x="4068140" y="142807"/>
                  <a:pt x="4073302" y="144176"/>
                  <a:pt x="4080186" y="147661"/>
                </a:cubicBezTo>
                <a:cubicBezTo>
                  <a:pt x="4092618" y="157455"/>
                  <a:pt x="4096351" y="164102"/>
                  <a:pt x="4091382" y="167601"/>
                </a:cubicBezTo>
                <a:cubicBezTo>
                  <a:pt x="4086413" y="171100"/>
                  <a:pt x="4080537" y="175818"/>
                  <a:pt x="4073754" y="181755"/>
                </a:cubicBezTo>
                <a:cubicBezTo>
                  <a:pt x="4066971" y="187691"/>
                  <a:pt x="4058740" y="194528"/>
                  <a:pt x="4049060" y="202265"/>
                </a:cubicBezTo>
                <a:cubicBezTo>
                  <a:pt x="4039380" y="210001"/>
                  <a:pt x="4027908" y="216193"/>
                  <a:pt x="4014644" y="220839"/>
                </a:cubicBezTo>
                <a:cubicBezTo>
                  <a:pt x="4001379" y="225485"/>
                  <a:pt x="3999594" y="223277"/>
                  <a:pt x="4009288" y="214214"/>
                </a:cubicBezTo>
                <a:cubicBezTo>
                  <a:pt x="4018982" y="205151"/>
                  <a:pt x="4029780" y="194001"/>
                  <a:pt x="4041682" y="180765"/>
                </a:cubicBezTo>
                <a:cubicBezTo>
                  <a:pt x="4053585" y="167529"/>
                  <a:pt x="4059536" y="157986"/>
                  <a:pt x="4059536" y="152135"/>
                </a:cubicBezTo>
                <a:cubicBezTo>
                  <a:pt x="4059536" y="147159"/>
                  <a:pt x="4061256" y="144298"/>
                  <a:pt x="4064698" y="143552"/>
                </a:cubicBezTo>
                <a:close/>
                <a:moveTo>
                  <a:pt x="4525202" y="142068"/>
                </a:moveTo>
                <a:cubicBezTo>
                  <a:pt x="4517767" y="142498"/>
                  <a:pt x="4501673" y="144363"/>
                  <a:pt x="4476922" y="147661"/>
                </a:cubicBezTo>
                <a:cubicBezTo>
                  <a:pt x="4478672" y="180242"/>
                  <a:pt x="4479933" y="202405"/>
                  <a:pt x="4480708" y="214149"/>
                </a:cubicBezTo>
                <a:cubicBezTo>
                  <a:pt x="4498045" y="211554"/>
                  <a:pt x="4515762" y="209015"/>
                  <a:pt x="4533860" y="206535"/>
                </a:cubicBezTo>
                <a:cubicBezTo>
                  <a:pt x="4536283" y="194446"/>
                  <a:pt x="4537943" y="181844"/>
                  <a:pt x="4538839" y="168730"/>
                </a:cubicBezTo>
                <a:cubicBezTo>
                  <a:pt x="4539736" y="155616"/>
                  <a:pt x="4539546" y="147786"/>
                  <a:pt x="4538269" y="145241"/>
                </a:cubicBezTo>
                <a:cubicBezTo>
                  <a:pt x="4536993" y="142695"/>
                  <a:pt x="4532637" y="141638"/>
                  <a:pt x="4525202" y="142068"/>
                </a:cubicBezTo>
                <a:close/>
                <a:moveTo>
                  <a:pt x="2937652" y="140068"/>
                </a:moveTo>
                <a:cubicBezTo>
                  <a:pt x="2930668" y="142764"/>
                  <a:pt x="2922064" y="144800"/>
                  <a:pt x="2911840" y="146177"/>
                </a:cubicBezTo>
                <a:cubicBezTo>
                  <a:pt x="2914521" y="153662"/>
                  <a:pt x="2916522" y="160122"/>
                  <a:pt x="2917841" y="165557"/>
                </a:cubicBezTo>
                <a:cubicBezTo>
                  <a:pt x="2925785" y="164726"/>
                  <a:pt x="2932726" y="163650"/>
                  <a:pt x="2938663" y="162331"/>
                </a:cubicBezTo>
                <a:cubicBezTo>
                  <a:pt x="2938663" y="158445"/>
                  <a:pt x="2938326" y="151024"/>
                  <a:pt x="2937652" y="140068"/>
                </a:cubicBezTo>
                <a:close/>
                <a:moveTo>
                  <a:pt x="4871995" y="139939"/>
                </a:moveTo>
                <a:cubicBezTo>
                  <a:pt x="4876076" y="140527"/>
                  <a:pt x="4881405" y="142477"/>
                  <a:pt x="4887980" y="145789"/>
                </a:cubicBezTo>
                <a:cubicBezTo>
                  <a:pt x="4901130" y="152415"/>
                  <a:pt x="4905962" y="158054"/>
                  <a:pt x="4902478" y="162707"/>
                </a:cubicBezTo>
                <a:cubicBezTo>
                  <a:pt x="4898993" y="167361"/>
                  <a:pt x="4896193" y="170953"/>
                  <a:pt x="4894078" y="173484"/>
                </a:cubicBezTo>
                <a:cubicBezTo>
                  <a:pt x="4891963" y="176015"/>
                  <a:pt x="4887768" y="184666"/>
                  <a:pt x="4881495" y="199436"/>
                </a:cubicBezTo>
                <a:cubicBezTo>
                  <a:pt x="4875221" y="214207"/>
                  <a:pt x="4870012" y="224488"/>
                  <a:pt x="4865867" y="230282"/>
                </a:cubicBezTo>
                <a:cubicBezTo>
                  <a:pt x="4882903" y="244321"/>
                  <a:pt x="4899603" y="254875"/>
                  <a:pt x="4915965" y="261945"/>
                </a:cubicBezTo>
                <a:cubicBezTo>
                  <a:pt x="4932327" y="269015"/>
                  <a:pt x="4945839" y="274457"/>
                  <a:pt x="4956501" y="278271"/>
                </a:cubicBezTo>
                <a:cubicBezTo>
                  <a:pt x="4967163" y="282086"/>
                  <a:pt x="4966313" y="285872"/>
                  <a:pt x="4953952" y="289629"/>
                </a:cubicBezTo>
                <a:cubicBezTo>
                  <a:pt x="4941591" y="293386"/>
                  <a:pt x="4930065" y="295494"/>
                  <a:pt x="4919374" y="295953"/>
                </a:cubicBezTo>
                <a:cubicBezTo>
                  <a:pt x="4908684" y="296412"/>
                  <a:pt x="4899538" y="293325"/>
                  <a:pt x="4891938" y="286693"/>
                </a:cubicBezTo>
                <a:cubicBezTo>
                  <a:pt x="4884338" y="280060"/>
                  <a:pt x="4871066" y="266728"/>
                  <a:pt x="4852122" y="246694"/>
                </a:cubicBezTo>
                <a:cubicBezTo>
                  <a:pt x="4838399" y="260733"/>
                  <a:pt x="4824528" y="270542"/>
                  <a:pt x="4810511" y="276120"/>
                </a:cubicBezTo>
                <a:cubicBezTo>
                  <a:pt x="4796493" y="281699"/>
                  <a:pt x="4783064" y="283749"/>
                  <a:pt x="4770222" y="282272"/>
                </a:cubicBezTo>
                <a:cubicBezTo>
                  <a:pt x="4757380" y="280795"/>
                  <a:pt x="4756050" y="278128"/>
                  <a:pt x="4766231" y="274270"/>
                </a:cubicBezTo>
                <a:cubicBezTo>
                  <a:pt x="4776413" y="270413"/>
                  <a:pt x="4788477" y="264559"/>
                  <a:pt x="4802423" y="256707"/>
                </a:cubicBezTo>
                <a:cubicBezTo>
                  <a:pt x="4816368" y="248856"/>
                  <a:pt x="4827565" y="239868"/>
                  <a:pt x="4836011" y="229744"/>
                </a:cubicBezTo>
                <a:cubicBezTo>
                  <a:pt x="4825987" y="219591"/>
                  <a:pt x="4817085" y="211704"/>
                  <a:pt x="4809306" y="206083"/>
                </a:cubicBezTo>
                <a:cubicBezTo>
                  <a:pt x="4801526" y="200461"/>
                  <a:pt x="4794808" y="195231"/>
                  <a:pt x="4789151" y="190391"/>
                </a:cubicBezTo>
                <a:cubicBezTo>
                  <a:pt x="4783494" y="185551"/>
                  <a:pt x="4786093" y="183131"/>
                  <a:pt x="4796948" y="183131"/>
                </a:cubicBezTo>
                <a:cubicBezTo>
                  <a:pt x="4807331" y="183131"/>
                  <a:pt x="4814332" y="184942"/>
                  <a:pt x="4817953" y="188563"/>
                </a:cubicBezTo>
                <a:cubicBezTo>
                  <a:pt x="4821574" y="192184"/>
                  <a:pt x="4830934" y="200712"/>
                  <a:pt x="4846035" y="214149"/>
                </a:cubicBezTo>
                <a:cubicBezTo>
                  <a:pt x="4853821" y="202935"/>
                  <a:pt x="4859497" y="191610"/>
                  <a:pt x="4863060" y="180174"/>
                </a:cubicBezTo>
                <a:cubicBezTo>
                  <a:pt x="4866624" y="168737"/>
                  <a:pt x="4865724" y="163858"/>
                  <a:pt x="4860361" y="165536"/>
                </a:cubicBezTo>
                <a:cubicBezTo>
                  <a:pt x="4840629" y="173624"/>
                  <a:pt x="4826328" y="178600"/>
                  <a:pt x="4817459" y="180464"/>
                </a:cubicBezTo>
                <a:cubicBezTo>
                  <a:pt x="4808589" y="182328"/>
                  <a:pt x="4800239" y="179948"/>
                  <a:pt x="4792409" y="173323"/>
                </a:cubicBezTo>
                <a:cubicBezTo>
                  <a:pt x="4784580" y="166697"/>
                  <a:pt x="4786136" y="163091"/>
                  <a:pt x="4797077" y="162503"/>
                </a:cubicBezTo>
                <a:cubicBezTo>
                  <a:pt x="4808019" y="161915"/>
                  <a:pt x="4821029" y="159463"/>
                  <a:pt x="4836108" y="155146"/>
                </a:cubicBezTo>
                <a:cubicBezTo>
                  <a:pt x="4851187" y="150830"/>
                  <a:pt x="4860314" y="146535"/>
                  <a:pt x="4863491" y="142262"/>
                </a:cubicBezTo>
                <a:cubicBezTo>
                  <a:pt x="4865079" y="140125"/>
                  <a:pt x="4867914" y="139351"/>
                  <a:pt x="4871995" y="139939"/>
                </a:cubicBezTo>
                <a:close/>
                <a:moveTo>
                  <a:pt x="3664633" y="136537"/>
                </a:moveTo>
                <a:cubicBezTo>
                  <a:pt x="3669312" y="135960"/>
                  <a:pt x="3675188" y="138180"/>
                  <a:pt x="3682260" y="143197"/>
                </a:cubicBezTo>
                <a:cubicBezTo>
                  <a:pt x="3691688" y="149887"/>
                  <a:pt x="3695259" y="155100"/>
                  <a:pt x="3692972" y="158835"/>
                </a:cubicBezTo>
                <a:cubicBezTo>
                  <a:pt x="3690684" y="162571"/>
                  <a:pt x="3689322" y="172706"/>
                  <a:pt x="3688885" y="189240"/>
                </a:cubicBezTo>
                <a:cubicBezTo>
                  <a:pt x="3688447" y="205774"/>
                  <a:pt x="3688692" y="220014"/>
                  <a:pt x="3689616" y="231960"/>
                </a:cubicBezTo>
                <a:cubicBezTo>
                  <a:pt x="3690541" y="243905"/>
                  <a:pt x="3691004" y="255542"/>
                  <a:pt x="3691004" y="266871"/>
                </a:cubicBezTo>
                <a:cubicBezTo>
                  <a:pt x="3691004" y="279404"/>
                  <a:pt x="3686978" y="290873"/>
                  <a:pt x="3678926" y="301277"/>
                </a:cubicBezTo>
                <a:cubicBezTo>
                  <a:pt x="3670873" y="311681"/>
                  <a:pt x="3664653" y="311688"/>
                  <a:pt x="3660265" y="301298"/>
                </a:cubicBezTo>
                <a:cubicBezTo>
                  <a:pt x="3655877" y="290909"/>
                  <a:pt x="3649754" y="281885"/>
                  <a:pt x="3641896" y="274227"/>
                </a:cubicBezTo>
                <a:cubicBezTo>
                  <a:pt x="3634037" y="266570"/>
                  <a:pt x="3634195" y="263419"/>
                  <a:pt x="3642369" y="264774"/>
                </a:cubicBezTo>
                <a:cubicBezTo>
                  <a:pt x="3650543" y="266129"/>
                  <a:pt x="3656831" y="266806"/>
                  <a:pt x="3661233" y="266806"/>
                </a:cubicBezTo>
                <a:cubicBezTo>
                  <a:pt x="3663872" y="266806"/>
                  <a:pt x="3665191" y="259177"/>
                  <a:pt x="3665191" y="243919"/>
                </a:cubicBezTo>
                <a:cubicBezTo>
                  <a:pt x="3665191" y="226009"/>
                  <a:pt x="3664976" y="207843"/>
                  <a:pt x="3664546" y="189423"/>
                </a:cubicBezTo>
                <a:cubicBezTo>
                  <a:pt x="3664116" y="171003"/>
                  <a:pt x="3662729" y="161320"/>
                  <a:pt x="3660384" y="160373"/>
                </a:cubicBezTo>
                <a:cubicBezTo>
                  <a:pt x="3658039" y="159427"/>
                  <a:pt x="3653303" y="159613"/>
                  <a:pt x="3646176" y="160933"/>
                </a:cubicBezTo>
                <a:cubicBezTo>
                  <a:pt x="3639049" y="162252"/>
                  <a:pt x="3632847" y="163241"/>
                  <a:pt x="3627570" y="163901"/>
                </a:cubicBezTo>
                <a:lnTo>
                  <a:pt x="3627570" y="183088"/>
                </a:lnTo>
                <a:cubicBezTo>
                  <a:pt x="3634195" y="183174"/>
                  <a:pt x="3640397" y="182522"/>
                  <a:pt x="3646176" y="181131"/>
                </a:cubicBezTo>
                <a:cubicBezTo>
                  <a:pt x="3651955" y="179740"/>
                  <a:pt x="3656598" y="181357"/>
                  <a:pt x="3660104" y="185981"/>
                </a:cubicBezTo>
                <a:cubicBezTo>
                  <a:pt x="3663611" y="190606"/>
                  <a:pt x="3662309" y="194456"/>
                  <a:pt x="3656200" y="197532"/>
                </a:cubicBezTo>
                <a:cubicBezTo>
                  <a:pt x="3650091" y="200608"/>
                  <a:pt x="3639902" y="201250"/>
                  <a:pt x="3625634" y="199458"/>
                </a:cubicBezTo>
                <a:cubicBezTo>
                  <a:pt x="3625060" y="204362"/>
                  <a:pt x="3624350" y="211955"/>
                  <a:pt x="3623504" y="222237"/>
                </a:cubicBezTo>
                <a:cubicBezTo>
                  <a:pt x="3629886" y="222337"/>
                  <a:pt x="3636249" y="221463"/>
                  <a:pt x="3642595" y="219613"/>
                </a:cubicBezTo>
                <a:cubicBezTo>
                  <a:pt x="3648940" y="217763"/>
                  <a:pt x="3654321" y="220029"/>
                  <a:pt x="3658738" y="226410"/>
                </a:cubicBezTo>
                <a:cubicBezTo>
                  <a:pt x="3663155" y="232791"/>
                  <a:pt x="3661083" y="236868"/>
                  <a:pt x="3652522" y="238639"/>
                </a:cubicBezTo>
                <a:cubicBezTo>
                  <a:pt x="3643961" y="240410"/>
                  <a:pt x="3633679" y="240399"/>
                  <a:pt x="3621676" y="238606"/>
                </a:cubicBezTo>
                <a:cubicBezTo>
                  <a:pt x="3619195" y="262813"/>
                  <a:pt x="3614172" y="280785"/>
                  <a:pt x="3606608" y="292522"/>
                </a:cubicBezTo>
                <a:cubicBezTo>
                  <a:pt x="3599044" y="304259"/>
                  <a:pt x="3593193" y="304030"/>
                  <a:pt x="3589056" y="291834"/>
                </a:cubicBezTo>
                <a:cubicBezTo>
                  <a:pt x="3584918" y="279637"/>
                  <a:pt x="3585553" y="268520"/>
                  <a:pt x="3590959" y="258482"/>
                </a:cubicBezTo>
                <a:cubicBezTo>
                  <a:pt x="3596365" y="248444"/>
                  <a:pt x="3600642" y="232125"/>
                  <a:pt x="3603790" y="209524"/>
                </a:cubicBezTo>
                <a:cubicBezTo>
                  <a:pt x="3606938" y="186924"/>
                  <a:pt x="3606712" y="170569"/>
                  <a:pt x="3603112" y="160459"/>
                </a:cubicBezTo>
                <a:cubicBezTo>
                  <a:pt x="3599513" y="150350"/>
                  <a:pt x="3601109" y="145746"/>
                  <a:pt x="3607899" y="146650"/>
                </a:cubicBezTo>
                <a:cubicBezTo>
                  <a:pt x="3614688" y="147553"/>
                  <a:pt x="3621063" y="147797"/>
                  <a:pt x="3627021" y="147381"/>
                </a:cubicBezTo>
                <a:cubicBezTo>
                  <a:pt x="3632980" y="146965"/>
                  <a:pt x="3638730" y="146119"/>
                  <a:pt x="3644273" y="144843"/>
                </a:cubicBezTo>
                <a:cubicBezTo>
                  <a:pt x="3649815" y="143567"/>
                  <a:pt x="3655175" y="141301"/>
                  <a:pt x="3660351" y="138046"/>
                </a:cubicBezTo>
                <a:cubicBezTo>
                  <a:pt x="3661646" y="137232"/>
                  <a:pt x="3663073" y="136729"/>
                  <a:pt x="3664633" y="136537"/>
                </a:cubicBezTo>
                <a:close/>
                <a:moveTo>
                  <a:pt x="1235786" y="134669"/>
                </a:moveTo>
                <a:lnTo>
                  <a:pt x="1195175" y="139680"/>
                </a:lnTo>
                <a:cubicBezTo>
                  <a:pt x="1194386" y="152171"/>
                  <a:pt x="1192679" y="161564"/>
                  <a:pt x="1190055" y="167859"/>
                </a:cubicBezTo>
                <a:cubicBezTo>
                  <a:pt x="1202975" y="170340"/>
                  <a:pt x="1210930" y="174925"/>
                  <a:pt x="1213920" y="181615"/>
                </a:cubicBezTo>
                <a:lnTo>
                  <a:pt x="1213626" y="197119"/>
                </a:lnTo>
                <a:lnTo>
                  <a:pt x="1221793" y="185078"/>
                </a:lnTo>
                <a:cubicBezTo>
                  <a:pt x="1229329" y="169999"/>
                  <a:pt x="1233994" y="153196"/>
                  <a:pt x="1235786" y="134669"/>
                </a:cubicBezTo>
                <a:close/>
                <a:moveTo>
                  <a:pt x="2981533" y="132625"/>
                </a:moveTo>
                <a:cubicBezTo>
                  <a:pt x="2979511" y="133070"/>
                  <a:pt x="2973259" y="134418"/>
                  <a:pt x="2962776" y="136669"/>
                </a:cubicBezTo>
                <a:cubicBezTo>
                  <a:pt x="2962116" y="144126"/>
                  <a:pt x="2961786" y="151052"/>
                  <a:pt x="2961786" y="157448"/>
                </a:cubicBezTo>
                <a:cubicBezTo>
                  <a:pt x="2964683" y="157520"/>
                  <a:pt x="2971065" y="156415"/>
                  <a:pt x="2980931" y="154135"/>
                </a:cubicBezTo>
                <a:cubicBezTo>
                  <a:pt x="2982465" y="148012"/>
                  <a:pt x="2983455" y="142785"/>
                  <a:pt x="2983899" y="138454"/>
                </a:cubicBezTo>
                <a:cubicBezTo>
                  <a:pt x="2984344" y="134124"/>
                  <a:pt x="2983555" y="132181"/>
                  <a:pt x="2981533" y="132625"/>
                </a:cubicBezTo>
                <a:close/>
                <a:moveTo>
                  <a:pt x="1953551" y="130770"/>
                </a:moveTo>
                <a:cubicBezTo>
                  <a:pt x="1956894" y="130677"/>
                  <a:pt x="1960779" y="131585"/>
                  <a:pt x="1965207" y="133496"/>
                </a:cubicBezTo>
                <a:cubicBezTo>
                  <a:pt x="1974062" y="137318"/>
                  <a:pt x="1981670" y="142190"/>
                  <a:pt x="1988030" y="148113"/>
                </a:cubicBezTo>
                <a:cubicBezTo>
                  <a:pt x="1994389" y="154035"/>
                  <a:pt x="1994282" y="159570"/>
                  <a:pt x="1987707" y="164718"/>
                </a:cubicBezTo>
                <a:cubicBezTo>
                  <a:pt x="1981132" y="169867"/>
                  <a:pt x="1974517" y="180780"/>
                  <a:pt x="1967863" y="197457"/>
                </a:cubicBezTo>
                <a:cubicBezTo>
                  <a:pt x="1979565" y="209345"/>
                  <a:pt x="1978558" y="215572"/>
                  <a:pt x="1964841" y="216139"/>
                </a:cubicBezTo>
                <a:cubicBezTo>
                  <a:pt x="1951125" y="216705"/>
                  <a:pt x="1929826" y="219104"/>
                  <a:pt x="1900945" y="223334"/>
                </a:cubicBezTo>
                <a:cubicBezTo>
                  <a:pt x="1896026" y="238908"/>
                  <a:pt x="1890642" y="242166"/>
                  <a:pt x="1884791" y="233111"/>
                </a:cubicBezTo>
                <a:cubicBezTo>
                  <a:pt x="1878940" y="224055"/>
                  <a:pt x="1874896" y="211926"/>
                  <a:pt x="1872659" y="196726"/>
                </a:cubicBezTo>
                <a:cubicBezTo>
                  <a:pt x="1870422" y="181525"/>
                  <a:pt x="1866808" y="169608"/>
                  <a:pt x="1861818" y="160976"/>
                </a:cubicBezTo>
                <a:cubicBezTo>
                  <a:pt x="1856827" y="152343"/>
                  <a:pt x="1857953" y="148026"/>
                  <a:pt x="1865195" y="148026"/>
                </a:cubicBezTo>
                <a:cubicBezTo>
                  <a:pt x="1870974" y="148026"/>
                  <a:pt x="1876247" y="148471"/>
                  <a:pt x="1881016" y="149360"/>
                </a:cubicBezTo>
                <a:cubicBezTo>
                  <a:pt x="1885784" y="150249"/>
                  <a:pt x="1896535" y="148969"/>
                  <a:pt x="1913270" y="145521"/>
                </a:cubicBezTo>
                <a:cubicBezTo>
                  <a:pt x="1930005" y="142072"/>
                  <a:pt x="1940632" y="138250"/>
                  <a:pt x="1945149" y="134055"/>
                </a:cubicBezTo>
                <a:cubicBezTo>
                  <a:pt x="1947407" y="131958"/>
                  <a:pt x="1950208" y="130863"/>
                  <a:pt x="1953551" y="130770"/>
                </a:cubicBezTo>
                <a:close/>
                <a:moveTo>
                  <a:pt x="2725894" y="123311"/>
                </a:moveTo>
                <a:cubicBezTo>
                  <a:pt x="2724510" y="122781"/>
                  <a:pt x="2715752" y="124501"/>
                  <a:pt x="2699619" y="128474"/>
                </a:cubicBezTo>
                <a:cubicBezTo>
                  <a:pt x="2698773" y="154472"/>
                  <a:pt x="2697482" y="170878"/>
                  <a:pt x="2695747" y="177689"/>
                </a:cubicBezTo>
                <a:cubicBezTo>
                  <a:pt x="2698629" y="177775"/>
                  <a:pt x="2708101" y="177015"/>
                  <a:pt x="2724162" y="175409"/>
                </a:cubicBezTo>
                <a:cubicBezTo>
                  <a:pt x="2726700" y="152436"/>
                  <a:pt x="2727969" y="137931"/>
                  <a:pt x="2727969" y="131894"/>
                </a:cubicBezTo>
                <a:cubicBezTo>
                  <a:pt x="2727969" y="126703"/>
                  <a:pt x="2727278" y="123842"/>
                  <a:pt x="2725894" y="123311"/>
                </a:cubicBezTo>
                <a:close/>
                <a:moveTo>
                  <a:pt x="5972480" y="122314"/>
                </a:moveTo>
                <a:cubicBezTo>
                  <a:pt x="5976031" y="122226"/>
                  <a:pt x="5980126" y="123024"/>
                  <a:pt x="5984765" y="124709"/>
                </a:cubicBezTo>
                <a:cubicBezTo>
                  <a:pt x="5994043" y="128079"/>
                  <a:pt x="6001851" y="132901"/>
                  <a:pt x="6008190" y="139175"/>
                </a:cubicBezTo>
                <a:cubicBezTo>
                  <a:pt x="6014528" y="145449"/>
                  <a:pt x="6014241" y="152024"/>
                  <a:pt x="6007329" y="158900"/>
                </a:cubicBezTo>
                <a:cubicBezTo>
                  <a:pt x="6000418" y="165776"/>
                  <a:pt x="5992623" y="182773"/>
                  <a:pt x="5983948" y="209890"/>
                </a:cubicBezTo>
                <a:cubicBezTo>
                  <a:pt x="5995649" y="225435"/>
                  <a:pt x="5996524" y="232981"/>
                  <a:pt x="5986572" y="232530"/>
                </a:cubicBezTo>
                <a:cubicBezTo>
                  <a:pt x="5976620" y="232078"/>
                  <a:pt x="5966750" y="232078"/>
                  <a:pt x="5956962" y="232530"/>
                </a:cubicBezTo>
                <a:cubicBezTo>
                  <a:pt x="5947176" y="232981"/>
                  <a:pt x="5931706" y="234018"/>
                  <a:pt x="5910554" y="235638"/>
                </a:cubicBezTo>
                <a:cubicBezTo>
                  <a:pt x="5908504" y="248415"/>
                  <a:pt x="5904944" y="253893"/>
                  <a:pt x="5899874" y="252072"/>
                </a:cubicBezTo>
                <a:cubicBezTo>
                  <a:pt x="5894806" y="250251"/>
                  <a:pt x="5891557" y="243425"/>
                  <a:pt x="5890130" y="231594"/>
                </a:cubicBezTo>
                <a:cubicBezTo>
                  <a:pt x="5888704" y="219763"/>
                  <a:pt x="5887323" y="205796"/>
                  <a:pt x="5885990" y="189692"/>
                </a:cubicBezTo>
                <a:cubicBezTo>
                  <a:pt x="5884656" y="173588"/>
                  <a:pt x="5881502" y="159689"/>
                  <a:pt x="5876525" y="147994"/>
                </a:cubicBezTo>
                <a:cubicBezTo>
                  <a:pt x="5871549" y="136300"/>
                  <a:pt x="5873596" y="131618"/>
                  <a:pt x="5882666" y="133948"/>
                </a:cubicBezTo>
                <a:cubicBezTo>
                  <a:pt x="5891736" y="136278"/>
                  <a:pt x="5898330" y="138078"/>
                  <a:pt x="5902445" y="139347"/>
                </a:cubicBezTo>
                <a:cubicBezTo>
                  <a:pt x="5906561" y="140616"/>
                  <a:pt x="5916527" y="139512"/>
                  <a:pt x="5932344" y="136034"/>
                </a:cubicBezTo>
                <a:cubicBezTo>
                  <a:pt x="5948162" y="132557"/>
                  <a:pt x="5958533" y="128958"/>
                  <a:pt x="5963458" y="125236"/>
                </a:cubicBezTo>
                <a:cubicBezTo>
                  <a:pt x="5965922" y="123376"/>
                  <a:pt x="5968928" y="122401"/>
                  <a:pt x="5972480" y="122314"/>
                </a:cubicBezTo>
                <a:close/>
                <a:moveTo>
                  <a:pt x="2306054" y="120009"/>
                </a:moveTo>
                <a:cubicBezTo>
                  <a:pt x="2309614" y="120418"/>
                  <a:pt x="2313326" y="121841"/>
                  <a:pt x="2317191" y="124279"/>
                </a:cubicBezTo>
                <a:cubicBezTo>
                  <a:pt x="2324920" y="129155"/>
                  <a:pt x="2331420" y="134468"/>
                  <a:pt x="2336690" y="140218"/>
                </a:cubicBezTo>
                <a:cubicBezTo>
                  <a:pt x="2341960" y="145969"/>
                  <a:pt x="2340590" y="150260"/>
                  <a:pt x="2332582" y="153092"/>
                </a:cubicBezTo>
                <a:cubicBezTo>
                  <a:pt x="2324572" y="155924"/>
                  <a:pt x="2317091" y="159732"/>
                  <a:pt x="2310136" y="164514"/>
                </a:cubicBezTo>
                <a:cubicBezTo>
                  <a:pt x="2303180" y="169297"/>
                  <a:pt x="2297567" y="173064"/>
                  <a:pt x="2293293" y="175818"/>
                </a:cubicBezTo>
                <a:cubicBezTo>
                  <a:pt x="2296620" y="178184"/>
                  <a:pt x="2299294" y="181059"/>
                  <a:pt x="2301316" y="184443"/>
                </a:cubicBezTo>
                <a:cubicBezTo>
                  <a:pt x="2339590" y="180012"/>
                  <a:pt x="2366199" y="177331"/>
                  <a:pt x="2381141" y="176399"/>
                </a:cubicBezTo>
                <a:cubicBezTo>
                  <a:pt x="2396084" y="175466"/>
                  <a:pt x="2407000" y="180425"/>
                  <a:pt x="2413891" y="191273"/>
                </a:cubicBezTo>
                <a:cubicBezTo>
                  <a:pt x="2420781" y="202121"/>
                  <a:pt x="2417128" y="206868"/>
                  <a:pt x="2402931" y="205513"/>
                </a:cubicBezTo>
                <a:cubicBezTo>
                  <a:pt x="2388734" y="204158"/>
                  <a:pt x="2373272" y="203258"/>
                  <a:pt x="2356544" y="202813"/>
                </a:cubicBezTo>
                <a:cubicBezTo>
                  <a:pt x="2339816" y="202369"/>
                  <a:pt x="2323235" y="203258"/>
                  <a:pt x="2306801" y="205481"/>
                </a:cubicBezTo>
                <a:cubicBezTo>
                  <a:pt x="2310358" y="211045"/>
                  <a:pt x="2312362" y="227019"/>
                  <a:pt x="2312814" y="253405"/>
                </a:cubicBezTo>
                <a:cubicBezTo>
                  <a:pt x="2313265" y="279791"/>
                  <a:pt x="2306221" y="299441"/>
                  <a:pt x="2291680" y="312355"/>
                </a:cubicBezTo>
                <a:cubicBezTo>
                  <a:pt x="2277139" y="325268"/>
                  <a:pt x="2268004" y="327215"/>
                  <a:pt x="2264276" y="318195"/>
                </a:cubicBezTo>
                <a:cubicBezTo>
                  <a:pt x="2260547" y="309175"/>
                  <a:pt x="2253850" y="300377"/>
                  <a:pt x="2244185" y="291801"/>
                </a:cubicBezTo>
                <a:cubicBezTo>
                  <a:pt x="2234520" y="283226"/>
                  <a:pt x="2232702" y="279397"/>
                  <a:pt x="2238732" y="280315"/>
                </a:cubicBezTo>
                <a:cubicBezTo>
                  <a:pt x="2244762" y="281233"/>
                  <a:pt x="2252559" y="282133"/>
                  <a:pt x="2262125" y="283014"/>
                </a:cubicBezTo>
                <a:cubicBezTo>
                  <a:pt x="2271690" y="283896"/>
                  <a:pt x="2277673" y="280681"/>
                  <a:pt x="2280075" y="273367"/>
                </a:cubicBezTo>
                <a:cubicBezTo>
                  <a:pt x="2282477" y="266054"/>
                  <a:pt x="2283678" y="254890"/>
                  <a:pt x="2283678" y="239876"/>
                </a:cubicBezTo>
                <a:cubicBezTo>
                  <a:pt x="2283678" y="225091"/>
                  <a:pt x="2282760" y="214766"/>
                  <a:pt x="2280925" y="208901"/>
                </a:cubicBezTo>
                <a:cubicBezTo>
                  <a:pt x="2234261" y="216099"/>
                  <a:pt x="2204266" y="221050"/>
                  <a:pt x="2190936" y="223754"/>
                </a:cubicBezTo>
                <a:cubicBezTo>
                  <a:pt x="2177607" y="226457"/>
                  <a:pt x="2166561" y="225166"/>
                  <a:pt x="2157800" y="219882"/>
                </a:cubicBezTo>
                <a:cubicBezTo>
                  <a:pt x="2149038" y="214597"/>
                  <a:pt x="2145302" y="210299"/>
                  <a:pt x="2146593" y="206986"/>
                </a:cubicBezTo>
                <a:cubicBezTo>
                  <a:pt x="2147883" y="203674"/>
                  <a:pt x="2154465" y="202017"/>
                  <a:pt x="2166339" y="202017"/>
                </a:cubicBezTo>
                <a:cubicBezTo>
                  <a:pt x="2176133" y="202017"/>
                  <a:pt x="2190420" y="200899"/>
                  <a:pt x="2209198" y="198662"/>
                </a:cubicBezTo>
                <a:cubicBezTo>
                  <a:pt x="2227977" y="196425"/>
                  <a:pt x="2250559" y="193714"/>
                  <a:pt x="2276945" y="190531"/>
                </a:cubicBezTo>
                <a:cubicBezTo>
                  <a:pt x="2273790" y="185526"/>
                  <a:pt x="2269624" y="179661"/>
                  <a:pt x="2264448" y="172935"/>
                </a:cubicBezTo>
                <a:cubicBezTo>
                  <a:pt x="2259271" y="166210"/>
                  <a:pt x="2265165" y="164647"/>
                  <a:pt x="2282129" y="168246"/>
                </a:cubicBezTo>
                <a:cubicBezTo>
                  <a:pt x="2282516" y="168447"/>
                  <a:pt x="2284026" y="166124"/>
                  <a:pt x="2286657" y="161277"/>
                </a:cubicBezTo>
                <a:cubicBezTo>
                  <a:pt x="2289289" y="156430"/>
                  <a:pt x="2291927" y="152303"/>
                  <a:pt x="2294573" y="148898"/>
                </a:cubicBezTo>
                <a:cubicBezTo>
                  <a:pt x="2297219" y="145492"/>
                  <a:pt x="2297720" y="143169"/>
                  <a:pt x="2296079" y="141928"/>
                </a:cubicBezTo>
                <a:cubicBezTo>
                  <a:pt x="2294437" y="140688"/>
                  <a:pt x="2285564" y="142541"/>
                  <a:pt x="2269460" y="147489"/>
                </a:cubicBezTo>
                <a:cubicBezTo>
                  <a:pt x="2253355" y="152436"/>
                  <a:pt x="2242360" y="155810"/>
                  <a:pt x="2236473" y="157609"/>
                </a:cubicBezTo>
                <a:cubicBezTo>
                  <a:pt x="2230587" y="159409"/>
                  <a:pt x="2223263" y="156236"/>
                  <a:pt x="2214501" y="148091"/>
                </a:cubicBezTo>
                <a:cubicBezTo>
                  <a:pt x="2205739" y="139946"/>
                  <a:pt x="2207682" y="135873"/>
                  <a:pt x="2220330" y="135873"/>
                </a:cubicBezTo>
                <a:cubicBezTo>
                  <a:pt x="2230928" y="135873"/>
                  <a:pt x="2244533" y="134342"/>
                  <a:pt x="2261146" y="131281"/>
                </a:cubicBezTo>
                <a:cubicBezTo>
                  <a:pt x="2277759" y="128219"/>
                  <a:pt x="2289321" y="125068"/>
                  <a:pt x="2295831" y="121827"/>
                </a:cubicBezTo>
                <a:cubicBezTo>
                  <a:pt x="2299087" y="120206"/>
                  <a:pt x="2302494" y="119601"/>
                  <a:pt x="2306054" y="120009"/>
                </a:cubicBezTo>
                <a:close/>
                <a:moveTo>
                  <a:pt x="6651334" y="112115"/>
                </a:moveTo>
                <a:cubicBezTo>
                  <a:pt x="6649806" y="111850"/>
                  <a:pt x="6645684" y="113642"/>
                  <a:pt x="6638965" y="117493"/>
                </a:cubicBezTo>
                <a:cubicBezTo>
                  <a:pt x="6632246" y="121343"/>
                  <a:pt x="6625038" y="125957"/>
                  <a:pt x="6617337" y="131334"/>
                </a:cubicBezTo>
                <a:cubicBezTo>
                  <a:pt x="6617552" y="139361"/>
                  <a:pt x="6617631" y="146888"/>
                  <a:pt x="6617574" y="153915"/>
                </a:cubicBezTo>
                <a:lnTo>
                  <a:pt x="6617330" y="162201"/>
                </a:lnTo>
                <a:lnTo>
                  <a:pt x="6618602" y="161497"/>
                </a:lnTo>
                <a:cubicBezTo>
                  <a:pt x="6619996" y="161390"/>
                  <a:pt x="6621983" y="161617"/>
                  <a:pt x="6624564" y="162180"/>
                </a:cubicBezTo>
                <a:cubicBezTo>
                  <a:pt x="6634889" y="164432"/>
                  <a:pt x="6641640" y="161682"/>
                  <a:pt x="6644816" y="153931"/>
                </a:cubicBezTo>
                <a:cubicBezTo>
                  <a:pt x="6647992" y="146180"/>
                  <a:pt x="6650254" y="137339"/>
                  <a:pt x="6651602" y="127409"/>
                </a:cubicBezTo>
                <a:cubicBezTo>
                  <a:pt x="6652950" y="117478"/>
                  <a:pt x="6652861" y="112380"/>
                  <a:pt x="6651334" y="112115"/>
                </a:cubicBezTo>
                <a:close/>
                <a:moveTo>
                  <a:pt x="3239843" y="109175"/>
                </a:moveTo>
                <a:cubicBezTo>
                  <a:pt x="3241501" y="108944"/>
                  <a:pt x="3243654" y="109125"/>
                  <a:pt x="3246299" y="109717"/>
                </a:cubicBezTo>
                <a:cubicBezTo>
                  <a:pt x="3256882" y="112083"/>
                  <a:pt x="3266358" y="115754"/>
                  <a:pt x="3274726" y="120730"/>
                </a:cubicBezTo>
                <a:cubicBezTo>
                  <a:pt x="3283093" y="125706"/>
                  <a:pt x="3285882" y="134220"/>
                  <a:pt x="3283093" y="146273"/>
                </a:cubicBezTo>
                <a:cubicBezTo>
                  <a:pt x="3280304" y="158326"/>
                  <a:pt x="3272649" y="159965"/>
                  <a:pt x="3260130" y="151188"/>
                </a:cubicBezTo>
                <a:cubicBezTo>
                  <a:pt x="3250752" y="142742"/>
                  <a:pt x="3243457" y="133127"/>
                  <a:pt x="3238244" y="122343"/>
                </a:cubicBezTo>
                <a:cubicBezTo>
                  <a:pt x="3234334" y="114255"/>
                  <a:pt x="3234867" y="109866"/>
                  <a:pt x="3239843" y="109175"/>
                </a:cubicBezTo>
                <a:close/>
                <a:moveTo>
                  <a:pt x="5109149" y="107673"/>
                </a:moveTo>
                <a:lnTo>
                  <a:pt x="5086004" y="111136"/>
                </a:lnTo>
                <a:cubicBezTo>
                  <a:pt x="5088513" y="119626"/>
                  <a:pt x="5090535" y="127412"/>
                  <a:pt x="5092070" y="134496"/>
                </a:cubicBezTo>
                <a:lnTo>
                  <a:pt x="5111493" y="132431"/>
                </a:lnTo>
                <a:close/>
                <a:moveTo>
                  <a:pt x="1660230" y="103320"/>
                </a:moveTo>
                <a:cubicBezTo>
                  <a:pt x="1665513" y="103874"/>
                  <a:pt x="1670237" y="105730"/>
                  <a:pt x="1674402" y="108888"/>
                </a:cubicBezTo>
                <a:cubicBezTo>
                  <a:pt x="1682734" y="115205"/>
                  <a:pt x="1682365" y="120382"/>
                  <a:pt x="1673295" y="124419"/>
                </a:cubicBezTo>
                <a:cubicBezTo>
                  <a:pt x="1664224" y="128456"/>
                  <a:pt x="1649024" y="132743"/>
                  <a:pt x="1627693" y="137282"/>
                </a:cubicBezTo>
                <a:cubicBezTo>
                  <a:pt x="1606362" y="141821"/>
                  <a:pt x="1590025" y="144545"/>
                  <a:pt x="1578682" y="145456"/>
                </a:cubicBezTo>
                <a:cubicBezTo>
                  <a:pt x="1567339" y="146367"/>
                  <a:pt x="1558218" y="144380"/>
                  <a:pt x="1551321" y="139498"/>
                </a:cubicBezTo>
                <a:cubicBezTo>
                  <a:pt x="1544423" y="134615"/>
                  <a:pt x="1544219" y="131453"/>
                  <a:pt x="1550708" y="130012"/>
                </a:cubicBezTo>
                <a:cubicBezTo>
                  <a:pt x="1557196" y="128570"/>
                  <a:pt x="1571369" y="124666"/>
                  <a:pt x="1593223" y="118299"/>
                </a:cubicBezTo>
                <a:cubicBezTo>
                  <a:pt x="1613414" y="113911"/>
                  <a:pt x="1629909" y="109666"/>
                  <a:pt x="1642707" y="105565"/>
                </a:cubicBezTo>
                <a:cubicBezTo>
                  <a:pt x="1649106" y="103514"/>
                  <a:pt x="1654947" y="102766"/>
                  <a:pt x="1660230" y="103320"/>
                </a:cubicBezTo>
                <a:close/>
                <a:moveTo>
                  <a:pt x="5153331" y="102274"/>
                </a:moveTo>
                <a:lnTo>
                  <a:pt x="5130552" y="104640"/>
                </a:lnTo>
                <a:lnTo>
                  <a:pt x="5130552" y="127764"/>
                </a:lnTo>
                <a:lnTo>
                  <a:pt x="5149545" y="125591"/>
                </a:lnTo>
                <a:close/>
                <a:moveTo>
                  <a:pt x="5210678" y="95090"/>
                </a:moveTo>
                <a:cubicBezTo>
                  <a:pt x="5207509" y="94473"/>
                  <a:pt x="5196732" y="95398"/>
                  <a:pt x="5178348" y="97864"/>
                </a:cubicBezTo>
                <a:cubicBezTo>
                  <a:pt x="5175236" y="111129"/>
                  <a:pt x="5172798" y="119296"/>
                  <a:pt x="5171034" y="122365"/>
                </a:cubicBezTo>
                <a:cubicBezTo>
                  <a:pt x="5177530" y="122436"/>
                  <a:pt x="5183654" y="121777"/>
                  <a:pt x="5189404" y="120386"/>
                </a:cubicBezTo>
                <a:cubicBezTo>
                  <a:pt x="5195155" y="118995"/>
                  <a:pt x="5201092" y="119203"/>
                  <a:pt x="5207214" y="121009"/>
                </a:cubicBezTo>
                <a:cubicBezTo>
                  <a:pt x="5210914" y="111817"/>
                  <a:pt x="5213209" y="105354"/>
                  <a:pt x="5214098" y="101618"/>
                </a:cubicBezTo>
                <a:cubicBezTo>
                  <a:pt x="5214987" y="97882"/>
                  <a:pt x="5213847" y="95706"/>
                  <a:pt x="5210678" y="95090"/>
                </a:cubicBezTo>
                <a:close/>
                <a:moveTo>
                  <a:pt x="1965782" y="84090"/>
                </a:moveTo>
                <a:cubicBezTo>
                  <a:pt x="1971264" y="84658"/>
                  <a:pt x="1975722" y="86421"/>
                  <a:pt x="1979156" y="89379"/>
                </a:cubicBezTo>
                <a:cubicBezTo>
                  <a:pt x="1986025" y="95294"/>
                  <a:pt x="1984882" y="100259"/>
                  <a:pt x="1975726" y="104274"/>
                </a:cubicBezTo>
                <a:cubicBezTo>
                  <a:pt x="1966569" y="108290"/>
                  <a:pt x="1950483" y="111886"/>
                  <a:pt x="1927467" y="115062"/>
                </a:cubicBezTo>
                <a:cubicBezTo>
                  <a:pt x="1904451" y="118238"/>
                  <a:pt x="1887408" y="117009"/>
                  <a:pt x="1876337" y="111373"/>
                </a:cubicBezTo>
                <a:cubicBezTo>
                  <a:pt x="1865267" y="105737"/>
                  <a:pt x="1864026" y="101912"/>
                  <a:pt x="1872616" y="99897"/>
                </a:cubicBezTo>
                <a:cubicBezTo>
                  <a:pt x="1881206" y="97882"/>
                  <a:pt x="1892018" y="95943"/>
                  <a:pt x="1905053" y="94079"/>
                </a:cubicBezTo>
                <a:cubicBezTo>
                  <a:pt x="1917472" y="92315"/>
                  <a:pt x="1931210" y="89612"/>
                  <a:pt x="1946267" y="85969"/>
                </a:cubicBezTo>
                <a:cubicBezTo>
                  <a:pt x="1953796" y="84148"/>
                  <a:pt x="1960301" y="83522"/>
                  <a:pt x="1965782" y="84090"/>
                </a:cubicBezTo>
                <a:close/>
                <a:moveTo>
                  <a:pt x="2967013" y="75279"/>
                </a:moveTo>
                <a:cubicBezTo>
                  <a:pt x="2957563" y="77071"/>
                  <a:pt x="2948170" y="78670"/>
                  <a:pt x="2938835" y="80075"/>
                </a:cubicBezTo>
                <a:cubicBezTo>
                  <a:pt x="2939738" y="87002"/>
                  <a:pt x="2940190" y="91648"/>
                  <a:pt x="2940190" y="94014"/>
                </a:cubicBezTo>
                <a:cubicBezTo>
                  <a:pt x="2946328" y="93268"/>
                  <a:pt x="2954064" y="91340"/>
                  <a:pt x="2963400" y="88228"/>
                </a:cubicBezTo>
                <a:cubicBezTo>
                  <a:pt x="2964905" y="82979"/>
                  <a:pt x="2966110" y="78663"/>
                  <a:pt x="2967013" y="75279"/>
                </a:cubicBezTo>
                <a:close/>
                <a:moveTo>
                  <a:pt x="1232473" y="69879"/>
                </a:moveTo>
                <a:cubicBezTo>
                  <a:pt x="1215552" y="72575"/>
                  <a:pt x="1201412" y="74726"/>
                  <a:pt x="1190055" y="76333"/>
                </a:cubicBezTo>
                <a:cubicBezTo>
                  <a:pt x="1199046" y="80620"/>
                  <a:pt x="1202621" y="85073"/>
                  <a:pt x="1200778" y="89690"/>
                </a:cubicBezTo>
                <a:cubicBezTo>
                  <a:pt x="1198935" y="94308"/>
                  <a:pt x="1197160" y="104748"/>
                  <a:pt x="1195454" y="121009"/>
                </a:cubicBezTo>
                <a:cubicBezTo>
                  <a:pt x="1207127" y="120221"/>
                  <a:pt x="1221072" y="118608"/>
                  <a:pt x="1237292" y="116170"/>
                </a:cubicBezTo>
                <a:cubicBezTo>
                  <a:pt x="1238984" y="93182"/>
                  <a:pt x="1237377" y="77752"/>
                  <a:pt x="1232473" y="69879"/>
                </a:cubicBezTo>
                <a:close/>
                <a:moveTo>
                  <a:pt x="6204144" y="59081"/>
                </a:moveTo>
                <a:cubicBezTo>
                  <a:pt x="6195712" y="59956"/>
                  <a:pt x="6183574" y="61548"/>
                  <a:pt x="6167728" y="63857"/>
                </a:cubicBezTo>
                <a:cubicBezTo>
                  <a:pt x="6170396" y="75902"/>
                  <a:pt x="6175500" y="96301"/>
                  <a:pt x="6183044" y="125053"/>
                </a:cubicBezTo>
                <a:cubicBezTo>
                  <a:pt x="6191762" y="124265"/>
                  <a:pt x="6199650" y="122809"/>
                  <a:pt x="6206705" y="120687"/>
                </a:cubicBezTo>
                <a:lnTo>
                  <a:pt x="6206705" y="102274"/>
                </a:lnTo>
                <a:cubicBezTo>
                  <a:pt x="6203564" y="103177"/>
                  <a:pt x="6199994" y="103629"/>
                  <a:pt x="6195992" y="103629"/>
                </a:cubicBezTo>
                <a:cubicBezTo>
                  <a:pt x="6191876" y="103629"/>
                  <a:pt x="6186560" y="102113"/>
                  <a:pt x="6180042" y="99080"/>
                </a:cubicBezTo>
                <a:cubicBezTo>
                  <a:pt x="6173525" y="96047"/>
                  <a:pt x="6173876" y="93129"/>
                  <a:pt x="6181096" y="90325"/>
                </a:cubicBezTo>
                <a:cubicBezTo>
                  <a:pt x="6188316" y="87522"/>
                  <a:pt x="6196853" y="84980"/>
                  <a:pt x="6206705" y="82700"/>
                </a:cubicBezTo>
                <a:cubicBezTo>
                  <a:pt x="6206705" y="71113"/>
                  <a:pt x="6205851" y="63240"/>
                  <a:pt x="6204144" y="59081"/>
                </a:cubicBezTo>
                <a:close/>
                <a:moveTo>
                  <a:pt x="3059578" y="51805"/>
                </a:moveTo>
                <a:cubicBezTo>
                  <a:pt x="3061512" y="51848"/>
                  <a:pt x="3063937" y="52288"/>
                  <a:pt x="3066854" y="53123"/>
                </a:cubicBezTo>
                <a:cubicBezTo>
                  <a:pt x="3078519" y="56464"/>
                  <a:pt x="3086421" y="60042"/>
                  <a:pt x="3090558" y="63857"/>
                </a:cubicBezTo>
                <a:cubicBezTo>
                  <a:pt x="3094695" y="67671"/>
                  <a:pt x="3095609" y="71858"/>
                  <a:pt x="3093301" y="76419"/>
                </a:cubicBezTo>
                <a:cubicBezTo>
                  <a:pt x="3090992" y="80979"/>
                  <a:pt x="3087643" y="95391"/>
                  <a:pt x="3083255" y="119654"/>
                </a:cubicBezTo>
                <a:cubicBezTo>
                  <a:pt x="3093638" y="118063"/>
                  <a:pt x="3101087" y="115865"/>
                  <a:pt x="3105604" y="113061"/>
                </a:cubicBezTo>
                <a:cubicBezTo>
                  <a:pt x="3110122" y="110258"/>
                  <a:pt x="3116743" y="110545"/>
                  <a:pt x="3125469" y="113922"/>
                </a:cubicBezTo>
                <a:cubicBezTo>
                  <a:pt x="3134195" y="117299"/>
                  <a:pt x="3141265" y="121827"/>
                  <a:pt x="3146678" y="127506"/>
                </a:cubicBezTo>
                <a:cubicBezTo>
                  <a:pt x="3152092" y="133184"/>
                  <a:pt x="3152518" y="139637"/>
                  <a:pt x="3147958" y="146865"/>
                </a:cubicBezTo>
                <a:cubicBezTo>
                  <a:pt x="3143398" y="154092"/>
                  <a:pt x="3140243" y="165586"/>
                  <a:pt x="3138494" y="181346"/>
                </a:cubicBezTo>
                <a:cubicBezTo>
                  <a:pt x="3136744" y="197106"/>
                  <a:pt x="3134260" y="213511"/>
                  <a:pt x="3131040" y="230562"/>
                </a:cubicBezTo>
                <a:cubicBezTo>
                  <a:pt x="3127821" y="247612"/>
                  <a:pt x="3123193" y="263336"/>
                  <a:pt x="3117155" y="277734"/>
                </a:cubicBezTo>
                <a:cubicBezTo>
                  <a:pt x="3111118" y="292131"/>
                  <a:pt x="3102267" y="302707"/>
                  <a:pt x="3090601" y="309461"/>
                </a:cubicBezTo>
                <a:cubicBezTo>
                  <a:pt x="3078935" y="316216"/>
                  <a:pt x="3072543" y="315366"/>
                  <a:pt x="3071425" y="306912"/>
                </a:cubicBezTo>
                <a:cubicBezTo>
                  <a:pt x="3070306" y="298459"/>
                  <a:pt x="3065674" y="288306"/>
                  <a:pt x="3057529" y="276454"/>
                </a:cubicBezTo>
                <a:cubicBezTo>
                  <a:pt x="3049384" y="264602"/>
                  <a:pt x="3050886" y="260931"/>
                  <a:pt x="3062035" y="265441"/>
                </a:cubicBezTo>
                <a:cubicBezTo>
                  <a:pt x="3073185" y="269951"/>
                  <a:pt x="3080230" y="272206"/>
                  <a:pt x="3083169" y="272206"/>
                </a:cubicBezTo>
                <a:cubicBezTo>
                  <a:pt x="3084962" y="272206"/>
                  <a:pt x="3087887" y="268965"/>
                  <a:pt x="3091945" y="262483"/>
                </a:cubicBezTo>
                <a:cubicBezTo>
                  <a:pt x="3096004" y="256001"/>
                  <a:pt x="3099592" y="245612"/>
                  <a:pt x="3102711" y="231314"/>
                </a:cubicBezTo>
                <a:cubicBezTo>
                  <a:pt x="3105830" y="217017"/>
                  <a:pt x="3108290" y="202663"/>
                  <a:pt x="3110089" y="188251"/>
                </a:cubicBezTo>
                <a:cubicBezTo>
                  <a:pt x="3111889" y="173839"/>
                  <a:pt x="3112789" y="161800"/>
                  <a:pt x="3112789" y="152135"/>
                </a:cubicBezTo>
                <a:cubicBezTo>
                  <a:pt x="3112789" y="143603"/>
                  <a:pt x="3111885" y="138558"/>
                  <a:pt x="3110079" y="137002"/>
                </a:cubicBezTo>
                <a:cubicBezTo>
                  <a:pt x="3108272" y="135446"/>
                  <a:pt x="3104787" y="134891"/>
                  <a:pt x="3099625" y="135335"/>
                </a:cubicBezTo>
                <a:cubicBezTo>
                  <a:pt x="3094462" y="135780"/>
                  <a:pt x="3088325" y="136705"/>
                  <a:pt x="3081212" y="138110"/>
                </a:cubicBezTo>
                <a:cubicBezTo>
                  <a:pt x="3076164" y="161743"/>
                  <a:pt x="3069751" y="183393"/>
                  <a:pt x="3061971" y="203061"/>
                </a:cubicBezTo>
                <a:cubicBezTo>
                  <a:pt x="3054191" y="222728"/>
                  <a:pt x="3045024" y="239682"/>
                  <a:pt x="3034470" y="253922"/>
                </a:cubicBezTo>
                <a:cubicBezTo>
                  <a:pt x="3023916" y="268162"/>
                  <a:pt x="3010486" y="279967"/>
                  <a:pt x="2994181" y="289338"/>
                </a:cubicBezTo>
                <a:cubicBezTo>
                  <a:pt x="2977876" y="298710"/>
                  <a:pt x="2976281" y="295580"/>
                  <a:pt x="2989395" y="279949"/>
                </a:cubicBezTo>
                <a:cubicBezTo>
                  <a:pt x="3002509" y="264318"/>
                  <a:pt x="3015121" y="244626"/>
                  <a:pt x="3027232" y="220871"/>
                </a:cubicBezTo>
                <a:cubicBezTo>
                  <a:pt x="3039342" y="197117"/>
                  <a:pt x="3048516" y="171078"/>
                  <a:pt x="3054754" y="142756"/>
                </a:cubicBezTo>
                <a:cubicBezTo>
                  <a:pt x="3053894" y="143545"/>
                  <a:pt x="3050656" y="145094"/>
                  <a:pt x="3045042" y="147403"/>
                </a:cubicBezTo>
                <a:cubicBezTo>
                  <a:pt x="3039428" y="149711"/>
                  <a:pt x="3033118" y="147245"/>
                  <a:pt x="3026113" y="140003"/>
                </a:cubicBezTo>
                <a:cubicBezTo>
                  <a:pt x="3019108" y="132761"/>
                  <a:pt x="3020130" y="129140"/>
                  <a:pt x="3029178" y="129140"/>
                </a:cubicBezTo>
                <a:cubicBezTo>
                  <a:pt x="3035273" y="129140"/>
                  <a:pt x="3044329" y="128008"/>
                  <a:pt x="3056346" y="125742"/>
                </a:cubicBezTo>
                <a:cubicBezTo>
                  <a:pt x="3057106" y="120393"/>
                  <a:pt x="3058156" y="110781"/>
                  <a:pt x="3059497" y="96907"/>
                </a:cubicBezTo>
                <a:cubicBezTo>
                  <a:pt x="3060838" y="83033"/>
                  <a:pt x="3059483" y="71432"/>
                  <a:pt x="3055432" y="62103"/>
                </a:cubicBezTo>
                <a:cubicBezTo>
                  <a:pt x="3052393" y="55107"/>
                  <a:pt x="3053776" y="51674"/>
                  <a:pt x="3059578" y="51805"/>
                </a:cubicBezTo>
                <a:close/>
                <a:moveTo>
                  <a:pt x="5157999" y="50972"/>
                </a:moveTo>
                <a:cubicBezTo>
                  <a:pt x="5142741" y="53682"/>
                  <a:pt x="5129992" y="55403"/>
                  <a:pt x="5119753" y="56134"/>
                </a:cubicBezTo>
                <a:cubicBezTo>
                  <a:pt x="5130552" y="59160"/>
                  <a:pt x="5135277" y="63190"/>
                  <a:pt x="5133929" y="68223"/>
                </a:cubicBezTo>
                <a:cubicBezTo>
                  <a:pt x="5132581" y="73257"/>
                  <a:pt x="5131907" y="79602"/>
                  <a:pt x="5131907" y="87260"/>
                </a:cubicBezTo>
                <a:lnTo>
                  <a:pt x="5156235" y="85066"/>
                </a:lnTo>
                <a:cubicBezTo>
                  <a:pt x="5157009" y="77279"/>
                  <a:pt x="5158071" y="70661"/>
                  <a:pt x="5159418" y="65212"/>
                </a:cubicBezTo>
                <a:cubicBezTo>
                  <a:pt x="5160767" y="59762"/>
                  <a:pt x="5160293" y="55016"/>
                  <a:pt x="5157999" y="50972"/>
                </a:cubicBezTo>
                <a:close/>
                <a:moveTo>
                  <a:pt x="6267536" y="49638"/>
                </a:moveTo>
                <a:cubicBezTo>
                  <a:pt x="6262430" y="49638"/>
                  <a:pt x="6249861" y="51452"/>
                  <a:pt x="6229828" y="55080"/>
                </a:cubicBezTo>
                <a:cubicBezTo>
                  <a:pt x="6234316" y="58293"/>
                  <a:pt x="6236338" y="61573"/>
                  <a:pt x="6235894" y="64921"/>
                </a:cubicBezTo>
                <a:cubicBezTo>
                  <a:pt x="6235449" y="68270"/>
                  <a:pt x="6235228" y="71220"/>
                  <a:pt x="6235228" y="73773"/>
                </a:cubicBezTo>
                <a:cubicBezTo>
                  <a:pt x="6244663" y="71063"/>
                  <a:pt x="6251969" y="71410"/>
                  <a:pt x="6257146" y="74816"/>
                </a:cubicBezTo>
                <a:cubicBezTo>
                  <a:pt x="6262323" y="78222"/>
                  <a:pt x="6263520" y="82714"/>
                  <a:pt x="6260739" y="88292"/>
                </a:cubicBezTo>
                <a:cubicBezTo>
                  <a:pt x="6257956" y="93871"/>
                  <a:pt x="6248549" y="97499"/>
                  <a:pt x="6232517" y="99177"/>
                </a:cubicBezTo>
                <a:lnTo>
                  <a:pt x="6232517" y="115610"/>
                </a:lnTo>
                <a:cubicBezTo>
                  <a:pt x="6242526" y="113918"/>
                  <a:pt x="6251776" y="111911"/>
                  <a:pt x="6260266" y="109588"/>
                </a:cubicBezTo>
                <a:cubicBezTo>
                  <a:pt x="6264208" y="102503"/>
                  <a:pt x="6267518" y="91917"/>
                  <a:pt x="6270192" y="77828"/>
                </a:cubicBezTo>
                <a:cubicBezTo>
                  <a:pt x="6272866" y="63738"/>
                  <a:pt x="6273892" y="55518"/>
                  <a:pt x="6273268" y="53166"/>
                </a:cubicBezTo>
                <a:cubicBezTo>
                  <a:pt x="6272644" y="50814"/>
                  <a:pt x="6270734" y="49638"/>
                  <a:pt x="6267536" y="49638"/>
                </a:cubicBezTo>
                <a:close/>
                <a:moveTo>
                  <a:pt x="231593" y="42841"/>
                </a:moveTo>
                <a:cubicBezTo>
                  <a:pt x="241345" y="40962"/>
                  <a:pt x="250114" y="40980"/>
                  <a:pt x="257900" y="42895"/>
                </a:cubicBezTo>
                <a:cubicBezTo>
                  <a:pt x="265687" y="44809"/>
                  <a:pt x="273678" y="48419"/>
                  <a:pt x="281874" y="53725"/>
                </a:cubicBezTo>
                <a:cubicBezTo>
                  <a:pt x="290069" y="59031"/>
                  <a:pt x="296730" y="66814"/>
                  <a:pt x="301857" y="77075"/>
                </a:cubicBezTo>
                <a:cubicBezTo>
                  <a:pt x="306983" y="87335"/>
                  <a:pt x="308848" y="99718"/>
                  <a:pt x="307449" y="114223"/>
                </a:cubicBezTo>
                <a:cubicBezTo>
                  <a:pt x="306052" y="128728"/>
                  <a:pt x="298921" y="145854"/>
                  <a:pt x="286057" y="165600"/>
                </a:cubicBezTo>
                <a:cubicBezTo>
                  <a:pt x="273194" y="185347"/>
                  <a:pt x="249081" y="214135"/>
                  <a:pt x="213718" y="251964"/>
                </a:cubicBezTo>
                <a:lnTo>
                  <a:pt x="310902" y="251964"/>
                </a:lnTo>
                <a:lnTo>
                  <a:pt x="310902" y="283133"/>
                </a:lnTo>
                <a:lnTo>
                  <a:pt x="166310" y="283133"/>
                </a:lnTo>
                <a:lnTo>
                  <a:pt x="166310" y="273432"/>
                </a:lnTo>
                <a:cubicBezTo>
                  <a:pt x="167242" y="259464"/>
                  <a:pt x="173655" y="246988"/>
                  <a:pt x="185551" y="236004"/>
                </a:cubicBezTo>
                <a:cubicBezTo>
                  <a:pt x="197446" y="225019"/>
                  <a:pt x="212331" y="208137"/>
                  <a:pt x="230206" y="185358"/>
                </a:cubicBezTo>
                <a:cubicBezTo>
                  <a:pt x="248081" y="162578"/>
                  <a:pt x="259672" y="145037"/>
                  <a:pt x="264977" y="132733"/>
                </a:cubicBezTo>
                <a:cubicBezTo>
                  <a:pt x="270284" y="120429"/>
                  <a:pt x="272301" y="110158"/>
                  <a:pt x="271033" y="101919"/>
                </a:cubicBezTo>
                <a:cubicBezTo>
                  <a:pt x="269763" y="93681"/>
                  <a:pt x="265956" y="86955"/>
                  <a:pt x="259610" y="81742"/>
                </a:cubicBezTo>
                <a:cubicBezTo>
                  <a:pt x="253265" y="76530"/>
                  <a:pt x="245837" y="74357"/>
                  <a:pt x="237326" y="75225"/>
                </a:cubicBezTo>
                <a:cubicBezTo>
                  <a:pt x="228815" y="76092"/>
                  <a:pt x="220616" y="79430"/>
                  <a:pt x="212729" y="85238"/>
                </a:cubicBezTo>
                <a:cubicBezTo>
                  <a:pt x="204842" y="91046"/>
                  <a:pt x="198396" y="100775"/>
                  <a:pt x="193391" y="114427"/>
                </a:cubicBezTo>
                <a:lnTo>
                  <a:pt x="160911" y="109609"/>
                </a:lnTo>
                <a:cubicBezTo>
                  <a:pt x="168281" y="85905"/>
                  <a:pt x="177882" y="69084"/>
                  <a:pt x="189713" y="59146"/>
                </a:cubicBezTo>
                <a:cubicBezTo>
                  <a:pt x="201543" y="49208"/>
                  <a:pt x="215504" y="43773"/>
                  <a:pt x="231593" y="42841"/>
                </a:cubicBezTo>
                <a:close/>
                <a:moveTo>
                  <a:pt x="3273431" y="41019"/>
                </a:moveTo>
                <a:cubicBezTo>
                  <a:pt x="3275545" y="40689"/>
                  <a:pt x="3278282" y="40880"/>
                  <a:pt x="3281641" y="41593"/>
                </a:cubicBezTo>
                <a:cubicBezTo>
                  <a:pt x="3295077" y="44447"/>
                  <a:pt x="3305001" y="48885"/>
                  <a:pt x="3311411" y="54908"/>
                </a:cubicBezTo>
                <a:cubicBezTo>
                  <a:pt x="3317821" y="60931"/>
                  <a:pt x="3319341" y="68980"/>
                  <a:pt x="3315971" y="79054"/>
                </a:cubicBezTo>
                <a:cubicBezTo>
                  <a:pt x="3312601" y="89128"/>
                  <a:pt x="3306238" y="90816"/>
                  <a:pt x="3296881" y="84119"/>
                </a:cubicBezTo>
                <a:cubicBezTo>
                  <a:pt x="3287524" y="77422"/>
                  <a:pt x="3278966" y="68747"/>
                  <a:pt x="3271208" y="58092"/>
                </a:cubicBezTo>
                <a:cubicBezTo>
                  <a:pt x="3266347" y="47702"/>
                  <a:pt x="3267088" y="42012"/>
                  <a:pt x="3273431" y="41019"/>
                </a:cubicBezTo>
                <a:close/>
                <a:moveTo>
                  <a:pt x="2569065" y="36098"/>
                </a:moveTo>
                <a:cubicBezTo>
                  <a:pt x="2572003" y="35456"/>
                  <a:pt x="2576859" y="36653"/>
                  <a:pt x="2583635" y="39690"/>
                </a:cubicBezTo>
                <a:cubicBezTo>
                  <a:pt x="2597187" y="45763"/>
                  <a:pt x="2602500" y="51323"/>
                  <a:pt x="2599574" y="56371"/>
                </a:cubicBezTo>
                <a:cubicBezTo>
                  <a:pt x="2596649" y="61419"/>
                  <a:pt x="2593498" y="67252"/>
                  <a:pt x="2590121" y="73870"/>
                </a:cubicBezTo>
                <a:cubicBezTo>
                  <a:pt x="2586743" y="80488"/>
                  <a:pt x="2580559" y="92602"/>
                  <a:pt x="2571568" y="110211"/>
                </a:cubicBezTo>
                <a:cubicBezTo>
                  <a:pt x="2578652" y="109437"/>
                  <a:pt x="2589830" y="106544"/>
                  <a:pt x="2605102" y="101532"/>
                </a:cubicBezTo>
                <a:cubicBezTo>
                  <a:pt x="2620375" y="96520"/>
                  <a:pt x="2630750" y="97058"/>
                  <a:pt x="2636228" y="103145"/>
                </a:cubicBezTo>
                <a:cubicBezTo>
                  <a:pt x="2641706" y="109233"/>
                  <a:pt x="2639877" y="113965"/>
                  <a:pt x="2630743" y="117342"/>
                </a:cubicBezTo>
                <a:cubicBezTo>
                  <a:pt x="2621608" y="120719"/>
                  <a:pt x="2609527" y="123655"/>
                  <a:pt x="2594498" y="126150"/>
                </a:cubicBezTo>
                <a:cubicBezTo>
                  <a:pt x="2600808" y="128617"/>
                  <a:pt x="2603045" y="132815"/>
                  <a:pt x="2601209" y="138745"/>
                </a:cubicBezTo>
                <a:cubicBezTo>
                  <a:pt x="2599374" y="144674"/>
                  <a:pt x="2598040" y="152257"/>
                  <a:pt x="2597208" y="161492"/>
                </a:cubicBezTo>
                <a:cubicBezTo>
                  <a:pt x="2609110" y="159771"/>
                  <a:pt x="2619253" y="157767"/>
                  <a:pt x="2627635" y="155480"/>
                </a:cubicBezTo>
                <a:cubicBezTo>
                  <a:pt x="2636017" y="153193"/>
                  <a:pt x="2643165" y="155275"/>
                  <a:pt x="2649080" y="161729"/>
                </a:cubicBezTo>
                <a:cubicBezTo>
                  <a:pt x="2654996" y="168182"/>
                  <a:pt x="2651966" y="172258"/>
                  <a:pt x="2639992" y="173957"/>
                </a:cubicBezTo>
                <a:cubicBezTo>
                  <a:pt x="2628018" y="175656"/>
                  <a:pt x="2613241" y="178908"/>
                  <a:pt x="2595659" y="183712"/>
                </a:cubicBezTo>
                <a:cubicBezTo>
                  <a:pt x="2594885" y="202139"/>
                  <a:pt x="2594498" y="218129"/>
                  <a:pt x="2594498" y="231680"/>
                </a:cubicBezTo>
                <a:cubicBezTo>
                  <a:pt x="2601310" y="230834"/>
                  <a:pt x="2607253" y="230095"/>
                  <a:pt x="2612330" y="229465"/>
                </a:cubicBezTo>
                <a:cubicBezTo>
                  <a:pt x="2613836" y="222223"/>
                  <a:pt x="2613689" y="214708"/>
                  <a:pt x="2611889" y="206922"/>
                </a:cubicBezTo>
                <a:cubicBezTo>
                  <a:pt x="2610089" y="199135"/>
                  <a:pt x="2615517" y="198543"/>
                  <a:pt x="2628172" y="205147"/>
                </a:cubicBezTo>
                <a:cubicBezTo>
                  <a:pt x="2640828" y="211751"/>
                  <a:pt x="2645528" y="217673"/>
                  <a:pt x="2642272" y="222915"/>
                </a:cubicBezTo>
                <a:cubicBezTo>
                  <a:pt x="2639017" y="228156"/>
                  <a:pt x="2636726" y="233874"/>
                  <a:pt x="2635400" y="240069"/>
                </a:cubicBezTo>
                <a:cubicBezTo>
                  <a:pt x="2634073" y="246264"/>
                  <a:pt x="2631772" y="252516"/>
                  <a:pt x="2628495" y="258826"/>
                </a:cubicBezTo>
                <a:cubicBezTo>
                  <a:pt x="2625218" y="265136"/>
                  <a:pt x="2621407" y="265763"/>
                  <a:pt x="2617062" y="260708"/>
                </a:cubicBezTo>
                <a:cubicBezTo>
                  <a:pt x="2612717" y="255653"/>
                  <a:pt x="2610996" y="250086"/>
                  <a:pt x="2611900" y="244005"/>
                </a:cubicBezTo>
                <a:cubicBezTo>
                  <a:pt x="2573669" y="255435"/>
                  <a:pt x="2549860" y="264813"/>
                  <a:pt x="2540475" y="272141"/>
                </a:cubicBezTo>
                <a:cubicBezTo>
                  <a:pt x="2531089" y="279469"/>
                  <a:pt x="2524672" y="278494"/>
                  <a:pt x="2521223" y="269216"/>
                </a:cubicBezTo>
                <a:cubicBezTo>
                  <a:pt x="2517774" y="259937"/>
                  <a:pt x="2518993" y="253427"/>
                  <a:pt x="2524880" y="249684"/>
                </a:cubicBezTo>
                <a:cubicBezTo>
                  <a:pt x="2530767" y="245941"/>
                  <a:pt x="2534143" y="240768"/>
                  <a:pt x="2535011" y="234165"/>
                </a:cubicBezTo>
                <a:cubicBezTo>
                  <a:pt x="2535879" y="227561"/>
                  <a:pt x="2535413" y="220997"/>
                  <a:pt x="2533613" y="214472"/>
                </a:cubicBezTo>
                <a:cubicBezTo>
                  <a:pt x="2531813" y="207947"/>
                  <a:pt x="2536338" y="207241"/>
                  <a:pt x="2547186" y="212353"/>
                </a:cubicBezTo>
                <a:cubicBezTo>
                  <a:pt x="2558034" y="217465"/>
                  <a:pt x="2562530" y="222628"/>
                  <a:pt x="2560673" y="227840"/>
                </a:cubicBezTo>
                <a:cubicBezTo>
                  <a:pt x="2558816" y="233053"/>
                  <a:pt x="2557048" y="237488"/>
                  <a:pt x="2555371" y="241145"/>
                </a:cubicBezTo>
                <a:cubicBezTo>
                  <a:pt x="2558984" y="241245"/>
                  <a:pt x="2565230" y="239818"/>
                  <a:pt x="2574106" y="236864"/>
                </a:cubicBezTo>
                <a:lnTo>
                  <a:pt x="2574106" y="185949"/>
                </a:lnTo>
                <a:cubicBezTo>
                  <a:pt x="2548236" y="191212"/>
                  <a:pt x="2531254" y="194779"/>
                  <a:pt x="2523159" y="196651"/>
                </a:cubicBezTo>
                <a:cubicBezTo>
                  <a:pt x="2515064" y="198522"/>
                  <a:pt x="2506682" y="194707"/>
                  <a:pt x="2498013" y="185207"/>
                </a:cubicBezTo>
                <a:cubicBezTo>
                  <a:pt x="2489345" y="175707"/>
                  <a:pt x="2490811" y="171405"/>
                  <a:pt x="2502412" y="172301"/>
                </a:cubicBezTo>
                <a:cubicBezTo>
                  <a:pt x="2514014" y="173197"/>
                  <a:pt x="2537911" y="171157"/>
                  <a:pt x="2574106" y="166181"/>
                </a:cubicBezTo>
                <a:cubicBezTo>
                  <a:pt x="2574106" y="142419"/>
                  <a:pt x="2573819" y="130116"/>
                  <a:pt x="2573246" y="129269"/>
                </a:cubicBezTo>
                <a:cubicBezTo>
                  <a:pt x="2570650" y="129269"/>
                  <a:pt x="2567481" y="128366"/>
                  <a:pt x="2563738" y="126559"/>
                </a:cubicBezTo>
                <a:cubicBezTo>
                  <a:pt x="2556468" y="138404"/>
                  <a:pt x="2547154" y="147890"/>
                  <a:pt x="2535796" y="155017"/>
                </a:cubicBezTo>
                <a:cubicBezTo>
                  <a:pt x="2524439" y="162144"/>
                  <a:pt x="2523510" y="158147"/>
                  <a:pt x="2533011" y="143025"/>
                </a:cubicBezTo>
                <a:cubicBezTo>
                  <a:pt x="2542511" y="127904"/>
                  <a:pt x="2550836" y="109702"/>
                  <a:pt x="2557984" y="88421"/>
                </a:cubicBezTo>
                <a:cubicBezTo>
                  <a:pt x="2565133" y="67141"/>
                  <a:pt x="2567807" y="52180"/>
                  <a:pt x="2566007" y="43540"/>
                </a:cubicBezTo>
                <a:cubicBezTo>
                  <a:pt x="2565108" y="39220"/>
                  <a:pt x="2566127" y="36739"/>
                  <a:pt x="2569065" y="36098"/>
                </a:cubicBezTo>
                <a:close/>
                <a:moveTo>
                  <a:pt x="1576143" y="36001"/>
                </a:moveTo>
                <a:cubicBezTo>
                  <a:pt x="1582855" y="36001"/>
                  <a:pt x="1591789" y="37392"/>
                  <a:pt x="1602946" y="40174"/>
                </a:cubicBezTo>
                <a:cubicBezTo>
                  <a:pt x="1614805" y="42167"/>
                  <a:pt x="1623663" y="47182"/>
                  <a:pt x="1629521" y="55220"/>
                </a:cubicBezTo>
                <a:cubicBezTo>
                  <a:pt x="1635379" y="63258"/>
                  <a:pt x="1636036" y="71084"/>
                  <a:pt x="1631489" y="78699"/>
                </a:cubicBezTo>
                <a:cubicBezTo>
                  <a:pt x="1626944" y="86313"/>
                  <a:pt x="1618350" y="85894"/>
                  <a:pt x="1605709" y="77440"/>
                </a:cubicBezTo>
                <a:cubicBezTo>
                  <a:pt x="1593068" y="68987"/>
                  <a:pt x="1582719" y="59967"/>
                  <a:pt x="1574659" y="50380"/>
                </a:cubicBezTo>
                <a:cubicBezTo>
                  <a:pt x="1566600" y="40794"/>
                  <a:pt x="1567095" y="36001"/>
                  <a:pt x="1576143" y="36001"/>
                </a:cubicBezTo>
                <a:close/>
                <a:moveTo>
                  <a:pt x="4869664" y="35838"/>
                </a:moveTo>
                <a:cubicBezTo>
                  <a:pt x="4873794" y="34943"/>
                  <a:pt x="4880408" y="37076"/>
                  <a:pt x="4889507" y="42239"/>
                </a:cubicBezTo>
                <a:cubicBezTo>
                  <a:pt x="4901639" y="49122"/>
                  <a:pt x="4904475" y="54958"/>
                  <a:pt x="4898015" y="59748"/>
                </a:cubicBezTo>
                <a:cubicBezTo>
                  <a:pt x="4891554" y="64538"/>
                  <a:pt x="4887281" y="72170"/>
                  <a:pt x="4885195" y="82646"/>
                </a:cubicBezTo>
                <a:cubicBezTo>
                  <a:pt x="4883108" y="93121"/>
                  <a:pt x="4882064" y="100983"/>
                  <a:pt x="4882064" y="106232"/>
                </a:cubicBezTo>
                <a:cubicBezTo>
                  <a:pt x="4882064" y="108899"/>
                  <a:pt x="4884732" y="110233"/>
                  <a:pt x="4890066" y="110233"/>
                </a:cubicBezTo>
                <a:cubicBezTo>
                  <a:pt x="4897868" y="110233"/>
                  <a:pt x="4904091" y="108430"/>
                  <a:pt x="4908737" y="104823"/>
                </a:cubicBezTo>
                <a:cubicBezTo>
                  <a:pt x="4913383" y="101216"/>
                  <a:pt x="4919772" y="103052"/>
                  <a:pt x="4927903" y="110330"/>
                </a:cubicBezTo>
                <a:cubicBezTo>
                  <a:pt x="4936034" y="117607"/>
                  <a:pt x="4935227" y="123483"/>
                  <a:pt x="4925483" y="127957"/>
                </a:cubicBezTo>
                <a:cubicBezTo>
                  <a:pt x="4915739" y="132431"/>
                  <a:pt x="4903600" y="133959"/>
                  <a:pt x="4889066" y="132539"/>
                </a:cubicBezTo>
                <a:cubicBezTo>
                  <a:pt x="4874532" y="131119"/>
                  <a:pt x="4865204" y="126753"/>
                  <a:pt x="4861081" y="119439"/>
                </a:cubicBezTo>
                <a:cubicBezTo>
                  <a:pt x="4856958" y="112126"/>
                  <a:pt x="4855349" y="104995"/>
                  <a:pt x="4856252" y="98047"/>
                </a:cubicBezTo>
                <a:cubicBezTo>
                  <a:pt x="4857156" y="91099"/>
                  <a:pt x="4858507" y="83542"/>
                  <a:pt x="4860307" y="75375"/>
                </a:cubicBezTo>
                <a:cubicBezTo>
                  <a:pt x="4862106" y="67209"/>
                  <a:pt x="4861297" y="63753"/>
                  <a:pt x="4857876" y="65007"/>
                </a:cubicBezTo>
                <a:cubicBezTo>
                  <a:pt x="4854456" y="66262"/>
                  <a:pt x="4844070" y="68539"/>
                  <a:pt x="4826718" y="71837"/>
                </a:cubicBezTo>
                <a:cubicBezTo>
                  <a:pt x="4827608" y="95341"/>
                  <a:pt x="4825654" y="112603"/>
                  <a:pt x="4820857" y="123623"/>
                </a:cubicBezTo>
                <a:cubicBezTo>
                  <a:pt x="4816060" y="134643"/>
                  <a:pt x="4806588" y="144187"/>
                  <a:pt x="4792442" y="152253"/>
                </a:cubicBezTo>
                <a:cubicBezTo>
                  <a:pt x="4778295" y="160320"/>
                  <a:pt x="4773710" y="160398"/>
                  <a:pt x="4778686" y="152490"/>
                </a:cubicBezTo>
                <a:cubicBezTo>
                  <a:pt x="4783662" y="144581"/>
                  <a:pt x="4788391" y="137483"/>
                  <a:pt x="4792872" y="131195"/>
                </a:cubicBezTo>
                <a:cubicBezTo>
                  <a:pt x="4797353" y="124906"/>
                  <a:pt x="4800264" y="114424"/>
                  <a:pt x="4801605" y="99747"/>
                </a:cubicBezTo>
                <a:cubicBezTo>
                  <a:pt x="4802946" y="85069"/>
                  <a:pt x="4801365" y="73701"/>
                  <a:pt x="4796862" y="65642"/>
                </a:cubicBezTo>
                <a:cubicBezTo>
                  <a:pt x="4792359" y="57583"/>
                  <a:pt x="4792833" y="53553"/>
                  <a:pt x="4798282" y="53553"/>
                </a:cubicBezTo>
                <a:cubicBezTo>
                  <a:pt x="4801150" y="53553"/>
                  <a:pt x="4805008" y="53772"/>
                  <a:pt x="4809854" y="54209"/>
                </a:cubicBezTo>
                <a:cubicBezTo>
                  <a:pt x="4814702" y="54647"/>
                  <a:pt x="4821355" y="54453"/>
                  <a:pt x="4829816" y="53628"/>
                </a:cubicBezTo>
                <a:cubicBezTo>
                  <a:pt x="4838277" y="52804"/>
                  <a:pt x="4845659" y="50922"/>
                  <a:pt x="4851961" y="47982"/>
                </a:cubicBezTo>
                <a:cubicBezTo>
                  <a:pt x="4858264" y="45042"/>
                  <a:pt x="4863064" y="41629"/>
                  <a:pt x="4866362" y="37743"/>
                </a:cubicBezTo>
                <a:cubicBezTo>
                  <a:pt x="4867187" y="36772"/>
                  <a:pt x="4868287" y="36137"/>
                  <a:pt x="4869664" y="35838"/>
                </a:cubicBezTo>
                <a:close/>
                <a:moveTo>
                  <a:pt x="1302355" y="32708"/>
                </a:moveTo>
                <a:cubicBezTo>
                  <a:pt x="1310692" y="32510"/>
                  <a:pt x="1318628" y="35597"/>
                  <a:pt x="1326161" y="41970"/>
                </a:cubicBezTo>
                <a:cubicBezTo>
                  <a:pt x="1336207" y="50466"/>
                  <a:pt x="1334755" y="56116"/>
                  <a:pt x="1321806" y="58920"/>
                </a:cubicBezTo>
                <a:cubicBezTo>
                  <a:pt x="1308856" y="61723"/>
                  <a:pt x="1285632" y="64609"/>
                  <a:pt x="1252133" y="67578"/>
                </a:cubicBezTo>
                <a:cubicBezTo>
                  <a:pt x="1264739" y="74103"/>
                  <a:pt x="1270116" y="79677"/>
                  <a:pt x="1268266" y="84302"/>
                </a:cubicBezTo>
                <a:cubicBezTo>
                  <a:pt x="1266416" y="88927"/>
                  <a:pt x="1264638" y="98015"/>
                  <a:pt x="1262932" y="111566"/>
                </a:cubicBezTo>
                <a:cubicBezTo>
                  <a:pt x="1281617" y="109014"/>
                  <a:pt x="1293638" y="106350"/>
                  <a:pt x="1298994" y="103575"/>
                </a:cubicBezTo>
                <a:cubicBezTo>
                  <a:pt x="1304350" y="100801"/>
                  <a:pt x="1311032" y="100833"/>
                  <a:pt x="1319041" y="103672"/>
                </a:cubicBezTo>
                <a:cubicBezTo>
                  <a:pt x="1327050" y="106512"/>
                  <a:pt x="1334999" y="110452"/>
                  <a:pt x="1342886" y="115492"/>
                </a:cubicBezTo>
                <a:cubicBezTo>
                  <a:pt x="1350773" y="120533"/>
                  <a:pt x="1352906" y="128036"/>
                  <a:pt x="1349285" y="138003"/>
                </a:cubicBezTo>
                <a:cubicBezTo>
                  <a:pt x="1345664" y="147969"/>
                  <a:pt x="1343627" y="170734"/>
                  <a:pt x="1343176" y="206298"/>
                </a:cubicBezTo>
                <a:cubicBezTo>
                  <a:pt x="1342724" y="241862"/>
                  <a:pt x="1339881" y="265828"/>
                  <a:pt x="1334647" y="278196"/>
                </a:cubicBezTo>
                <a:cubicBezTo>
                  <a:pt x="1329413" y="290565"/>
                  <a:pt x="1321702" y="299430"/>
                  <a:pt x="1311513" y="304794"/>
                </a:cubicBezTo>
                <a:cubicBezTo>
                  <a:pt x="1301324" y="310157"/>
                  <a:pt x="1295430" y="308741"/>
                  <a:pt x="1293831" y="300545"/>
                </a:cubicBezTo>
                <a:cubicBezTo>
                  <a:pt x="1292233" y="292350"/>
                  <a:pt x="1284858" y="282875"/>
                  <a:pt x="1271708" y="272119"/>
                </a:cubicBezTo>
                <a:cubicBezTo>
                  <a:pt x="1258558" y="261364"/>
                  <a:pt x="1258597" y="257564"/>
                  <a:pt x="1271826" y="260719"/>
                </a:cubicBezTo>
                <a:cubicBezTo>
                  <a:pt x="1285055" y="263874"/>
                  <a:pt x="1294545" y="265272"/>
                  <a:pt x="1300295" y="264914"/>
                </a:cubicBezTo>
                <a:cubicBezTo>
                  <a:pt x="1306046" y="264555"/>
                  <a:pt x="1310003" y="255280"/>
                  <a:pt x="1312169" y="237090"/>
                </a:cubicBezTo>
                <a:cubicBezTo>
                  <a:pt x="1314334" y="218899"/>
                  <a:pt x="1315417" y="199580"/>
                  <a:pt x="1315417" y="179130"/>
                </a:cubicBezTo>
                <a:cubicBezTo>
                  <a:pt x="1315417" y="158954"/>
                  <a:pt x="1314431" y="145908"/>
                  <a:pt x="1312459" y="139992"/>
                </a:cubicBezTo>
                <a:cubicBezTo>
                  <a:pt x="1310487" y="134077"/>
                  <a:pt x="1307289" y="130359"/>
                  <a:pt x="1302866" y="128839"/>
                </a:cubicBezTo>
                <a:cubicBezTo>
                  <a:pt x="1298442" y="127319"/>
                  <a:pt x="1284937" y="128215"/>
                  <a:pt x="1262351" y="131528"/>
                </a:cubicBezTo>
                <a:cubicBezTo>
                  <a:pt x="1259999" y="144850"/>
                  <a:pt x="1257497" y="156129"/>
                  <a:pt x="1254844" y="165364"/>
                </a:cubicBezTo>
                <a:cubicBezTo>
                  <a:pt x="1259547" y="166626"/>
                  <a:pt x="1266198" y="169164"/>
                  <a:pt x="1274795" y="172978"/>
                </a:cubicBezTo>
                <a:cubicBezTo>
                  <a:pt x="1283392" y="176793"/>
                  <a:pt x="1290088" y="182127"/>
                  <a:pt x="1294885" y="188982"/>
                </a:cubicBezTo>
                <a:cubicBezTo>
                  <a:pt x="1299682" y="195837"/>
                  <a:pt x="1300568" y="203122"/>
                  <a:pt x="1297542" y="210837"/>
                </a:cubicBezTo>
                <a:cubicBezTo>
                  <a:pt x="1294516" y="218552"/>
                  <a:pt x="1287690" y="218143"/>
                  <a:pt x="1277064" y="209610"/>
                </a:cubicBezTo>
                <a:cubicBezTo>
                  <a:pt x="1266438" y="201078"/>
                  <a:pt x="1257468" y="190495"/>
                  <a:pt x="1250155" y="177861"/>
                </a:cubicBezTo>
                <a:cubicBezTo>
                  <a:pt x="1239170" y="204061"/>
                  <a:pt x="1223905" y="222309"/>
                  <a:pt x="1204359" y="232605"/>
                </a:cubicBezTo>
                <a:cubicBezTo>
                  <a:pt x="1184813" y="242901"/>
                  <a:pt x="1180949" y="241324"/>
                  <a:pt x="1192765" y="227873"/>
                </a:cubicBezTo>
                <a:lnTo>
                  <a:pt x="1208802" y="204230"/>
                </a:lnTo>
                <a:lnTo>
                  <a:pt x="1207365" y="204722"/>
                </a:lnTo>
                <a:cubicBezTo>
                  <a:pt x="1204845" y="204812"/>
                  <a:pt x="1201871" y="203509"/>
                  <a:pt x="1198444" y="200813"/>
                </a:cubicBezTo>
                <a:cubicBezTo>
                  <a:pt x="1191589" y="195421"/>
                  <a:pt x="1187258" y="189570"/>
                  <a:pt x="1185452" y="183260"/>
                </a:cubicBezTo>
                <a:cubicBezTo>
                  <a:pt x="1181781" y="196482"/>
                  <a:pt x="1175284" y="208219"/>
                  <a:pt x="1165963" y="218473"/>
                </a:cubicBezTo>
                <a:cubicBezTo>
                  <a:pt x="1156642" y="228726"/>
                  <a:pt x="1145478" y="236445"/>
                  <a:pt x="1132471" y="241629"/>
                </a:cubicBezTo>
                <a:cubicBezTo>
                  <a:pt x="1119465" y="246813"/>
                  <a:pt x="1117755" y="244238"/>
                  <a:pt x="1127341" y="233906"/>
                </a:cubicBezTo>
                <a:cubicBezTo>
                  <a:pt x="1136928" y="223574"/>
                  <a:pt x="1145930" y="211109"/>
                  <a:pt x="1154348" y="196511"/>
                </a:cubicBezTo>
                <a:cubicBezTo>
                  <a:pt x="1162765" y="181912"/>
                  <a:pt x="1167863" y="163994"/>
                  <a:pt x="1169641" y="142756"/>
                </a:cubicBezTo>
                <a:cubicBezTo>
                  <a:pt x="1152835" y="144563"/>
                  <a:pt x="1136695" y="146241"/>
                  <a:pt x="1121222" y="147790"/>
                </a:cubicBezTo>
                <a:lnTo>
                  <a:pt x="1121222" y="207481"/>
                </a:lnTo>
                <a:cubicBezTo>
                  <a:pt x="1121222" y="220545"/>
                  <a:pt x="1120749" y="234143"/>
                  <a:pt x="1119802" y="248275"/>
                </a:cubicBezTo>
                <a:cubicBezTo>
                  <a:pt x="1118856" y="262408"/>
                  <a:pt x="1116371" y="272428"/>
                  <a:pt x="1112349" y="278336"/>
                </a:cubicBezTo>
                <a:cubicBezTo>
                  <a:pt x="1108326" y="284244"/>
                  <a:pt x="1103372" y="282570"/>
                  <a:pt x="1097485" y="273313"/>
                </a:cubicBezTo>
                <a:cubicBezTo>
                  <a:pt x="1091598" y="264057"/>
                  <a:pt x="1089784" y="254739"/>
                  <a:pt x="1092043" y="245361"/>
                </a:cubicBezTo>
                <a:cubicBezTo>
                  <a:pt x="1094301" y="235982"/>
                  <a:pt x="1095875" y="217860"/>
                  <a:pt x="1096764" y="190993"/>
                </a:cubicBezTo>
                <a:cubicBezTo>
                  <a:pt x="1097654" y="164127"/>
                  <a:pt x="1095399" y="145746"/>
                  <a:pt x="1089999" y="135852"/>
                </a:cubicBezTo>
                <a:cubicBezTo>
                  <a:pt x="1084600" y="125957"/>
                  <a:pt x="1085988" y="121949"/>
                  <a:pt x="1094162" y="123827"/>
                </a:cubicBezTo>
                <a:cubicBezTo>
                  <a:pt x="1102336" y="125706"/>
                  <a:pt x="1108538" y="127280"/>
                  <a:pt x="1112768" y="128549"/>
                </a:cubicBezTo>
                <a:cubicBezTo>
                  <a:pt x="1116998" y="129818"/>
                  <a:pt x="1136437" y="128818"/>
                  <a:pt x="1171083" y="125548"/>
                </a:cubicBezTo>
                <a:cubicBezTo>
                  <a:pt x="1171929" y="101514"/>
                  <a:pt x="1171025" y="86105"/>
                  <a:pt x="1168372" y="79323"/>
                </a:cubicBezTo>
                <a:cubicBezTo>
                  <a:pt x="1154491" y="81101"/>
                  <a:pt x="1144069" y="82219"/>
                  <a:pt x="1137107" y="82678"/>
                </a:cubicBezTo>
                <a:cubicBezTo>
                  <a:pt x="1130145" y="83137"/>
                  <a:pt x="1122129" y="79297"/>
                  <a:pt x="1113059" y="71159"/>
                </a:cubicBezTo>
                <a:cubicBezTo>
                  <a:pt x="1103988" y="63021"/>
                  <a:pt x="1106681" y="58952"/>
                  <a:pt x="1121136" y="58952"/>
                </a:cubicBezTo>
                <a:cubicBezTo>
                  <a:pt x="1133569" y="58952"/>
                  <a:pt x="1153566" y="57174"/>
                  <a:pt x="1181128" y="53618"/>
                </a:cubicBezTo>
                <a:cubicBezTo>
                  <a:pt x="1208690" y="50061"/>
                  <a:pt x="1231505" y="46699"/>
                  <a:pt x="1249574" y="43529"/>
                </a:cubicBezTo>
                <a:cubicBezTo>
                  <a:pt x="1267642" y="40360"/>
                  <a:pt x="1282413" y="37184"/>
                  <a:pt x="1293885" y="34000"/>
                </a:cubicBezTo>
                <a:cubicBezTo>
                  <a:pt x="1296753" y="33204"/>
                  <a:pt x="1299577" y="32774"/>
                  <a:pt x="1302355" y="32708"/>
                </a:cubicBezTo>
                <a:close/>
                <a:moveTo>
                  <a:pt x="3422189" y="30602"/>
                </a:moveTo>
                <a:cubicBezTo>
                  <a:pt x="3426592" y="30602"/>
                  <a:pt x="3433328" y="33115"/>
                  <a:pt x="3442398" y="38141"/>
                </a:cubicBezTo>
                <a:cubicBezTo>
                  <a:pt x="3451468" y="43167"/>
                  <a:pt x="3452347" y="48527"/>
                  <a:pt x="3445033" y="54220"/>
                </a:cubicBezTo>
                <a:cubicBezTo>
                  <a:pt x="3437720" y="59913"/>
                  <a:pt x="3433221" y="68212"/>
                  <a:pt x="3431536" y="79118"/>
                </a:cubicBezTo>
                <a:cubicBezTo>
                  <a:pt x="3429850" y="90024"/>
                  <a:pt x="3429775" y="97933"/>
                  <a:pt x="3431310" y="102844"/>
                </a:cubicBezTo>
                <a:cubicBezTo>
                  <a:pt x="3432844" y="107756"/>
                  <a:pt x="3438053" y="110226"/>
                  <a:pt x="3446937" y="110254"/>
                </a:cubicBezTo>
                <a:cubicBezTo>
                  <a:pt x="3455821" y="110283"/>
                  <a:pt x="3463292" y="109157"/>
                  <a:pt x="3469351" y="106877"/>
                </a:cubicBezTo>
                <a:cubicBezTo>
                  <a:pt x="3475409" y="104597"/>
                  <a:pt x="3481672" y="106296"/>
                  <a:pt x="3488140" y="111975"/>
                </a:cubicBezTo>
                <a:cubicBezTo>
                  <a:pt x="3494607" y="117654"/>
                  <a:pt x="3494690" y="122841"/>
                  <a:pt x="3488387" y="127538"/>
                </a:cubicBezTo>
                <a:cubicBezTo>
                  <a:pt x="3482085" y="132234"/>
                  <a:pt x="3472100" y="135045"/>
                  <a:pt x="3458434" y="135970"/>
                </a:cubicBezTo>
                <a:cubicBezTo>
                  <a:pt x="3444768" y="136895"/>
                  <a:pt x="3433116" y="136099"/>
                  <a:pt x="3423480" y="133582"/>
                </a:cubicBezTo>
                <a:cubicBezTo>
                  <a:pt x="3413843" y="131066"/>
                  <a:pt x="3408279" y="125061"/>
                  <a:pt x="3406788" y="115567"/>
                </a:cubicBezTo>
                <a:cubicBezTo>
                  <a:pt x="3405296" y="106074"/>
                  <a:pt x="3404777" y="96710"/>
                  <a:pt x="3405229" y="87475"/>
                </a:cubicBezTo>
                <a:cubicBezTo>
                  <a:pt x="3405680" y="78240"/>
                  <a:pt x="3406132" y="71647"/>
                  <a:pt x="3406584" y="67696"/>
                </a:cubicBezTo>
                <a:cubicBezTo>
                  <a:pt x="3407035" y="63745"/>
                  <a:pt x="3406096" y="61985"/>
                  <a:pt x="3403766" y="62415"/>
                </a:cubicBezTo>
                <a:cubicBezTo>
                  <a:pt x="3401435" y="62846"/>
                  <a:pt x="3393201" y="64237"/>
                  <a:pt x="3379061" y="66588"/>
                </a:cubicBezTo>
                <a:cubicBezTo>
                  <a:pt x="3379061" y="91626"/>
                  <a:pt x="3377158" y="110333"/>
                  <a:pt x="3373350" y="122709"/>
                </a:cubicBezTo>
                <a:cubicBezTo>
                  <a:pt x="3369543" y="135084"/>
                  <a:pt x="3359393" y="146019"/>
                  <a:pt x="3342902" y="155512"/>
                </a:cubicBezTo>
                <a:cubicBezTo>
                  <a:pt x="3326411" y="165005"/>
                  <a:pt x="3323572" y="162428"/>
                  <a:pt x="3334384" y="147779"/>
                </a:cubicBezTo>
                <a:cubicBezTo>
                  <a:pt x="3345197" y="133131"/>
                  <a:pt x="3351270" y="116675"/>
                  <a:pt x="3352603" y="98413"/>
                </a:cubicBezTo>
                <a:cubicBezTo>
                  <a:pt x="3353937" y="80151"/>
                  <a:pt x="3352130" y="66757"/>
                  <a:pt x="3347183" y="58232"/>
                </a:cubicBezTo>
                <a:cubicBezTo>
                  <a:pt x="3342235" y="49706"/>
                  <a:pt x="3343841" y="45444"/>
                  <a:pt x="3352001" y="45444"/>
                </a:cubicBezTo>
                <a:cubicBezTo>
                  <a:pt x="3357881" y="45444"/>
                  <a:pt x="3363663" y="46114"/>
                  <a:pt x="3369349" y="47455"/>
                </a:cubicBezTo>
                <a:cubicBezTo>
                  <a:pt x="3375035" y="48796"/>
                  <a:pt x="3381452" y="48871"/>
                  <a:pt x="3388601" y="47681"/>
                </a:cubicBezTo>
                <a:cubicBezTo>
                  <a:pt x="3395750" y="46491"/>
                  <a:pt x="3401876" y="43347"/>
                  <a:pt x="3406981" y="38249"/>
                </a:cubicBezTo>
                <a:cubicBezTo>
                  <a:pt x="3412087" y="33151"/>
                  <a:pt x="3417156" y="30602"/>
                  <a:pt x="3422189" y="30602"/>
                </a:cubicBezTo>
                <a:close/>
                <a:moveTo>
                  <a:pt x="4368846" y="28090"/>
                </a:moveTo>
                <a:cubicBezTo>
                  <a:pt x="4372716" y="27671"/>
                  <a:pt x="4379308" y="29576"/>
                  <a:pt x="4388622" y="33807"/>
                </a:cubicBezTo>
                <a:cubicBezTo>
                  <a:pt x="4402489" y="40245"/>
                  <a:pt x="4407572" y="46121"/>
                  <a:pt x="4403873" y="51434"/>
                </a:cubicBezTo>
                <a:cubicBezTo>
                  <a:pt x="4400173" y="56747"/>
                  <a:pt x="4395276" y="73637"/>
                  <a:pt x="4389181" y="102102"/>
                </a:cubicBezTo>
                <a:cubicBezTo>
                  <a:pt x="4396868" y="100525"/>
                  <a:pt x="4403149" y="98108"/>
                  <a:pt x="4408024" y="94853"/>
                </a:cubicBezTo>
                <a:cubicBezTo>
                  <a:pt x="4412900" y="91598"/>
                  <a:pt x="4419027" y="91185"/>
                  <a:pt x="4426405" y="93616"/>
                </a:cubicBezTo>
                <a:cubicBezTo>
                  <a:pt x="4433783" y="96047"/>
                  <a:pt x="4439996" y="99675"/>
                  <a:pt x="4445043" y="104500"/>
                </a:cubicBezTo>
                <a:cubicBezTo>
                  <a:pt x="4450091" y="109326"/>
                  <a:pt x="4450335" y="114915"/>
                  <a:pt x="4445775" y="121268"/>
                </a:cubicBezTo>
                <a:lnTo>
                  <a:pt x="4442975" y="126955"/>
                </a:lnTo>
                <a:lnTo>
                  <a:pt x="4444409" y="125770"/>
                </a:lnTo>
                <a:cubicBezTo>
                  <a:pt x="4445581" y="125443"/>
                  <a:pt x="4447119" y="125455"/>
                  <a:pt x="4449023" y="125806"/>
                </a:cubicBezTo>
                <a:cubicBezTo>
                  <a:pt x="4456638" y="127212"/>
                  <a:pt x="4462582" y="128337"/>
                  <a:pt x="4466855" y="129183"/>
                </a:cubicBezTo>
                <a:cubicBezTo>
                  <a:pt x="4471128" y="130029"/>
                  <a:pt x="4477094" y="130248"/>
                  <a:pt x="4484752" y="129839"/>
                </a:cubicBezTo>
                <a:cubicBezTo>
                  <a:pt x="4492409" y="129431"/>
                  <a:pt x="4501680" y="128137"/>
                  <a:pt x="4512564" y="125957"/>
                </a:cubicBezTo>
                <a:cubicBezTo>
                  <a:pt x="4523449" y="123777"/>
                  <a:pt x="4531583" y="121056"/>
                  <a:pt x="4536968" y="117794"/>
                </a:cubicBezTo>
                <a:cubicBezTo>
                  <a:pt x="4542353" y="114531"/>
                  <a:pt x="4549372" y="114338"/>
                  <a:pt x="4558026" y="117213"/>
                </a:cubicBezTo>
                <a:cubicBezTo>
                  <a:pt x="4566681" y="120088"/>
                  <a:pt x="4574223" y="124211"/>
                  <a:pt x="4580655" y="129581"/>
                </a:cubicBezTo>
                <a:cubicBezTo>
                  <a:pt x="4587087" y="134952"/>
                  <a:pt x="4587514" y="140448"/>
                  <a:pt x="4581935" y="146069"/>
                </a:cubicBezTo>
                <a:cubicBezTo>
                  <a:pt x="4576357" y="151690"/>
                  <a:pt x="4568348" y="171114"/>
                  <a:pt x="4557908" y="204340"/>
                </a:cubicBezTo>
                <a:cubicBezTo>
                  <a:pt x="4570499" y="218853"/>
                  <a:pt x="4570313" y="226392"/>
                  <a:pt x="4557349" y="226959"/>
                </a:cubicBezTo>
                <a:cubicBezTo>
                  <a:pt x="4544386" y="227525"/>
                  <a:pt x="4518953" y="229529"/>
                  <a:pt x="4481052" y="232971"/>
                </a:cubicBezTo>
                <a:cubicBezTo>
                  <a:pt x="4474857" y="243927"/>
                  <a:pt x="4469906" y="246684"/>
                  <a:pt x="4466199" y="241241"/>
                </a:cubicBezTo>
                <a:cubicBezTo>
                  <a:pt x="4462492" y="235799"/>
                  <a:pt x="4459972" y="227496"/>
                  <a:pt x="4458638" y="216332"/>
                </a:cubicBezTo>
                <a:cubicBezTo>
                  <a:pt x="4457304" y="205169"/>
                  <a:pt x="4455508" y="191664"/>
                  <a:pt x="4453250" y="175818"/>
                </a:cubicBezTo>
                <a:cubicBezTo>
                  <a:pt x="4450991" y="159972"/>
                  <a:pt x="4447818" y="147324"/>
                  <a:pt x="4443731" y="137874"/>
                </a:cubicBezTo>
                <a:cubicBezTo>
                  <a:pt x="4442710" y="135511"/>
                  <a:pt x="4442054" y="133488"/>
                  <a:pt x="4441763" y="131804"/>
                </a:cubicBezTo>
                <a:lnTo>
                  <a:pt x="4441914" y="129110"/>
                </a:lnTo>
                <a:lnTo>
                  <a:pt x="4439986" y="133026"/>
                </a:lnTo>
                <a:cubicBezTo>
                  <a:pt x="4438407" y="137688"/>
                  <a:pt x="4437178" y="143093"/>
                  <a:pt x="4436300" y="149242"/>
                </a:cubicBezTo>
                <a:cubicBezTo>
                  <a:pt x="4434543" y="161539"/>
                  <a:pt x="4432070" y="177248"/>
                  <a:pt x="4428878" y="196371"/>
                </a:cubicBezTo>
                <a:cubicBezTo>
                  <a:pt x="4425688" y="215494"/>
                  <a:pt x="4420328" y="231874"/>
                  <a:pt x="4412800" y="245511"/>
                </a:cubicBezTo>
                <a:cubicBezTo>
                  <a:pt x="4405271" y="259149"/>
                  <a:pt x="4395667" y="268380"/>
                  <a:pt x="4383986" y="273206"/>
                </a:cubicBezTo>
                <a:cubicBezTo>
                  <a:pt x="4372306" y="278031"/>
                  <a:pt x="4366187" y="276382"/>
                  <a:pt x="4365627" y="268258"/>
                </a:cubicBezTo>
                <a:cubicBezTo>
                  <a:pt x="4365068" y="260135"/>
                  <a:pt x="4361626" y="250208"/>
                  <a:pt x="4355302" y="238477"/>
                </a:cubicBezTo>
                <a:cubicBezTo>
                  <a:pt x="4348978" y="226747"/>
                  <a:pt x="4350775" y="223363"/>
                  <a:pt x="4360691" y="228324"/>
                </a:cubicBezTo>
                <a:cubicBezTo>
                  <a:pt x="4370607" y="233286"/>
                  <a:pt x="4377380" y="235767"/>
                  <a:pt x="4381007" y="235767"/>
                </a:cubicBezTo>
                <a:cubicBezTo>
                  <a:pt x="4383502" y="235767"/>
                  <a:pt x="4386378" y="232311"/>
                  <a:pt x="4389633" y="225399"/>
                </a:cubicBezTo>
                <a:cubicBezTo>
                  <a:pt x="4392889" y="218487"/>
                  <a:pt x="4396298" y="208151"/>
                  <a:pt x="4399861" y="194392"/>
                </a:cubicBezTo>
                <a:cubicBezTo>
                  <a:pt x="4403425" y="180633"/>
                  <a:pt x="4406332" y="165012"/>
                  <a:pt x="4408583" y="147532"/>
                </a:cubicBezTo>
                <a:cubicBezTo>
                  <a:pt x="4410835" y="130051"/>
                  <a:pt x="4411104" y="120386"/>
                  <a:pt x="4409390" y="118536"/>
                </a:cubicBezTo>
                <a:cubicBezTo>
                  <a:pt x="4407677" y="116686"/>
                  <a:pt x="4399721" y="118213"/>
                  <a:pt x="4385524" y="123118"/>
                </a:cubicBezTo>
                <a:cubicBezTo>
                  <a:pt x="4374210" y="155354"/>
                  <a:pt x="4363738" y="179263"/>
                  <a:pt x="4354109" y="194844"/>
                </a:cubicBezTo>
                <a:cubicBezTo>
                  <a:pt x="4344480" y="210424"/>
                  <a:pt x="4334158" y="223954"/>
                  <a:pt x="4323145" y="235434"/>
                </a:cubicBezTo>
                <a:cubicBezTo>
                  <a:pt x="4312131" y="246913"/>
                  <a:pt x="4298985" y="256611"/>
                  <a:pt x="4283705" y="264526"/>
                </a:cubicBezTo>
                <a:cubicBezTo>
                  <a:pt x="4268426" y="272442"/>
                  <a:pt x="4267619" y="268975"/>
                  <a:pt x="4281285" y="254126"/>
                </a:cubicBezTo>
                <a:cubicBezTo>
                  <a:pt x="4294952" y="239277"/>
                  <a:pt x="4308256" y="222029"/>
                  <a:pt x="4321198" y="202383"/>
                </a:cubicBezTo>
                <a:cubicBezTo>
                  <a:pt x="4334140" y="182737"/>
                  <a:pt x="4345945" y="157914"/>
                  <a:pt x="4356615" y="127914"/>
                </a:cubicBezTo>
                <a:cubicBezTo>
                  <a:pt x="4343221" y="131385"/>
                  <a:pt x="4331892" y="134504"/>
                  <a:pt x="4322628" y="137271"/>
                </a:cubicBezTo>
                <a:cubicBezTo>
                  <a:pt x="4313365" y="140039"/>
                  <a:pt x="4303893" y="136895"/>
                  <a:pt x="4294213" y="127839"/>
                </a:cubicBezTo>
                <a:cubicBezTo>
                  <a:pt x="4284533" y="118783"/>
                  <a:pt x="4286136" y="114714"/>
                  <a:pt x="4299021" y="115632"/>
                </a:cubicBezTo>
                <a:cubicBezTo>
                  <a:pt x="4311905" y="116550"/>
                  <a:pt x="4332186" y="114076"/>
                  <a:pt x="4359863" y="108211"/>
                </a:cubicBezTo>
                <a:cubicBezTo>
                  <a:pt x="4363104" y="97671"/>
                  <a:pt x="4365624" y="85589"/>
                  <a:pt x="4367423" y="71966"/>
                </a:cubicBezTo>
                <a:cubicBezTo>
                  <a:pt x="4369223" y="58343"/>
                  <a:pt x="4368550" y="46462"/>
                  <a:pt x="4365402" y="36323"/>
                </a:cubicBezTo>
                <a:cubicBezTo>
                  <a:pt x="4363828" y="31254"/>
                  <a:pt x="4364976" y="28510"/>
                  <a:pt x="4368846" y="28090"/>
                </a:cubicBezTo>
                <a:close/>
                <a:moveTo>
                  <a:pt x="2674500" y="28074"/>
                </a:moveTo>
                <a:cubicBezTo>
                  <a:pt x="2677551" y="27339"/>
                  <a:pt x="2683027" y="28472"/>
                  <a:pt x="2690929" y="31473"/>
                </a:cubicBezTo>
                <a:cubicBezTo>
                  <a:pt x="2706732" y="37474"/>
                  <a:pt x="2712812" y="43580"/>
                  <a:pt x="2709169" y="49789"/>
                </a:cubicBezTo>
                <a:cubicBezTo>
                  <a:pt x="2705527" y="55998"/>
                  <a:pt x="2703269" y="65900"/>
                  <a:pt x="2702394" y="79495"/>
                </a:cubicBezTo>
                <a:cubicBezTo>
                  <a:pt x="2701519" y="93089"/>
                  <a:pt x="2700651" y="103328"/>
                  <a:pt x="2699791" y="110211"/>
                </a:cubicBezTo>
                <a:cubicBezTo>
                  <a:pt x="2707821" y="109423"/>
                  <a:pt x="2714034" y="108146"/>
                  <a:pt x="2718430" y="106382"/>
                </a:cubicBezTo>
                <a:cubicBezTo>
                  <a:pt x="2722825" y="104619"/>
                  <a:pt x="2727349" y="102564"/>
                  <a:pt x="2732003" y="100220"/>
                </a:cubicBezTo>
                <a:cubicBezTo>
                  <a:pt x="2736656" y="97875"/>
                  <a:pt x="2741650" y="98180"/>
                  <a:pt x="2746984" y="101134"/>
                </a:cubicBezTo>
                <a:cubicBezTo>
                  <a:pt x="2752319" y="104088"/>
                  <a:pt x="2757933" y="107716"/>
                  <a:pt x="2763827" y="112018"/>
                </a:cubicBezTo>
                <a:cubicBezTo>
                  <a:pt x="2769721" y="116320"/>
                  <a:pt x="2769678" y="121741"/>
                  <a:pt x="2763698" y="128280"/>
                </a:cubicBezTo>
                <a:cubicBezTo>
                  <a:pt x="2757718" y="134819"/>
                  <a:pt x="2751710" y="149489"/>
                  <a:pt x="2745672" y="172290"/>
                </a:cubicBezTo>
                <a:cubicBezTo>
                  <a:pt x="2755582" y="171501"/>
                  <a:pt x="2764802" y="170182"/>
                  <a:pt x="2773335" y="168332"/>
                </a:cubicBezTo>
                <a:cubicBezTo>
                  <a:pt x="2781867" y="166482"/>
                  <a:pt x="2789288" y="168712"/>
                  <a:pt x="2795598" y="175022"/>
                </a:cubicBezTo>
                <a:cubicBezTo>
                  <a:pt x="2801908" y="181332"/>
                  <a:pt x="2802746" y="185856"/>
                  <a:pt x="2798115" y="188595"/>
                </a:cubicBezTo>
                <a:cubicBezTo>
                  <a:pt x="2793483" y="191334"/>
                  <a:pt x="2785875" y="192703"/>
                  <a:pt x="2775292" y="192703"/>
                </a:cubicBezTo>
                <a:cubicBezTo>
                  <a:pt x="2766387" y="192703"/>
                  <a:pt x="2755453" y="192929"/>
                  <a:pt x="2742489" y="193381"/>
                </a:cubicBezTo>
                <a:cubicBezTo>
                  <a:pt x="2729525" y="193833"/>
                  <a:pt x="2714841" y="194740"/>
                  <a:pt x="2698436" y="196102"/>
                </a:cubicBezTo>
                <a:cubicBezTo>
                  <a:pt x="2714296" y="214572"/>
                  <a:pt x="2728195" y="229335"/>
                  <a:pt x="2740133" y="240392"/>
                </a:cubicBezTo>
                <a:cubicBezTo>
                  <a:pt x="2752072" y="251448"/>
                  <a:pt x="2763332" y="260282"/>
                  <a:pt x="2773915" y="266892"/>
                </a:cubicBezTo>
                <a:cubicBezTo>
                  <a:pt x="2784498" y="273503"/>
                  <a:pt x="2795713" y="279964"/>
                  <a:pt x="2807558" y="286273"/>
                </a:cubicBezTo>
                <a:cubicBezTo>
                  <a:pt x="2819403" y="292583"/>
                  <a:pt x="2816678" y="296337"/>
                  <a:pt x="2799384" y="297534"/>
                </a:cubicBezTo>
                <a:cubicBezTo>
                  <a:pt x="2782089" y="298731"/>
                  <a:pt x="2767900" y="297889"/>
                  <a:pt x="2756815" y="295006"/>
                </a:cubicBezTo>
                <a:cubicBezTo>
                  <a:pt x="2745730" y="292124"/>
                  <a:pt x="2735774" y="283481"/>
                  <a:pt x="2726948" y="269076"/>
                </a:cubicBezTo>
                <a:cubicBezTo>
                  <a:pt x="2718121" y="254671"/>
                  <a:pt x="2706015" y="232813"/>
                  <a:pt x="2690627" y="203502"/>
                </a:cubicBezTo>
                <a:cubicBezTo>
                  <a:pt x="2685695" y="229070"/>
                  <a:pt x="2676933" y="248616"/>
                  <a:pt x="2664342" y="262139"/>
                </a:cubicBezTo>
                <a:cubicBezTo>
                  <a:pt x="2651751" y="275662"/>
                  <a:pt x="2637612" y="285692"/>
                  <a:pt x="2621924" y="292232"/>
                </a:cubicBezTo>
                <a:cubicBezTo>
                  <a:pt x="2606236" y="298771"/>
                  <a:pt x="2604120" y="296627"/>
                  <a:pt x="2615578" y="285800"/>
                </a:cubicBezTo>
                <a:cubicBezTo>
                  <a:pt x="2627036" y="274973"/>
                  <a:pt x="2637400" y="262719"/>
                  <a:pt x="2646671" y="249039"/>
                </a:cubicBezTo>
                <a:cubicBezTo>
                  <a:pt x="2655942" y="235358"/>
                  <a:pt x="2663697" y="218831"/>
                  <a:pt x="2669935" y="199458"/>
                </a:cubicBezTo>
                <a:cubicBezTo>
                  <a:pt x="2659681" y="202111"/>
                  <a:pt x="2651751" y="203899"/>
                  <a:pt x="2646144" y="204824"/>
                </a:cubicBezTo>
                <a:cubicBezTo>
                  <a:pt x="2640537" y="205749"/>
                  <a:pt x="2634328" y="202358"/>
                  <a:pt x="2627516" y="194650"/>
                </a:cubicBezTo>
                <a:cubicBezTo>
                  <a:pt x="2620705" y="186942"/>
                  <a:pt x="2621303" y="183544"/>
                  <a:pt x="2629312" y="184454"/>
                </a:cubicBezTo>
                <a:cubicBezTo>
                  <a:pt x="2637321" y="185365"/>
                  <a:pt x="2651909" y="184185"/>
                  <a:pt x="2673075" y="180916"/>
                </a:cubicBezTo>
                <a:cubicBezTo>
                  <a:pt x="2674581" y="174118"/>
                  <a:pt x="2675785" y="157799"/>
                  <a:pt x="2676689" y="131958"/>
                </a:cubicBezTo>
                <a:cubicBezTo>
                  <a:pt x="2674409" y="132862"/>
                  <a:pt x="2670078" y="133987"/>
                  <a:pt x="2663697" y="135335"/>
                </a:cubicBezTo>
                <a:cubicBezTo>
                  <a:pt x="2657315" y="136683"/>
                  <a:pt x="2650460" y="133507"/>
                  <a:pt x="2643133" y="125806"/>
                </a:cubicBezTo>
                <a:cubicBezTo>
                  <a:pt x="2635805" y="118106"/>
                  <a:pt x="2637020" y="114711"/>
                  <a:pt x="2646779" y="115621"/>
                </a:cubicBezTo>
                <a:cubicBezTo>
                  <a:pt x="2656537" y="116532"/>
                  <a:pt x="2666557" y="115890"/>
                  <a:pt x="2676839" y="113696"/>
                </a:cubicBezTo>
                <a:cubicBezTo>
                  <a:pt x="2677628" y="104059"/>
                  <a:pt x="2678022" y="90773"/>
                  <a:pt x="2678022" y="73837"/>
                </a:cubicBezTo>
                <a:cubicBezTo>
                  <a:pt x="2678022" y="57475"/>
                  <a:pt x="2676223" y="44824"/>
                  <a:pt x="2672623" y="35882"/>
                </a:cubicBezTo>
                <a:cubicBezTo>
                  <a:pt x="2670824" y="31412"/>
                  <a:pt x="2671449" y="28809"/>
                  <a:pt x="2674500" y="28074"/>
                </a:cubicBezTo>
                <a:close/>
                <a:moveTo>
                  <a:pt x="1998569" y="27491"/>
                </a:moveTo>
                <a:cubicBezTo>
                  <a:pt x="2005376" y="26577"/>
                  <a:pt x="2013148" y="28413"/>
                  <a:pt x="2021887" y="33000"/>
                </a:cubicBezTo>
                <a:cubicBezTo>
                  <a:pt x="2033538" y="39116"/>
                  <a:pt x="2042745" y="44978"/>
                  <a:pt x="2049506" y="50585"/>
                </a:cubicBezTo>
                <a:cubicBezTo>
                  <a:pt x="2056267" y="56192"/>
                  <a:pt x="2057827" y="61501"/>
                  <a:pt x="2054184" y="66513"/>
                </a:cubicBezTo>
                <a:cubicBezTo>
                  <a:pt x="2050542" y="71525"/>
                  <a:pt x="2048284" y="81889"/>
                  <a:pt x="2047409" y="97606"/>
                </a:cubicBezTo>
                <a:cubicBezTo>
                  <a:pt x="2046534" y="113323"/>
                  <a:pt x="2046996" y="140035"/>
                  <a:pt x="2048796" y="177743"/>
                </a:cubicBezTo>
                <a:cubicBezTo>
                  <a:pt x="2050596" y="215451"/>
                  <a:pt x="2052180" y="243962"/>
                  <a:pt x="2053550" y="263279"/>
                </a:cubicBezTo>
                <a:cubicBezTo>
                  <a:pt x="2054919" y="282595"/>
                  <a:pt x="2050771" y="299283"/>
                  <a:pt x="2041106" y="313344"/>
                </a:cubicBezTo>
                <a:cubicBezTo>
                  <a:pt x="2031441" y="327405"/>
                  <a:pt x="2023210" y="327878"/>
                  <a:pt x="2016412" y="314764"/>
                </a:cubicBezTo>
                <a:cubicBezTo>
                  <a:pt x="2009615" y="301650"/>
                  <a:pt x="1999573" y="288575"/>
                  <a:pt x="1986287" y="275540"/>
                </a:cubicBezTo>
                <a:cubicBezTo>
                  <a:pt x="1973001" y="262504"/>
                  <a:pt x="1974256" y="258235"/>
                  <a:pt x="1990051" y="262730"/>
                </a:cubicBezTo>
                <a:cubicBezTo>
                  <a:pt x="2005847" y="267226"/>
                  <a:pt x="2014623" y="267613"/>
                  <a:pt x="2016380" y="263892"/>
                </a:cubicBezTo>
                <a:cubicBezTo>
                  <a:pt x="2018137" y="260170"/>
                  <a:pt x="2019237" y="250770"/>
                  <a:pt x="2019682" y="235692"/>
                </a:cubicBezTo>
                <a:cubicBezTo>
                  <a:pt x="2020127" y="220613"/>
                  <a:pt x="2019237" y="189283"/>
                  <a:pt x="2017015" y="141702"/>
                </a:cubicBezTo>
                <a:cubicBezTo>
                  <a:pt x="2014792" y="94122"/>
                  <a:pt x="2011565" y="68216"/>
                  <a:pt x="2007335" y="63986"/>
                </a:cubicBezTo>
                <a:cubicBezTo>
                  <a:pt x="2003105" y="59755"/>
                  <a:pt x="1996408" y="57429"/>
                  <a:pt x="1987244" y="57006"/>
                </a:cubicBezTo>
                <a:cubicBezTo>
                  <a:pt x="1978081" y="56583"/>
                  <a:pt x="1963393" y="57497"/>
                  <a:pt x="1943180" y="59748"/>
                </a:cubicBezTo>
                <a:cubicBezTo>
                  <a:pt x="1922968" y="62000"/>
                  <a:pt x="1892943" y="65248"/>
                  <a:pt x="1853106" y="69492"/>
                </a:cubicBezTo>
                <a:cubicBezTo>
                  <a:pt x="1853981" y="132776"/>
                  <a:pt x="1853970" y="180715"/>
                  <a:pt x="1853074" y="213310"/>
                </a:cubicBezTo>
                <a:cubicBezTo>
                  <a:pt x="1852177" y="245906"/>
                  <a:pt x="1848944" y="270868"/>
                  <a:pt x="1843373" y="288198"/>
                </a:cubicBezTo>
                <a:cubicBezTo>
                  <a:pt x="1837801" y="305529"/>
                  <a:pt x="1831259" y="307049"/>
                  <a:pt x="1823744" y="292759"/>
                </a:cubicBezTo>
                <a:cubicBezTo>
                  <a:pt x="1816230" y="278469"/>
                  <a:pt x="1813825" y="267366"/>
                  <a:pt x="1816528" y="259450"/>
                </a:cubicBezTo>
                <a:cubicBezTo>
                  <a:pt x="1819231" y="251534"/>
                  <a:pt x="1821930" y="235430"/>
                  <a:pt x="1824626" y="211138"/>
                </a:cubicBezTo>
                <a:cubicBezTo>
                  <a:pt x="1827322" y="186845"/>
                  <a:pt x="1828670" y="157728"/>
                  <a:pt x="1828670" y="123784"/>
                </a:cubicBezTo>
                <a:cubicBezTo>
                  <a:pt x="1828670" y="89612"/>
                  <a:pt x="1825971" y="67782"/>
                  <a:pt x="1820572" y="58296"/>
                </a:cubicBezTo>
                <a:cubicBezTo>
                  <a:pt x="1815173" y="48810"/>
                  <a:pt x="1816273" y="44540"/>
                  <a:pt x="1823874" y="45487"/>
                </a:cubicBezTo>
                <a:cubicBezTo>
                  <a:pt x="1831474" y="46433"/>
                  <a:pt x="1837884" y="47559"/>
                  <a:pt x="1843104" y="48864"/>
                </a:cubicBezTo>
                <a:cubicBezTo>
                  <a:pt x="1848324" y="50169"/>
                  <a:pt x="1861685" y="49943"/>
                  <a:pt x="1883188" y="48186"/>
                </a:cubicBezTo>
                <a:cubicBezTo>
                  <a:pt x="1904691" y="46430"/>
                  <a:pt x="1926162" y="43762"/>
                  <a:pt x="1947601" y="40184"/>
                </a:cubicBezTo>
                <a:cubicBezTo>
                  <a:pt x="1969039" y="36607"/>
                  <a:pt x="1983867" y="32986"/>
                  <a:pt x="1992084" y="29322"/>
                </a:cubicBezTo>
                <a:cubicBezTo>
                  <a:pt x="1994138" y="28406"/>
                  <a:pt x="1996300" y="27795"/>
                  <a:pt x="1998569" y="27491"/>
                </a:cubicBezTo>
                <a:close/>
                <a:moveTo>
                  <a:pt x="2213659" y="27389"/>
                </a:moveTo>
                <a:cubicBezTo>
                  <a:pt x="2216654" y="27251"/>
                  <a:pt x="2221506" y="28752"/>
                  <a:pt x="2228214" y="31892"/>
                </a:cubicBezTo>
                <a:cubicBezTo>
                  <a:pt x="2241629" y="38173"/>
                  <a:pt x="2249530" y="45483"/>
                  <a:pt x="2251918" y="53822"/>
                </a:cubicBezTo>
                <a:cubicBezTo>
                  <a:pt x="2254306" y="62161"/>
                  <a:pt x="2253341" y="70069"/>
                  <a:pt x="2249025" y="77548"/>
                </a:cubicBezTo>
                <a:cubicBezTo>
                  <a:pt x="2244708" y="85026"/>
                  <a:pt x="2238911" y="84370"/>
                  <a:pt x="2231634" y="75580"/>
                </a:cubicBezTo>
                <a:cubicBezTo>
                  <a:pt x="2224356" y="66789"/>
                  <a:pt x="2219319" y="59124"/>
                  <a:pt x="2216523" y="52585"/>
                </a:cubicBezTo>
                <a:cubicBezTo>
                  <a:pt x="2213769" y="46175"/>
                  <a:pt x="2211676" y="39554"/>
                  <a:pt x="2210242" y="32720"/>
                </a:cubicBezTo>
                <a:cubicBezTo>
                  <a:pt x="2209525" y="29304"/>
                  <a:pt x="2210664" y="27527"/>
                  <a:pt x="2213659" y="27389"/>
                </a:cubicBezTo>
                <a:close/>
                <a:moveTo>
                  <a:pt x="5797468" y="26724"/>
                </a:moveTo>
                <a:cubicBezTo>
                  <a:pt x="5799332" y="26755"/>
                  <a:pt x="5801617" y="27248"/>
                  <a:pt x="5804326" y="28203"/>
                </a:cubicBezTo>
                <a:cubicBezTo>
                  <a:pt x="5815160" y="32025"/>
                  <a:pt x="5823061" y="36556"/>
                  <a:pt x="5828030" y="41798"/>
                </a:cubicBezTo>
                <a:cubicBezTo>
                  <a:pt x="5832999" y="47039"/>
                  <a:pt x="5833856" y="52173"/>
                  <a:pt x="5830601" y="57199"/>
                </a:cubicBezTo>
                <a:cubicBezTo>
                  <a:pt x="5827346" y="62225"/>
                  <a:pt x="5823678" y="73583"/>
                  <a:pt x="5819598" y="91271"/>
                </a:cubicBezTo>
                <a:cubicBezTo>
                  <a:pt x="5815519" y="108960"/>
                  <a:pt x="5811364" y="124724"/>
                  <a:pt x="5807133" y="138562"/>
                </a:cubicBezTo>
                <a:cubicBezTo>
                  <a:pt x="5817272" y="137730"/>
                  <a:pt x="5827740" y="136160"/>
                  <a:pt x="5838538" y="133851"/>
                </a:cubicBezTo>
                <a:cubicBezTo>
                  <a:pt x="5840890" y="126351"/>
                  <a:pt x="5841166" y="118737"/>
                  <a:pt x="5839366" y="111007"/>
                </a:cubicBezTo>
                <a:cubicBezTo>
                  <a:pt x="5837567" y="103278"/>
                  <a:pt x="5842991" y="102901"/>
                  <a:pt x="5855639" y="109878"/>
                </a:cubicBezTo>
                <a:cubicBezTo>
                  <a:pt x="5868287" y="116854"/>
                  <a:pt x="5873453" y="123386"/>
                  <a:pt x="5871137" y="129474"/>
                </a:cubicBezTo>
                <a:cubicBezTo>
                  <a:pt x="5868821" y="135561"/>
                  <a:pt x="5866541" y="143556"/>
                  <a:pt x="5864296" y="153458"/>
                </a:cubicBezTo>
                <a:cubicBezTo>
                  <a:pt x="5862052" y="163360"/>
                  <a:pt x="5858435" y="175112"/>
                  <a:pt x="5853445" y="188713"/>
                </a:cubicBezTo>
                <a:cubicBezTo>
                  <a:pt x="5848454" y="202315"/>
                  <a:pt x="5842912" y="214293"/>
                  <a:pt x="5836817" y="224646"/>
                </a:cubicBezTo>
                <a:cubicBezTo>
                  <a:pt x="5850986" y="234899"/>
                  <a:pt x="5859704" y="244554"/>
                  <a:pt x="5862974" y="253610"/>
                </a:cubicBezTo>
                <a:cubicBezTo>
                  <a:pt x="5866243" y="262666"/>
                  <a:pt x="5865713" y="271650"/>
                  <a:pt x="5861382" y="280562"/>
                </a:cubicBezTo>
                <a:cubicBezTo>
                  <a:pt x="5857051" y="289475"/>
                  <a:pt x="5850852" y="287815"/>
                  <a:pt x="5842786" y="275583"/>
                </a:cubicBezTo>
                <a:cubicBezTo>
                  <a:pt x="5834720" y="263350"/>
                  <a:pt x="5827532" y="252373"/>
                  <a:pt x="5821222" y="242650"/>
                </a:cubicBezTo>
                <a:cubicBezTo>
                  <a:pt x="5805964" y="257636"/>
                  <a:pt x="5791646" y="267896"/>
                  <a:pt x="5778266" y="273432"/>
                </a:cubicBezTo>
                <a:cubicBezTo>
                  <a:pt x="5764887" y="278967"/>
                  <a:pt x="5751926" y="282193"/>
                  <a:pt x="5739386" y="283111"/>
                </a:cubicBezTo>
                <a:cubicBezTo>
                  <a:pt x="5726845" y="284029"/>
                  <a:pt x="5725390" y="281623"/>
                  <a:pt x="5735019" y="275895"/>
                </a:cubicBezTo>
                <a:cubicBezTo>
                  <a:pt x="5744649" y="270166"/>
                  <a:pt x="5756049" y="263350"/>
                  <a:pt x="5769221" y="255449"/>
                </a:cubicBezTo>
                <a:cubicBezTo>
                  <a:pt x="5782393" y="247548"/>
                  <a:pt x="5794973" y="238026"/>
                  <a:pt x="5806961" y="226883"/>
                </a:cubicBezTo>
                <a:cubicBezTo>
                  <a:pt x="5793510" y="214293"/>
                  <a:pt x="5784526" y="206423"/>
                  <a:pt x="5780008" y="203276"/>
                </a:cubicBezTo>
                <a:cubicBezTo>
                  <a:pt x="5775491" y="200128"/>
                  <a:pt x="5774133" y="195048"/>
                  <a:pt x="5775932" y="188036"/>
                </a:cubicBezTo>
                <a:cubicBezTo>
                  <a:pt x="5777732" y="181023"/>
                  <a:pt x="5779980" y="172684"/>
                  <a:pt x="5782676" y="163019"/>
                </a:cubicBezTo>
                <a:cubicBezTo>
                  <a:pt x="5756691" y="169185"/>
                  <a:pt x="5739730" y="174101"/>
                  <a:pt x="5731793" y="177764"/>
                </a:cubicBezTo>
                <a:cubicBezTo>
                  <a:pt x="5723856" y="181428"/>
                  <a:pt x="5715055" y="177833"/>
                  <a:pt x="5705389" y="166977"/>
                </a:cubicBezTo>
                <a:cubicBezTo>
                  <a:pt x="5695724" y="156122"/>
                  <a:pt x="5696918" y="151145"/>
                  <a:pt x="5708970" y="152049"/>
                </a:cubicBezTo>
                <a:cubicBezTo>
                  <a:pt x="5721024" y="152952"/>
                  <a:pt x="5746568" y="150464"/>
                  <a:pt x="5785601" y="144585"/>
                </a:cubicBezTo>
                <a:cubicBezTo>
                  <a:pt x="5789115" y="117281"/>
                  <a:pt x="5791753" y="95591"/>
                  <a:pt x="5793517" y="79516"/>
                </a:cubicBezTo>
                <a:cubicBezTo>
                  <a:pt x="5795281" y="63441"/>
                  <a:pt x="5794815" y="49914"/>
                  <a:pt x="5792119" y="38937"/>
                </a:cubicBezTo>
                <a:cubicBezTo>
                  <a:pt x="5790097" y="30704"/>
                  <a:pt x="5791880" y="26633"/>
                  <a:pt x="5797468" y="26724"/>
                </a:cubicBezTo>
                <a:close/>
                <a:moveTo>
                  <a:pt x="6284897" y="26286"/>
                </a:moveTo>
                <a:cubicBezTo>
                  <a:pt x="6288814" y="26546"/>
                  <a:pt x="6293119" y="27626"/>
                  <a:pt x="6297812" y="29526"/>
                </a:cubicBezTo>
                <a:cubicBezTo>
                  <a:pt x="6307197" y="33326"/>
                  <a:pt x="6315084" y="38188"/>
                  <a:pt x="6321473" y="44110"/>
                </a:cubicBezTo>
                <a:cubicBezTo>
                  <a:pt x="6327862" y="50033"/>
                  <a:pt x="6328406" y="55145"/>
                  <a:pt x="6323108" y="59447"/>
                </a:cubicBezTo>
                <a:cubicBezTo>
                  <a:pt x="6317808" y="63749"/>
                  <a:pt x="6312772" y="69808"/>
                  <a:pt x="6307996" y="77623"/>
                </a:cubicBezTo>
                <a:cubicBezTo>
                  <a:pt x="6303221" y="85439"/>
                  <a:pt x="6295126" y="98700"/>
                  <a:pt x="6283712" y="117407"/>
                </a:cubicBezTo>
                <a:cubicBezTo>
                  <a:pt x="6272296" y="136113"/>
                  <a:pt x="6264166" y="140068"/>
                  <a:pt x="6259319" y="129269"/>
                </a:cubicBezTo>
                <a:cubicBezTo>
                  <a:pt x="6250786" y="131062"/>
                  <a:pt x="6241852" y="133041"/>
                  <a:pt x="6232517" y="135206"/>
                </a:cubicBezTo>
                <a:lnTo>
                  <a:pt x="6232517" y="160158"/>
                </a:lnTo>
                <a:cubicBezTo>
                  <a:pt x="6269443" y="155756"/>
                  <a:pt x="6293667" y="151956"/>
                  <a:pt x="6305190" y="148758"/>
                </a:cubicBezTo>
                <a:cubicBezTo>
                  <a:pt x="6316712" y="145560"/>
                  <a:pt x="6326377" y="146786"/>
                  <a:pt x="6334186" y="152436"/>
                </a:cubicBezTo>
                <a:cubicBezTo>
                  <a:pt x="6341994" y="158086"/>
                  <a:pt x="6345234" y="162808"/>
                  <a:pt x="6343908" y="166601"/>
                </a:cubicBezTo>
                <a:cubicBezTo>
                  <a:pt x="6342582" y="170394"/>
                  <a:pt x="6331250" y="172986"/>
                  <a:pt x="6309912" y="174377"/>
                </a:cubicBezTo>
                <a:cubicBezTo>
                  <a:pt x="6288573" y="175768"/>
                  <a:pt x="6262774" y="178141"/>
                  <a:pt x="6232517" y="181497"/>
                </a:cubicBezTo>
                <a:lnTo>
                  <a:pt x="6232517" y="186465"/>
                </a:lnTo>
                <a:cubicBezTo>
                  <a:pt x="6252579" y="205681"/>
                  <a:pt x="6271016" y="221036"/>
                  <a:pt x="6287830" y="232530"/>
                </a:cubicBezTo>
                <a:cubicBezTo>
                  <a:pt x="6304644" y="244023"/>
                  <a:pt x="6320956" y="252405"/>
                  <a:pt x="6336766" y="257675"/>
                </a:cubicBezTo>
                <a:cubicBezTo>
                  <a:pt x="6352577" y="262945"/>
                  <a:pt x="6365476" y="267638"/>
                  <a:pt x="6375464" y="271754"/>
                </a:cubicBezTo>
                <a:cubicBezTo>
                  <a:pt x="6385452" y="275869"/>
                  <a:pt x="6382035" y="279688"/>
                  <a:pt x="6365214" y="283208"/>
                </a:cubicBezTo>
                <a:cubicBezTo>
                  <a:pt x="6348392" y="286729"/>
                  <a:pt x="6335046" y="288722"/>
                  <a:pt x="6325172" y="289188"/>
                </a:cubicBezTo>
                <a:cubicBezTo>
                  <a:pt x="6315300" y="289654"/>
                  <a:pt x="6306566" y="286105"/>
                  <a:pt x="6298973" y="278540"/>
                </a:cubicBezTo>
                <a:cubicBezTo>
                  <a:pt x="6291380" y="270976"/>
                  <a:pt x="6282610" y="262447"/>
                  <a:pt x="6272666" y="252954"/>
                </a:cubicBezTo>
                <a:cubicBezTo>
                  <a:pt x="6262720" y="243461"/>
                  <a:pt x="6249338" y="227880"/>
                  <a:pt x="6232517" y="206212"/>
                </a:cubicBezTo>
                <a:lnTo>
                  <a:pt x="6232517" y="270915"/>
                </a:lnTo>
                <a:cubicBezTo>
                  <a:pt x="6232517" y="285714"/>
                  <a:pt x="6230200" y="299549"/>
                  <a:pt x="6225569" y="312419"/>
                </a:cubicBezTo>
                <a:cubicBezTo>
                  <a:pt x="6220937" y="325289"/>
                  <a:pt x="6215062" y="326218"/>
                  <a:pt x="6207942" y="315205"/>
                </a:cubicBezTo>
                <a:cubicBezTo>
                  <a:pt x="6200822" y="304191"/>
                  <a:pt x="6198387" y="293121"/>
                  <a:pt x="6200639" y="281993"/>
                </a:cubicBezTo>
                <a:cubicBezTo>
                  <a:pt x="6202890" y="270865"/>
                  <a:pt x="6204464" y="259665"/>
                  <a:pt x="6205360" y="248394"/>
                </a:cubicBezTo>
                <a:cubicBezTo>
                  <a:pt x="6206256" y="237122"/>
                  <a:pt x="6206705" y="220810"/>
                  <a:pt x="6206705" y="199458"/>
                </a:cubicBezTo>
                <a:cubicBezTo>
                  <a:pt x="6188105" y="226489"/>
                  <a:pt x="6172854" y="245497"/>
                  <a:pt x="6160952" y="256481"/>
                </a:cubicBezTo>
                <a:cubicBezTo>
                  <a:pt x="6149050" y="267466"/>
                  <a:pt x="6135979" y="276862"/>
                  <a:pt x="6121739" y="284671"/>
                </a:cubicBezTo>
                <a:cubicBezTo>
                  <a:pt x="6107500" y="292479"/>
                  <a:pt x="6095382" y="297552"/>
                  <a:pt x="6085386" y="299889"/>
                </a:cubicBezTo>
                <a:cubicBezTo>
                  <a:pt x="6075391" y="302227"/>
                  <a:pt x="6077098" y="298358"/>
                  <a:pt x="6090506" y="288284"/>
                </a:cubicBezTo>
                <a:cubicBezTo>
                  <a:pt x="6103914" y="278210"/>
                  <a:pt x="6121302" y="263153"/>
                  <a:pt x="6142668" y="243113"/>
                </a:cubicBezTo>
                <a:cubicBezTo>
                  <a:pt x="6164035" y="223072"/>
                  <a:pt x="6181336" y="204018"/>
                  <a:pt x="6194573" y="185949"/>
                </a:cubicBezTo>
                <a:cubicBezTo>
                  <a:pt x="6167656" y="192130"/>
                  <a:pt x="6149340" y="196600"/>
                  <a:pt x="6139624" y="199361"/>
                </a:cubicBezTo>
                <a:cubicBezTo>
                  <a:pt x="6129909" y="202121"/>
                  <a:pt x="6119989" y="199207"/>
                  <a:pt x="6109866" y="190617"/>
                </a:cubicBezTo>
                <a:cubicBezTo>
                  <a:pt x="6099740" y="182027"/>
                  <a:pt x="6100558" y="177732"/>
                  <a:pt x="6112318" y="177732"/>
                </a:cubicBezTo>
                <a:cubicBezTo>
                  <a:pt x="6121078" y="177732"/>
                  <a:pt x="6133160" y="176632"/>
                  <a:pt x="6148562" y="174430"/>
                </a:cubicBezTo>
                <a:cubicBezTo>
                  <a:pt x="6163964" y="172229"/>
                  <a:pt x="6183344" y="169042"/>
                  <a:pt x="6206705" y="164869"/>
                </a:cubicBezTo>
                <a:lnTo>
                  <a:pt x="6206705" y="138712"/>
                </a:lnTo>
                <a:cubicBezTo>
                  <a:pt x="6202661" y="139602"/>
                  <a:pt x="6195046" y="141244"/>
                  <a:pt x="6183861" y="143638"/>
                </a:cubicBezTo>
                <a:cubicBezTo>
                  <a:pt x="6176117" y="153849"/>
                  <a:pt x="6169976" y="153694"/>
                  <a:pt x="6165437" y="143176"/>
                </a:cubicBezTo>
                <a:cubicBezTo>
                  <a:pt x="6160898" y="132657"/>
                  <a:pt x="6156797" y="121673"/>
                  <a:pt x="6153133" y="110222"/>
                </a:cubicBezTo>
                <a:cubicBezTo>
                  <a:pt x="6149469" y="98771"/>
                  <a:pt x="6145683" y="88913"/>
                  <a:pt x="6141776" y="80645"/>
                </a:cubicBezTo>
                <a:cubicBezTo>
                  <a:pt x="6137868" y="72378"/>
                  <a:pt x="6133314" y="64857"/>
                  <a:pt x="6128116" y="58081"/>
                </a:cubicBezTo>
                <a:cubicBezTo>
                  <a:pt x="6122918" y="51305"/>
                  <a:pt x="6123714" y="47050"/>
                  <a:pt x="6130504" y="45315"/>
                </a:cubicBezTo>
                <a:cubicBezTo>
                  <a:pt x="6137294" y="43580"/>
                  <a:pt x="6143852" y="43390"/>
                  <a:pt x="6150176" y="44745"/>
                </a:cubicBezTo>
                <a:cubicBezTo>
                  <a:pt x="6156500" y="46100"/>
                  <a:pt x="6169882" y="45437"/>
                  <a:pt x="6190324" y="42755"/>
                </a:cubicBezTo>
                <a:cubicBezTo>
                  <a:pt x="6210766" y="40073"/>
                  <a:pt x="6228304" y="37628"/>
                  <a:pt x="6242938" y="35420"/>
                </a:cubicBezTo>
                <a:cubicBezTo>
                  <a:pt x="6257572" y="33212"/>
                  <a:pt x="6268030" y="30727"/>
                  <a:pt x="6274311" y="27967"/>
                </a:cubicBezTo>
                <a:cubicBezTo>
                  <a:pt x="6277452" y="26586"/>
                  <a:pt x="6280980" y="26026"/>
                  <a:pt x="6284897" y="26286"/>
                </a:cubicBezTo>
                <a:close/>
                <a:moveTo>
                  <a:pt x="6498202" y="25407"/>
                </a:moveTo>
                <a:cubicBezTo>
                  <a:pt x="6505264" y="27364"/>
                  <a:pt x="6512940" y="31419"/>
                  <a:pt x="6521228" y="37571"/>
                </a:cubicBezTo>
                <a:cubicBezTo>
                  <a:pt x="6529516" y="43723"/>
                  <a:pt x="6532382" y="48591"/>
                  <a:pt x="6529822" y="52176"/>
                </a:cubicBezTo>
                <a:cubicBezTo>
                  <a:pt x="6527262" y="55762"/>
                  <a:pt x="6524724" y="59644"/>
                  <a:pt x="6522207" y="63824"/>
                </a:cubicBezTo>
                <a:cubicBezTo>
                  <a:pt x="6519690" y="68004"/>
                  <a:pt x="6509555" y="86414"/>
                  <a:pt x="6491802" y="119052"/>
                </a:cubicBezTo>
                <a:cubicBezTo>
                  <a:pt x="6506200" y="126954"/>
                  <a:pt x="6512484" y="135016"/>
                  <a:pt x="6510656" y="143240"/>
                </a:cubicBezTo>
                <a:cubicBezTo>
                  <a:pt x="6508828" y="151465"/>
                  <a:pt x="6507694" y="164249"/>
                  <a:pt x="6507258" y="181593"/>
                </a:cubicBezTo>
                <a:cubicBezTo>
                  <a:pt x="6506820" y="198938"/>
                  <a:pt x="6506372" y="221108"/>
                  <a:pt x="6505914" y="248103"/>
                </a:cubicBezTo>
                <a:cubicBezTo>
                  <a:pt x="6505454" y="275099"/>
                  <a:pt x="6502550" y="291285"/>
                  <a:pt x="6497201" y="296663"/>
                </a:cubicBezTo>
                <a:cubicBezTo>
                  <a:pt x="6491852" y="302040"/>
                  <a:pt x="6486439" y="298713"/>
                  <a:pt x="6480962" y="286682"/>
                </a:cubicBezTo>
                <a:cubicBezTo>
                  <a:pt x="6475482" y="274651"/>
                  <a:pt x="6474096" y="264003"/>
                  <a:pt x="6476799" y="254739"/>
                </a:cubicBezTo>
                <a:cubicBezTo>
                  <a:pt x="6479502" y="245475"/>
                  <a:pt x="6481753" y="231680"/>
                  <a:pt x="6483553" y="213353"/>
                </a:cubicBezTo>
                <a:cubicBezTo>
                  <a:pt x="6485352" y="195026"/>
                  <a:pt x="6485812" y="177557"/>
                  <a:pt x="6484930" y="160943"/>
                </a:cubicBezTo>
                <a:cubicBezTo>
                  <a:pt x="6484048" y="144330"/>
                  <a:pt x="6483248" y="134224"/>
                  <a:pt x="6482531" y="130625"/>
                </a:cubicBezTo>
                <a:cubicBezTo>
                  <a:pt x="6476422" y="144018"/>
                  <a:pt x="6468550" y="155759"/>
                  <a:pt x="6458912" y="165848"/>
                </a:cubicBezTo>
                <a:cubicBezTo>
                  <a:pt x="6449276" y="175936"/>
                  <a:pt x="6439274" y="183834"/>
                  <a:pt x="6428906" y="189541"/>
                </a:cubicBezTo>
                <a:cubicBezTo>
                  <a:pt x="6418538" y="195249"/>
                  <a:pt x="6416326" y="193653"/>
                  <a:pt x="6422270" y="184755"/>
                </a:cubicBezTo>
                <a:cubicBezTo>
                  <a:pt x="6428214" y="175857"/>
                  <a:pt x="6435474" y="164862"/>
                  <a:pt x="6444050" y="151769"/>
                </a:cubicBezTo>
                <a:cubicBezTo>
                  <a:pt x="6452624" y="138677"/>
                  <a:pt x="6462250" y="121687"/>
                  <a:pt x="6472927" y="100801"/>
                </a:cubicBezTo>
                <a:cubicBezTo>
                  <a:pt x="6483603" y="79914"/>
                  <a:pt x="6489619" y="65097"/>
                  <a:pt x="6490974" y="56349"/>
                </a:cubicBezTo>
                <a:cubicBezTo>
                  <a:pt x="6492330" y="47602"/>
                  <a:pt x="6492106" y="39769"/>
                  <a:pt x="6490308" y="32849"/>
                </a:cubicBezTo>
                <a:cubicBezTo>
                  <a:pt x="6488508" y="25930"/>
                  <a:pt x="6491138" y="23449"/>
                  <a:pt x="6498202" y="25407"/>
                </a:cubicBezTo>
                <a:close/>
                <a:moveTo>
                  <a:pt x="1503437" y="24405"/>
                </a:moveTo>
                <a:cubicBezTo>
                  <a:pt x="1504845" y="24417"/>
                  <a:pt x="1506563" y="24790"/>
                  <a:pt x="1508590" y="25525"/>
                </a:cubicBezTo>
                <a:cubicBezTo>
                  <a:pt x="1516700" y="28465"/>
                  <a:pt x="1523923" y="32842"/>
                  <a:pt x="1530262" y="38657"/>
                </a:cubicBezTo>
                <a:cubicBezTo>
                  <a:pt x="1536600" y="44472"/>
                  <a:pt x="1538059" y="49075"/>
                  <a:pt x="1534639" y="52467"/>
                </a:cubicBezTo>
                <a:cubicBezTo>
                  <a:pt x="1531219" y="55858"/>
                  <a:pt x="1526186" y="64642"/>
                  <a:pt x="1519539" y="78817"/>
                </a:cubicBezTo>
                <a:cubicBezTo>
                  <a:pt x="1512892" y="92992"/>
                  <a:pt x="1502090" y="114148"/>
                  <a:pt x="1487134" y="142283"/>
                </a:cubicBezTo>
                <a:cubicBezTo>
                  <a:pt x="1500628" y="151891"/>
                  <a:pt x="1506690" y="162324"/>
                  <a:pt x="1505321" y="173581"/>
                </a:cubicBezTo>
                <a:cubicBezTo>
                  <a:pt x="1503951" y="184838"/>
                  <a:pt x="1503037" y="203778"/>
                  <a:pt x="1502578" y="230400"/>
                </a:cubicBezTo>
                <a:cubicBezTo>
                  <a:pt x="1502119" y="257023"/>
                  <a:pt x="1499889" y="277644"/>
                  <a:pt x="1495889" y="292264"/>
                </a:cubicBezTo>
                <a:cubicBezTo>
                  <a:pt x="1491888" y="306884"/>
                  <a:pt x="1486026" y="307963"/>
                  <a:pt x="1478304" y="295501"/>
                </a:cubicBezTo>
                <a:cubicBezTo>
                  <a:pt x="1470582" y="283040"/>
                  <a:pt x="1468302" y="272159"/>
                  <a:pt x="1471463" y="262859"/>
                </a:cubicBezTo>
                <a:cubicBezTo>
                  <a:pt x="1474625" y="253560"/>
                  <a:pt x="1476651" y="242399"/>
                  <a:pt x="1477540" y="229378"/>
                </a:cubicBezTo>
                <a:cubicBezTo>
                  <a:pt x="1478429" y="216358"/>
                  <a:pt x="1478874" y="201408"/>
                  <a:pt x="1478874" y="184529"/>
                </a:cubicBezTo>
                <a:cubicBezTo>
                  <a:pt x="1478874" y="168167"/>
                  <a:pt x="1478587" y="158294"/>
                  <a:pt x="1478013" y="154910"/>
                </a:cubicBezTo>
                <a:cubicBezTo>
                  <a:pt x="1470571" y="165952"/>
                  <a:pt x="1462300" y="175793"/>
                  <a:pt x="1453201" y="184433"/>
                </a:cubicBezTo>
                <a:cubicBezTo>
                  <a:pt x="1444102" y="193073"/>
                  <a:pt x="1433734" y="199762"/>
                  <a:pt x="1422097" y="204502"/>
                </a:cubicBezTo>
                <a:cubicBezTo>
                  <a:pt x="1410460" y="209241"/>
                  <a:pt x="1410582" y="204624"/>
                  <a:pt x="1422463" y="190649"/>
                </a:cubicBezTo>
                <a:cubicBezTo>
                  <a:pt x="1434344" y="176675"/>
                  <a:pt x="1446074" y="160782"/>
                  <a:pt x="1457654" y="142972"/>
                </a:cubicBezTo>
                <a:cubicBezTo>
                  <a:pt x="1469234" y="125161"/>
                  <a:pt x="1479490" y="104712"/>
                  <a:pt x="1488424" y="81624"/>
                </a:cubicBezTo>
                <a:cubicBezTo>
                  <a:pt x="1497358" y="58536"/>
                  <a:pt x="1500925" y="42680"/>
                  <a:pt x="1499126" y="34054"/>
                </a:cubicBezTo>
                <a:cubicBezTo>
                  <a:pt x="1497776" y="27585"/>
                  <a:pt x="1499213" y="24368"/>
                  <a:pt x="1503437" y="24405"/>
                </a:cubicBezTo>
                <a:close/>
                <a:moveTo>
                  <a:pt x="4716736" y="21202"/>
                </a:moveTo>
                <a:cubicBezTo>
                  <a:pt x="4720909" y="19352"/>
                  <a:pt x="4728811" y="21478"/>
                  <a:pt x="4740441" y="27579"/>
                </a:cubicBezTo>
                <a:cubicBezTo>
                  <a:pt x="4752071" y="33681"/>
                  <a:pt x="4755842" y="40005"/>
                  <a:pt x="4751755" y="46552"/>
                </a:cubicBezTo>
                <a:cubicBezTo>
                  <a:pt x="4747668" y="53098"/>
                  <a:pt x="4745209" y="70267"/>
                  <a:pt x="4744377" y="98058"/>
                </a:cubicBezTo>
                <a:cubicBezTo>
                  <a:pt x="4747862" y="96409"/>
                  <a:pt x="4753211" y="94649"/>
                  <a:pt x="4760424" y="92777"/>
                </a:cubicBezTo>
                <a:cubicBezTo>
                  <a:pt x="4767637" y="90906"/>
                  <a:pt x="4773965" y="92738"/>
                  <a:pt x="4779407" y="98273"/>
                </a:cubicBezTo>
                <a:cubicBezTo>
                  <a:pt x="4784849" y="103808"/>
                  <a:pt x="4773172" y="112370"/>
                  <a:pt x="4744377" y="123956"/>
                </a:cubicBezTo>
                <a:lnTo>
                  <a:pt x="4744377" y="158803"/>
                </a:lnTo>
                <a:cubicBezTo>
                  <a:pt x="4749741" y="154788"/>
                  <a:pt x="4757380" y="150633"/>
                  <a:pt x="4767296" y="146338"/>
                </a:cubicBezTo>
                <a:cubicBezTo>
                  <a:pt x="4777213" y="142043"/>
                  <a:pt x="4779084" y="143961"/>
                  <a:pt x="4772911" y="152092"/>
                </a:cubicBezTo>
                <a:cubicBezTo>
                  <a:pt x="4766737" y="160223"/>
                  <a:pt x="4757219" y="169429"/>
                  <a:pt x="4744355" y="179711"/>
                </a:cubicBezTo>
                <a:cubicBezTo>
                  <a:pt x="4745230" y="213597"/>
                  <a:pt x="4745434" y="238165"/>
                  <a:pt x="4744969" y="253416"/>
                </a:cubicBezTo>
                <a:cubicBezTo>
                  <a:pt x="4744503" y="268667"/>
                  <a:pt x="4740584" y="281710"/>
                  <a:pt x="4733213" y="292544"/>
                </a:cubicBezTo>
                <a:cubicBezTo>
                  <a:pt x="4725843" y="303378"/>
                  <a:pt x="4719877" y="304482"/>
                  <a:pt x="4715317" y="295856"/>
                </a:cubicBezTo>
                <a:cubicBezTo>
                  <a:pt x="4710756" y="287230"/>
                  <a:pt x="4702736" y="277303"/>
                  <a:pt x="4691258" y="266075"/>
                </a:cubicBezTo>
                <a:cubicBezTo>
                  <a:pt x="4679778" y="254847"/>
                  <a:pt x="4680789" y="251258"/>
                  <a:pt x="4694290" y="255309"/>
                </a:cubicBezTo>
                <a:cubicBezTo>
                  <a:pt x="4707791" y="259360"/>
                  <a:pt x="4715439" y="259102"/>
                  <a:pt x="4717231" y="254535"/>
                </a:cubicBezTo>
                <a:cubicBezTo>
                  <a:pt x="4719024" y="249967"/>
                  <a:pt x="4720146" y="242331"/>
                  <a:pt x="4720598" y="231626"/>
                </a:cubicBezTo>
                <a:cubicBezTo>
                  <a:pt x="4721049" y="220921"/>
                  <a:pt x="4721275" y="207947"/>
                  <a:pt x="4721275" y="192703"/>
                </a:cubicBezTo>
                <a:cubicBezTo>
                  <a:pt x="4715439" y="197809"/>
                  <a:pt x="4707068" y="204502"/>
                  <a:pt x="4696162" y="212783"/>
                </a:cubicBezTo>
                <a:cubicBezTo>
                  <a:pt x="4685256" y="221065"/>
                  <a:pt x="4677061" y="227661"/>
                  <a:pt x="4671576" y="232573"/>
                </a:cubicBezTo>
                <a:cubicBezTo>
                  <a:pt x="4666090" y="237484"/>
                  <a:pt x="4658379" y="234968"/>
                  <a:pt x="4648441" y="225023"/>
                </a:cubicBezTo>
                <a:cubicBezTo>
                  <a:pt x="4638503" y="215078"/>
                  <a:pt x="4636467" y="209464"/>
                  <a:pt x="4642332" y="208180"/>
                </a:cubicBezTo>
                <a:cubicBezTo>
                  <a:pt x="4648197" y="206897"/>
                  <a:pt x="4652617" y="205835"/>
                  <a:pt x="4655593" y="204997"/>
                </a:cubicBezTo>
                <a:cubicBezTo>
                  <a:pt x="4658569" y="204158"/>
                  <a:pt x="4666678" y="200644"/>
                  <a:pt x="4679922" y="194456"/>
                </a:cubicBezTo>
                <a:cubicBezTo>
                  <a:pt x="4693164" y="188269"/>
                  <a:pt x="4706949" y="180120"/>
                  <a:pt x="4721275" y="170010"/>
                </a:cubicBezTo>
                <a:lnTo>
                  <a:pt x="4721275" y="129269"/>
                </a:lnTo>
                <a:cubicBezTo>
                  <a:pt x="4714765" y="131894"/>
                  <a:pt x="4708835" y="133675"/>
                  <a:pt x="4703486" y="134615"/>
                </a:cubicBezTo>
                <a:cubicBezTo>
                  <a:pt x="4698137" y="135554"/>
                  <a:pt x="4689866" y="134367"/>
                  <a:pt x="4678674" y="131055"/>
                </a:cubicBezTo>
                <a:cubicBezTo>
                  <a:pt x="4667481" y="127742"/>
                  <a:pt x="4667471" y="124164"/>
                  <a:pt x="4678641" y="120321"/>
                </a:cubicBezTo>
                <a:cubicBezTo>
                  <a:pt x="4689813" y="116478"/>
                  <a:pt x="4704024" y="111272"/>
                  <a:pt x="4721275" y="104705"/>
                </a:cubicBezTo>
                <a:cubicBezTo>
                  <a:pt x="4721275" y="88758"/>
                  <a:pt x="4721056" y="74877"/>
                  <a:pt x="4720619" y="63061"/>
                </a:cubicBezTo>
                <a:cubicBezTo>
                  <a:pt x="4720181" y="51244"/>
                  <a:pt x="4718382" y="41776"/>
                  <a:pt x="4715220" y="34656"/>
                </a:cubicBezTo>
                <a:cubicBezTo>
                  <a:pt x="4712058" y="27536"/>
                  <a:pt x="4712563" y="23052"/>
                  <a:pt x="4716736" y="21202"/>
                </a:cubicBezTo>
                <a:close/>
                <a:moveTo>
                  <a:pt x="2269003" y="19682"/>
                </a:moveTo>
                <a:cubicBezTo>
                  <a:pt x="2271813" y="19548"/>
                  <a:pt x="2276479" y="21180"/>
                  <a:pt x="2283000" y="24579"/>
                </a:cubicBezTo>
                <a:cubicBezTo>
                  <a:pt x="2296043" y="31376"/>
                  <a:pt x="2303044" y="39697"/>
                  <a:pt x="2304005" y="49541"/>
                </a:cubicBezTo>
                <a:cubicBezTo>
                  <a:pt x="2304966" y="59386"/>
                  <a:pt x="2302837" y="67037"/>
                  <a:pt x="2297617" y="72493"/>
                </a:cubicBezTo>
                <a:cubicBezTo>
                  <a:pt x="2292397" y="77949"/>
                  <a:pt x="2287722" y="77401"/>
                  <a:pt x="2283592" y="70847"/>
                </a:cubicBezTo>
                <a:cubicBezTo>
                  <a:pt x="2279462" y="64294"/>
                  <a:pt x="2275898" y="57031"/>
                  <a:pt x="2272901" y="49057"/>
                </a:cubicBezTo>
                <a:cubicBezTo>
                  <a:pt x="2270191" y="40611"/>
                  <a:pt x="2267936" y="32720"/>
                  <a:pt x="2266136" y="25385"/>
                </a:cubicBezTo>
                <a:cubicBezTo>
                  <a:pt x="2265236" y="21718"/>
                  <a:pt x="2266192" y="19817"/>
                  <a:pt x="2269003" y="19682"/>
                </a:cubicBezTo>
                <a:close/>
                <a:moveTo>
                  <a:pt x="5207951" y="18701"/>
                </a:moveTo>
                <a:cubicBezTo>
                  <a:pt x="5212751" y="19095"/>
                  <a:pt x="5216399" y="20485"/>
                  <a:pt x="5218894" y="22869"/>
                </a:cubicBezTo>
                <a:cubicBezTo>
                  <a:pt x="5223885" y="27637"/>
                  <a:pt x="5224412" y="31670"/>
                  <a:pt x="5220475" y="34968"/>
                </a:cubicBezTo>
                <a:cubicBezTo>
                  <a:pt x="5216539" y="38266"/>
                  <a:pt x="5210358" y="40848"/>
                  <a:pt x="5201934" y="42712"/>
                </a:cubicBezTo>
                <a:cubicBezTo>
                  <a:pt x="5193509" y="44576"/>
                  <a:pt x="5185912" y="45802"/>
                  <a:pt x="5179143" y="46390"/>
                </a:cubicBezTo>
                <a:cubicBezTo>
                  <a:pt x="5189942" y="50879"/>
                  <a:pt x="5193924" y="55532"/>
                  <a:pt x="5191093" y="60350"/>
                </a:cubicBezTo>
                <a:cubicBezTo>
                  <a:pt x="5188260" y="65169"/>
                  <a:pt x="5185174" y="71887"/>
                  <a:pt x="5181832" y="80506"/>
                </a:cubicBezTo>
                <a:cubicBezTo>
                  <a:pt x="5198051" y="78813"/>
                  <a:pt x="5209100" y="76817"/>
                  <a:pt x="5214980" y="74515"/>
                </a:cubicBezTo>
                <a:cubicBezTo>
                  <a:pt x="5220859" y="72213"/>
                  <a:pt x="5226896" y="72525"/>
                  <a:pt x="5233091" y="75451"/>
                </a:cubicBezTo>
                <a:cubicBezTo>
                  <a:pt x="5239286" y="78376"/>
                  <a:pt x="5245341" y="82592"/>
                  <a:pt x="5251256" y="88099"/>
                </a:cubicBezTo>
                <a:cubicBezTo>
                  <a:pt x="5257172" y="93605"/>
                  <a:pt x="5257462" y="98280"/>
                  <a:pt x="5252128" y="102123"/>
                </a:cubicBezTo>
                <a:cubicBezTo>
                  <a:pt x="5246793" y="105967"/>
                  <a:pt x="5241473" y="112312"/>
                  <a:pt x="5236167" y="121160"/>
                </a:cubicBezTo>
                <a:cubicBezTo>
                  <a:pt x="5230862" y="130008"/>
                  <a:pt x="5224280" y="137845"/>
                  <a:pt x="5216421" y="144671"/>
                </a:cubicBezTo>
                <a:cubicBezTo>
                  <a:pt x="5208563" y="151497"/>
                  <a:pt x="5204633" y="149511"/>
                  <a:pt x="5204633" y="138712"/>
                </a:cubicBezTo>
                <a:cubicBezTo>
                  <a:pt x="5170805" y="140519"/>
                  <a:pt x="5133757" y="145266"/>
                  <a:pt x="5093489" y="152952"/>
                </a:cubicBezTo>
                <a:cubicBezTo>
                  <a:pt x="5090478" y="163263"/>
                  <a:pt x="5086201" y="164059"/>
                  <a:pt x="5080659" y="155340"/>
                </a:cubicBezTo>
                <a:cubicBezTo>
                  <a:pt x="5075116" y="146621"/>
                  <a:pt x="5070416" y="137555"/>
                  <a:pt x="5066558" y="128140"/>
                </a:cubicBezTo>
                <a:cubicBezTo>
                  <a:pt x="5062701" y="118726"/>
                  <a:pt x="5058202" y="110688"/>
                  <a:pt x="5053061" y="104027"/>
                </a:cubicBezTo>
                <a:cubicBezTo>
                  <a:pt x="5047920" y="97366"/>
                  <a:pt x="5049429" y="94036"/>
                  <a:pt x="5057589" y="94036"/>
                </a:cubicBezTo>
                <a:cubicBezTo>
                  <a:pt x="5064300" y="94036"/>
                  <a:pt x="5069394" y="94258"/>
                  <a:pt x="5072872" y="94702"/>
                </a:cubicBezTo>
                <a:cubicBezTo>
                  <a:pt x="5076349" y="95147"/>
                  <a:pt x="5088320" y="94229"/>
                  <a:pt x="5108783" y="91949"/>
                </a:cubicBezTo>
                <a:cubicBezTo>
                  <a:pt x="5107091" y="72289"/>
                  <a:pt x="5104883" y="61333"/>
                  <a:pt x="5102158" y="59081"/>
                </a:cubicBezTo>
                <a:cubicBezTo>
                  <a:pt x="5090456" y="59985"/>
                  <a:pt x="5081437" y="57432"/>
                  <a:pt x="5075098" y="51424"/>
                </a:cubicBezTo>
                <a:cubicBezTo>
                  <a:pt x="5068760" y="45415"/>
                  <a:pt x="5072216" y="41583"/>
                  <a:pt x="5085466" y="39926"/>
                </a:cubicBezTo>
                <a:cubicBezTo>
                  <a:pt x="5098716" y="38270"/>
                  <a:pt x="5115914" y="35416"/>
                  <a:pt x="5137059" y="31365"/>
                </a:cubicBezTo>
                <a:cubicBezTo>
                  <a:pt x="5158203" y="27314"/>
                  <a:pt x="5175881" y="23693"/>
                  <a:pt x="5190092" y="20503"/>
                </a:cubicBezTo>
                <a:cubicBezTo>
                  <a:pt x="5197198" y="18907"/>
                  <a:pt x="5203151" y="18307"/>
                  <a:pt x="5207951" y="18701"/>
                </a:cubicBezTo>
                <a:close/>
                <a:moveTo>
                  <a:pt x="6591008" y="17147"/>
                </a:moveTo>
                <a:cubicBezTo>
                  <a:pt x="6598752" y="18101"/>
                  <a:pt x="6606427" y="20940"/>
                  <a:pt x="6614034" y="25665"/>
                </a:cubicBezTo>
                <a:cubicBezTo>
                  <a:pt x="6621642" y="30390"/>
                  <a:pt x="6624302" y="35294"/>
                  <a:pt x="6622015" y="40378"/>
                </a:cubicBezTo>
                <a:cubicBezTo>
                  <a:pt x="6619728" y="45462"/>
                  <a:pt x="6617716" y="70087"/>
                  <a:pt x="6615981" y="114255"/>
                </a:cubicBezTo>
                <a:cubicBezTo>
                  <a:pt x="6632501" y="101607"/>
                  <a:pt x="6642346" y="92820"/>
                  <a:pt x="6645516" y="87894"/>
                </a:cubicBezTo>
                <a:cubicBezTo>
                  <a:pt x="6648684" y="82969"/>
                  <a:pt x="6658052" y="83029"/>
                  <a:pt x="6673618" y="88077"/>
                </a:cubicBezTo>
                <a:cubicBezTo>
                  <a:pt x="6689184" y="93125"/>
                  <a:pt x="6695296" y="98226"/>
                  <a:pt x="6691956" y="103382"/>
                </a:cubicBezTo>
                <a:cubicBezTo>
                  <a:pt x="6688614" y="108537"/>
                  <a:pt x="6685668" y="114528"/>
                  <a:pt x="6683116" y="121354"/>
                </a:cubicBezTo>
                <a:cubicBezTo>
                  <a:pt x="6680562" y="128180"/>
                  <a:pt x="6677454" y="139838"/>
                  <a:pt x="6673790" y="156329"/>
                </a:cubicBezTo>
                <a:cubicBezTo>
                  <a:pt x="6670126" y="172821"/>
                  <a:pt x="6663644" y="185480"/>
                  <a:pt x="6654345" y="194306"/>
                </a:cubicBezTo>
                <a:cubicBezTo>
                  <a:pt x="6645045" y="203132"/>
                  <a:pt x="6639514" y="203659"/>
                  <a:pt x="6637750" y="195887"/>
                </a:cubicBezTo>
                <a:cubicBezTo>
                  <a:pt x="6635986" y="188115"/>
                  <a:pt x="6630766" y="179991"/>
                  <a:pt x="6622090" y="171516"/>
                </a:cubicBezTo>
                <a:cubicBezTo>
                  <a:pt x="6619921" y="169397"/>
                  <a:pt x="6618346" y="167613"/>
                  <a:pt x="6617364" y="166165"/>
                </a:cubicBezTo>
                <a:lnTo>
                  <a:pt x="6617226" y="165766"/>
                </a:lnTo>
                <a:lnTo>
                  <a:pt x="6616998" y="173495"/>
                </a:lnTo>
                <a:cubicBezTo>
                  <a:pt x="6616342" y="185548"/>
                  <a:pt x="6615142" y="195600"/>
                  <a:pt x="6613400" y="203652"/>
                </a:cubicBezTo>
                <a:cubicBezTo>
                  <a:pt x="6609915" y="219756"/>
                  <a:pt x="6604950" y="222495"/>
                  <a:pt x="6598504" y="211869"/>
                </a:cubicBezTo>
                <a:cubicBezTo>
                  <a:pt x="6592058" y="201243"/>
                  <a:pt x="6589735" y="191499"/>
                  <a:pt x="6591535" y="182637"/>
                </a:cubicBezTo>
                <a:cubicBezTo>
                  <a:pt x="6593334" y="173774"/>
                  <a:pt x="6594686" y="160036"/>
                  <a:pt x="6595590" y="141423"/>
                </a:cubicBezTo>
                <a:cubicBezTo>
                  <a:pt x="6587573" y="148536"/>
                  <a:pt x="6579006" y="154752"/>
                  <a:pt x="6569885" y="160072"/>
                </a:cubicBezTo>
                <a:cubicBezTo>
                  <a:pt x="6567332" y="201143"/>
                  <a:pt x="6570444" y="226496"/>
                  <a:pt x="6579220" y="236133"/>
                </a:cubicBezTo>
                <a:cubicBezTo>
                  <a:pt x="6587996" y="245769"/>
                  <a:pt x="6605542" y="249709"/>
                  <a:pt x="6631856" y="247953"/>
                </a:cubicBezTo>
                <a:cubicBezTo>
                  <a:pt x="6658170" y="246196"/>
                  <a:pt x="6676522" y="243242"/>
                  <a:pt x="6686912" y="239090"/>
                </a:cubicBezTo>
                <a:cubicBezTo>
                  <a:pt x="6697301" y="234939"/>
                  <a:pt x="6705851" y="222545"/>
                  <a:pt x="6712562" y="201910"/>
                </a:cubicBezTo>
                <a:cubicBezTo>
                  <a:pt x="6719274" y="181274"/>
                  <a:pt x="6722396" y="179901"/>
                  <a:pt x="6721930" y="197791"/>
                </a:cubicBezTo>
                <a:cubicBezTo>
                  <a:pt x="6721464" y="215680"/>
                  <a:pt x="6724364" y="230899"/>
                  <a:pt x="6730631" y="243446"/>
                </a:cubicBezTo>
                <a:cubicBezTo>
                  <a:pt x="6731592" y="248637"/>
                  <a:pt x="6727795" y="254054"/>
                  <a:pt x="6719242" y="259697"/>
                </a:cubicBezTo>
                <a:cubicBezTo>
                  <a:pt x="6710688" y="265340"/>
                  <a:pt x="6698434" y="269531"/>
                  <a:pt x="6682480" y="272270"/>
                </a:cubicBezTo>
                <a:cubicBezTo>
                  <a:pt x="6666527" y="275009"/>
                  <a:pt x="6648368" y="276604"/>
                  <a:pt x="6628006" y="277056"/>
                </a:cubicBezTo>
                <a:cubicBezTo>
                  <a:pt x="6607642" y="277508"/>
                  <a:pt x="6590976" y="274855"/>
                  <a:pt x="6578005" y="269097"/>
                </a:cubicBezTo>
                <a:cubicBezTo>
                  <a:pt x="6565034" y="263340"/>
                  <a:pt x="6556398" y="253760"/>
                  <a:pt x="6552096" y="240359"/>
                </a:cubicBezTo>
                <a:cubicBezTo>
                  <a:pt x="6547794" y="226959"/>
                  <a:pt x="6546094" y="202978"/>
                  <a:pt x="6546998" y="168418"/>
                </a:cubicBezTo>
                <a:cubicBezTo>
                  <a:pt x="6541534" y="173294"/>
                  <a:pt x="6537164" y="177435"/>
                  <a:pt x="6533887" y="180840"/>
                </a:cubicBezTo>
                <a:cubicBezTo>
                  <a:pt x="6530610" y="184246"/>
                  <a:pt x="6524552" y="182866"/>
                  <a:pt x="6515711" y="176700"/>
                </a:cubicBezTo>
                <a:cubicBezTo>
                  <a:pt x="6506870" y="170533"/>
                  <a:pt x="6506000" y="166507"/>
                  <a:pt x="6513098" y="164622"/>
                </a:cubicBezTo>
                <a:cubicBezTo>
                  <a:pt x="6520196" y="162736"/>
                  <a:pt x="6531496" y="158122"/>
                  <a:pt x="6546998" y="150780"/>
                </a:cubicBezTo>
                <a:cubicBezTo>
                  <a:pt x="6546998" y="139422"/>
                  <a:pt x="6546348" y="130521"/>
                  <a:pt x="6545051" y="124075"/>
                </a:cubicBezTo>
                <a:cubicBezTo>
                  <a:pt x="6543753" y="117629"/>
                  <a:pt x="6541728" y="111029"/>
                  <a:pt x="6538974" y="104274"/>
                </a:cubicBezTo>
                <a:cubicBezTo>
                  <a:pt x="6536221" y="97520"/>
                  <a:pt x="6536948" y="93222"/>
                  <a:pt x="6541158" y="91379"/>
                </a:cubicBezTo>
                <a:cubicBezTo>
                  <a:pt x="6545366" y="89536"/>
                  <a:pt x="6552368" y="91433"/>
                  <a:pt x="6562162" y="97069"/>
                </a:cubicBezTo>
                <a:cubicBezTo>
                  <a:pt x="6571956" y="102704"/>
                  <a:pt x="6575728" y="107834"/>
                  <a:pt x="6573476" y="112459"/>
                </a:cubicBezTo>
                <a:cubicBezTo>
                  <a:pt x="6571225" y="117084"/>
                  <a:pt x="6570100" y="126229"/>
                  <a:pt x="6570100" y="139896"/>
                </a:cubicBezTo>
                <a:cubicBezTo>
                  <a:pt x="6576553" y="135780"/>
                  <a:pt x="6585049" y="130481"/>
                  <a:pt x="6595590" y="123999"/>
                </a:cubicBezTo>
                <a:cubicBezTo>
                  <a:pt x="6595590" y="90056"/>
                  <a:pt x="6594926" y="68030"/>
                  <a:pt x="6593600" y="57920"/>
                </a:cubicBezTo>
                <a:cubicBezTo>
                  <a:pt x="6592273" y="47810"/>
                  <a:pt x="6589574" y="38249"/>
                  <a:pt x="6585502" y="29236"/>
                </a:cubicBezTo>
                <a:cubicBezTo>
                  <a:pt x="6581428" y="20223"/>
                  <a:pt x="6583264" y="16193"/>
                  <a:pt x="6591008" y="17147"/>
                </a:cubicBezTo>
                <a:close/>
                <a:moveTo>
                  <a:pt x="3637381" y="14722"/>
                </a:moveTo>
                <a:cubicBezTo>
                  <a:pt x="3640882" y="14481"/>
                  <a:pt x="3646807" y="16606"/>
                  <a:pt x="3655157" y="21094"/>
                </a:cubicBezTo>
                <a:cubicBezTo>
                  <a:pt x="3671856" y="30071"/>
                  <a:pt x="3676807" y="38270"/>
                  <a:pt x="3670010" y="45691"/>
                </a:cubicBezTo>
                <a:cubicBezTo>
                  <a:pt x="3663212" y="53112"/>
                  <a:pt x="3655078" y="62598"/>
                  <a:pt x="3645606" y="74149"/>
                </a:cubicBezTo>
                <a:cubicBezTo>
                  <a:pt x="3636134" y="85700"/>
                  <a:pt x="3627835" y="95047"/>
                  <a:pt x="3620708" y="102188"/>
                </a:cubicBezTo>
                <a:cubicBezTo>
                  <a:pt x="3613581" y="109329"/>
                  <a:pt x="3612193" y="112452"/>
                  <a:pt x="3616546" y="111556"/>
                </a:cubicBezTo>
                <a:cubicBezTo>
                  <a:pt x="3620898" y="110659"/>
                  <a:pt x="3627323" y="109591"/>
                  <a:pt x="3635819" y="108351"/>
                </a:cubicBezTo>
                <a:cubicBezTo>
                  <a:pt x="3644316" y="107110"/>
                  <a:pt x="3657254" y="104511"/>
                  <a:pt x="3674634" y="100553"/>
                </a:cubicBezTo>
                <a:cubicBezTo>
                  <a:pt x="3670260" y="92709"/>
                  <a:pt x="3666693" y="83585"/>
                  <a:pt x="3663933" y="73181"/>
                </a:cubicBezTo>
                <a:cubicBezTo>
                  <a:pt x="3661172" y="62777"/>
                  <a:pt x="3666952" y="62559"/>
                  <a:pt x="3681270" y="72525"/>
                </a:cubicBezTo>
                <a:cubicBezTo>
                  <a:pt x="3695589" y="82492"/>
                  <a:pt x="3704390" y="91558"/>
                  <a:pt x="3707674" y="99725"/>
                </a:cubicBezTo>
                <a:cubicBezTo>
                  <a:pt x="3710958" y="107892"/>
                  <a:pt x="3710237" y="116431"/>
                  <a:pt x="3705513" y="125344"/>
                </a:cubicBezTo>
                <a:cubicBezTo>
                  <a:pt x="3700787" y="134256"/>
                  <a:pt x="3695679" y="135694"/>
                  <a:pt x="3690186" y="129657"/>
                </a:cubicBezTo>
                <a:cubicBezTo>
                  <a:pt x="3684694" y="123619"/>
                  <a:pt x="3681023" y="118091"/>
                  <a:pt x="3679173" y="113072"/>
                </a:cubicBezTo>
                <a:cubicBezTo>
                  <a:pt x="3662782" y="119368"/>
                  <a:pt x="3647198" y="125383"/>
                  <a:pt x="3632421" y="131119"/>
                </a:cubicBezTo>
                <a:cubicBezTo>
                  <a:pt x="3617643" y="136855"/>
                  <a:pt x="3607493" y="141129"/>
                  <a:pt x="3601972" y="143940"/>
                </a:cubicBezTo>
                <a:cubicBezTo>
                  <a:pt x="3596452" y="146750"/>
                  <a:pt x="3592146" y="145933"/>
                  <a:pt x="3589056" y="141487"/>
                </a:cubicBezTo>
                <a:cubicBezTo>
                  <a:pt x="3585965" y="137042"/>
                  <a:pt x="3583936" y="132166"/>
                  <a:pt x="3582968" y="126860"/>
                </a:cubicBezTo>
                <a:cubicBezTo>
                  <a:pt x="3582000" y="121554"/>
                  <a:pt x="3583233" y="117640"/>
                  <a:pt x="3586668" y="115116"/>
                </a:cubicBezTo>
                <a:cubicBezTo>
                  <a:pt x="3590102" y="112592"/>
                  <a:pt x="3594648" y="108071"/>
                  <a:pt x="3600306" y="101553"/>
                </a:cubicBezTo>
                <a:cubicBezTo>
                  <a:pt x="3605963" y="95036"/>
                  <a:pt x="3613692" y="82721"/>
                  <a:pt x="3623494" y="64609"/>
                </a:cubicBezTo>
                <a:cubicBezTo>
                  <a:pt x="3633295" y="46498"/>
                  <a:pt x="3636848" y="32473"/>
                  <a:pt x="3634152" y="22535"/>
                </a:cubicBezTo>
                <a:cubicBezTo>
                  <a:pt x="3632804" y="17566"/>
                  <a:pt x="3633880" y="14962"/>
                  <a:pt x="3637381" y="14722"/>
                </a:cubicBezTo>
                <a:close/>
                <a:moveTo>
                  <a:pt x="3722521" y="10939"/>
                </a:moveTo>
                <a:cubicBezTo>
                  <a:pt x="3725288" y="11383"/>
                  <a:pt x="3728702" y="12348"/>
                  <a:pt x="3732766" y="13834"/>
                </a:cubicBezTo>
                <a:cubicBezTo>
                  <a:pt x="3749020" y="19778"/>
                  <a:pt x="3755330" y="26522"/>
                  <a:pt x="3751695" y="34065"/>
                </a:cubicBezTo>
                <a:cubicBezTo>
                  <a:pt x="3748060" y="41608"/>
                  <a:pt x="3745826" y="56643"/>
                  <a:pt x="3744994" y="79172"/>
                </a:cubicBezTo>
                <a:cubicBezTo>
                  <a:pt x="3751362" y="75988"/>
                  <a:pt x="3758148" y="71640"/>
                  <a:pt x="3765354" y="66126"/>
                </a:cubicBezTo>
                <a:cubicBezTo>
                  <a:pt x="3772560" y="60612"/>
                  <a:pt x="3777325" y="54883"/>
                  <a:pt x="3779648" y="48939"/>
                </a:cubicBezTo>
                <a:cubicBezTo>
                  <a:pt x="3781971" y="42995"/>
                  <a:pt x="3786291" y="42013"/>
                  <a:pt x="3792608" y="45992"/>
                </a:cubicBezTo>
                <a:cubicBezTo>
                  <a:pt x="3798924" y="49972"/>
                  <a:pt x="3804266" y="54804"/>
                  <a:pt x="3808633" y="60490"/>
                </a:cubicBezTo>
                <a:cubicBezTo>
                  <a:pt x="3813000" y="66176"/>
                  <a:pt x="3811271" y="70729"/>
                  <a:pt x="3803449" y="74149"/>
                </a:cubicBezTo>
                <a:cubicBezTo>
                  <a:pt x="3795626" y="77569"/>
                  <a:pt x="3776141" y="84757"/>
                  <a:pt x="3744994" y="95713"/>
                </a:cubicBezTo>
                <a:cubicBezTo>
                  <a:pt x="3744994" y="106268"/>
                  <a:pt x="3745794" y="113936"/>
                  <a:pt x="3747393" y="118719"/>
                </a:cubicBezTo>
                <a:cubicBezTo>
                  <a:pt x="3748992" y="123501"/>
                  <a:pt x="3751770" y="126434"/>
                  <a:pt x="3755728" y="127516"/>
                </a:cubicBezTo>
                <a:cubicBezTo>
                  <a:pt x="3759686" y="128599"/>
                  <a:pt x="3766878" y="129140"/>
                  <a:pt x="3777303" y="129140"/>
                </a:cubicBezTo>
                <a:cubicBezTo>
                  <a:pt x="3788015" y="129140"/>
                  <a:pt x="3795891" y="127592"/>
                  <a:pt x="3800932" y="124494"/>
                </a:cubicBezTo>
                <a:cubicBezTo>
                  <a:pt x="3805973" y="121397"/>
                  <a:pt x="3811232" y="112169"/>
                  <a:pt x="3816710" y="96810"/>
                </a:cubicBezTo>
                <a:cubicBezTo>
                  <a:pt x="3822188" y="81452"/>
                  <a:pt x="3825314" y="82026"/>
                  <a:pt x="3826088" y="98531"/>
                </a:cubicBezTo>
                <a:cubicBezTo>
                  <a:pt x="3826863" y="115037"/>
                  <a:pt x="3828612" y="126226"/>
                  <a:pt x="3831337" y="132098"/>
                </a:cubicBezTo>
                <a:cubicBezTo>
                  <a:pt x="3834061" y="137970"/>
                  <a:pt x="3829010" y="143466"/>
                  <a:pt x="3816183" y="148586"/>
                </a:cubicBezTo>
                <a:cubicBezTo>
                  <a:pt x="3803355" y="153705"/>
                  <a:pt x="3789048" y="156265"/>
                  <a:pt x="3773259" y="156265"/>
                </a:cubicBezTo>
                <a:cubicBezTo>
                  <a:pt x="3757944" y="156265"/>
                  <a:pt x="3746041" y="153271"/>
                  <a:pt x="3737552" y="147284"/>
                </a:cubicBezTo>
                <a:cubicBezTo>
                  <a:pt x="3729063" y="141297"/>
                  <a:pt x="3724104" y="133045"/>
                  <a:pt x="3722678" y="122526"/>
                </a:cubicBezTo>
                <a:cubicBezTo>
                  <a:pt x="3721251" y="112007"/>
                  <a:pt x="3720763" y="95140"/>
                  <a:pt x="3721215" y="71923"/>
                </a:cubicBezTo>
                <a:cubicBezTo>
                  <a:pt x="3721667" y="48706"/>
                  <a:pt x="3719641" y="31735"/>
                  <a:pt x="3715138" y="21008"/>
                </a:cubicBezTo>
                <a:cubicBezTo>
                  <a:pt x="3711761" y="12963"/>
                  <a:pt x="3714222" y="9607"/>
                  <a:pt x="3722521" y="10939"/>
                </a:cubicBezTo>
                <a:close/>
                <a:moveTo>
                  <a:pt x="388563" y="7629"/>
                </a:moveTo>
                <a:cubicBezTo>
                  <a:pt x="445737" y="53919"/>
                  <a:pt x="474324" y="102790"/>
                  <a:pt x="474324" y="154243"/>
                </a:cubicBezTo>
                <a:cubicBezTo>
                  <a:pt x="476131" y="214515"/>
                  <a:pt x="447967" y="265129"/>
                  <a:pt x="389832" y="306084"/>
                </a:cubicBezTo>
                <a:lnTo>
                  <a:pt x="371591" y="284423"/>
                </a:lnTo>
                <a:cubicBezTo>
                  <a:pt x="419287" y="248659"/>
                  <a:pt x="443579" y="207230"/>
                  <a:pt x="444468" y="160137"/>
                </a:cubicBezTo>
                <a:cubicBezTo>
                  <a:pt x="446275" y="112083"/>
                  <a:pt x="421531" y="68833"/>
                  <a:pt x="370236" y="30387"/>
                </a:cubicBezTo>
                <a:close/>
                <a:moveTo>
                  <a:pt x="85779" y="7629"/>
                </a:moveTo>
                <a:lnTo>
                  <a:pt x="104170" y="30387"/>
                </a:lnTo>
                <a:cubicBezTo>
                  <a:pt x="52875" y="68833"/>
                  <a:pt x="28110" y="112097"/>
                  <a:pt x="29874" y="160180"/>
                </a:cubicBezTo>
                <a:cubicBezTo>
                  <a:pt x="30763" y="207259"/>
                  <a:pt x="55077" y="248666"/>
                  <a:pt x="102816" y="284402"/>
                </a:cubicBezTo>
                <a:lnTo>
                  <a:pt x="84510" y="306084"/>
                </a:lnTo>
                <a:cubicBezTo>
                  <a:pt x="26418" y="265143"/>
                  <a:pt x="-1725" y="213827"/>
                  <a:pt x="82" y="152135"/>
                </a:cubicBezTo>
                <a:cubicBezTo>
                  <a:pt x="82" y="102045"/>
                  <a:pt x="28647" y="53876"/>
                  <a:pt x="85779" y="7629"/>
                </a:cubicBezTo>
                <a:close/>
                <a:moveTo>
                  <a:pt x="845571" y="6295"/>
                </a:moveTo>
                <a:cubicBezTo>
                  <a:pt x="849744" y="6295"/>
                  <a:pt x="857549" y="8392"/>
                  <a:pt x="868985" y="12587"/>
                </a:cubicBezTo>
                <a:cubicBezTo>
                  <a:pt x="880421" y="16781"/>
                  <a:pt x="884469" y="21427"/>
                  <a:pt x="881128" y="26525"/>
                </a:cubicBezTo>
                <a:cubicBezTo>
                  <a:pt x="877786" y="31623"/>
                  <a:pt x="874732" y="37858"/>
                  <a:pt x="871964" y="45229"/>
                </a:cubicBezTo>
                <a:cubicBezTo>
                  <a:pt x="869196" y="52600"/>
                  <a:pt x="865827" y="59411"/>
                  <a:pt x="861854" y="65663"/>
                </a:cubicBezTo>
                <a:cubicBezTo>
                  <a:pt x="876668" y="63914"/>
                  <a:pt x="892858" y="61688"/>
                  <a:pt x="910425" y="58984"/>
                </a:cubicBezTo>
                <a:cubicBezTo>
                  <a:pt x="927991" y="56281"/>
                  <a:pt x="942048" y="54019"/>
                  <a:pt x="952596" y="52198"/>
                </a:cubicBezTo>
                <a:cubicBezTo>
                  <a:pt x="963143" y="50377"/>
                  <a:pt x="973569" y="50423"/>
                  <a:pt x="983872" y="52338"/>
                </a:cubicBezTo>
                <a:cubicBezTo>
                  <a:pt x="994175" y="54252"/>
                  <a:pt x="1001833" y="58823"/>
                  <a:pt x="1006845" y="66051"/>
                </a:cubicBezTo>
                <a:cubicBezTo>
                  <a:pt x="1011857" y="73278"/>
                  <a:pt x="1011046" y="77523"/>
                  <a:pt x="1004414" y="78785"/>
                </a:cubicBezTo>
                <a:cubicBezTo>
                  <a:pt x="997782" y="80047"/>
                  <a:pt x="987184" y="80226"/>
                  <a:pt x="972622" y="79323"/>
                </a:cubicBezTo>
                <a:cubicBezTo>
                  <a:pt x="958059" y="78419"/>
                  <a:pt x="941256" y="78638"/>
                  <a:pt x="922212" y="79979"/>
                </a:cubicBezTo>
                <a:cubicBezTo>
                  <a:pt x="903168" y="81319"/>
                  <a:pt x="881257" y="83696"/>
                  <a:pt x="856477" y="87109"/>
                </a:cubicBezTo>
                <a:cubicBezTo>
                  <a:pt x="848948" y="103873"/>
                  <a:pt x="841290" y="117561"/>
                  <a:pt x="833504" y="128172"/>
                </a:cubicBezTo>
                <a:cubicBezTo>
                  <a:pt x="835555" y="129692"/>
                  <a:pt x="844377" y="128685"/>
                  <a:pt x="859972" y="125150"/>
                </a:cubicBezTo>
                <a:cubicBezTo>
                  <a:pt x="875568" y="121615"/>
                  <a:pt x="886265" y="118690"/>
                  <a:pt x="892066" y="116374"/>
                </a:cubicBezTo>
                <a:cubicBezTo>
                  <a:pt x="897866" y="114058"/>
                  <a:pt x="904276" y="114094"/>
                  <a:pt x="911296" y="116482"/>
                </a:cubicBezTo>
                <a:cubicBezTo>
                  <a:pt x="918315" y="118869"/>
                  <a:pt x="924650" y="121648"/>
                  <a:pt x="930300" y="124817"/>
                </a:cubicBezTo>
                <a:cubicBezTo>
                  <a:pt x="935950" y="127986"/>
                  <a:pt x="937198" y="134769"/>
                  <a:pt x="934043" y="145166"/>
                </a:cubicBezTo>
                <a:cubicBezTo>
                  <a:pt x="930888" y="155562"/>
                  <a:pt x="929755" y="166726"/>
                  <a:pt x="930644" y="178657"/>
                </a:cubicBezTo>
                <a:cubicBezTo>
                  <a:pt x="931534" y="190588"/>
                  <a:pt x="932426" y="204645"/>
                  <a:pt x="933322" y="220828"/>
                </a:cubicBezTo>
                <a:cubicBezTo>
                  <a:pt x="934219" y="237011"/>
                  <a:pt x="935129" y="251767"/>
                  <a:pt x="936054" y="265096"/>
                </a:cubicBezTo>
                <a:cubicBezTo>
                  <a:pt x="936979" y="278426"/>
                  <a:pt x="935509" y="289683"/>
                  <a:pt x="931644" y="298868"/>
                </a:cubicBezTo>
                <a:cubicBezTo>
                  <a:pt x="927780" y="308052"/>
                  <a:pt x="921961" y="315603"/>
                  <a:pt x="914189" y="321518"/>
                </a:cubicBezTo>
                <a:cubicBezTo>
                  <a:pt x="906417" y="327433"/>
                  <a:pt x="901401" y="326225"/>
                  <a:pt x="899142" y="317893"/>
                </a:cubicBezTo>
                <a:cubicBezTo>
                  <a:pt x="896884" y="309562"/>
                  <a:pt x="891202" y="299635"/>
                  <a:pt x="882096" y="288112"/>
                </a:cubicBezTo>
                <a:cubicBezTo>
                  <a:pt x="872990" y="276590"/>
                  <a:pt x="873129" y="272202"/>
                  <a:pt x="882515" y="274948"/>
                </a:cubicBezTo>
                <a:cubicBezTo>
                  <a:pt x="891901" y="277694"/>
                  <a:pt x="898200" y="279046"/>
                  <a:pt x="901412" y="279003"/>
                </a:cubicBezTo>
                <a:cubicBezTo>
                  <a:pt x="904624" y="278960"/>
                  <a:pt x="906230" y="268613"/>
                  <a:pt x="906230" y="247963"/>
                </a:cubicBezTo>
                <a:cubicBezTo>
                  <a:pt x="906230" y="223886"/>
                  <a:pt x="905363" y="199730"/>
                  <a:pt x="903627" y="175495"/>
                </a:cubicBezTo>
                <a:cubicBezTo>
                  <a:pt x="901892" y="151260"/>
                  <a:pt x="898490" y="138397"/>
                  <a:pt x="893421" y="136906"/>
                </a:cubicBezTo>
                <a:cubicBezTo>
                  <a:pt x="888352" y="135414"/>
                  <a:pt x="869727" y="138017"/>
                  <a:pt x="837548" y="144714"/>
                </a:cubicBezTo>
                <a:lnTo>
                  <a:pt x="837548" y="172290"/>
                </a:lnTo>
                <a:cubicBezTo>
                  <a:pt x="844044" y="172376"/>
                  <a:pt x="853867" y="170598"/>
                  <a:pt x="867017" y="166956"/>
                </a:cubicBezTo>
                <a:cubicBezTo>
                  <a:pt x="880167" y="163313"/>
                  <a:pt x="888667" y="164926"/>
                  <a:pt x="892518" y="171795"/>
                </a:cubicBezTo>
                <a:cubicBezTo>
                  <a:pt x="896368" y="178664"/>
                  <a:pt x="891829" y="183418"/>
                  <a:pt x="878901" y="186057"/>
                </a:cubicBezTo>
                <a:cubicBezTo>
                  <a:pt x="865974" y="188695"/>
                  <a:pt x="852189" y="190015"/>
                  <a:pt x="837548" y="190015"/>
                </a:cubicBezTo>
                <a:cubicBezTo>
                  <a:pt x="837548" y="199078"/>
                  <a:pt x="836651" y="208470"/>
                  <a:pt x="834859" y="218193"/>
                </a:cubicBezTo>
                <a:cubicBezTo>
                  <a:pt x="847550" y="218265"/>
                  <a:pt x="859058" y="216483"/>
                  <a:pt x="869383" y="212848"/>
                </a:cubicBezTo>
                <a:cubicBezTo>
                  <a:pt x="879708" y="209213"/>
                  <a:pt x="887556" y="211055"/>
                  <a:pt x="892926" y="218376"/>
                </a:cubicBezTo>
                <a:cubicBezTo>
                  <a:pt x="898296" y="225697"/>
                  <a:pt x="892148" y="230899"/>
                  <a:pt x="874481" y="233982"/>
                </a:cubicBezTo>
                <a:cubicBezTo>
                  <a:pt x="856814" y="237065"/>
                  <a:pt x="843463" y="236807"/>
                  <a:pt x="834429" y="233207"/>
                </a:cubicBezTo>
                <a:cubicBezTo>
                  <a:pt x="832823" y="256453"/>
                  <a:pt x="828445" y="274862"/>
                  <a:pt x="821297" y="288435"/>
                </a:cubicBezTo>
                <a:cubicBezTo>
                  <a:pt x="814149" y="302008"/>
                  <a:pt x="807845" y="304120"/>
                  <a:pt x="802389" y="294770"/>
                </a:cubicBezTo>
                <a:cubicBezTo>
                  <a:pt x="796933" y="285420"/>
                  <a:pt x="796241" y="276081"/>
                  <a:pt x="800313" y="266753"/>
                </a:cubicBezTo>
                <a:cubicBezTo>
                  <a:pt x="804386" y="257424"/>
                  <a:pt x="807534" y="246985"/>
                  <a:pt x="809756" y="235434"/>
                </a:cubicBezTo>
                <a:cubicBezTo>
                  <a:pt x="811979" y="223883"/>
                  <a:pt x="813765" y="207592"/>
                  <a:pt x="815112" y="186562"/>
                </a:cubicBezTo>
                <a:cubicBezTo>
                  <a:pt x="816460" y="165532"/>
                  <a:pt x="817077" y="152285"/>
                  <a:pt x="816962" y="146822"/>
                </a:cubicBezTo>
                <a:cubicBezTo>
                  <a:pt x="806637" y="165651"/>
                  <a:pt x="794351" y="181952"/>
                  <a:pt x="780105" y="195726"/>
                </a:cubicBezTo>
                <a:cubicBezTo>
                  <a:pt x="765857" y="209499"/>
                  <a:pt x="748671" y="220989"/>
                  <a:pt x="728544" y="230196"/>
                </a:cubicBezTo>
                <a:cubicBezTo>
                  <a:pt x="708418" y="239402"/>
                  <a:pt x="707023" y="236319"/>
                  <a:pt x="724360" y="220946"/>
                </a:cubicBezTo>
                <a:cubicBezTo>
                  <a:pt x="741698" y="205574"/>
                  <a:pt x="759738" y="186505"/>
                  <a:pt x="778480" y="163740"/>
                </a:cubicBezTo>
                <a:cubicBezTo>
                  <a:pt x="797223" y="140975"/>
                  <a:pt x="814159" y="115983"/>
                  <a:pt x="829288" y="88766"/>
                </a:cubicBezTo>
                <a:cubicBezTo>
                  <a:pt x="794857" y="93225"/>
                  <a:pt x="772629" y="96592"/>
                  <a:pt x="762606" y="98865"/>
                </a:cubicBezTo>
                <a:cubicBezTo>
                  <a:pt x="752582" y="101138"/>
                  <a:pt x="742967" y="98610"/>
                  <a:pt x="733761" y="91282"/>
                </a:cubicBezTo>
                <a:cubicBezTo>
                  <a:pt x="724554" y="83954"/>
                  <a:pt x="722543" y="79893"/>
                  <a:pt x="727727" y="79097"/>
                </a:cubicBezTo>
                <a:cubicBezTo>
                  <a:pt x="732911" y="78301"/>
                  <a:pt x="742694" y="77677"/>
                  <a:pt x="757078" y="77225"/>
                </a:cubicBezTo>
                <a:cubicBezTo>
                  <a:pt x="771461" y="76774"/>
                  <a:pt x="797144" y="73974"/>
                  <a:pt x="834128" y="68825"/>
                </a:cubicBezTo>
                <a:cubicBezTo>
                  <a:pt x="844395" y="43716"/>
                  <a:pt x="847507" y="27017"/>
                  <a:pt x="843463" y="18728"/>
                </a:cubicBezTo>
                <a:cubicBezTo>
                  <a:pt x="839419" y="10439"/>
                  <a:pt x="840122" y="6295"/>
                  <a:pt x="845571" y="6295"/>
                </a:cubicBezTo>
                <a:close/>
                <a:moveTo>
                  <a:pt x="2970412" y="5435"/>
                </a:moveTo>
                <a:cubicBezTo>
                  <a:pt x="2973574" y="4764"/>
                  <a:pt x="2979217" y="6066"/>
                  <a:pt x="2987341" y="9339"/>
                </a:cubicBezTo>
                <a:cubicBezTo>
                  <a:pt x="3003588" y="15885"/>
                  <a:pt x="3009830" y="21650"/>
                  <a:pt x="3006065" y="26633"/>
                </a:cubicBezTo>
                <a:cubicBezTo>
                  <a:pt x="3002301" y="31616"/>
                  <a:pt x="2997888" y="39679"/>
                  <a:pt x="2992826" y="50821"/>
                </a:cubicBezTo>
                <a:cubicBezTo>
                  <a:pt x="2995350" y="49918"/>
                  <a:pt x="3000243" y="48792"/>
                  <a:pt x="3007507" y="47444"/>
                </a:cubicBezTo>
                <a:cubicBezTo>
                  <a:pt x="3014770" y="46096"/>
                  <a:pt x="3021338" y="48502"/>
                  <a:pt x="3027210" y="54661"/>
                </a:cubicBezTo>
                <a:cubicBezTo>
                  <a:pt x="3033082" y="60820"/>
                  <a:pt x="3032064" y="65119"/>
                  <a:pt x="3024156" y="67556"/>
                </a:cubicBezTo>
                <a:cubicBezTo>
                  <a:pt x="3016247" y="69994"/>
                  <a:pt x="3004578" y="72023"/>
                  <a:pt x="2989148" y="73644"/>
                </a:cubicBezTo>
                <a:cubicBezTo>
                  <a:pt x="2987958" y="77845"/>
                  <a:pt x="2986932" y="82226"/>
                  <a:pt x="2986072" y="86787"/>
                </a:cubicBezTo>
                <a:cubicBezTo>
                  <a:pt x="2992367" y="94975"/>
                  <a:pt x="2991292" y="100568"/>
                  <a:pt x="2982845" y="103565"/>
                </a:cubicBezTo>
                <a:lnTo>
                  <a:pt x="2965035" y="107673"/>
                </a:lnTo>
                <a:cubicBezTo>
                  <a:pt x="2959686" y="108562"/>
                  <a:pt x="2955900" y="108720"/>
                  <a:pt x="2953677" y="108146"/>
                </a:cubicBezTo>
                <a:cubicBezTo>
                  <a:pt x="2961780" y="109724"/>
                  <a:pt x="2965343" y="112534"/>
                  <a:pt x="2964368" y="116578"/>
                </a:cubicBezTo>
                <a:lnTo>
                  <a:pt x="2963120" y="121009"/>
                </a:lnTo>
                <a:cubicBezTo>
                  <a:pt x="2972613" y="119418"/>
                  <a:pt x="2979590" y="117220"/>
                  <a:pt x="2984050" y="114417"/>
                </a:cubicBezTo>
                <a:cubicBezTo>
                  <a:pt x="2988510" y="111613"/>
                  <a:pt x="2993443" y="111179"/>
                  <a:pt x="2998849" y="113115"/>
                </a:cubicBezTo>
                <a:cubicBezTo>
                  <a:pt x="3004255" y="115051"/>
                  <a:pt x="3010902" y="118808"/>
                  <a:pt x="3018789" y="124387"/>
                </a:cubicBezTo>
                <a:cubicBezTo>
                  <a:pt x="3026676" y="129965"/>
                  <a:pt x="3027031" y="134945"/>
                  <a:pt x="3019854" y="139326"/>
                </a:cubicBezTo>
                <a:cubicBezTo>
                  <a:pt x="3012676" y="143706"/>
                  <a:pt x="3006815" y="149360"/>
                  <a:pt x="3002269" y="156286"/>
                </a:cubicBezTo>
                <a:cubicBezTo>
                  <a:pt x="3007675" y="164905"/>
                  <a:pt x="3006682" y="169522"/>
                  <a:pt x="2999290" y="170139"/>
                </a:cubicBezTo>
                <a:cubicBezTo>
                  <a:pt x="2991897" y="170756"/>
                  <a:pt x="2979396" y="172261"/>
                  <a:pt x="2961786" y="174656"/>
                </a:cubicBezTo>
                <a:lnTo>
                  <a:pt x="2961786" y="187154"/>
                </a:lnTo>
                <a:cubicBezTo>
                  <a:pt x="2970089" y="185419"/>
                  <a:pt x="2976553" y="183859"/>
                  <a:pt x="2981178" y="182475"/>
                </a:cubicBezTo>
                <a:cubicBezTo>
                  <a:pt x="2985803" y="181091"/>
                  <a:pt x="2991600" y="182913"/>
                  <a:pt x="2998569" y="187939"/>
                </a:cubicBezTo>
                <a:cubicBezTo>
                  <a:pt x="3005538" y="192965"/>
                  <a:pt x="3004900" y="197031"/>
                  <a:pt x="2996655" y="200135"/>
                </a:cubicBezTo>
                <a:cubicBezTo>
                  <a:pt x="2988409" y="203240"/>
                  <a:pt x="2976650" y="205997"/>
                  <a:pt x="2961378" y="208406"/>
                </a:cubicBezTo>
                <a:cubicBezTo>
                  <a:pt x="2960747" y="214085"/>
                  <a:pt x="2960431" y="216895"/>
                  <a:pt x="2960431" y="216838"/>
                </a:cubicBezTo>
                <a:cubicBezTo>
                  <a:pt x="2969939" y="215060"/>
                  <a:pt x="2977561" y="214171"/>
                  <a:pt x="2983297" y="214171"/>
                </a:cubicBezTo>
                <a:cubicBezTo>
                  <a:pt x="2990080" y="214171"/>
                  <a:pt x="2995389" y="216637"/>
                  <a:pt x="2999225" y="221570"/>
                </a:cubicBezTo>
                <a:cubicBezTo>
                  <a:pt x="3003061" y="226503"/>
                  <a:pt x="3000326" y="230124"/>
                  <a:pt x="2991019" y="232433"/>
                </a:cubicBezTo>
                <a:cubicBezTo>
                  <a:pt x="2981712" y="234742"/>
                  <a:pt x="2971516" y="236642"/>
                  <a:pt x="2960431" y="238133"/>
                </a:cubicBezTo>
                <a:lnTo>
                  <a:pt x="2960431" y="250588"/>
                </a:lnTo>
                <a:cubicBezTo>
                  <a:pt x="2978816" y="246099"/>
                  <a:pt x="2992288" y="243855"/>
                  <a:pt x="3000849" y="243855"/>
                </a:cubicBezTo>
                <a:cubicBezTo>
                  <a:pt x="3011690" y="243855"/>
                  <a:pt x="3012594" y="246468"/>
                  <a:pt x="3003560" y="251695"/>
                </a:cubicBezTo>
                <a:cubicBezTo>
                  <a:pt x="2994525" y="256922"/>
                  <a:pt x="2981447" y="262314"/>
                  <a:pt x="2964325" y="267871"/>
                </a:cubicBezTo>
                <a:cubicBezTo>
                  <a:pt x="2947202" y="273428"/>
                  <a:pt x="2932651" y="278203"/>
                  <a:pt x="2920670" y="282197"/>
                </a:cubicBezTo>
                <a:cubicBezTo>
                  <a:pt x="2908688" y="286191"/>
                  <a:pt x="2899758" y="289597"/>
                  <a:pt x="2893878" y="292414"/>
                </a:cubicBezTo>
                <a:cubicBezTo>
                  <a:pt x="2887999" y="295232"/>
                  <a:pt x="2880947" y="290765"/>
                  <a:pt x="2872723" y="279014"/>
                </a:cubicBezTo>
                <a:cubicBezTo>
                  <a:pt x="2864499" y="267262"/>
                  <a:pt x="2864815" y="261845"/>
                  <a:pt x="2873669" y="262762"/>
                </a:cubicBezTo>
                <a:cubicBezTo>
                  <a:pt x="2882525" y="263680"/>
                  <a:pt x="2892276" y="263250"/>
                  <a:pt x="2902924" y="261472"/>
                </a:cubicBezTo>
                <a:cubicBezTo>
                  <a:pt x="2913571" y="259694"/>
                  <a:pt x="2925484" y="257256"/>
                  <a:pt x="2938663" y="254158"/>
                </a:cubicBezTo>
                <a:lnTo>
                  <a:pt x="2938663" y="241295"/>
                </a:lnTo>
                <a:cubicBezTo>
                  <a:pt x="2928281" y="243102"/>
                  <a:pt x="2919716" y="244454"/>
                  <a:pt x="2912969" y="245350"/>
                </a:cubicBezTo>
                <a:cubicBezTo>
                  <a:pt x="2906222" y="246246"/>
                  <a:pt x="2898919" y="243618"/>
                  <a:pt x="2891061" y="237466"/>
                </a:cubicBezTo>
                <a:cubicBezTo>
                  <a:pt x="2883202" y="231314"/>
                  <a:pt x="2884539" y="227930"/>
                  <a:pt x="2895072" y="227313"/>
                </a:cubicBezTo>
                <a:cubicBezTo>
                  <a:pt x="2905605" y="226697"/>
                  <a:pt x="2920136" y="224782"/>
                  <a:pt x="2938663" y="221570"/>
                </a:cubicBezTo>
                <a:lnTo>
                  <a:pt x="2938663" y="210256"/>
                </a:lnTo>
                <a:cubicBezTo>
                  <a:pt x="2928324" y="213841"/>
                  <a:pt x="2919271" y="216085"/>
                  <a:pt x="2911506" y="216989"/>
                </a:cubicBezTo>
                <a:cubicBezTo>
                  <a:pt x="2903741" y="217892"/>
                  <a:pt x="2896427" y="215282"/>
                  <a:pt x="2889566" y="209159"/>
                </a:cubicBezTo>
                <a:cubicBezTo>
                  <a:pt x="2882704" y="203036"/>
                  <a:pt x="2883686" y="199651"/>
                  <a:pt x="2892513" y="199006"/>
                </a:cubicBezTo>
                <a:cubicBezTo>
                  <a:pt x="2901339" y="198361"/>
                  <a:pt x="2916722" y="196002"/>
                  <a:pt x="2938663" y="191929"/>
                </a:cubicBezTo>
                <a:lnTo>
                  <a:pt x="2938663" y="176506"/>
                </a:lnTo>
                <a:cubicBezTo>
                  <a:pt x="2929442" y="179159"/>
                  <a:pt x="2922738" y="181181"/>
                  <a:pt x="2918551" y="182572"/>
                </a:cubicBezTo>
                <a:cubicBezTo>
                  <a:pt x="2912887" y="189326"/>
                  <a:pt x="2906383" y="185881"/>
                  <a:pt x="2899041" y="172236"/>
                </a:cubicBezTo>
                <a:cubicBezTo>
                  <a:pt x="2891699" y="158592"/>
                  <a:pt x="2885669" y="148220"/>
                  <a:pt x="2880951" y="141122"/>
                </a:cubicBezTo>
                <a:cubicBezTo>
                  <a:pt x="2876233" y="134023"/>
                  <a:pt x="2877954" y="130474"/>
                  <a:pt x="2886113" y="130474"/>
                </a:cubicBezTo>
                <a:cubicBezTo>
                  <a:pt x="2891692" y="130474"/>
                  <a:pt x="2896001" y="130470"/>
                  <a:pt x="2899041" y="130463"/>
                </a:cubicBezTo>
                <a:cubicBezTo>
                  <a:pt x="2902081" y="130456"/>
                  <a:pt x="2907735" y="130022"/>
                  <a:pt x="2916002" y="129162"/>
                </a:cubicBezTo>
                <a:cubicBezTo>
                  <a:pt x="2924269" y="128301"/>
                  <a:pt x="2931378" y="127204"/>
                  <a:pt x="2937329" y="125871"/>
                </a:cubicBezTo>
                <a:cubicBezTo>
                  <a:pt x="2937329" y="122687"/>
                  <a:pt x="2936082" y="119224"/>
                  <a:pt x="2933586" y="115481"/>
                </a:cubicBezTo>
                <a:cubicBezTo>
                  <a:pt x="2927506" y="114478"/>
                  <a:pt x="2923696" y="110362"/>
                  <a:pt x="2922154" y="103134"/>
                </a:cubicBezTo>
                <a:cubicBezTo>
                  <a:pt x="2920612" y="95907"/>
                  <a:pt x="2919218" y="89318"/>
                  <a:pt x="2917970" y="83366"/>
                </a:cubicBezTo>
                <a:cubicBezTo>
                  <a:pt x="2908778" y="85173"/>
                  <a:pt x="2901938" y="86525"/>
                  <a:pt x="2897449" y="87421"/>
                </a:cubicBezTo>
                <a:cubicBezTo>
                  <a:pt x="2892961" y="88317"/>
                  <a:pt x="2886561" y="85370"/>
                  <a:pt x="2878251" y="78580"/>
                </a:cubicBezTo>
                <a:cubicBezTo>
                  <a:pt x="2869941" y="71790"/>
                  <a:pt x="2870762" y="68395"/>
                  <a:pt x="2880714" y="68395"/>
                </a:cubicBezTo>
                <a:cubicBezTo>
                  <a:pt x="2888573" y="68395"/>
                  <a:pt x="2899794" y="67291"/>
                  <a:pt x="2914378" y="65083"/>
                </a:cubicBezTo>
                <a:cubicBezTo>
                  <a:pt x="2911065" y="55317"/>
                  <a:pt x="2906638" y="46673"/>
                  <a:pt x="2901095" y="39152"/>
                </a:cubicBezTo>
                <a:cubicBezTo>
                  <a:pt x="2895553" y="31631"/>
                  <a:pt x="2897295" y="28343"/>
                  <a:pt x="2906322" y="29290"/>
                </a:cubicBezTo>
                <a:cubicBezTo>
                  <a:pt x="2915350" y="30236"/>
                  <a:pt x="2922799" y="32068"/>
                  <a:pt x="2928671" y="34785"/>
                </a:cubicBezTo>
                <a:cubicBezTo>
                  <a:pt x="2934544" y="37503"/>
                  <a:pt x="2937250" y="40245"/>
                  <a:pt x="2936792" y="43013"/>
                </a:cubicBezTo>
                <a:cubicBezTo>
                  <a:pt x="2936333" y="45781"/>
                  <a:pt x="2936469" y="51538"/>
                  <a:pt x="2937200" y="60286"/>
                </a:cubicBezTo>
                <a:cubicBezTo>
                  <a:pt x="2938835" y="60286"/>
                  <a:pt x="2949325" y="58673"/>
                  <a:pt x="2968670" y="55446"/>
                </a:cubicBezTo>
                <a:cubicBezTo>
                  <a:pt x="2972068" y="36617"/>
                  <a:pt x="2971968" y="22589"/>
                  <a:pt x="2968369" y="13361"/>
                </a:cubicBezTo>
                <a:cubicBezTo>
                  <a:pt x="2966569" y="8747"/>
                  <a:pt x="2967250" y="6105"/>
                  <a:pt x="2970412" y="5435"/>
                </a:cubicBezTo>
                <a:close/>
                <a:moveTo>
                  <a:pt x="4062866" y="1744"/>
                </a:moveTo>
                <a:cubicBezTo>
                  <a:pt x="4064430" y="1942"/>
                  <a:pt x="4066292" y="2470"/>
                  <a:pt x="4068452" y="3327"/>
                </a:cubicBezTo>
                <a:cubicBezTo>
                  <a:pt x="4077092" y="6754"/>
                  <a:pt x="4083642" y="11088"/>
                  <a:pt x="4088101" y="16330"/>
                </a:cubicBezTo>
                <a:cubicBezTo>
                  <a:pt x="4092561" y="21571"/>
                  <a:pt x="4092493" y="25389"/>
                  <a:pt x="4087897" y="27784"/>
                </a:cubicBezTo>
                <a:cubicBezTo>
                  <a:pt x="4083301" y="30179"/>
                  <a:pt x="4078397" y="34201"/>
                  <a:pt x="4073184" y="39851"/>
                </a:cubicBezTo>
                <a:cubicBezTo>
                  <a:pt x="4067971" y="45501"/>
                  <a:pt x="4060823" y="51216"/>
                  <a:pt x="4051738" y="56995"/>
                </a:cubicBezTo>
                <a:cubicBezTo>
                  <a:pt x="4042654" y="62774"/>
                  <a:pt x="4040926" y="65452"/>
                  <a:pt x="4046554" y="65029"/>
                </a:cubicBezTo>
                <a:cubicBezTo>
                  <a:pt x="4052183" y="64606"/>
                  <a:pt x="4073159" y="61971"/>
                  <a:pt x="4109483" y="57124"/>
                </a:cubicBezTo>
                <a:cubicBezTo>
                  <a:pt x="4094182" y="34925"/>
                  <a:pt x="4093052" y="26188"/>
                  <a:pt x="4106095" y="30914"/>
                </a:cubicBezTo>
                <a:cubicBezTo>
                  <a:pt x="4119137" y="35639"/>
                  <a:pt x="4129064" y="40919"/>
                  <a:pt x="4135876" y="46756"/>
                </a:cubicBezTo>
                <a:cubicBezTo>
                  <a:pt x="4142688" y="52592"/>
                  <a:pt x="4146093" y="59820"/>
                  <a:pt x="4146093" y="68438"/>
                </a:cubicBezTo>
                <a:cubicBezTo>
                  <a:pt x="4146093" y="79294"/>
                  <a:pt x="4142541" y="84467"/>
                  <a:pt x="4135435" y="83958"/>
                </a:cubicBezTo>
                <a:cubicBezTo>
                  <a:pt x="4128329" y="83449"/>
                  <a:pt x="4121822" y="78756"/>
                  <a:pt x="4115914" y="69879"/>
                </a:cubicBezTo>
                <a:cubicBezTo>
                  <a:pt x="4081398" y="79774"/>
                  <a:pt x="4059062" y="85374"/>
                  <a:pt x="4048910" y="86679"/>
                </a:cubicBezTo>
                <a:cubicBezTo>
                  <a:pt x="4062404" y="92386"/>
                  <a:pt x="4067717" y="96997"/>
                  <a:pt x="4064849" y="100510"/>
                </a:cubicBezTo>
                <a:cubicBezTo>
                  <a:pt x="4061981" y="104024"/>
                  <a:pt x="4059815" y="106806"/>
                  <a:pt x="4058353" y="108856"/>
                </a:cubicBezTo>
                <a:cubicBezTo>
                  <a:pt x="4096469" y="102618"/>
                  <a:pt x="4122891" y="97459"/>
                  <a:pt x="4137618" y="93379"/>
                </a:cubicBezTo>
                <a:cubicBezTo>
                  <a:pt x="4152346" y="89300"/>
                  <a:pt x="4163739" y="92135"/>
                  <a:pt x="4171798" y="101887"/>
                </a:cubicBezTo>
                <a:cubicBezTo>
                  <a:pt x="4179857" y="111638"/>
                  <a:pt x="4177165" y="117066"/>
                  <a:pt x="4163721" y="118170"/>
                </a:cubicBezTo>
                <a:cubicBezTo>
                  <a:pt x="4150277" y="119274"/>
                  <a:pt x="4127301" y="120959"/>
                  <a:pt x="4094791" y="123225"/>
                </a:cubicBezTo>
                <a:cubicBezTo>
                  <a:pt x="4118438" y="142312"/>
                  <a:pt x="4136012" y="156053"/>
                  <a:pt x="4147513" y="164450"/>
                </a:cubicBezTo>
                <a:cubicBezTo>
                  <a:pt x="4159014" y="172846"/>
                  <a:pt x="4170934" y="180127"/>
                  <a:pt x="4183274" y="186293"/>
                </a:cubicBezTo>
                <a:cubicBezTo>
                  <a:pt x="4195614" y="192460"/>
                  <a:pt x="4210047" y="197500"/>
                  <a:pt x="4226574" y="201415"/>
                </a:cubicBezTo>
                <a:cubicBezTo>
                  <a:pt x="4243101" y="205330"/>
                  <a:pt x="4246310" y="209582"/>
                  <a:pt x="4236200" y="214171"/>
                </a:cubicBezTo>
                <a:cubicBezTo>
                  <a:pt x="4226090" y="218760"/>
                  <a:pt x="4211320" y="221054"/>
                  <a:pt x="4191889" y="221054"/>
                </a:cubicBezTo>
                <a:cubicBezTo>
                  <a:pt x="4172673" y="221054"/>
                  <a:pt x="4159430" y="217171"/>
                  <a:pt x="4152159" y="209406"/>
                </a:cubicBezTo>
                <a:cubicBezTo>
                  <a:pt x="4144889" y="201641"/>
                  <a:pt x="4135804" y="191219"/>
                  <a:pt x="4124905" y="178141"/>
                </a:cubicBezTo>
                <a:cubicBezTo>
                  <a:pt x="4114007" y="165063"/>
                  <a:pt x="4098899" y="147424"/>
                  <a:pt x="4079583" y="125226"/>
                </a:cubicBezTo>
                <a:lnTo>
                  <a:pt x="4051534" y="130280"/>
                </a:lnTo>
                <a:cubicBezTo>
                  <a:pt x="4040277" y="152795"/>
                  <a:pt x="4025933" y="173226"/>
                  <a:pt x="4008502" y="191574"/>
                </a:cubicBezTo>
                <a:cubicBezTo>
                  <a:pt x="3991072" y="209922"/>
                  <a:pt x="3970924" y="223470"/>
                  <a:pt x="3948058" y="232218"/>
                </a:cubicBezTo>
                <a:cubicBezTo>
                  <a:pt x="3925193" y="240965"/>
                  <a:pt x="3922680" y="238305"/>
                  <a:pt x="3940519" y="224238"/>
                </a:cubicBezTo>
                <a:cubicBezTo>
                  <a:pt x="3958359" y="210170"/>
                  <a:pt x="3974814" y="194718"/>
                  <a:pt x="3989885" y="177883"/>
                </a:cubicBezTo>
                <a:cubicBezTo>
                  <a:pt x="4004957" y="161047"/>
                  <a:pt x="4015576" y="146643"/>
                  <a:pt x="4021742" y="134669"/>
                </a:cubicBezTo>
                <a:cubicBezTo>
                  <a:pt x="4006742" y="137264"/>
                  <a:pt x="3995159" y="139039"/>
                  <a:pt x="3986992" y="139992"/>
                </a:cubicBezTo>
                <a:cubicBezTo>
                  <a:pt x="3978826" y="140946"/>
                  <a:pt x="3970878" y="137347"/>
                  <a:pt x="3963148" y="129194"/>
                </a:cubicBezTo>
                <a:cubicBezTo>
                  <a:pt x="3955419" y="121042"/>
                  <a:pt x="3956684" y="117421"/>
                  <a:pt x="3966944" y="118331"/>
                </a:cubicBezTo>
                <a:cubicBezTo>
                  <a:pt x="3977205" y="119242"/>
                  <a:pt x="3997952" y="117589"/>
                  <a:pt x="4029185" y="113373"/>
                </a:cubicBezTo>
                <a:cubicBezTo>
                  <a:pt x="4031422" y="106648"/>
                  <a:pt x="4032540" y="102023"/>
                  <a:pt x="4032540" y="99499"/>
                </a:cubicBezTo>
                <a:cubicBezTo>
                  <a:pt x="4032540" y="97133"/>
                  <a:pt x="4032376" y="94910"/>
                  <a:pt x="4032045" y="92831"/>
                </a:cubicBezTo>
                <a:cubicBezTo>
                  <a:pt x="4026138" y="94509"/>
                  <a:pt x="4019569" y="96502"/>
                  <a:pt x="4012342" y="98811"/>
                </a:cubicBezTo>
                <a:cubicBezTo>
                  <a:pt x="4005115" y="101120"/>
                  <a:pt x="4001501" y="96395"/>
                  <a:pt x="4001501" y="84636"/>
                </a:cubicBezTo>
                <a:cubicBezTo>
                  <a:pt x="4001501" y="74583"/>
                  <a:pt x="4004243" y="68557"/>
                  <a:pt x="4009728" y="66556"/>
                </a:cubicBezTo>
                <a:cubicBezTo>
                  <a:pt x="4015214" y="64556"/>
                  <a:pt x="4020957" y="61412"/>
                  <a:pt x="4026958" y="57124"/>
                </a:cubicBezTo>
                <a:cubicBezTo>
                  <a:pt x="4032960" y="52836"/>
                  <a:pt x="4039664" y="45498"/>
                  <a:pt x="4047070" y="35108"/>
                </a:cubicBezTo>
                <a:cubicBezTo>
                  <a:pt x="4054477" y="24719"/>
                  <a:pt x="4057733" y="15967"/>
                  <a:pt x="4056836" y="8855"/>
                </a:cubicBezTo>
                <a:cubicBezTo>
                  <a:pt x="4056164" y="3520"/>
                  <a:pt x="4058174" y="1150"/>
                  <a:pt x="4062866" y="1744"/>
                </a:cubicBezTo>
                <a:close/>
                <a:moveTo>
                  <a:pt x="2338615" y="358"/>
                </a:moveTo>
                <a:cubicBezTo>
                  <a:pt x="2345542" y="1806"/>
                  <a:pt x="2353891" y="5797"/>
                  <a:pt x="2363664" y="12329"/>
                </a:cubicBezTo>
                <a:cubicBezTo>
                  <a:pt x="2373437" y="18861"/>
                  <a:pt x="2376746" y="23191"/>
                  <a:pt x="2373591" y="25321"/>
                </a:cubicBezTo>
                <a:cubicBezTo>
                  <a:pt x="2370436" y="27450"/>
                  <a:pt x="2366417" y="32294"/>
                  <a:pt x="2361534" y="39851"/>
                </a:cubicBezTo>
                <a:cubicBezTo>
                  <a:pt x="2356652" y="47408"/>
                  <a:pt x="2350916" y="56016"/>
                  <a:pt x="2344326" y="65674"/>
                </a:cubicBezTo>
                <a:cubicBezTo>
                  <a:pt x="2337737" y="75332"/>
                  <a:pt x="2332872" y="81180"/>
                  <a:pt x="2329731" y="83216"/>
                </a:cubicBezTo>
                <a:cubicBezTo>
                  <a:pt x="2354182" y="81495"/>
                  <a:pt x="2371436" y="79039"/>
                  <a:pt x="2381496" y="75849"/>
                </a:cubicBezTo>
                <a:cubicBezTo>
                  <a:pt x="2391556" y="72658"/>
                  <a:pt x="2400830" y="73966"/>
                  <a:pt x="2409320" y="79774"/>
                </a:cubicBezTo>
                <a:cubicBezTo>
                  <a:pt x="2417809" y="85582"/>
                  <a:pt x="2425341" y="92878"/>
                  <a:pt x="2431916" y="101661"/>
                </a:cubicBezTo>
                <a:cubicBezTo>
                  <a:pt x="2438491" y="110444"/>
                  <a:pt x="2436143" y="115650"/>
                  <a:pt x="2424872" y="117277"/>
                </a:cubicBezTo>
                <a:cubicBezTo>
                  <a:pt x="2413600" y="118905"/>
                  <a:pt x="2400074" y="124010"/>
                  <a:pt x="2384292" y="132593"/>
                </a:cubicBezTo>
                <a:cubicBezTo>
                  <a:pt x="2368511" y="141175"/>
                  <a:pt x="2362237" y="141695"/>
                  <a:pt x="2365471" y="134152"/>
                </a:cubicBezTo>
                <a:cubicBezTo>
                  <a:pt x="2368705" y="126609"/>
                  <a:pt x="2372530" y="119210"/>
                  <a:pt x="2376947" y="111954"/>
                </a:cubicBezTo>
                <a:cubicBezTo>
                  <a:pt x="2381363" y="104698"/>
                  <a:pt x="2383167" y="100370"/>
                  <a:pt x="2382356" y="98972"/>
                </a:cubicBezTo>
                <a:cubicBezTo>
                  <a:pt x="2381546" y="97574"/>
                  <a:pt x="2373387" y="97542"/>
                  <a:pt x="2357878" y="98875"/>
                </a:cubicBezTo>
                <a:cubicBezTo>
                  <a:pt x="2342369" y="100209"/>
                  <a:pt x="2323089" y="102457"/>
                  <a:pt x="2300036" y="105619"/>
                </a:cubicBezTo>
                <a:cubicBezTo>
                  <a:pt x="2276984" y="108781"/>
                  <a:pt x="2255012" y="111939"/>
                  <a:pt x="2234118" y="115094"/>
                </a:cubicBezTo>
                <a:cubicBezTo>
                  <a:pt x="2213225" y="118249"/>
                  <a:pt x="2200663" y="119375"/>
                  <a:pt x="2196432" y="118471"/>
                </a:cubicBezTo>
                <a:cubicBezTo>
                  <a:pt x="2192402" y="134862"/>
                  <a:pt x="2185928" y="148406"/>
                  <a:pt x="2177008" y="159104"/>
                </a:cubicBezTo>
                <a:cubicBezTo>
                  <a:pt x="2168089" y="169802"/>
                  <a:pt x="2161592" y="169953"/>
                  <a:pt x="2157520" y="159556"/>
                </a:cubicBezTo>
                <a:cubicBezTo>
                  <a:pt x="2153447" y="149159"/>
                  <a:pt x="2153913" y="140243"/>
                  <a:pt x="2158918" y="132808"/>
                </a:cubicBezTo>
                <a:cubicBezTo>
                  <a:pt x="2163923" y="125373"/>
                  <a:pt x="2167970" y="117708"/>
                  <a:pt x="2171061" y="109813"/>
                </a:cubicBezTo>
                <a:cubicBezTo>
                  <a:pt x="2174151" y="101919"/>
                  <a:pt x="2176463" y="95513"/>
                  <a:pt x="2177998" y="90594"/>
                </a:cubicBezTo>
                <a:cubicBezTo>
                  <a:pt x="2179532" y="85675"/>
                  <a:pt x="2182934" y="85600"/>
                  <a:pt x="2188204" y="90368"/>
                </a:cubicBezTo>
                <a:cubicBezTo>
                  <a:pt x="2193474" y="95136"/>
                  <a:pt x="2196109" y="98603"/>
                  <a:pt x="2196109" y="100768"/>
                </a:cubicBezTo>
                <a:cubicBezTo>
                  <a:pt x="2206248" y="100840"/>
                  <a:pt x="2219695" y="99743"/>
                  <a:pt x="2236452" y="97477"/>
                </a:cubicBezTo>
                <a:cubicBezTo>
                  <a:pt x="2253209" y="95211"/>
                  <a:pt x="2277856" y="91935"/>
                  <a:pt x="2310394" y="87647"/>
                </a:cubicBezTo>
                <a:cubicBezTo>
                  <a:pt x="2317836" y="73579"/>
                  <a:pt x="2323795" y="58827"/>
                  <a:pt x="2328269" y="43390"/>
                </a:cubicBezTo>
                <a:cubicBezTo>
                  <a:pt x="2332743" y="27952"/>
                  <a:pt x="2333854" y="16559"/>
                  <a:pt x="2331603" y="9210"/>
                </a:cubicBezTo>
                <a:cubicBezTo>
                  <a:pt x="2329351" y="1860"/>
                  <a:pt x="2331689" y="-1090"/>
                  <a:pt x="2338615" y="35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24"/>
          <p:cNvSpPr txBox="1">
            <a:spLocks noChangeArrowheads="1"/>
          </p:cNvSpPr>
          <p:nvPr/>
        </p:nvSpPr>
        <p:spPr bwMode="auto">
          <a:xfrm>
            <a:off x="5880484" y="4144581"/>
            <a:ext cx="417595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如果两个同学都投王明明，陈小菲的票也比王明明的多，所以最终还是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陈小菲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票多。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1" name="Group 36"/>
          <p:cNvGraphicFramePr>
            <a:graphicFrameLocks noGrp="1"/>
          </p:cNvGraphicFramePr>
          <p:nvPr/>
        </p:nvGraphicFramePr>
        <p:xfrm>
          <a:off x="3071490" y="1575838"/>
          <a:ext cx="5688806" cy="1095376"/>
        </p:xfrm>
        <a:graphic>
          <a:graphicData uri="http://schemas.openxmlformats.org/drawingml/2006/table">
            <a:tbl>
              <a:tblPr/>
              <a:tblGrid>
                <a:gridCol w="1896268"/>
                <a:gridCol w="1894046"/>
                <a:gridCol w="1898492"/>
              </a:tblGrid>
              <a:tr h="547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姓名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王明明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陈小菲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票数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696" marB="4569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5663954" y="208643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08170" y="20688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02846" y="4019580"/>
            <a:ext cx="2389098" cy="1569660"/>
            <a:chOff x="2160523" y="514719"/>
            <a:chExt cx="2389098" cy="1569660"/>
          </a:xfrm>
        </p:grpSpPr>
        <p:sp>
          <p:nvSpPr>
            <p:cNvPr id="12" name="圆角矩形标注 11"/>
            <p:cNvSpPr/>
            <p:nvPr/>
          </p:nvSpPr>
          <p:spPr>
            <a:xfrm>
              <a:off x="2160523" y="514719"/>
              <a:ext cx="2339469" cy="1494165"/>
            </a:xfrm>
            <a:prstGeom prst="wedgeRoundRectCallout">
              <a:avLst>
                <a:gd name="adj1" fmla="val -59864"/>
                <a:gd name="adj2" fmla="val 16976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178126" y="514719"/>
              <a:ext cx="237149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两人得票结果相差较大时，少数数据的确实并不太能影响结果。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380093" y="2524697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9"/>
          <p:cNvSpPr txBox="1">
            <a:spLocks noChangeArrowheads="1"/>
          </p:cNvSpPr>
          <p:nvPr/>
        </p:nvSpPr>
        <p:spPr bwMode="auto">
          <a:xfrm>
            <a:off x="2280099" y="1803014"/>
            <a:ext cx="7127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000075" y="1669914"/>
            <a:ext cx="4753168" cy="312650"/>
          </a:xfrm>
          <a:custGeom>
            <a:avLst/>
            <a:gdLst/>
            <a:ahLst/>
            <a:cxnLst/>
            <a:rect l="l" t="t" r="r" b="b"/>
            <a:pathLst>
              <a:path w="4753168" h="312650">
                <a:moveTo>
                  <a:pt x="569124" y="252516"/>
                </a:moveTo>
                <a:cubicBezTo>
                  <a:pt x="575674" y="253032"/>
                  <a:pt x="581436" y="254453"/>
                  <a:pt x="586411" y="256779"/>
                </a:cubicBezTo>
                <a:cubicBezTo>
                  <a:pt x="596361" y="261432"/>
                  <a:pt x="601798" y="267204"/>
                  <a:pt x="602720" y="274095"/>
                </a:cubicBezTo>
                <a:cubicBezTo>
                  <a:pt x="603642" y="280986"/>
                  <a:pt x="595927" y="283794"/>
                  <a:pt x="579575" y="282519"/>
                </a:cubicBezTo>
                <a:cubicBezTo>
                  <a:pt x="563222" y="281244"/>
                  <a:pt x="546262" y="280606"/>
                  <a:pt x="528695" y="280606"/>
                </a:cubicBezTo>
                <a:cubicBezTo>
                  <a:pt x="511834" y="280606"/>
                  <a:pt x="486688" y="281875"/>
                  <a:pt x="453257" y="284411"/>
                </a:cubicBezTo>
                <a:cubicBezTo>
                  <a:pt x="419826" y="286948"/>
                  <a:pt x="398108" y="288864"/>
                  <a:pt x="388104" y="290160"/>
                </a:cubicBezTo>
                <a:cubicBezTo>
                  <a:pt x="378099" y="291455"/>
                  <a:pt x="368377" y="287606"/>
                  <a:pt x="358935" y="278612"/>
                </a:cubicBezTo>
                <a:cubicBezTo>
                  <a:pt x="349494" y="269619"/>
                  <a:pt x="350735" y="265770"/>
                  <a:pt x="362659" y="267065"/>
                </a:cubicBezTo>
                <a:cubicBezTo>
                  <a:pt x="374583" y="268360"/>
                  <a:pt x="391912" y="268160"/>
                  <a:pt x="414647" y="266465"/>
                </a:cubicBezTo>
                <a:cubicBezTo>
                  <a:pt x="438196" y="263942"/>
                  <a:pt x="462098" y="261829"/>
                  <a:pt x="486352" y="260126"/>
                </a:cubicBezTo>
                <a:cubicBezTo>
                  <a:pt x="510606" y="258424"/>
                  <a:pt x="530859" y="256277"/>
                  <a:pt x="547110" y="253686"/>
                </a:cubicBezTo>
                <a:cubicBezTo>
                  <a:pt x="555235" y="252391"/>
                  <a:pt x="562573" y="252001"/>
                  <a:pt x="569124" y="252516"/>
                </a:cubicBezTo>
                <a:close/>
                <a:moveTo>
                  <a:pt x="2517927" y="245761"/>
                </a:moveTo>
                <a:cubicBezTo>
                  <a:pt x="2514882" y="245157"/>
                  <a:pt x="2508784" y="245280"/>
                  <a:pt x="2499635" y="246127"/>
                </a:cubicBezTo>
                <a:cubicBezTo>
                  <a:pt x="2490485" y="246975"/>
                  <a:pt x="2471341" y="248966"/>
                  <a:pt x="2442204" y="252099"/>
                </a:cubicBezTo>
                <a:cubicBezTo>
                  <a:pt x="2443913" y="266207"/>
                  <a:pt x="2444767" y="275655"/>
                  <a:pt x="2444767" y="280444"/>
                </a:cubicBezTo>
                <a:cubicBezTo>
                  <a:pt x="2474177" y="277934"/>
                  <a:pt x="2498539" y="275526"/>
                  <a:pt x="2517856" y="273220"/>
                </a:cubicBezTo>
                <a:cubicBezTo>
                  <a:pt x="2520108" y="264199"/>
                  <a:pt x="2521444" y="257519"/>
                  <a:pt x="2521864" y="253178"/>
                </a:cubicBezTo>
                <a:cubicBezTo>
                  <a:pt x="2522285" y="248837"/>
                  <a:pt x="2520972" y="246365"/>
                  <a:pt x="2517927" y="245761"/>
                </a:cubicBezTo>
                <a:close/>
                <a:moveTo>
                  <a:pt x="2528808" y="221494"/>
                </a:moveTo>
                <a:cubicBezTo>
                  <a:pt x="2532532" y="221747"/>
                  <a:pt x="2536630" y="222778"/>
                  <a:pt x="2541103" y="224589"/>
                </a:cubicBezTo>
                <a:cubicBezTo>
                  <a:pt x="2550049" y="228211"/>
                  <a:pt x="2556869" y="232664"/>
                  <a:pt x="2561563" y="237948"/>
                </a:cubicBezTo>
                <a:cubicBezTo>
                  <a:pt x="2566256" y="243231"/>
                  <a:pt x="2565666" y="247864"/>
                  <a:pt x="2559792" y="251845"/>
                </a:cubicBezTo>
                <a:cubicBezTo>
                  <a:pt x="2553919" y="255826"/>
                  <a:pt x="2547495" y="263718"/>
                  <a:pt x="2540523" y="275519"/>
                </a:cubicBezTo>
                <a:cubicBezTo>
                  <a:pt x="2548187" y="287416"/>
                  <a:pt x="2546271" y="293154"/>
                  <a:pt x="2534775" y="292733"/>
                </a:cubicBezTo>
                <a:cubicBezTo>
                  <a:pt x="2523279" y="292313"/>
                  <a:pt x="2493371" y="293744"/>
                  <a:pt x="2445052" y="297027"/>
                </a:cubicBezTo>
                <a:cubicBezTo>
                  <a:pt x="2439993" y="308204"/>
                  <a:pt x="2435486" y="310154"/>
                  <a:pt x="2431531" y="302877"/>
                </a:cubicBezTo>
                <a:cubicBezTo>
                  <a:pt x="2427577" y="295599"/>
                  <a:pt x="2424342" y="285876"/>
                  <a:pt x="2421825" y="273708"/>
                </a:cubicBezTo>
                <a:cubicBezTo>
                  <a:pt x="2419309" y="261541"/>
                  <a:pt x="2415880" y="251753"/>
                  <a:pt x="2411540" y="244347"/>
                </a:cubicBezTo>
                <a:cubicBezTo>
                  <a:pt x="2407199" y="236940"/>
                  <a:pt x="2408881" y="233237"/>
                  <a:pt x="2416586" y="233237"/>
                </a:cubicBezTo>
                <a:cubicBezTo>
                  <a:pt x="2423043" y="233237"/>
                  <a:pt x="2428136" y="233658"/>
                  <a:pt x="2431867" y="234499"/>
                </a:cubicBezTo>
                <a:cubicBezTo>
                  <a:pt x="2435598" y="235340"/>
                  <a:pt x="2443672" y="235133"/>
                  <a:pt x="2456091" y="233878"/>
                </a:cubicBezTo>
                <a:cubicBezTo>
                  <a:pt x="2468510" y="232623"/>
                  <a:pt x="2480572" y="231162"/>
                  <a:pt x="2492279" y="229493"/>
                </a:cubicBezTo>
                <a:cubicBezTo>
                  <a:pt x="2503986" y="227825"/>
                  <a:pt x="2512813" y="225685"/>
                  <a:pt x="2518761" y="223073"/>
                </a:cubicBezTo>
                <a:cubicBezTo>
                  <a:pt x="2521736" y="221768"/>
                  <a:pt x="2525085" y="221241"/>
                  <a:pt x="2528808" y="221494"/>
                </a:cubicBezTo>
                <a:close/>
                <a:moveTo>
                  <a:pt x="4710018" y="217305"/>
                </a:moveTo>
                <a:cubicBezTo>
                  <a:pt x="4706828" y="217485"/>
                  <a:pt x="4703726" y="218695"/>
                  <a:pt x="4700711" y="220937"/>
                </a:cubicBezTo>
                <a:cubicBezTo>
                  <a:pt x="4694681" y="225420"/>
                  <a:pt x="4691666" y="231396"/>
                  <a:pt x="4691666" y="238863"/>
                </a:cubicBezTo>
                <a:cubicBezTo>
                  <a:pt x="4691666" y="246331"/>
                  <a:pt x="4695024" y="251937"/>
                  <a:pt x="4701738" y="255681"/>
                </a:cubicBezTo>
                <a:cubicBezTo>
                  <a:pt x="4708453" y="259424"/>
                  <a:pt x="4715025" y="259235"/>
                  <a:pt x="4721455" y="255111"/>
                </a:cubicBezTo>
                <a:cubicBezTo>
                  <a:pt x="4727885" y="250973"/>
                  <a:pt x="4730907" y="245005"/>
                  <a:pt x="4730520" y="237205"/>
                </a:cubicBezTo>
                <a:cubicBezTo>
                  <a:pt x="4730134" y="229405"/>
                  <a:pt x="4726576" y="223623"/>
                  <a:pt x="4719848" y="219859"/>
                </a:cubicBezTo>
                <a:cubicBezTo>
                  <a:pt x="4716484" y="217976"/>
                  <a:pt x="4713207" y="217125"/>
                  <a:pt x="4710018" y="217305"/>
                </a:cubicBezTo>
                <a:close/>
                <a:moveTo>
                  <a:pt x="4712365" y="195625"/>
                </a:moveTo>
                <a:cubicBezTo>
                  <a:pt x="4717587" y="195740"/>
                  <a:pt x="4722927" y="196944"/>
                  <a:pt x="4728384" y="199236"/>
                </a:cubicBezTo>
                <a:cubicBezTo>
                  <a:pt x="4739297" y="203821"/>
                  <a:pt x="4746544" y="211085"/>
                  <a:pt x="4750125" y="221029"/>
                </a:cubicBezTo>
                <a:cubicBezTo>
                  <a:pt x="4753706" y="230972"/>
                  <a:pt x="4754127" y="240806"/>
                  <a:pt x="4751387" y="250533"/>
                </a:cubicBezTo>
                <a:cubicBezTo>
                  <a:pt x="4748647" y="260259"/>
                  <a:pt x="4743519" y="267703"/>
                  <a:pt x="4736004" y="272864"/>
                </a:cubicBezTo>
                <a:cubicBezTo>
                  <a:pt x="4728489" y="278026"/>
                  <a:pt x="4719560" y="280606"/>
                  <a:pt x="4709216" y="280606"/>
                </a:cubicBezTo>
                <a:cubicBezTo>
                  <a:pt x="4698873" y="280606"/>
                  <a:pt x="4689506" y="276408"/>
                  <a:pt x="4681116" y="268011"/>
                </a:cubicBezTo>
                <a:cubicBezTo>
                  <a:pt x="4672726" y="259614"/>
                  <a:pt x="4668531" y="250587"/>
                  <a:pt x="4668531" y="240929"/>
                </a:cubicBezTo>
                <a:cubicBezTo>
                  <a:pt x="4668531" y="231270"/>
                  <a:pt x="4670790" y="222823"/>
                  <a:pt x="4675307" y="215586"/>
                </a:cubicBezTo>
                <a:cubicBezTo>
                  <a:pt x="4679824" y="208349"/>
                  <a:pt x="4687071" y="202668"/>
                  <a:pt x="4697048" y="198544"/>
                </a:cubicBezTo>
                <a:cubicBezTo>
                  <a:pt x="4702037" y="196483"/>
                  <a:pt x="4707142" y="195509"/>
                  <a:pt x="4712365" y="195625"/>
                </a:cubicBezTo>
                <a:close/>
                <a:moveTo>
                  <a:pt x="4143413" y="189317"/>
                </a:moveTo>
                <a:cubicBezTo>
                  <a:pt x="4136488" y="189744"/>
                  <a:pt x="4124846" y="191443"/>
                  <a:pt x="4108486" y="194414"/>
                </a:cubicBezTo>
                <a:lnTo>
                  <a:pt x="4108486" y="216613"/>
                </a:lnTo>
                <a:cubicBezTo>
                  <a:pt x="4117019" y="215854"/>
                  <a:pt x="4124866" y="214175"/>
                  <a:pt x="4132028" y="211577"/>
                </a:cubicBezTo>
                <a:cubicBezTo>
                  <a:pt x="4139191" y="208979"/>
                  <a:pt x="4145570" y="210885"/>
                  <a:pt x="4151165" y="217295"/>
                </a:cubicBezTo>
                <a:cubicBezTo>
                  <a:pt x="4156761" y="223704"/>
                  <a:pt x="4152033" y="228411"/>
                  <a:pt x="4136983" y="231416"/>
                </a:cubicBezTo>
                <a:cubicBezTo>
                  <a:pt x="4121933" y="234421"/>
                  <a:pt x="4112291" y="234641"/>
                  <a:pt x="4108059" y="232077"/>
                </a:cubicBezTo>
                <a:cubicBezTo>
                  <a:pt x="4107503" y="241017"/>
                  <a:pt x="4107225" y="249909"/>
                  <a:pt x="4107225" y="258753"/>
                </a:cubicBezTo>
                <a:cubicBezTo>
                  <a:pt x="4115106" y="257966"/>
                  <a:pt x="4124201" y="256067"/>
                  <a:pt x="4134511" y="253056"/>
                </a:cubicBezTo>
                <a:cubicBezTo>
                  <a:pt x="4144820" y="250044"/>
                  <a:pt x="4151776" y="249732"/>
                  <a:pt x="4155377" y="252120"/>
                </a:cubicBezTo>
                <a:cubicBezTo>
                  <a:pt x="4158979" y="254507"/>
                  <a:pt x="4160908" y="256210"/>
                  <a:pt x="4161166" y="257227"/>
                </a:cubicBezTo>
                <a:cubicBezTo>
                  <a:pt x="4161424" y="258244"/>
                  <a:pt x="4161834" y="256383"/>
                  <a:pt x="4162397" y="251642"/>
                </a:cubicBezTo>
                <a:cubicBezTo>
                  <a:pt x="4162960" y="246901"/>
                  <a:pt x="4163038" y="235686"/>
                  <a:pt x="4162631" y="217997"/>
                </a:cubicBezTo>
                <a:cubicBezTo>
                  <a:pt x="4162224" y="200308"/>
                  <a:pt x="4160651" y="190999"/>
                  <a:pt x="4157911" y="190070"/>
                </a:cubicBezTo>
                <a:cubicBezTo>
                  <a:pt x="4155170" y="189140"/>
                  <a:pt x="4150338" y="188890"/>
                  <a:pt x="4143413" y="189317"/>
                </a:cubicBezTo>
                <a:close/>
                <a:moveTo>
                  <a:pt x="206601" y="166713"/>
                </a:moveTo>
                <a:cubicBezTo>
                  <a:pt x="205036" y="166630"/>
                  <a:pt x="202869" y="166890"/>
                  <a:pt x="200102" y="167494"/>
                </a:cubicBezTo>
                <a:cubicBezTo>
                  <a:pt x="194568" y="168701"/>
                  <a:pt x="187466" y="170370"/>
                  <a:pt x="178798" y="172500"/>
                </a:cubicBezTo>
                <a:cubicBezTo>
                  <a:pt x="179612" y="181412"/>
                  <a:pt x="180358" y="189734"/>
                  <a:pt x="181036" y="197466"/>
                </a:cubicBezTo>
                <a:cubicBezTo>
                  <a:pt x="194113" y="195838"/>
                  <a:pt x="203168" y="194719"/>
                  <a:pt x="208200" y="194109"/>
                </a:cubicBezTo>
                <a:cubicBezTo>
                  <a:pt x="209788" y="178238"/>
                  <a:pt x="210218" y="169532"/>
                  <a:pt x="209493" y="167993"/>
                </a:cubicBezTo>
                <a:cubicBezTo>
                  <a:pt x="209130" y="167223"/>
                  <a:pt x="208166" y="166796"/>
                  <a:pt x="206601" y="166713"/>
                </a:cubicBezTo>
                <a:close/>
                <a:moveTo>
                  <a:pt x="502613" y="164750"/>
                </a:moveTo>
                <a:cubicBezTo>
                  <a:pt x="500267" y="164297"/>
                  <a:pt x="496980" y="164381"/>
                  <a:pt x="492751" y="165001"/>
                </a:cubicBezTo>
                <a:cubicBezTo>
                  <a:pt x="484294" y="166243"/>
                  <a:pt x="463108" y="169651"/>
                  <a:pt x="429196" y="175226"/>
                </a:cubicBezTo>
                <a:lnTo>
                  <a:pt x="433469" y="189795"/>
                </a:lnTo>
                <a:cubicBezTo>
                  <a:pt x="444253" y="187340"/>
                  <a:pt x="456200" y="185023"/>
                  <a:pt x="469311" y="182846"/>
                </a:cubicBezTo>
                <a:cubicBezTo>
                  <a:pt x="482422" y="180669"/>
                  <a:pt x="490289" y="182663"/>
                  <a:pt x="492914" y="188828"/>
                </a:cubicBezTo>
                <a:cubicBezTo>
                  <a:pt x="495539" y="194994"/>
                  <a:pt x="488150" y="199487"/>
                  <a:pt x="470746" y="202309"/>
                </a:cubicBezTo>
                <a:cubicBezTo>
                  <a:pt x="453341" y="205130"/>
                  <a:pt x="441614" y="206121"/>
                  <a:pt x="435564" y="205280"/>
                </a:cubicBezTo>
                <a:lnTo>
                  <a:pt x="438983" y="226828"/>
                </a:lnTo>
                <a:cubicBezTo>
                  <a:pt x="448858" y="226041"/>
                  <a:pt x="458890" y="224355"/>
                  <a:pt x="469077" y="221771"/>
                </a:cubicBezTo>
                <a:cubicBezTo>
                  <a:pt x="479265" y="219187"/>
                  <a:pt x="486294" y="218746"/>
                  <a:pt x="490167" y="220449"/>
                </a:cubicBezTo>
                <a:cubicBezTo>
                  <a:pt x="494040" y="222151"/>
                  <a:pt x="496736" y="221680"/>
                  <a:pt x="498255" y="219034"/>
                </a:cubicBezTo>
                <a:cubicBezTo>
                  <a:pt x="499775" y="216389"/>
                  <a:pt x="501813" y="207938"/>
                  <a:pt x="504370" y="193681"/>
                </a:cubicBezTo>
                <a:cubicBezTo>
                  <a:pt x="506927" y="179425"/>
                  <a:pt x="507744" y="170770"/>
                  <a:pt x="506822" y="167718"/>
                </a:cubicBezTo>
                <a:cubicBezTo>
                  <a:pt x="506361" y="166192"/>
                  <a:pt x="504957" y="165202"/>
                  <a:pt x="502613" y="164750"/>
                </a:cubicBezTo>
                <a:close/>
                <a:moveTo>
                  <a:pt x="2514613" y="159052"/>
                </a:moveTo>
                <a:lnTo>
                  <a:pt x="2503175" y="159945"/>
                </a:lnTo>
                <a:cubicBezTo>
                  <a:pt x="2492520" y="161220"/>
                  <a:pt x="2472244" y="163472"/>
                  <a:pt x="2442346" y="166700"/>
                </a:cubicBezTo>
                <a:cubicBezTo>
                  <a:pt x="2441397" y="168447"/>
                  <a:pt x="2440426" y="169807"/>
                  <a:pt x="2439436" y="170780"/>
                </a:cubicBezTo>
                <a:lnTo>
                  <a:pt x="2436651" y="172396"/>
                </a:lnTo>
                <a:lnTo>
                  <a:pt x="2453456" y="184810"/>
                </a:lnTo>
                <a:cubicBezTo>
                  <a:pt x="2455314" y="191077"/>
                  <a:pt x="2454968" y="195296"/>
                  <a:pt x="2452418" y="197466"/>
                </a:cubicBezTo>
                <a:cubicBezTo>
                  <a:pt x="2469157" y="196652"/>
                  <a:pt x="2482438" y="195865"/>
                  <a:pt x="2492259" y="195106"/>
                </a:cubicBezTo>
                <a:cubicBezTo>
                  <a:pt x="2497386" y="189978"/>
                  <a:pt x="2502005" y="184335"/>
                  <a:pt x="2506115" y="178177"/>
                </a:cubicBezTo>
                <a:cubicBezTo>
                  <a:pt x="2510226" y="172018"/>
                  <a:pt x="2512281" y="167406"/>
                  <a:pt x="2512281" y="164340"/>
                </a:cubicBezTo>
                <a:close/>
                <a:moveTo>
                  <a:pt x="1484737" y="151277"/>
                </a:moveTo>
                <a:cubicBezTo>
                  <a:pt x="1481787" y="150667"/>
                  <a:pt x="1466720" y="152715"/>
                  <a:pt x="1439535" y="157422"/>
                </a:cubicBezTo>
                <a:lnTo>
                  <a:pt x="1443015" y="192359"/>
                </a:lnTo>
                <a:cubicBezTo>
                  <a:pt x="1460202" y="188954"/>
                  <a:pt x="1473997" y="186614"/>
                  <a:pt x="1484402" y="185339"/>
                </a:cubicBezTo>
                <a:cubicBezTo>
                  <a:pt x="1486735" y="172927"/>
                  <a:pt x="1488112" y="164299"/>
                  <a:pt x="1488532" y="159457"/>
                </a:cubicBezTo>
                <a:cubicBezTo>
                  <a:pt x="1488953" y="154614"/>
                  <a:pt x="1487688" y="151887"/>
                  <a:pt x="1484737" y="151277"/>
                </a:cubicBezTo>
                <a:close/>
                <a:moveTo>
                  <a:pt x="2204061" y="147078"/>
                </a:moveTo>
                <a:cubicBezTo>
                  <a:pt x="2208224" y="146540"/>
                  <a:pt x="2213502" y="148713"/>
                  <a:pt x="2219896" y="153597"/>
                </a:cubicBezTo>
                <a:cubicBezTo>
                  <a:pt x="2228422" y="160108"/>
                  <a:pt x="2231050" y="165015"/>
                  <a:pt x="2227781" y="168318"/>
                </a:cubicBezTo>
                <a:cubicBezTo>
                  <a:pt x="2224512" y="171621"/>
                  <a:pt x="2221921" y="174992"/>
                  <a:pt x="2220008" y="178431"/>
                </a:cubicBezTo>
                <a:cubicBezTo>
                  <a:pt x="2218095" y="181870"/>
                  <a:pt x="2215884" y="188598"/>
                  <a:pt x="2213375" y="198616"/>
                </a:cubicBezTo>
                <a:cubicBezTo>
                  <a:pt x="2210865" y="208633"/>
                  <a:pt x="2208362" y="217108"/>
                  <a:pt x="2205866" y="224040"/>
                </a:cubicBezTo>
                <a:cubicBezTo>
                  <a:pt x="2215416" y="234173"/>
                  <a:pt x="2227384" y="242736"/>
                  <a:pt x="2241770" y="249729"/>
                </a:cubicBezTo>
                <a:cubicBezTo>
                  <a:pt x="2256155" y="256722"/>
                  <a:pt x="2269517" y="261259"/>
                  <a:pt x="2281854" y="263341"/>
                </a:cubicBezTo>
                <a:cubicBezTo>
                  <a:pt x="2294192" y="265424"/>
                  <a:pt x="2298017" y="268594"/>
                  <a:pt x="2293331" y="272854"/>
                </a:cubicBezTo>
                <a:cubicBezTo>
                  <a:pt x="2288644" y="277113"/>
                  <a:pt x="2276910" y="279894"/>
                  <a:pt x="2258129" y="281196"/>
                </a:cubicBezTo>
                <a:cubicBezTo>
                  <a:pt x="2239348" y="282499"/>
                  <a:pt x="2226712" y="280386"/>
                  <a:pt x="2220221" y="274858"/>
                </a:cubicBezTo>
                <a:cubicBezTo>
                  <a:pt x="2213731" y="269330"/>
                  <a:pt x="2203825" y="258902"/>
                  <a:pt x="2190504" y="243574"/>
                </a:cubicBezTo>
                <a:cubicBezTo>
                  <a:pt x="2185173" y="250831"/>
                  <a:pt x="2178475" y="256254"/>
                  <a:pt x="2170411" y="259842"/>
                </a:cubicBezTo>
                <a:cubicBezTo>
                  <a:pt x="2162346" y="263430"/>
                  <a:pt x="2153658" y="265658"/>
                  <a:pt x="2144345" y="266526"/>
                </a:cubicBezTo>
                <a:cubicBezTo>
                  <a:pt x="2135033" y="267394"/>
                  <a:pt x="2134033" y="265139"/>
                  <a:pt x="2141344" y="259760"/>
                </a:cubicBezTo>
                <a:cubicBezTo>
                  <a:pt x="2148656" y="254382"/>
                  <a:pt x="2155326" y="249485"/>
                  <a:pt x="2161356" y="245069"/>
                </a:cubicBezTo>
                <a:cubicBezTo>
                  <a:pt x="2167386" y="240654"/>
                  <a:pt x="2172809" y="234383"/>
                  <a:pt x="2177624" y="226258"/>
                </a:cubicBezTo>
                <a:cubicBezTo>
                  <a:pt x="2173012" y="220601"/>
                  <a:pt x="2167803" y="213826"/>
                  <a:pt x="2161997" y="205931"/>
                </a:cubicBezTo>
                <a:cubicBezTo>
                  <a:pt x="2156191" y="198036"/>
                  <a:pt x="2150962" y="191887"/>
                  <a:pt x="2146309" y="187486"/>
                </a:cubicBezTo>
                <a:cubicBezTo>
                  <a:pt x="2141656" y="183084"/>
                  <a:pt x="2143610" y="180883"/>
                  <a:pt x="2152169" y="180883"/>
                </a:cubicBezTo>
                <a:cubicBezTo>
                  <a:pt x="2160430" y="180883"/>
                  <a:pt x="2166962" y="183765"/>
                  <a:pt x="2171764" y="189530"/>
                </a:cubicBezTo>
                <a:lnTo>
                  <a:pt x="2186170" y="210224"/>
                </a:lnTo>
                <a:cubicBezTo>
                  <a:pt x="2189005" y="198924"/>
                  <a:pt x="2190843" y="189741"/>
                  <a:pt x="2191684" y="182673"/>
                </a:cubicBezTo>
                <a:cubicBezTo>
                  <a:pt x="2192525" y="175606"/>
                  <a:pt x="2192545" y="172072"/>
                  <a:pt x="2191745" y="172072"/>
                </a:cubicBezTo>
                <a:cubicBezTo>
                  <a:pt x="2188910" y="172072"/>
                  <a:pt x="2183447" y="173561"/>
                  <a:pt x="2175355" y="176539"/>
                </a:cubicBezTo>
                <a:cubicBezTo>
                  <a:pt x="2167264" y="179516"/>
                  <a:pt x="2161237" y="181005"/>
                  <a:pt x="2157276" y="181005"/>
                </a:cubicBezTo>
                <a:cubicBezTo>
                  <a:pt x="2153817" y="181005"/>
                  <a:pt x="2149534" y="178316"/>
                  <a:pt x="2144427" y="172937"/>
                </a:cubicBezTo>
                <a:cubicBezTo>
                  <a:pt x="2139319" y="167558"/>
                  <a:pt x="2140442" y="164578"/>
                  <a:pt x="2147794" y="163994"/>
                </a:cubicBezTo>
                <a:cubicBezTo>
                  <a:pt x="2155147" y="163411"/>
                  <a:pt x="2164591" y="161468"/>
                  <a:pt x="2176129" y="158165"/>
                </a:cubicBezTo>
                <a:cubicBezTo>
                  <a:pt x="2187666" y="154862"/>
                  <a:pt x="2195713" y="151647"/>
                  <a:pt x="2200271" y="148520"/>
                </a:cubicBezTo>
                <a:cubicBezTo>
                  <a:pt x="2201410" y="147738"/>
                  <a:pt x="2202674" y="147258"/>
                  <a:pt x="2204061" y="147078"/>
                </a:cubicBezTo>
                <a:close/>
                <a:moveTo>
                  <a:pt x="4391022" y="146571"/>
                </a:moveTo>
                <a:cubicBezTo>
                  <a:pt x="4393973" y="146117"/>
                  <a:pt x="4391650" y="155547"/>
                  <a:pt x="4384054" y="174860"/>
                </a:cubicBezTo>
                <a:cubicBezTo>
                  <a:pt x="4372239" y="201854"/>
                  <a:pt x="4364001" y="224525"/>
                  <a:pt x="4359342" y="242872"/>
                </a:cubicBezTo>
                <a:cubicBezTo>
                  <a:pt x="4354682" y="261218"/>
                  <a:pt x="4347882" y="261429"/>
                  <a:pt x="4338943" y="243502"/>
                </a:cubicBezTo>
                <a:cubicBezTo>
                  <a:pt x="4330004" y="225576"/>
                  <a:pt x="4327833" y="215870"/>
                  <a:pt x="4332432" y="214385"/>
                </a:cubicBezTo>
                <a:cubicBezTo>
                  <a:pt x="4337030" y="212900"/>
                  <a:pt x="4342399" y="208067"/>
                  <a:pt x="4348537" y="199887"/>
                </a:cubicBezTo>
                <a:cubicBezTo>
                  <a:pt x="4354675" y="191708"/>
                  <a:pt x="4365168" y="177766"/>
                  <a:pt x="4380015" y="158063"/>
                </a:cubicBezTo>
                <a:cubicBezTo>
                  <a:pt x="4385582" y="150674"/>
                  <a:pt x="4389251" y="146844"/>
                  <a:pt x="4391022" y="146571"/>
                </a:cubicBezTo>
                <a:close/>
                <a:moveTo>
                  <a:pt x="2108646" y="145254"/>
                </a:moveTo>
                <a:cubicBezTo>
                  <a:pt x="2095922" y="147750"/>
                  <a:pt x="2083218" y="149534"/>
                  <a:pt x="2070535" y="150606"/>
                </a:cubicBezTo>
                <a:cubicBezTo>
                  <a:pt x="2079040" y="154214"/>
                  <a:pt x="2082869" y="157497"/>
                  <a:pt x="2082021" y="160454"/>
                </a:cubicBezTo>
                <a:cubicBezTo>
                  <a:pt x="2081173" y="163411"/>
                  <a:pt x="2080749" y="166382"/>
                  <a:pt x="2080749" y="169366"/>
                </a:cubicBezTo>
                <a:cubicBezTo>
                  <a:pt x="2083991" y="167820"/>
                  <a:pt x="2088135" y="165944"/>
                  <a:pt x="2093181" y="163740"/>
                </a:cubicBezTo>
                <a:cubicBezTo>
                  <a:pt x="2098228" y="161536"/>
                  <a:pt x="2103162" y="163038"/>
                  <a:pt x="2107984" y="168247"/>
                </a:cubicBezTo>
                <a:cubicBezTo>
                  <a:pt x="2112807" y="173456"/>
                  <a:pt x="2111722" y="177736"/>
                  <a:pt x="2104729" y="181086"/>
                </a:cubicBezTo>
                <a:cubicBezTo>
                  <a:pt x="2097736" y="184437"/>
                  <a:pt x="2089743" y="186112"/>
                  <a:pt x="2080749" y="186112"/>
                </a:cubicBezTo>
                <a:lnTo>
                  <a:pt x="2080749" y="198728"/>
                </a:lnTo>
                <a:lnTo>
                  <a:pt x="2090882" y="195085"/>
                </a:lnTo>
                <a:cubicBezTo>
                  <a:pt x="2097420" y="192413"/>
                  <a:pt x="2102897" y="193169"/>
                  <a:pt x="2107313" y="197354"/>
                </a:cubicBezTo>
                <a:cubicBezTo>
                  <a:pt x="2111728" y="201539"/>
                  <a:pt x="2110694" y="205608"/>
                  <a:pt x="2104210" y="209563"/>
                </a:cubicBezTo>
                <a:cubicBezTo>
                  <a:pt x="2097726" y="213517"/>
                  <a:pt x="2089905" y="215494"/>
                  <a:pt x="2080749" y="215494"/>
                </a:cubicBezTo>
                <a:lnTo>
                  <a:pt x="2080749" y="238324"/>
                </a:lnTo>
                <a:cubicBezTo>
                  <a:pt x="2087382" y="236764"/>
                  <a:pt x="2097543" y="233325"/>
                  <a:pt x="2111230" y="228008"/>
                </a:cubicBezTo>
                <a:lnTo>
                  <a:pt x="2111230" y="171991"/>
                </a:lnTo>
                <a:cubicBezTo>
                  <a:pt x="2111230" y="159714"/>
                  <a:pt x="2110368" y="150802"/>
                  <a:pt x="2108646" y="145254"/>
                </a:cubicBezTo>
                <a:close/>
                <a:moveTo>
                  <a:pt x="214556" y="144903"/>
                </a:moveTo>
                <a:cubicBezTo>
                  <a:pt x="217580" y="144713"/>
                  <a:pt x="220836" y="145308"/>
                  <a:pt x="224326" y="146689"/>
                </a:cubicBezTo>
                <a:cubicBezTo>
                  <a:pt x="231305" y="149449"/>
                  <a:pt x="237169" y="153169"/>
                  <a:pt x="241916" y="157849"/>
                </a:cubicBezTo>
                <a:cubicBezTo>
                  <a:pt x="246664" y="162529"/>
                  <a:pt x="246576" y="167311"/>
                  <a:pt x="241652" y="172194"/>
                </a:cubicBezTo>
                <a:cubicBezTo>
                  <a:pt x="236728" y="177078"/>
                  <a:pt x="231953" y="184491"/>
                  <a:pt x="227327" y="194434"/>
                </a:cubicBezTo>
                <a:cubicBezTo>
                  <a:pt x="238396" y="204825"/>
                  <a:pt x="237443" y="210288"/>
                  <a:pt x="224468" y="210824"/>
                </a:cubicBezTo>
                <a:cubicBezTo>
                  <a:pt x="211493" y="211360"/>
                  <a:pt x="196880" y="212788"/>
                  <a:pt x="180630" y="215107"/>
                </a:cubicBezTo>
                <a:cubicBezTo>
                  <a:pt x="176546" y="226421"/>
                  <a:pt x="172443" y="228184"/>
                  <a:pt x="168319" y="220398"/>
                </a:cubicBezTo>
                <a:cubicBezTo>
                  <a:pt x="164195" y="212611"/>
                  <a:pt x="161099" y="203954"/>
                  <a:pt x="159030" y="194424"/>
                </a:cubicBezTo>
                <a:cubicBezTo>
                  <a:pt x="156962" y="184895"/>
                  <a:pt x="153757" y="176508"/>
                  <a:pt x="149416" y="169264"/>
                </a:cubicBezTo>
                <a:cubicBezTo>
                  <a:pt x="145075" y="162021"/>
                  <a:pt x="146554" y="158104"/>
                  <a:pt x="153852" y="157514"/>
                </a:cubicBezTo>
                <a:cubicBezTo>
                  <a:pt x="161150" y="156923"/>
                  <a:pt x="166454" y="156625"/>
                  <a:pt x="169764" y="156618"/>
                </a:cubicBezTo>
                <a:cubicBezTo>
                  <a:pt x="173074" y="156611"/>
                  <a:pt x="178693" y="156025"/>
                  <a:pt x="186622" y="154858"/>
                </a:cubicBezTo>
                <a:cubicBezTo>
                  <a:pt x="194551" y="153692"/>
                  <a:pt x="201072" y="151348"/>
                  <a:pt x="206186" y="147828"/>
                </a:cubicBezTo>
                <a:cubicBezTo>
                  <a:pt x="208743" y="146068"/>
                  <a:pt x="211533" y="145093"/>
                  <a:pt x="214556" y="144903"/>
                </a:cubicBezTo>
                <a:close/>
                <a:moveTo>
                  <a:pt x="4141612" y="137603"/>
                </a:moveTo>
                <a:lnTo>
                  <a:pt x="4115018" y="142365"/>
                </a:lnTo>
                <a:lnTo>
                  <a:pt x="4090624" y="178335"/>
                </a:lnTo>
                <a:lnTo>
                  <a:pt x="4101304" y="178319"/>
                </a:lnTo>
                <a:cubicBezTo>
                  <a:pt x="4105075" y="178305"/>
                  <a:pt x="4113719" y="177285"/>
                  <a:pt x="4127237" y="175257"/>
                </a:cubicBezTo>
                <a:cubicBezTo>
                  <a:pt x="4140754" y="173229"/>
                  <a:pt x="4149900" y="170675"/>
                  <a:pt x="4154675" y="167596"/>
                </a:cubicBezTo>
                <a:cubicBezTo>
                  <a:pt x="4159450" y="164517"/>
                  <a:pt x="4165314" y="164825"/>
                  <a:pt x="4172266" y="168522"/>
                </a:cubicBezTo>
                <a:lnTo>
                  <a:pt x="4178193" y="172721"/>
                </a:lnTo>
                <a:lnTo>
                  <a:pt x="4166754" y="161316"/>
                </a:lnTo>
                <a:cubicBezTo>
                  <a:pt x="4159312" y="154121"/>
                  <a:pt x="4150931" y="146217"/>
                  <a:pt x="4141612" y="137603"/>
                </a:cubicBezTo>
                <a:close/>
                <a:moveTo>
                  <a:pt x="2806387" y="130826"/>
                </a:moveTo>
                <a:cubicBezTo>
                  <a:pt x="2807759" y="130644"/>
                  <a:pt x="2809484" y="130780"/>
                  <a:pt x="2811561" y="131235"/>
                </a:cubicBezTo>
                <a:cubicBezTo>
                  <a:pt x="2819869" y="133052"/>
                  <a:pt x="2827130" y="135996"/>
                  <a:pt x="2833343" y="140065"/>
                </a:cubicBezTo>
                <a:cubicBezTo>
                  <a:pt x="2839556" y="144135"/>
                  <a:pt x="2841363" y="148171"/>
                  <a:pt x="2838766" y="152172"/>
                </a:cubicBezTo>
                <a:cubicBezTo>
                  <a:pt x="2836168" y="156174"/>
                  <a:pt x="2834483" y="164788"/>
                  <a:pt x="2833709" y="178014"/>
                </a:cubicBezTo>
                <a:cubicBezTo>
                  <a:pt x="2852076" y="206392"/>
                  <a:pt x="2869575" y="227235"/>
                  <a:pt x="2886206" y="240542"/>
                </a:cubicBezTo>
                <a:cubicBezTo>
                  <a:pt x="2902837" y="253849"/>
                  <a:pt x="2918891" y="263148"/>
                  <a:pt x="2934369" y="268438"/>
                </a:cubicBezTo>
                <a:cubicBezTo>
                  <a:pt x="2949846" y="273729"/>
                  <a:pt x="2953428" y="277714"/>
                  <a:pt x="2945112" y="280393"/>
                </a:cubicBezTo>
                <a:cubicBezTo>
                  <a:pt x="2936797" y="283072"/>
                  <a:pt x="2922988" y="284842"/>
                  <a:pt x="2903685" y="285703"/>
                </a:cubicBezTo>
                <a:cubicBezTo>
                  <a:pt x="2884382" y="286565"/>
                  <a:pt x="2871417" y="280613"/>
                  <a:pt x="2864790" y="267848"/>
                </a:cubicBezTo>
                <a:cubicBezTo>
                  <a:pt x="2858164" y="255084"/>
                  <a:pt x="2845640" y="230823"/>
                  <a:pt x="2827218" y="195065"/>
                </a:cubicBezTo>
                <a:cubicBezTo>
                  <a:pt x="2821019" y="221124"/>
                  <a:pt x="2811293" y="240779"/>
                  <a:pt x="2798040" y="254032"/>
                </a:cubicBezTo>
                <a:cubicBezTo>
                  <a:pt x="2784787" y="267285"/>
                  <a:pt x="2770160" y="275665"/>
                  <a:pt x="2754160" y="279172"/>
                </a:cubicBezTo>
                <a:cubicBezTo>
                  <a:pt x="2738160" y="282678"/>
                  <a:pt x="2737299" y="279484"/>
                  <a:pt x="2751576" y="269588"/>
                </a:cubicBezTo>
                <a:cubicBezTo>
                  <a:pt x="2765853" y="259692"/>
                  <a:pt x="2776946" y="249129"/>
                  <a:pt x="2784855" y="237897"/>
                </a:cubicBezTo>
                <a:cubicBezTo>
                  <a:pt x="2792763" y="226665"/>
                  <a:pt x="2798393" y="214544"/>
                  <a:pt x="2801743" y="201536"/>
                </a:cubicBezTo>
                <a:cubicBezTo>
                  <a:pt x="2805094" y="188527"/>
                  <a:pt x="2806979" y="177288"/>
                  <a:pt x="2807400" y="167820"/>
                </a:cubicBezTo>
                <a:cubicBezTo>
                  <a:pt x="2807820" y="158351"/>
                  <a:pt x="2806542" y="149432"/>
                  <a:pt x="2803564" y="141063"/>
                </a:cubicBezTo>
                <a:cubicBezTo>
                  <a:pt x="2801331" y="134785"/>
                  <a:pt x="2802272" y="131373"/>
                  <a:pt x="2806387" y="130826"/>
                </a:cubicBezTo>
                <a:close/>
                <a:moveTo>
                  <a:pt x="796877" y="127389"/>
                </a:moveTo>
                <a:cubicBezTo>
                  <a:pt x="791478" y="146597"/>
                  <a:pt x="783217" y="164544"/>
                  <a:pt x="772094" y="181229"/>
                </a:cubicBezTo>
                <a:cubicBezTo>
                  <a:pt x="766532" y="189571"/>
                  <a:pt x="760675" y="197568"/>
                  <a:pt x="754523" y="205218"/>
                </a:cubicBezTo>
                <a:lnTo>
                  <a:pt x="740940" y="220609"/>
                </a:lnTo>
                <a:lnTo>
                  <a:pt x="749711" y="217915"/>
                </a:lnTo>
                <a:cubicBezTo>
                  <a:pt x="757945" y="217915"/>
                  <a:pt x="773267" y="215982"/>
                  <a:pt x="795676" y="212116"/>
                </a:cubicBezTo>
                <a:cubicBezTo>
                  <a:pt x="796477" y="182816"/>
                  <a:pt x="796877" y="154573"/>
                  <a:pt x="796877" y="127389"/>
                </a:cubicBezTo>
                <a:close/>
                <a:moveTo>
                  <a:pt x="2511080" y="123971"/>
                </a:moveTo>
                <a:cubicBezTo>
                  <a:pt x="2508584" y="123699"/>
                  <a:pt x="2498254" y="124839"/>
                  <a:pt x="2480091" y="127389"/>
                </a:cubicBezTo>
                <a:cubicBezTo>
                  <a:pt x="2461927" y="129939"/>
                  <a:pt x="2448023" y="131879"/>
                  <a:pt x="2438378" y="133208"/>
                </a:cubicBezTo>
                <a:cubicBezTo>
                  <a:pt x="2440074" y="140547"/>
                  <a:pt x="2441227" y="146645"/>
                  <a:pt x="2441837" y="151501"/>
                </a:cubicBezTo>
                <a:cubicBezTo>
                  <a:pt x="2464654" y="148991"/>
                  <a:pt x="2487429" y="146163"/>
                  <a:pt x="2510165" y="143016"/>
                </a:cubicBezTo>
                <a:cubicBezTo>
                  <a:pt x="2511684" y="136966"/>
                  <a:pt x="2512840" y="132347"/>
                  <a:pt x="2513634" y="129159"/>
                </a:cubicBezTo>
                <a:cubicBezTo>
                  <a:pt x="2514427" y="125971"/>
                  <a:pt x="2513576" y="124242"/>
                  <a:pt x="2511080" y="123971"/>
                </a:cubicBezTo>
                <a:close/>
                <a:moveTo>
                  <a:pt x="1494934" y="123701"/>
                </a:moveTo>
                <a:cubicBezTo>
                  <a:pt x="1498096" y="123613"/>
                  <a:pt x="1501772" y="124472"/>
                  <a:pt x="1505960" y="126280"/>
                </a:cubicBezTo>
                <a:cubicBezTo>
                  <a:pt x="1514336" y="129895"/>
                  <a:pt x="1521533" y="134504"/>
                  <a:pt x="1527549" y="140106"/>
                </a:cubicBezTo>
                <a:cubicBezTo>
                  <a:pt x="1533565" y="145709"/>
                  <a:pt x="1533463" y="150945"/>
                  <a:pt x="1527244" y="155815"/>
                </a:cubicBezTo>
                <a:cubicBezTo>
                  <a:pt x="1521024" y="160684"/>
                  <a:pt x="1514767" y="171007"/>
                  <a:pt x="1508473" y="186784"/>
                </a:cubicBezTo>
                <a:cubicBezTo>
                  <a:pt x="1519542" y="198029"/>
                  <a:pt x="1518589" y="203920"/>
                  <a:pt x="1505614" y="204455"/>
                </a:cubicBezTo>
                <a:cubicBezTo>
                  <a:pt x="1492639" y="204991"/>
                  <a:pt x="1472491" y="207260"/>
                  <a:pt x="1445171" y="211262"/>
                </a:cubicBezTo>
                <a:cubicBezTo>
                  <a:pt x="1440519" y="225993"/>
                  <a:pt x="1435425" y="229076"/>
                  <a:pt x="1429891" y="220510"/>
                </a:cubicBezTo>
                <a:cubicBezTo>
                  <a:pt x="1424356" y="211943"/>
                  <a:pt x="1420531" y="200471"/>
                  <a:pt x="1418415" y="186092"/>
                </a:cubicBezTo>
                <a:cubicBezTo>
                  <a:pt x="1416298" y="171713"/>
                  <a:pt x="1412880" y="160440"/>
                  <a:pt x="1408159" y="152274"/>
                </a:cubicBezTo>
                <a:cubicBezTo>
                  <a:pt x="1403439" y="144108"/>
                  <a:pt x="1404503" y="140025"/>
                  <a:pt x="1411354" y="140025"/>
                </a:cubicBezTo>
                <a:cubicBezTo>
                  <a:pt x="1416821" y="140025"/>
                  <a:pt x="1421809" y="140445"/>
                  <a:pt x="1426320" y="141286"/>
                </a:cubicBezTo>
                <a:cubicBezTo>
                  <a:pt x="1430830" y="142127"/>
                  <a:pt x="1441000" y="140917"/>
                  <a:pt x="1456831" y="137654"/>
                </a:cubicBezTo>
                <a:cubicBezTo>
                  <a:pt x="1472661" y="134392"/>
                  <a:pt x="1482713" y="130777"/>
                  <a:pt x="1486986" y="126809"/>
                </a:cubicBezTo>
                <a:cubicBezTo>
                  <a:pt x="1489122" y="124825"/>
                  <a:pt x="1491772" y="123789"/>
                  <a:pt x="1494934" y="123701"/>
                </a:cubicBezTo>
                <a:close/>
                <a:moveTo>
                  <a:pt x="1828383" y="113522"/>
                </a:moveTo>
                <a:cubicBezTo>
                  <a:pt x="1831750" y="113909"/>
                  <a:pt x="1835262" y="115255"/>
                  <a:pt x="1838918" y="117561"/>
                </a:cubicBezTo>
                <a:cubicBezTo>
                  <a:pt x="1846230" y="122173"/>
                  <a:pt x="1852378" y="127199"/>
                  <a:pt x="1857363" y="132639"/>
                </a:cubicBezTo>
                <a:cubicBezTo>
                  <a:pt x="1862348" y="138078"/>
                  <a:pt x="1861053" y="142138"/>
                  <a:pt x="1853476" y="144817"/>
                </a:cubicBezTo>
                <a:cubicBezTo>
                  <a:pt x="1845900" y="147496"/>
                  <a:pt x="1838823" y="151097"/>
                  <a:pt x="1832244" y="155621"/>
                </a:cubicBezTo>
                <a:cubicBezTo>
                  <a:pt x="1825665" y="160145"/>
                  <a:pt x="1820354" y="163709"/>
                  <a:pt x="1816312" y="166314"/>
                </a:cubicBezTo>
                <a:cubicBezTo>
                  <a:pt x="1819459" y="168552"/>
                  <a:pt x="1821989" y="171272"/>
                  <a:pt x="1823901" y="174473"/>
                </a:cubicBezTo>
                <a:cubicBezTo>
                  <a:pt x="1860106" y="170282"/>
                  <a:pt x="1885276" y="167745"/>
                  <a:pt x="1899411" y="166863"/>
                </a:cubicBezTo>
                <a:cubicBezTo>
                  <a:pt x="1913546" y="165982"/>
                  <a:pt x="1923872" y="170672"/>
                  <a:pt x="1930391" y="180934"/>
                </a:cubicBezTo>
                <a:cubicBezTo>
                  <a:pt x="1936909" y="191196"/>
                  <a:pt x="1933453" y="195686"/>
                  <a:pt x="1920023" y="194404"/>
                </a:cubicBezTo>
                <a:cubicBezTo>
                  <a:pt x="1906594" y="193122"/>
                  <a:pt x="1891967" y="192271"/>
                  <a:pt x="1876144" y="191850"/>
                </a:cubicBezTo>
                <a:cubicBezTo>
                  <a:pt x="1860320" y="191430"/>
                  <a:pt x="1844636" y="192271"/>
                  <a:pt x="1829090" y="194373"/>
                </a:cubicBezTo>
                <a:cubicBezTo>
                  <a:pt x="1832454" y="199636"/>
                  <a:pt x="1834350" y="214748"/>
                  <a:pt x="1834777" y="239708"/>
                </a:cubicBezTo>
                <a:cubicBezTo>
                  <a:pt x="1835205" y="264667"/>
                  <a:pt x="1828541" y="283255"/>
                  <a:pt x="1814786" y="295470"/>
                </a:cubicBezTo>
                <a:cubicBezTo>
                  <a:pt x="1801031" y="307686"/>
                  <a:pt x="1792390" y="309527"/>
                  <a:pt x="1788863" y="300995"/>
                </a:cubicBezTo>
                <a:cubicBezTo>
                  <a:pt x="1785336" y="292462"/>
                  <a:pt x="1779001" y="284140"/>
                  <a:pt x="1769858" y="276028"/>
                </a:cubicBezTo>
                <a:cubicBezTo>
                  <a:pt x="1760715" y="267916"/>
                  <a:pt x="1758996" y="264294"/>
                  <a:pt x="1764700" y="265162"/>
                </a:cubicBezTo>
                <a:cubicBezTo>
                  <a:pt x="1770404" y="266031"/>
                  <a:pt x="1777780" y="266882"/>
                  <a:pt x="1786828" y="267716"/>
                </a:cubicBezTo>
                <a:cubicBezTo>
                  <a:pt x="1795876" y="268550"/>
                  <a:pt x="1801536" y="265508"/>
                  <a:pt x="1803808" y="258590"/>
                </a:cubicBezTo>
                <a:cubicBezTo>
                  <a:pt x="1806080" y="251672"/>
                  <a:pt x="1807216" y="241112"/>
                  <a:pt x="1807216" y="226909"/>
                </a:cubicBezTo>
                <a:cubicBezTo>
                  <a:pt x="1807216" y="212923"/>
                  <a:pt x="1806348" y="203157"/>
                  <a:pt x="1804612" y="197608"/>
                </a:cubicBezTo>
                <a:cubicBezTo>
                  <a:pt x="1760471" y="204418"/>
                  <a:pt x="1732096" y="209101"/>
                  <a:pt x="1719488" y="211658"/>
                </a:cubicBezTo>
                <a:cubicBezTo>
                  <a:pt x="1706879" y="214216"/>
                  <a:pt x="1696431" y="212995"/>
                  <a:pt x="1688142" y="207996"/>
                </a:cubicBezTo>
                <a:cubicBezTo>
                  <a:pt x="1679854" y="202997"/>
                  <a:pt x="1676320" y="198931"/>
                  <a:pt x="1677541" y="195798"/>
                </a:cubicBezTo>
                <a:cubicBezTo>
                  <a:pt x="1678762" y="192664"/>
                  <a:pt x="1684988" y="191097"/>
                  <a:pt x="1696220" y="191097"/>
                </a:cubicBezTo>
                <a:cubicBezTo>
                  <a:pt x="1705485" y="191097"/>
                  <a:pt x="1718999" y="190039"/>
                  <a:pt x="1736763" y="187923"/>
                </a:cubicBezTo>
                <a:cubicBezTo>
                  <a:pt x="1754526" y="185807"/>
                  <a:pt x="1775888" y="183243"/>
                  <a:pt x="1800848" y="180232"/>
                </a:cubicBezTo>
                <a:cubicBezTo>
                  <a:pt x="1797863" y="175497"/>
                  <a:pt x="1793923" y="169949"/>
                  <a:pt x="1789025" y="163587"/>
                </a:cubicBezTo>
                <a:cubicBezTo>
                  <a:pt x="1784129" y="157225"/>
                  <a:pt x="1789704" y="155747"/>
                  <a:pt x="1805751" y="159152"/>
                </a:cubicBezTo>
                <a:cubicBezTo>
                  <a:pt x="1806118" y="159341"/>
                  <a:pt x="1807545" y="157144"/>
                  <a:pt x="1810035" y="152559"/>
                </a:cubicBezTo>
                <a:cubicBezTo>
                  <a:pt x="1812524" y="147974"/>
                  <a:pt x="1815020" y="144071"/>
                  <a:pt x="1817522" y="140849"/>
                </a:cubicBezTo>
                <a:cubicBezTo>
                  <a:pt x="1820025" y="137627"/>
                  <a:pt x="1820500" y="135430"/>
                  <a:pt x="1818947" y="134256"/>
                </a:cubicBezTo>
                <a:cubicBezTo>
                  <a:pt x="1817394" y="133083"/>
                  <a:pt x="1809000" y="134836"/>
                  <a:pt x="1793767" y="139516"/>
                </a:cubicBezTo>
                <a:cubicBezTo>
                  <a:pt x="1778533" y="144196"/>
                  <a:pt x="1768132" y="147387"/>
                  <a:pt x="1762564" y="149090"/>
                </a:cubicBezTo>
                <a:cubicBezTo>
                  <a:pt x="1756995" y="150792"/>
                  <a:pt x="1750067" y="147791"/>
                  <a:pt x="1741778" y="140086"/>
                </a:cubicBezTo>
                <a:cubicBezTo>
                  <a:pt x="1733490" y="132381"/>
                  <a:pt x="1735328" y="128528"/>
                  <a:pt x="1747293" y="128528"/>
                </a:cubicBezTo>
                <a:cubicBezTo>
                  <a:pt x="1757317" y="128528"/>
                  <a:pt x="1770187" y="127080"/>
                  <a:pt x="1785902" y="124184"/>
                </a:cubicBezTo>
                <a:cubicBezTo>
                  <a:pt x="1801617" y="121288"/>
                  <a:pt x="1812554" y="118307"/>
                  <a:pt x="1818713" y="115241"/>
                </a:cubicBezTo>
                <a:cubicBezTo>
                  <a:pt x="1821792" y="113709"/>
                  <a:pt x="1825015" y="113135"/>
                  <a:pt x="1828383" y="113522"/>
                </a:cubicBezTo>
                <a:close/>
                <a:moveTo>
                  <a:pt x="1117466" y="108639"/>
                </a:moveTo>
                <a:cubicBezTo>
                  <a:pt x="1118960" y="107964"/>
                  <a:pt x="1120885" y="108751"/>
                  <a:pt x="1123242" y="110999"/>
                </a:cubicBezTo>
                <a:cubicBezTo>
                  <a:pt x="1127956" y="115496"/>
                  <a:pt x="1130754" y="122645"/>
                  <a:pt x="1131635" y="132445"/>
                </a:cubicBezTo>
                <a:cubicBezTo>
                  <a:pt x="1132517" y="142246"/>
                  <a:pt x="1130252" y="153430"/>
                  <a:pt x="1124839" y="165998"/>
                </a:cubicBezTo>
                <a:cubicBezTo>
                  <a:pt x="1119427" y="178567"/>
                  <a:pt x="1114082" y="180194"/>
                  <a:pt x="1108805" y="170882"/>
                </a:cubicBezTo>
                <a:cubicBezTo>
                  <a:pt x="1103529" y="161570"/>
                  <a:pt x="1101745" y="155096"/>
                  <a:pt x="1103454" y="151460"/>
                </a:cubicBezTo>
                <a:cubicBezTo>
                  <a:pt x="1105163" y="147825"/>
                  <a:pt x="1106866" y="142724"/>
                  <a:pt x="1108561" y="136159"/>
                </a:cubicBezTo>
                <a:cubicBezTo>
                  <a:pt x="1111111" y="129281"/>
                  <a:pt x="1113017" y="122244"/>
                  <a:pt x="1114279" y="115048"/>
                </a:cubicBezTo>
                <a:cubicBezTo>
                  <a:pt x="1114910" y="111450"/>
                  <a:pt x="1115972" y="109313"/>
                  <a:pt x="1117466" y="108639"/>
                </a:cubicBezTo>
                <a:close/>
                <a:moveTo>
                  <a:pt x="2241765" y="102422"/>
                </a:moveTo>
                <a:cubicBezTo>
                  <a:pt x="2246054" y="103284"/>
                  <a:pt x="2250163" y="105237"/>
                  <a:pt x="2254090" y="108283"/>
                </a:cubicBezTo>
                <a:cubicBezTo>
                  <a:pt x="2261944" y="114373"/>
                  <a:pt x="2261968" y="118856"/>
                  <a:pt x="2254161" y="121732"/>
                </a:cubicBezTo>
                <a:cubicBezTo>
                  <a:pt x="2246355" y="124608"/>
                  <a:pt x="2236425" y="126907"/>
                  <a:pt x="2224373" y="128630"/>
                </a:cubicBezTo>
                <a:cubicBezTo>
                  <a:pt x="2212320" y="130353"/>
                  <a:pt x="2197134" y="132493"/>
                  <a:pt x="2178814" y="135050"/>
                </a:cubicBezTo>
                <a:cubicBezTo>
                  <a:pt x="2160495" y="137607"/>
                  <a:pt x="2145678" y="139550"/>
                  <a:pt x="2134365" y="140879"/>
                </a:cubicBezTo>
                <a:cubicBezTo>
                  <a:pt x="2136915" y="148123"/>
                  <a:pt x="2137553" y="154539"/>
                  <a:pt x="2136277" y="160128"/>
                </a:cubicBezTo>
                <a:cubicBezTo>
                  <a:pt x="2135003" y="165717"/>
                  <a:pt x="2134365" y="185393"/>
                  <a:pt x="2134365" y="219157"/>
                </a:cubicBezTo>
                <a:cubicBezTo>
                  <a:pt x="2140930" y="215752"/>
                  <a:pt x="2147466" y="215287"/>
                  <a:pt x="2153970" y="217763"/>
                </a:cubicBezTo>
                <a:cubicBezTo>
                  <a:pt x="2160474" y="220238"/>
                  <a:pt x="2153939" y="227085"/>
                  <a:pt x="2134365" y="238304"/>
                </a:cubicBezTo>
                <a:cubicBezTo>
                  <a:pt x="2134365" y="252710"/>
                  <a:pt x="2134572" y="264094"/>
                  <a:pt x="2134986" y="272457"/>
                </a:cubicBezTo>
                <a:cubicBezTo>
                  <a:pt x="2135399" y="280820"/>
                  <a:pt x="2133198" y="290651"/>
                  <a:pt x="2128383" y="301951"/>
                </a:cubicBezTo>
                <a:cubicBezTo>
                  <a:pt x="2123567" y="313251"/>
                  <a:pt x="2119081" y="312993"/>
                  <a:pt x="2114923" y="301178"/>
                </a:cubicBezTo>
                <a:cubicBezTo>
                  <a:pt x="2110765" y="289363"/>
                  <a:pt x="2109110" y="279935"/>
                  <a:pt x="2109958" y="272895"/>
                </a:cubicBezTo>
                <a:cubicBezTo>
                  <a:pt x="2110806" y="265854"/>
                  <a:pt x="2111230" y="256935"/>
                  <a:pt x="2111230" y="246137"/>
                </a:cubicBezTo>
                <a:cubicBezTo>
                  <a:pt x="2097407" y="252920"/>
                  <a:pt x="2085717" y="257970"/>
                  <a:pt x="2076161" y="261286"/>
                </a:cubicBezTo>
                <a:cubicBezTo>
                  <a:pt x="2066604" y="264603"/>
                  <a:pt x="2058608" y="268225"/>
                  <a:pt x="2052171" y="272152"/>
                </a:cubicBezTo>
                <a:cubicBezTo>
                  <a:pt x="2045734" y="276079"/>
                  <a:pt x="2040356" y="277062"/>
                  <a:pt x="2036035" y="275102"/>
                </a:cubicBezTo>
                <a:cubicBezTo>
                  <a:pt x="2031715" y="273142"/>
                  <a:pt x="2027208" y="268506"/>
                  <a:pt x="2022514" y="261195"/>
                </a:cubicBezTo>
                <a:cubicBezTo>
                  <a:pt x="2017821" y="253883"/>
                  <a:pt x="2020025" y="249963"/>
                  <a:pt x="2029127" y="249434"/>
                </a:cubicBezTo>
                <a:cubicBezTo>
                  <a:pt x="2038229" y="248905"/>
                  <a:pt x="2048145" y="247209"/>
                  <a:pt x="2058876" y="244347"/>
                </a:cubicBezTo>
                <a:cubicBezTo>
                  <a:pt x="2058876" y="230321"/>
                  <a:pt x="2058248" y="212828"/>
                  <a:pt x="2056993" y="191870"/>
                </a:cubicBezTo>
                <a:cubicBezTo>
                  <a:pt x="2055739" y="170912"/>
                  <a:pt x="2053972" y="158358"/>
                  <a:pt x="2051693" y="154207"/>
                </a:cubicBezTo>
                <a:cubicBezTo>
                  <a:pt x="2045100" y="155035"/>
                  <a:pt x="2040071" y="155879"/>
                  <a:pt x="2036605" y="156740"/>
                </a:cubicBezTo>
                <a:cubicBezTo>
                  <a:pt x="2033139" y="157602"/>
                  <a:pt x="2027472" y="154607"/>
                  <a:pt x="2019605" y="147757"/>
                </a:cubicBezTo>
                <a:cubicBezTo>
                  <a:pt x="2011737" y="140907"/>
                  <a:pt x="2010387" y="137481"/>
                  <a:pt x="2015555" y="137481"/>
                </a:cubicBezTo>
                <a:cubicBezTo>
                  <a:pt x="2018879" y="137481"/>
                  <a:pt x="2026095" y="136864"/>
                  <a:pt x="2037205" y="135630"/>
                </a:cubicBezTo>
                <a:cubicBezTo>
                  <a:pt x="2048315" y="134395"/>
                  <a:pt x="2065953" y="132052"/>
                  <a:pt x="2090119" y="128600"/>
                </a:cubicBezTo>
                <a:cubicBezTo>
                  <a:pt x="2114285" y="125147"/>
                  <a:pt x="2141039" y="120698"/>
                  <a:pt x="2170380" y="115252"/>
                </a:cubicBezTo>
                <a:cubicBezTo>
                  <a:pt x="2199721" y="109805"/>
                  <a:pt x="2219045" y="105759"/>
                  <a:pt x="2228350" y="103114"/>
                </a:cubicBezTo>
                <a:cubicBezTo>
                  <a:pt x="2233003" y="101792"/>
                  <a:pt x="2237475" y="101561"/>
                  <a:pt x="2241765" y="102422"/>
                </a:cubicBezTo>
                <a:close/>
                <a:moveTo>
                  <a:pt x="2522376" y="102260"/>
                </a:moveTo>
                <a:cubicBezTo>
                  <a:pt x="2525528" y="102175"/>
                  <a:pt x="2528667" y="102701"/>
                  <a:pt x="2531794" y="103837"/>
                </a:cubicBezTo>
                <a:cubicBezTo>
                  <a:pt x="2538048" y="106109"/>
                  <a:pt x="2544471" y="109642"/>
                  <a:pt x="2551063" y="114438"/>
                </a:cubicBezTo>
                <a:cubicBezTo>
                  <a:pt x="2557656" y="119233"/>
                  <a:pt x="2557124" y="124140"/>
                  <a:pt x="2549466" y="129159"/>
                </a:cubicBezTo>
                <a:cubicBezTo>
                  <a:pt x="2541808" y="134178"/>
                  <a:pt x="2535850" y="139197"/>
                  <a:pt x="2531591" y="144216"/>
                </a:cubicBezTo>
                <a:cubicBezTo>
                  <a:pt x="2537545" y="153427"/>
                  <a:pt x="2536243" y="158032"/>
                  <a:pt x="2527684" y="158032"/>
                </a:cubicBezTo>
                <a:lnTo>
                  <a:pt x="2525940" y="158168"/>
                </a:lnTo>
                <a:lnTo>
                  <a:pt x="2535393" y="162191"/>
                </a:lnTo>
                <a:cubicBezTo>
                  <a:pt x="2538705" y="164163"/>
                  <a:pt x="2541656" y="166544"/>
                  <a:pt x="2544247" y="169335"/>
                </a:cubicBezTo>
                <a:cubicBezTo>
                  <a:pt x="2549428" y="174918"/>
                  <a:pt x="2547851" y="179255"/>
                  <a:pt x="2539516" y="182348"/>
                </a:cubicBezTo>
                <a:cubicBezTo>
                  <a:pt x="2531180" y="185441"/>
                  <a:pt x="2521729" y="188778"/>
                  <a:pt x="2511162" y="192359"/>
                </a:cubicBezTo>
                <a:cubicBezTo>
                  <a:pt x="2527887" y="191545"/>
                  <a:pt x="2541551" y="190714"/>
                  <a:pt x="2552152" y="189866"/>
                </a:cubicBezTo>
                <a:cubicBezTo>
                  <a:pt x="2562753" y="189018"/>
                  <a:pt x="2575206" y="187519"/>
                  <a:pt x="2589510" y="185369"/>
                </a:cubicBezTo>
                <a:cubicBezTo>
                  <a:pt x="2603814" y="183219"/>
                  <a:pt x="2614761" y="185797"/>
                  <a:pt x="2622351" y="193101"/>
                </a:cubicBezTo>
                <a:cubicBezTo>
                  <a:pt x="2629941" y="200406"/>
                  <a:pt x="2632284" y="205965"/>
                  <a:pt x="2629381" y="209776"/>
                </a:cubicBezTo>
                <a:cubicBezTo>
                  <a:pt x="2626478" y="213588"/>
                  <a:pt x="2618519" y="214643"/>
                  <a:pt x="2605503" y="212940"/>
                </a:cubicBezTo>
                <a:cubicBezTo>
                  <a:pt x="2592488" y="211238"/>
                  <a:pt x="2578207" y="210597"/>
                  <a:pt x="2562661" y="211018"/>
                </a:cubicBezTo>
                <a:cubicBezTo>
                  <a:pt x="2547116" y="211438"/>
                  <a:pt x="2525615" y="212493"/>
                  <a:pt x="2498159" y="214182"/>
                </a:cubicBezTo>
                <a:cubicBezTo>
                  <a:pt x="2470704" y="215870"/>
                  <a:pt x="2443526" y="218424"/>
                  <a:pt x="2416627" y="221842"/>
                </a:cubicBezTo>
                <a:cubicBezTo>
                  <a:pt x="2389727" y="225261"/>
                  <a:pt x="2371967" y="227821"/>
                  <a:pt x="2363346" y="229524"/>
                </a:cubicBezTo>
                <a:cubicBezTo>
                  <a:pt x="2354726" y="231226"/>
                  <a:pt x="2346536" y="228228"/>
                  <a:pt x="2338777" y="220530"/>
                </a:cubicBezTo>
                <a:cubicBezTo>
                  <a:pt x="2331017" y="212832"/>
                  <a:pt x="2330570" y="208983"/>
                  <a:pt x="2337434" y="208983"/>
                </a:cubicBezTo>
                <a:cubicBezTo>
                  <a:pt x="2342589" y="208983"/>
                  <a:pt x="2347360" y="208783"/>
                  <a:pt x="2351748" y="208383"/>
                </a:cubicBezTo>
                <a:cubicBezTo>
                  <a:pt x="2356137" y="207982"/>
                  <a:pt x="2365988" y="207355"/>
                  <a:pt x="2381303" y="206500"/>
                </a:cubicBezTo>
                <a:cubicBezTo>
                  <a:pt x="2396618" y="205646"/>
                  <a:pt x="2415168" y="203781"/>
                  <a:pt x="2436954" y="200905"/>
                </a:cubicBezTo>
                <a:cubicBezTo>
                  <a:pt x="2429724" y="194204"/>
                  <a:pt x="2424084" y="186207"/>
                  <a:pt x="2420035" y="176915"/>
                </a:cubicBezTo>
                <a:cubicBezTo>
                  <a:pt x="2416998" y="169946"/>
                  <a:pt x="2418541" y="166756"/>
                  <a:pt x="2424665" y="167345"/>
                </a:cubicBezTo>
                <a:lnTo>
                  <a:pt x="2429584" y="168533"/>
                </a:lnTo>
                <a:lnTo>
                  <a:pt x="2423687" y="159724"/>
                </a:lnTo>
                <a:cubicBezTo>
                  <a:pt x="2421730" y="156165"/>
                  <a:pt x="2419909" y="152172"/>
                  <a:pt x="2418224" y="147747"/>
                </a:cubicBezTo>
                <a:cubicBezTo>
                  <a:pt x="2414853" y="138896"/>
                  <a:pt x="2411173" y="131140"/>
                  <a:pt x="2407185" y="124479"/>
                </a:cubicBezTo>
                <a:cubicBezTo>
                  <a:pt x="2403197" y="117819"/>
                  <a:pt x="2404628" y="114489"/>
                  <a:pt x="2411479" y="114489"/>
                </a:cubicBezTo>
                <a:cubicBezTo>
                  <a:pt x="2417054" y="114489"/>
                  <a:pt x="2421920" y="114909"/>
                  <a:pt x="2426078" y="115750"/>
                </a:cubicBezTo>
                <a:cubicBezTo>
                  <a:pt x="2430236" y="116591"/>
                  <a:pt x="2438744" y="116384"/>
                  <a:pt x="2451604" y="115129"/>
                </a:cubicBezTo>
                <a:cubicBezTo>
                  <a:pt x="2464464" y="113875"/>
                  <a:pt x="2476303" y="112416"/>
                  <a:pt x="2487121" y="110755"/>
                </a:cubicBezTo>
                <a:cubicBezTo>
                  <a:pt x="2497939" y="109093"/>
                  <a:pt x="2506526" y="106957"/>
                  <a:pt x="2512881" y="104345"/>
                </a:cubicBezTo>
                <a:cubicBezTo>
                  <a:pt x="2516059" y="103040"/>
                  <a:pt x="2519224" y="102344"/>
                  <a:pt x="2522376" y="102260"/>
                </a:cubicBezTo>
                <a:close/>
                <a:moveTo>
                  <a:pt x="4332137" y="95395"/>
                </a:moveTo>
                <a:cubicBezTo>
                  <a:pt x="4335420" y="94918"/>
                  <a:pt x="4340903" y="96169"/>
                  <a:pt x="4348588" y="99146"/>
                </a:cubicBezTo>
                <a:cubicBezTo>
                  <a:pt x="4363957" y="105102"/>
                  <a:pt x="4371136" y="113851"/>
                  <a:pt x="4370126" y="125395"/>
                </a:cubicBezTo>
                <a:cubicBezTo>
                  <a:pt x="4369115" y="136939"/>
                  <a:pt x="4365283" y="141758"/>
                  <a:pt x="4358629" y="139852"/>
                </a:cubicBezTo>
                <a:cubicBezTo>
                  <a:pt x="4351976" y="137946"/>
                  <a:pt x="4345882" y="133303"/>
                  <a:pt x="4340347" y="125924"/>
                </a:cubicBezTo>
                <a:cubicBezTo>
                  <a:pt x="4334948" y="117839"/>
                  <a:pt x="4331130" y="109866"/>
                  <a:pt x="4328891" y="102005"/>
                </a:cubicBezTo>
                <a:cubicBezTo>
                  <a:pt x="4327772" y="98075"/>
                  <a:pt x="4328854" y="95871"/>
                  <a:pt x="4332137" y="95395"/>
                </a:cubicBezTo>
                <a:close/>
                <a:moveTo>
                  <a:pt x="69623" y="94833"/>
                </a:moveTo>
                <a:cubicBezTo>
                  <a:pt x="74554" y="96216"/>
                  <a:pt x="80363" y="98695"/>
                  <a:pt x="87051" y="102270"/>
                </a:cubicBezTo>
                <a:cubicBezTo>
                  <a:pt x="93738" y="105844"/>
                  <a:pt x="94905" y="110765"/>
                  <a:pt x="90551" y="117032"/>
                </a:cubicBezTo>
                <a:cubicBezTo>
                  <a:pt x="86196" y="123299"/>
                  <a:pt x="82778" y="132021"/>
                  <a:pt x="80295" y="143199"/>
                </a:cubicBezTo>
                <a:cubicBezTo>
                  <a:pt x="77813" y="154377"/>
                  <a:pt x="75751" y="174168"/>
                  <a:pt x="74110" y="202573"/>
                </a:cubicBezTo>
                <a:cubicBezTo>
                  <a:pt x="82859" y="196089"/>
                  <a:pt x="91856" y="190636"/>
                  <a:pt x="101101" y="186214"/>
                </a:cubicBezTo>
                <a:cubicBezTo>
                  <a:pt x="110345" y="181792"/>
                  <a:pt x="113567" y="182531"/>
                  <a:pt x="110766" y="188432"/>
                </a:cubicBezTo>
                <a:cubicBezTo>
                  <a:pt x="107965" y="194333"/>
                  <a:pt x="101223" y="203055"/>
                  <a:pt x="90541" y="214599"/>
                </a:cubicBezTo>
                <a:cubicBezTo>
                  <a:pt x="79858" y="226143"/>
                  <a:pt x="70664" y="237476"/>
                  <a:pt x="62959" y="248600"/>
                </a:cubicBezTo>
                <a:cubicBezTo>
                  <a:pt x="55254" y="259723"/>
                  <a:pt x="48777" y="258868"/>
                  <a:pt x="43527" y="246036"/>
                </a:cubicBezTo>
                <a:cubicBezTo>
                  <a:pt x="38278" y="233203"/>
                  <a:pt x="37586" y="224345"/>
                  <a:pt x="41452" y="219462"/>
                </a:cubicBezTo>
                <a:cubicBezTo>
                  <a:pt x="45318" y="214578"/>
                  <a:pt x="48085" y="207786"/>
                  <a:pt x="49754" y="199084"/>
                </a:cubicBezTo>
                <a:cubicBezTo>
                  <a:pt x="51422" y="190382"/>
                  <a:pt x="53108" y="176176"/>
                  <a:pt x="54810" y="156466"/>
                </a:cubicBezTo>
                <a:cubicBezTo>
                  <a:pt x="56513" y="136756"/>
                  <a:pt x="57041" y="126131"/>
                  <a:pt x="56397" y="124591"/>
                </a:cubicBezTo>
                <a:cubicBezTo>
                  <a:pt x="55753" y="123052"/>
                  <a:pt x="52528" y="123469"/>
                  <a:pt x="46722" y="125843"/>
                </a:cubicBezTo>
                <a:cubicBezTo>
                  <a:pt x="40916" y="128216"/>
                  <a:pt x="34310" y="130556"/>
                  <a:pt x="26903" y="132862"/>
                </a:cubicBezTo>
                <a:cubicBezTo>
                  <a:pt x="19497" y="135168"/>
                  <a:pt x="12080" y="132757"/>
                  <a:pt x="4653" y="125629"/>
                </a:cubicBezTo>
                <a:cubicBezTo>
                  <a:pt x="-2774" y="118500"/>
                  <a:pt x="-1309" y="114661"/>
                  <a:pt x="9048" y="114112"/>
                </a:cubicBezTo>
                <a:cubicBezTo>
                  <a:pt x="19405" y="113563"/>
                  <a:pt x="28775" y="112091"/>
                  <a:pt x="37159" y="109697"/>
                </a:cubicBezTo>
                <a:cubicBezTo>
                  <a:pt x="45542" y="107302"/>
                  <a:pt x="51816" y="103881"/>
                  <a:pt x="55980" y="99431"/>
                </a:cubicBezTo>
                <a:cubicBezTo>
                  <a:pt x="60145" y="94982"/>
                  <a:pt x="64692" y="93449"/>
                  <a:pt x="69623" y="94833"/>
                </a:cubicBezTo>
                <a:close/>
                <a:moveTo>
                  <a:pt x="3368688" y="93337"/>
                </a:moveTo>
                <a:cubicBezTo>
                  <a:pt x="3367291" y="93059"/>
                  <a:pt x="3360997" y="94711"/>
                  <a:pt x="3349806" y="98292"/>
                </a:cubicBezTo>
                <a:cubicBezTo>
                  <a:pt x="3350620" y="116713"/>
                  <a:pt x="3351400" y="132747"/>
                  <a:pt x="3352146" y="146394"/>
                </a:cubicBezTo>
                <a:cubicBezTo>
                  <a:pt x="3352973" y="146543"/>
                  <a:pt x="3358576" y="144766"/>
                  <a:pt x="3368953" y="141063"/>
                </a:cubicBezTo>
                <a:cubicBezTo>
                  <a:pt x="3370567" y="125829"/>
                  <a:pt x="3371584" y="115347"/>
                  <a:pt x="3372005" y="109615"/>
                </a:cubicBezTo>
                <a:cubicBezTo>
                  <a:pt x="3372425" y="103884"/>
                  <a:pt x="3372327" y="99808"/>
                  <a:pt x="3371710" y="97386"/>
                </a:cubicBezTo>
                <a:cubicBezTo>
                  <a:pt x="3371093" y="94965"/>
                  <a:pt x="3370085" y="93615"/>
                  <a:pt x="3368688" y="93337"/>
                </a:cubicBezTo>
                <a:close/>
                <a:moveTo>
                  <a:pt x="2744053" y="79788"/>
                </a:moveTo>
                <a:cubicBezTo>
                  <a:pt x="2746884" y="79383"/>
                  <a:pt x="2749979" y="79762"/>
                  <a:pt x="2753336" y="80925"/>
                </a:cubicBezTo>
                <a:cubicBezTo>
                  <a:pt x="2760051" y="83252"/>
                  <a:pt x="2765552" y="86751"/>
                  <a:pt x="2769838" y="91425"/>
                </a:cubicBezTo>
                <a:cubicBezTo>
                  <a:pt x="2774125" y="96098"/>
                  <a:pt x="2774271" y="100625"/>
                  <a:pt x="2770276" y="105007"/>
                </a:cubicBezTo>
                <a:cubicBezTo>
                  <a:pt x="2766281" y="109388"/>
                  <a:pt x="2762632" y="116947"/>
                  <a:pt x="2759329" y="127684"/>
                </a:cubicBezTo>
                <a:cubicBezTo>
                  <a:pt x="2756025" y="138421"/>
                  <a:pt x="2751030" y="154729"/>
                  <a:pt x="2744343" y="176610"/>
                </a:cubicBezTo>
                <a:cubicBezTo>
                  <a:pt x="2756009" y="186431"/>
                  <a:pt x="2763822" y="196042"/>
                  <a:pt x="2767783" y="205442"/>
                </a:cubicBezTo>
                <a:cubicBezTo>
                  <a:pt x="2771744" y="214843"/>
                  <a:pt x="2771432" y="223976"/>
                  <a:pt x="2766847" y="232840"/>
                </a:cubicBezTo>
                <a:cubicBezTo>
                  <a:pt x="2762262" y="241705"/>
                  <a:pt x="2756158" y="240091"/>
                  <a:pt x="2748534" y="227998"/>
                </a:cubicBezTo>
                <a:cubicBezTo>
                  <a:pt x="2740911" y="215904"/>
                  <a:pt x="2735301" y="206202"/>
                  <a:pt x="2731707" y="198890"/>
                </a:cubicBezTo>
                <a:cubicBezTo>
                  <a:pt x="2723296" y="215060"/>
                  <a:pt x="2714316" y="228140"/>
                  <a:pt x="2704767" y="238131"/>
                </a:cubicBezTo>
                <a:cubicBezTo>
                  <a:pt x="2695217" y="248121"/>
                  <a:pt x="2683652" y="255782"/>
                  <a:pt x="2670074" y="261113"/>
                </a:cubicBezTo>
                <a:cubicBezTo>
                  <a:pt x="2656495" y="266444"/>
                  <a:pt x="2654064" y="264193"/>
                  <a:pt x="2662779" y="254358"/>
                </a:cubicBezTo>
                <a:cubicBezTo>
                  <a:pt x="2671495" y="244523"/>
                  <a:pt x="2681113" y="232871"/>
                  <a:pt x="2691632" y="219401"/>
                </a:cubicBezTo>
                <a:cubicBezTo>
                  <a:pt x="2702152" y="205931"/>
                  <a:pt x="2710308" y="192942"/>
                  <a:pt x="2716100" y="180435"/>
                </a:cubicBezTo>
                <a:cubicBezTo>
                  <a:pt x="2703552" y="165147"/>
                  <a:pt x="2693396" y="152033"/>
                  <a:pt x="2685630" y="141093"/>
                </a:cubicBezTo>
                <a:cubicBezTo>
                  <a:pt x="2677864" y="130153"/>
                  <a:pt x="2680404" y="127806"/>
                  <a:pt x="2693250" y="134053"/>
                </a:cubicBezTo>
                <a:cubicBezTo>
                  <a:pt x="2706096" y="140299"/>
                  <a:pt x="2717050" y="148238"/>
                  <a:pt x="2726111" y="157870"/>
                </a:cubicBezTo>
                <a:cubicBezTo>
                  <a:pt x="2727115" y="154288"/>
                  <a:pt x="2729316" y="144973"/>
                  <a:pt x="2732714" y="129922"/>
                </a:cubicBezTo>
                <a:cubicBezTo>
                  <a:pt x="2736112" y="114872"/>
                  <a:pt x="2736583" y="107068"/>
                  <a:pt x="2734128" y="106512"/>
                </a:cubicBezTo>
                <a:cubicBezTo>
                  <a:pt x="2731673" y="105956"/>
                  <a:pt x="2726606" y="106923"/>
                  <a:pt x="2718929" y="109412"/>
                </a:cubicBezTo>
                <a:cubicBezTo>
                  <a:pt x="2711251" y="111901"/>
                  <a:pt x="2703180" y="114031"/>
                  <a:pt x="2694715" y="115801"/>
                </a:cubicBezTo>
                <a:cubicBezTo>
                  <a:pt x="2686250" y="117571"/>
                  <a:pt x="2678335" y="114817"/>
                  <a:pt x="2670969" y="107540"/>
                </a:cubicBezTo>
                <a:cubicBezTo>
                  <a:pt x="2663603" y="100262"/>
                  <a:pt x="2665482" y="96623"/>
                  <a:pt x="2676606" y="96623"/>
                </a:cubicBezTo>
                <a:cubicBezTo>
                  <a:pt x="2684921" y="96623"/>
                  <a:pt x="2695804" y="95399"/>
                  <a:pt x="2709253" y="92951"/>
                </a:cubicBezTo>
                <a:cubicBezTo>
                  <a:pt x="2722703" y="90502"/>
                  <a:pt x="2731734" y="87304"/>
                  <a:pt x="2736346" y="83357"/>
                </a:cubicBezTo>
                <a:cubicBezTo>
                  <a:pt x="2738652" y="81383"/>
                  <a:pt x="2741221" y="80194"/>
                  <a:pt x="2744053" y="79788"/>
                </a:cubicBezTo>
                <a:close/>
                <a:moveTo>
                  <a:pt x="1506504" y="79544"/>
                </a:moveTo>
                <a:cubicBezTo>
                  <a:pt x="1511690" y="80082"/>
                  <a:pt x="1515907" y="81749"/>
                  <a:pt x="1519155" y="84547"/>
                </a:cubicBezTo>
                <a:cubicBezTo>
                  <a:pt x="1525653" y="90143"/>
                  <a:pt x="1524571" y="94840"/>
                  <a:pt x="1515910" y="98638"/>
                </a:cubicBezTo>
                <a:cubicBezTo>
                  <a:pt x="1507249" y="102436"/>
                  <a:pt x="1492032" y="105837"/>
                  <a:pt x="1470260" y="108842"/>
                </a:cubicBezTo>
                <a:cubicBezTo>
                  <a:pt x="1448488" y="111847"/>
                  <a:pt x="1432366" y="110684"/>
                  <a:pt x="1421894" y="105352"/>
                </a:cubicBezTo>
                <a:cubicBezTo>
                  <a:pt x="1411422" y="100021"/>
                  <a:pt x="1410248" y="96403"/>
                  <a:pt x="1418374" y="94497"/>
                </a:cubicBezTo>
                <a:cubicBezTo>
                  <a:pt x="1426499" y="92591"/>
                  <a:pt x="1436727" y="90756"/>
                  <a:pt x="1449058" y="88993"/>
                </a:cubicBezTo>
                <a:cubicBezTo>
                  <a:pt x="1460805" y="87325"/>
                  <a:pt x="1473801" y="84767"/>
                  <a:pt x="1488044" y="81322"/>
                </a:cubicBezTo>
                <a:cubicBezTo>
                  <a:pt x="1495166" y="79599"/>
                  <a:pt x="1501319" y="79007"/>
                  <a:pt x="1506504" y="79544"/>
                </a:cubicBezTo>
                <a:close/>
                <a:moveTo>
                  <a:pt x="1092586" y="70942"/>
                </a:moveTo>
                <a:cubicBezTo>
                  <a:pt x="1095901" y="71252"/>
                  <a:pt x="1099364" y="72376"/>
                  <a:pt x="1102976" y="74312"/>
                </a:cubicBezTo>
                <a:cubicBezTo>
                  <a:pt x="1110199" y="78185"/>
                  <a:pt x="1111074" y="82210"/>
                  <a:pt x="1105601" y="86389"/>
                </a:cubicBezTo>
                <a:cubicBezTo>
                  <a:pt x="1100127" y="90567"/>
                  <a:pt x="1090099" y="94175"/>
                  <a:pt x="1075517" y="97213"/>
                </a:cubicBezTo>
                <a:cubicBezTo>
                  <a:pt x="1082326" y="99737"/>
                  <a:pt x="1084867" y="104233"/>
                  <a:pt x="1083137" y="110704"/>
                </a:cubicBezTo>
                <a:cubicBezTo>
                  <a:pt x="1081407" y="117174"/>
                  <a:pt x="1080142" y="127789"/>
                  <a:pt x="1079342" y="142548"/>
                </a:cubicBezTo>
                <a:cubicBezTo>
                  <a:pt x="1081309" y="141720"/>
                  <a:pt x="1084260" y="141307"/>
                  <a:pt x="1088193" y="141307"/>
                </a:cubicBezTo>
                <a:cubicBezTo>
                  <a:pt x="1093294" y="141307"/>
                  <a:pt x="1097774" y="142602"/>
                  <a:pt x="1101633" y="145193"/>
                </a:cubicBezTo>
                <a:cubicBezTo>
                  <a:pt x="1105492" y="147784"/>
                  <a:pt x="1105407" y="151135"/>
                  <a:pt x="1101378" y="155245"/>
                </a:cubicBezTo>
                <a:cubicBezTo>
                  <a:pt x="1097350" y="159355"/>
                  <a:pt x="1089950" y="163336"/>
                  <a:pt x="1079179" y="167189"/>
                </a:cubicBezTo>
                <a:cubicBezTo>
                  <a:pt x="1078433" y="187957"/>
                  <a:pt x="1078060" y="201875"/>
                  <a:pt x="1078060" y="208942"/>
                </a:cubicBezTo>
                <a:cubicBezTo>
                  <a:pt x="1083812" y="206555"/>
                  <a:pt x="1092487" y="203618"/>
                  <a:pt x="1104085" y="200132"/>
                </a:cubicBezTo>
                <a:cubicBezTo>
                  <a:pt x="1115683" y="196645"/>
                  <a:pt x="1117779" y="198663"/>
                  <a:pt x="1110372" y="206185"/>
                </a:cubicBezTo>
                <a:cubicBezTo>
                  <a:pt x="1102966" y="213707"/>
                  <a:pt x="1092019" y="221090"/>
                  <a:pt x="1077531" y="228333"/>
                </a:cubicBezTo>
                <a:cubicBezTo>
                  <a:pt x="1063044" y="235577"/>
                  <a:pt x="1053331" y="241051"/>
                  <a:pt x="1048393" y="244754"/>
                </a:cubicBezTo>
                <a:cubicBezTo>
                  <a:pt x="1043456" y="248457"/>
                  <a:pt x="1039179" y="251954"/>
                  <a:pt x="1035564" y="255243"/>
                </a:cubicBezTo>
                <a:cubicBezTo>
                  <a:pt x="1031949" y="258533"/>
                  <a:pt x="1027690" y="258977"/>
                  <a:pt x="1022786" y="256576"/>
                </a:cubicBezTo>
                <a:cubicBezTo>
                  <a:pt x="1017882" y="254175"/>
                  <a:pt x="1012863" y="249325"/>
                  <a:pt x="1007729" y="242027"/>
                </a:cubicBezTo>
                <a:cubicBezTo>
                  <a:pt x="1002594" y="234729"/>
                  <a:pt x="1004310" y="230816"/>
                  <a:pt x="1012877" y="230287"/>
                </a:cubicBezTo>
                <a:cubicBezTo>
                  <a:pt x="1021443" y="229758"/>
                  <a:pt x="1035459" y="225600"/>
                  <a:pt x="1054925" y="217814"/>
                </a:cubicBezTo>
                <a:lnTo>
                  <a:pt x="1054925" y="172072"/>
                </a:lnTo>
                <a:cubicBezTo>
                  <a:pt x="1042703" y="173781"/>
                  <a:pt x="1033265" y="172974"/>
                  <a:pt x="1026611" y="169651"/>
                </a:cubicBezTo>
                <a:cubicBezTo>
                  <a:pt x="1019958" y="166327"/>
                  <a:pt x="1020463" y="163140"/>
                  <a:pt x="1028127" y="160088"/>
                </a:cubicBezTo>
                <a:cubicBezTo>
                  <a:pt x="1035791" y="157035"/>
                  <a:pt x="1044724" y="153685"/>
                  <a:pt x="1054925" y="150036"/>
                </a:cubicBezTo>
                <a:lnTo>
                  <a:pt x="1054925" y="119657"/>
                </a:lnTo>
                <a:cubicBezTo>
                  <a:pt x="1054925" y="111721"/>
                  <a:pt x="1054084" y="105787"/>
                  <a:pt x="1052402" y="101853"/>
                </a:cubicBezTo>
                <a:cubicBezTo>
                  <a:pt x="1046026" y="101853"/>
                  <a:pt x="1039322" y="100425"/>
                  <a:pt x="1032288" y="97570"/>
                </a:cubicBezTo>
                <a:cubicBezTo>
                  <a:pt x="1025255" y="94714"/>
                  <a:pt x="1025601" y="91947"/>
                  <a:pt x="1033326" y="89268"/>
                </a:cubicBezTo>
                <a:cubicBezTo>
                  <a:pt x="1041051" y="86589"/>
                  <a:pt x="1049767" y="83774"/>
                  <a:pt x="1059473" y="80823"/>
                </a:cubicBezTo>
                <a:cubicBezTo>
                  <a:pt x="1069179" y="77873"/>
                  <a:pt x="1077050" y="75082"/>
                  <a:pt x="1083086" y="72450"/>
                </a:cubicBezTo>
                <a:cubicBezTo>
                  <a:pt x="1086104" y="71135"/>
                  <a:pt x="1089271" y="70632"/>
                  <a:pt x="1092586" y="70942"/>
                </a:cubicBezTo>
                <a:close/>
                <a:moveTo>
                  <a:pt x="3376469" y="67839"/>
                </a:moveTo>
                <a:cubicBezTo>
                  <a:pt x="3378997" y="67495"/>
                  <a:pt x="3381935" y="67784"/>
                  <a:pt x="3385282" y="68706"/>
                </a:cubicBezTo>
                <a:cubicBezTo>
                  <a:pt x="3391976" y="70551"/>
                  <a:pt x="3398165" y="73997"/>
                  <a:pt x="3403849" y="79043"/>
                </a:cubicBezTo>
                <a:cubicBezTo>
                  <a:pt x="3409533" y="84089"/>
                  <a:pt x="3409567" y="90061"/>
                  <a:pt x="3403951" y="96959"/>
                </a:cubicBezTo>
                <a:cubicBezTo>
                  <a:pt x="3398335" y="103857"/>
                  <a:pt x="3393906" y="116815"/>
                  <a:pt x="3390664" y="135833"/>
                </a:cubicBezTo>
                <a:cubicBezTo>
                  <a:pt x="3397473" y="145274"/>
                  <a:pt x="3397382" y="151111"/>
                  <a:pt x="3390389" y="153342"/>
                </a:cubicBezTo>
                <a:cubicBezTo>
                  <a:pt x="3383396" y="155574"/>
                  <a:pt x="3371062" y="158609"/>
                  <a:pt x="3353387" y="162448"/>
                </a:cubicBezTo>
                <a:cubicBezTo>
                  <a:pt x="3352546" y="174046"/>
                  <a:pt x="3349938" y="180466"/>
                  <a:pt x="3345563" y="181707"/>
                </a:cubicBezTo>
                <a:cubicBezTo>
                  <a:pt x="3341189" y="182948"/>
                  <a:pt x="3338245" y="179550"/>
                  <a:pt x="3336732" y="171513"/>
                </a:cubicBezTo>
                <a:cubicBezTo>
                  <a:pt x="3335220" y="163475"/>
                  <a:pt x="3333182" y="149839"/>
                  <a:pt x="3330618" y="130604"/>
                </a:cubicBezTo>
                <a:cubicBezTo>
                  <a:pt x="3328054" y="111369"/>
                  <a:pt x="3324842" y="97698"/>
                  <a:pt x="3320983" y="89593"/>
                </a:cubicBezTo>
                <a:cubicBezTo>
                  <a:pt x="3317124" y="81488"/>
                  <a:pt x="3318420" y="77890"/>
                  <a:pt x="3324870" y="78799"/>
                </a:cubicBezTo>
                <a:cubicBezTo>
                  <a:pt x="3331320" y="79708"/>
                  <a:pt x="3335685" y="80559"/>
                  <a:pt x="3337963" y="81352"/>
                </a:cubicBezTo>
                <a:cubicBezTo>
                  <a:pt x="3340242" y="82146"/>
                  <a:pt x="3343756" y="82170"/>
                  <a:pt x="3348503" y="81424"/>
                </a:cubicBezTo>
                <a:cubicBezTo>
                  <a:pt x="3353251" y="80678"/>
                  <a:pt x="3357185" y="79521"/>
                  <a:pt x="3360305" y="77954"/>
                </a:cubicBezTo>
                <a:cubicBezTo>
                  <a:pt x="3363425" y="76388"/>
                  <a:pt x="3366694" y="73993"/>
                  <a:pt x="3370113" y="70772"/>
                </a:cubicBezTo>
                <a:cubicBezTo>
                  <a:pt x="3371822" y="69161"/>
                  <a:pt x="3373941" y="68183"/>
                  <a:pt x="3376469" y="67839"/>
                </a:cubicBezTo>
                <a:close/>
                <a:moveTo>
                  <a:pt x="3784003" y="63538"/>
                </a:moveTo>
                <a:lnTo>
                  <a:pt x="3747031" y="67018"/>
                </a:lnTo>
                <a:cubicBezTo>
                  <a:pt x="3750396" y="91652"/>
                  <a:pt x="3754072" y="117256"/>
                  <a:pt x="3758060" y="143830"/>
                </a:cubicBezTo>
                <a:lnTo>
                  <a:pt x="3789009" y="140513"/>
                </a:lnTo>
                <a:lnTo>
                  <a:pt x="3789009" y="117174"/>
                </a:lnTo>
                <a:lnTo>
                  <a:pt x="3777594" y="117174"/>
                </a:lnTo>
                <a:cubicBezTo>
                  <a:pt x="3772398" y="117174"/>
                  <a:pt x="3767681" y="115214"/>
                  <a:pt x="3763442" y="111294"/>
                </a:cubicBezTo>
                <a:cubicBezTo>
                  <a:pt x="3759203" y="107374"/>
                  <a:pt x="3760054" y="103976"/>
                  <a:pt x="3765995" y="101100"/>
                </a:cubicBezTo>
                <a:cubicBezTo>
                  <a:pt x="3771937" y="98224"/>
                  <a:pt x="3779181" y="96074"/>
                  <a:pt x="3787727" y="94650"/>
                </a:cubicBezTo>
                <a:cubicBezTo>
                  <a:pt x="3787727" y="75998"/>
                  <a:pt x="3786485" y="65627"/>
                  <a:pt x="3784003" y="63538"/>
                </a:cubicBezTo>
                <a:close/>
                <a:moveTo>
                  <a:pt x="1256005" y="63014"/>
                </a:moveTo>
                <a:cubicBezTo>
                  <a:pt x="1259654" y="63774"/>
                  <a:pt x="1263230" y="65681"/>
                  <a:pt x="1266733" y="68737"/>
                </a:cubicBezTo>
                <a:cubicBezTo>
                  <a:pt x="1273739" y="74848"/>
                  <a:pt x="1272044" y="79755"/>
                  <a:pt x="1261646" y="83458"/>
                </a:cubicBezTo>
                <a:cubicBezTo>
                  <a:pt x="1251249" y="87162"/>
                  <a:pt x="1238996" y="90139"/>
                  <a:pt x="1224888" y="92391"/>
                </a:cubicBezTo>
                <a:cubicBezTo>
                  <a:pt x="1231698" y="94697"/>
                  <a:pt x="1234028" y="100388"/>
                  <a:pt x="1231878" y="109463"/>
                </a:cubicBezTo>
                <a:cubicBezTo>
                  <a:pt x="1229728" y="118538"/>
                  <a:pt x="1228252" y="131269"/>
                  <a:pt x="1227452" y="147655"/>
                </a:cubicBezTo>
                <a:cubicBezTo>
                  <a:pt x="1234289" y="146054"/>
                  <a:pt x="1240166" y="144379"/>
                  <a:pt x="1245083" y="142629"/>
                </a:cubicBezTo>
                <a:cubicBezTo>
                  <a:pt x="1250001" y="140879"/>
                  <a:pt x="1255101" y="142216"/>
                  <a:pt x="1260385" y="146638"/>
                </a:cubicBezTo>
                <a:cubicBezTo>
                  <a:pt x="1265668" y="151060"/>
                  <a:pt x="1266008" y="155313"/>
                  <a:pt x="1261402" y="159396"/>
                </a:cubicBezTo>
                <a:cubicBezTo>
                  <a:pt x="1256797" y="163479"/>
                  <a:pt x="1245399" y="167101"/>
                  <a:pt x="1227208" y="170261"/>
                </a:cubicBezTo>
                <a:cubicBezTo>
                  <a:pt x="1226516" y="181195"/>
                  <a:pt x="1226170" y="199623"/>
                  <a:pt x="1226170" y="225546"/>
                </a:cubicBezTo>
                <a:cubicBezTo>
                  <a:pt x="1240265" y="223199"/>
                  <a:pt x="1252283" y="220696"/>
                  <a:pt x="1262226" y="218037"/>
                </a:cubicBezTo>
                <a:cubicBezTo>
                  <a:pt x="1272170" y="215379"/>
                  <a:pt x="1281841" y="218970"/>
                  <a:pt x="1291242" y="228812"/>
                </a:cubicBezTo>
                <a:cubicBezTo>
                  <a:pt x="1300643" y="238653"/>
                  <a:pt x="1294674" y="243574"/>
                  <a:pt x="1273336" y="243574"/>
                </a:cubicBezTo>
                <a:cubicBezTo>
                  <a:pt x="1254942" y="243574"/>
                  <a:pt x="1240919" y="244201"/>
                  <a:pt x="1231267" y="245456"/>
                </a:cubicBezTo>
                <a:cubicBezTo>
                  <a:pt x="1221616" y="246711"/>
                  <a:pt x="1212503" y="248410"/>
                  <a:pt x="1203931" y="250553"/>
                </a:cubicBezTo>
                <a:cubicBezTo>
                  <a:pt x="1195357" y="252696"/>
                  <a:pt x="1187615" y="254836"/>
                  <a:pt x="1180704" y="256973"/>
                </a:cubicBezTo>
                <a:cubicBezTo>
                  <a:pt x="1173792" y="259109"/>
                  <a:pt x="1166209" y="256111"/>
                  <a:pt x="1157955" y="247979"/>
                </a:cubicBezTo>
                <a:cubicBezTo>
                  <a:pt x="1149701" y="239847"/>
                  <a:pt x="1151563" y="235781"/>
                  <a:pt x="1163541" y="235781"/>
                </a:cubicBezTo>
                <a:cubicBezTo>
                  <a:pt x="1173429" y="235781"/>
                  <a:pt x="1187022" y="233909"/>
                  <a:pt x="1204317" y="230165"/>
                </a:cubicBezTo>
                <a:lnTo>
                  <a:pt x="1204317" y="174636"/>
                </a:lnTo>
                <a:cubicBezTo>
                  <a:pt x="1197616" y="176332"/>
                  <a:pt x="1191861" y="176945"/>
                  <a:pt x="1187052" y="176477"/>
                </a:cubicBezTo>
                <a:cubicBezTo>
                  <a:pt x="1182243" y="176010"/>
                  <a:pt x="1177533" y="173422"/>
                  <a:pt x="1172921" y="168715"/>
                </a:cubicBezTo>
                <a:cubicBezTo>
                  <a:pt x="1168309" y="164008"/>
                  <a:pt x="1169268" y="161044"/>
                  <a:pt x="1175800" y="159823"/>
                </a:cubicBezTo>
                <a:cubicBezTo>
                  <a:pt x="1182331" y="158602"/>
                  <a:pt x="1191837" y="156527"/>
                  <a:pt x="1204317" y="153597"/>
                </a:cubicBezTo>
                <a:lnTo>
                  <a:pt x="1204317" y="118375"/>
                </a:lnTo>
                <a:cubicBezTo>
                  <a:pt x="1204317" y="108608"/>
                  <a:pt x="1203795" y="101826"/>
                  <a:pt x="1202750" y="98027"/>
                </a:cubicBezTo>
                <a:cubicBezTo>
                  <a:pt x="1192197" y="98868"/>
                  <a:pt x="1183861" y="97336"/>
                  <a:pt x="1177743" y="93429"/>
                </a:cubicBezTo>
                <a:cubicBezTo>
                  <a:pt x="1171625" y="89522"/>
                  <a:pt x="1171795" y="86392"/>
                  <a:pt x="1178252" y="84038"/>
                </a:cubicBezTo>
                <a:cubicBezTo>
                  <a:pt x="1184709" y="81685"/>
                  <a:pt x="1195523" y="78555"/>
                  <a:pt x="1210696" y="74648"/>
                </a:cubicBezTo>
                <a:cubicBezTo>
                  <a:pt x="1225869" y="70741"/>
                  <a:pt x="1237250" y="67252"/>
                  <a:pt x="1244839" y="64179"/>
                </a:cubicBezTo>
                <a:cubicBezTo>
                  <a:pt x="1248634" y="62643"/>
                  <a:pt x="1252356" y="62255"/>
                  <a:pt x="1256005" y="63014"/>
                </a:cubicBezTo>
                <a:close/>
                <a:moveTo>
                  <a:pt x="3855342" y="56132"/>
                </a:moveTo>
                <a:cubicBezTo>
                  <a:pt x="3851041" y="55114"/>
                  <a:pt x="3835794" y="56369"/>
                  <a:pt x="3809600" y="59896"/>
                </a:cubicBezTo>
                <a:cubicBezTo>
                  <a:pt x="3815555" y="62867"/>
                  <a:pt x="3817682" y="66665"/>
                  <a:pt x="3815979" y="71291"/>
                </a:cubicBezTo>
                <a:cubicBezTo>
                  <a:pt x="3814277" y="75916"/>
                  <a:pt x="3813426" y="81797"/>
                  <a:pt x="3813426" y="88932"/>
                </a:cubicBezTo>
                <a:cubicBezTo>
                  <a:pt x="3817929" y="88145"/>
                  <a:pt x="3822680" y="87097"/>
                  <a:pt x="3827679" y="85788"/>
                </a:cubicBezTo>
                <a:cubicBezTo>
                  <a:pt x="3832678" y="84479"/>
                  <a:pt x="3837724" y="86660"/>
                  <a:pt x="3842818" y="92330"/>
                </a:cubicBezTo>
                <a:cubicBezTo>
                  <a:pt x="3847911" y="98000"/>
                  <a:pt x="3846358" y="102697"/>
                  <a:pt x="3838158" y="106421"/>
                </a:cubicBezTo>
                <a:cubicBezTo>
                  <a:pt x="3829958" y="110144"/>
                  <a:pt x="3821646" y="112705"/>
                  <a:pt x="3813222" y="114102"/>
                </a:cubicBezTo>
                <a:lnTo>
                  <a:pt x="3812144" y="137441"/>
                </a:lnTo>
                <a:cubicBezTo>
                  <a:pt x="3820595" y="135745"/>
                  <a:pt x="3827377" y="134470"/>
                  <a:pt x="3832491" y="133615"/>
                </a:cubicBezTo>
                <a:cubicBezTo>
                  <a:pt x="3837605" y="132761"/>
                  <a:pt x="3841431" y="133826"/>
                  <a:pt x="3843967" y="136810"/>
                </a:cubicBezTo>
                <a:cubicBezTo>
                  <a:pt x="3846504" y="139794"/>
                  <a:pt x="3849899" y="131865"/>
                  <a:pt x="3854151" y="113024"/>
                </a:cubicBezTo>
                <a:cubicBezTo>
                  <a:pt x="3858404" y="94182"/>
                  <a:pt x="3860741" y="80244"/>
                  <a:pt x="3861161" y="71209"/>
                </a:cubicBezTo>
                <a:cubicBezTo>
                  <a:pt x="3861581" y="62175"/>
                  <a:pt x="3859642" y="57149"/>
                  <a:pt x="3855342" y="56132"/>
                </a:cubicBezTo>
                <a:close/>
                <a:moveTo>
                  <a:pt x="181138" y="52062"/>
                </a:moveTo>
                <a:cubicBezTo>
                  <a:pt x="170503" y="53758"/>
                  <a:pt x="160363" y="55297"/>
                  <a:pt x="150718" y="56681"/>
                </a:cubicBezTo>
                <a:cubicBezTo>
                  <a:pt x="150718" y="70558"/>
                  <a:pt x="150556" y="84071"/>
                  <a:pt x="150230" y="97219"/>
                </a:cubicBezTo>
                <a:lnTo>
                  <a:pt x="149198" y="124225"/>
                </a:lnTo>
                <a:lnTo>
                  <a:pt x="155745" y="122160"/>
                </a:lnTo>
                <a:cubicBezTo>
                  <a:pt x="162215" y="122160"/>
                  <a:pt x="171554" y="121081"/>
                  <a:pt x="183763" y="118924"/>
                </a:cubicBezTo>
                <a:lnTo>
                  <a:pt x="183763" y="100571"/>
                </a:lnTo>
                <a:cubicBezTo>
                  <a:pt x="180792" y="101425"/>
                  <a:pt x="177414" y="101853"/>
                  <a:pt x="173630" y="101853"/>
                </a:cubicBezTo>
                <a:cubicBezTo>
                  <a:pt x="170401" y="101853"/>
                  <a:pt x="165538" y="99770"/>
                  <a:pt x="159041" y="95606"/>
                </a:cubicBezTo>
                <a:cubicBezTo>
                  <a:pt x="152543" y="91441"/>
                  <a:pt x="152567" y="88667"/>
                  <a:pt x="159112" y="87284"/>
                </a:cubicBezTo>
                <a:cubicBezTo>
                  <a:pt x="165657" y="85900"/>
                  <a:pt x="173874" y="84150"/>
                  <a:pt x="183763" y="82034"/>
                </a:cubicBezTo>
                <a:cubicBezTo>
                  <a:pt x="183763" y="67587"/>
                  <a:pt x="182888" y="57597"/>
                  <a:pt x="181138" y="52062"/>
                </a:cubicBezTo>
                <a:close/>
                <a:moveTo>
                  <a:pt x="4364081" y="36719"/>
                </a:moveTo>
                <a:cubicBezTo>
                  <a:pt x="4365781" y="36608"/>
                  <a:pt x="4367935" y="36832"/>
                  <a:pt x="4370543" y="37392"/>
                </a:cubicBezTo>
                <a:cubicBezTo>
                  <a:pt x="4380974" y="39630"/>
                  <a:pt x="4389510" y="42906"/>
                  <a:pt x="4396150" y="47219"/>
                </a:cubicBezTo>
                <a:cubicBezTo>
                  <a:pt x="4402790" y="51533"/>
                  <a:pt x="4405073" y="58526"/>
                  <a:pt x="4402997" y="68198"/>
                </a:cubicBezTo>
                <a:cubicBezTo>
                  <a:pt x="4400922" y="77870"/>
                  <a:pt x="4397124" y="81756"/>
                  <a:pt x="4391603" y="79857"/>
                </a:cubicBezTo>
                <a:cubicBezTo>
                  <a:pt x="4386082" y="77958"/>
                  <a:pt x="4380656" y="74343"/>
                  <a:pt x="4375325" y="69012"/>
                </a:cubicBezTo>
                <a:cubicBezTo>
                  <a:pt x="4369899" y="62677"/>
                  <a:pt x="4365137" y="55263"/>
                  <a:pt x="4361041" y="46772"/>
                </a:cubicBezTo>
                <a:cubicBezTo>
                  <a:pt x="4357968" y="40403"/>
                  <a:pt x="4358981" y="37052"/>
                  <a:pt x="4364081" y="36719"/>
                </a:cubicBezTo>
                <a:close/>
                <a:moveTo>
                  <a:pt x="2181236" y="34807"/>
                </a:moveTo>
                <a:cubicBezTo>
                  <a:pt x="2174284" y="35228"/>
                  <a:pt x="2149721" y="39053"/>
                  <a:pt x="2107547" y="46283"/>
                </a:cubicBezTo>
                <a:cubicBezTo>
                  <a:pt x="2108361" y="48969"/>
                  <a:pt x="2109087" y="52550"/>
                  <a:pt x="2109724" y="57027"/>
                </a:cubicBezTo>
                <a:cubicBezTo>
                  <a:pt x="2117944" y="57027"/>
                  <a:pt x="2128786" y="54897"/>
                  <a:pt x="2142250" y="50638"/>
                </a:cubicBezTo>
                <a:cubicBezTo>
                  <a:pt x="2155713" y="46378"/>
                  <a:pt x="2165001" y="47447"/>
                  <a:pt x="2170116" y="53843"/>
                </a:cubicBezTo>
                <a:cubicBezTo>
                  <a:pt x="2175230" y="60238"/>
                  <a:pt x="2169912" y="65156"/>
                  <a:pt x="2154163" y="68595"/>
                </a:cubicBezTo>
                <a:cubicBezTo>
                  <a:pt x="2138414" y="72033"/>
                  <a:pt x="2124157" y="72905"/>
                  <a:pt x="2111392" y="71209"/>
                </a:cubicBezTo>
                <a:cubicBezTo>
                  <a:pt x="2112193" y="78656"/>
                  <a:pt x="2113251" y="84991"/>
                  <a:pt x="2114567" y="90214"/>
                </a:cubicBezTo>
                <a:cubicBezTo>
                  <a:pt x="2120956" y="90309"/>
                  <a:pt x="2131401" y="89074"/>
                  <a:pt x="2145902" y="86511"/>
                </a:cubicBezTo>
                <a:cubicBezTo>
                  <a:pt x="2160403" y="83947"/>
                  <a:pt x="2172483" y="82299"/>
                  <a:pt x="2182141" y="81566"/>
                </a:cubicBezTo>
                <a:cubicBezTo>
                  <a:pt x="2188489" y="61720"/>
                  <a:pt x="2191664" y="48454"/>
                  <a:pt x="2191664" y="41766"/>
                </a:cubicBezTo>
                <a:cubicBezTo>
                  <a:pt x="2191664" y="36706"/>
                  <a:pt x="2188188" y="34387"/>
                  <a:pt x="2181236" y="34807"/>
                </a:cubicBezTo>
                <a:close/>
                <a:moveTo>
                  <a:pt x="4431069" y="32526"/>
                </a:moveTo>
                <a:cubicBezTo>
                  <a:pt x="4433943" y="31880"/>
                  <a:pt x="4438375" y="32013"/>
                  <a:pt x="4444364" y="32925"/>
                </a:cubicBezTo>
                <a:cubicBezTo>
                  <a:pt x="4456342" y="34750"/>
                  <a:pt x="4464240" y="38551"/>
                  <a:pt x="4468059" y="44330"/>
                </a:cubicBezTo>
                <a:cubicBezTo>
                  <a:pt x="4471877" y="50109"/>
                  <a:pt x="4472963" y="56671"/>
                  <a:pt x="4471314" y="64016"/>
                </a:cubicBezTo>
                <a:cubicBezTo>
                  <a:pt x="4469666" y="71362"/>
                  <a:pt x="4465441" y="73875"/>
                  <a:pt x="4458638" y="71555"/>
                </a:cubicBezTo>
                <a:cubicBezTo>
                  <a:pt x="4451835" y="69235"/>
                  <a:pt x="4444710" y="63891"/>
                  <a:pt x="4437263" y="55521"/>
                </a:cubicBezTo>
                <a:cubicBezTo>
                  <a:pt x="4430982" y="47450"/>
                  <a:pt x="4427601" y="41210"/>
                  <a:pt x="4427119" y="36801"/>
                </a:cubicBezTo>
                <a:cubicBezTo>
                  <a:pt x="4426878" y="34597"/>
                  <a:pt x="4428195" y="33172"/>
                  <a:pt x="4431069" y="32526"/>
                </a:cubicBezTo>
                <a:close/>
                <a:moveTo>
                  <a:pt x="1143305" y="30351"/>
                </a:moveTo>
                <a:cubicBezTo>
                  <a:pt x="1151152" y="32155"/>
                  <a:pt x="1158626" y="35286"/>
                  <a:pt x="1165728" y="39742"/>
                </a:cubicBezTo>
                <a:cubicBezTo>
                  <a:pt x="1172829" y="44198"/>
                  <a:pt x="1174664" y="49471"/>
                  <a:pt x="1171232" y="55562"/>
                </a:cubicBezTo>
                <a:cubicBezTo>
                  <a:pt x="1167800" y="61653"/>
                  <a:pt x="1165874" y="79247"/>
                  <a:pt x="1165453" y="108344"/>
                </a:cubicBezTo>
                <a:cubicBezTo>
                  <a:pt x="1165033" y="137441"/>
                  <a:pt x="1164175" y="158253"/>
                  <a:pt x="1162879" y="170780"/>
                </a:cubicBezTo>
                <a:cubicBezTo>
                  <a:pt x="1161584" y="183308"/>
                  <a:pt x="1158986" y="197578"/>
                  <a:pt x="1155086" y="213592"/>
                </a:cubicBezTo>
                <a:cubicBezTo>
                  <a:pt x="1151186" y="229605"/>
                  <a:pt x="1144142" y="244035"/>
                  <a:pt x="1133955" y="256881"/>
                </a:cubicBezTo>
                <a:cubicBezTo>
                  <a:pt x="1123768" y="269727"/>
                  <a:pt x="1112251" y="278714"/>
                  <a:pt x="1099405" y="283842"/>
                </a:cubicBezTo>
                <a:cubicBezTo>
                  <a:pt x="1082516" y="290190"/>
                  <a:pt x="1079485" y="287816"/>
                  <a:pt x="1090309" y="276720"/>
                </a:cubicBezTo>
                <a:cubicBezTo>
                  <a:pt x="1101134" y="265624"/>
                  <a:pt x="1110298" y="253826"/>
                  <a:pt x="1117799" y="241325"/>
                </a:cubicBezTo>
                <a:cubicBezTo>
                  <a:pt x="1125301" y="228825"/>
                  <a:pt x="1131167" y="211770"/>
                  <a:pt x="1135400" y="190161"/>
                </a:cubicBezTo>
                <a:cubicBezTo>
                  <a:pt x="1139632" y="168552"/>
                  <a:pt x="1141748" y="142066"/>
                  <a:pt x="1141748" y="110704"/>
                </a:cubicBezTo>
                <a:cubicBezTo>
                  <a:pt x="1141748" y="78623"/>
                  <a:pt x="1141351" y="60405"/>
                  <a:pt x="1140558" y="56050"/>
                </a:cubicBezTo>
                <a:cubicBezTo>
                  <a:pt x="1139764" y="51696"/>
                  <a:pt x="1138062" y="45873"/>
                  <a:pt x="1135451" y="38582"/>
                </a:cubicBezTo>
                <a:cubicBezTo>
                  <a:pt x="1132839" y="31291"/>
                  <a:pt x="1135457" y="28547"/>
                  <a:pt x="1143305" y="30351"/>
                </a:cubicBezTo>
                <a:close/>
                <a:moveTo>
                  <a:pt x="3866579" y="29184"/>
                </a:moveTo>
                <a:cubicBezTo>
                  <a:pt x="3870007" y="29321"/>
                  <a:pt x="3873865" y="30399"/>
                  <a:pt x="3878151" y="32417"/>
                </a:cubicBezTo>
                <a:cubicBezTo>
                  <a:pt x="3886724" y="36452"/>
                  <a:pt x="3895104" y="41627"/>
                  <a:pt x="3903291" y="47942"/>
                </a:cubicBezTo>
                <a:cubicBezTo>
                  <a:pt x="3911477" y="54256"/>
                  <a:pt x="3912281" y="60510"/>
                  <a:pt x="3905702" y="66702"/>
                </a:cubicBezTo>
                <a:cubicBezTo>
                  <a:pt x="3899123" y="72895"/>
                  <a:pt x="3892018" y="87002"/>
                  <a:pt x="3884388" y="109025"/>
                </a:cubicBezTo>
                <a:cubicBezTo>
                  <a:pt x="3876758" y="131048"/>
                  <a:pt x="3868890" y="146424"/>
                  <a:pt x="3860785" y="155153"/>
                </a:cubicBezTo>
                <a:cubicBezTo>
                  <a:pt x="3852679" y="163882"/>
                  <a:pt x="3846938" y="163567"/>
                  <a:pt x="3843560" y="154207"/>
                </a:cubicBezTo>
                <a:lnTo>
                  <a:pt x="3812144" y="155347"/>
                </a:lnTo>
                <a:lnTo>
                  <a:pt x="3812144" y="187252"/>
                </a:lnTo>
                <a:cubicBezTo>
                  <a:pt x="3820880" y="186465"/>
                  <a:pt x="3829636" y="184776"/>
                  <a:pt x="3838413" y="182185"/>
                </a:cubicBezTo>
                <a:cubicBezTo>
                  <a:pt x="3847189" y="179594"/>
                  <a:pt x="3855220" y="182232"/>
                  <a:pt x="3862504" y="190100"/>
                </a:cubicBezTo>
                <a:cubicBezTo>
                  <a:pt x="3869789" y="197968"/>
                  <a:pt x="3866770" y="202665"/>
                  <a:pt x="3853449" y="204191"/>
                </a:cubicBezTo>
                <a:cubicBezTo>
                  <a:pt x="3840128" y="205717"/>
                  <a:pt x="3826306" y="207619"/>
                  <a:pt x="3811981" y="209898"/>
                </a:cubicBezTo>
                <a:lnTo>
                  <a:pt x="3810862" y="243431"/>
                </a:lnTo>
                <a:cubicBezTo>
                  <a:pt x="3834140" y="241790"/>
                  <a:pt x="3852995" y="240545"/>
                  <a:pt x="3867428" y="239697"/>
                </a:cubicBezTo>
                <a:cubicBezTo>
                  <a:pt x="3881861" y="238850"/>
                  <a:pt x="3895725" y="237558"/>
                  <a:pt x="3909019" y="235821"/>
                </a:cubicBezTo>
                <a:cubicBezTo>
                  <a:pt x="3922312" y="234085"/>
                  <a:pt x="3933538" y="239413"/>
                  <a:pt x="3942694" y="251804"/>
                </a:cubicBezTo>
                <a:cubicBezTo>
                  <a:pt x="3951850" y="264196"/>
                  <a:pt x="3947581" y="269113"/>
                  <a:pt x="3929885" y="266556"/>
                </a:cubicBezTo>
                <a:cubicBezTo>
                  <a:pt x="3912189" y="263999"/>
                  <a:pt x="3891642" y="262721"/>
                  <a:pt x="3868242" y="262721"/>
                </a:cubicBezTo>
                <a:cubicBezTo>
                  <a:pt x="3844693" y="262721"/>
                  <a:pt x="3814026" y="264847"/>
                  <a:pt x="3776240" y="269100"/>
                </a:cubicBezTo>
                <a:cubicBezTo>
                  <a:pt x="3738455" y="273352"/>
                  <a:pt x="3713994" y="276757"/>
                  <a:pt x="3702857" y="279314"/>
                </a:cubicBezTo>
                <a:cubicBezTo>
                  <a:pt x="3691720" y="281871"/>
                  <a:pt x="3680739" y="278660"/>
                  <a:pt x="3669914" y="269680"/>
                </a:cubicBezTo>
                <a:cubicBezTo>
                  <a:pt x="3659089" y="260700"/>
                  <a:pt x="3661788" y="256210"/>
                  <a:pt x="3678012" y="256210"/>
                </a:cubicBezTo>
                <a:cubicBezTo>
                  <a:pt x="3691618" y="256210"/>
                  <a:pt x="3707065" y="255365"/>
                  <a:pt x="3724354" y="253676"/>
                </a:cubicBezTo>
                <a:cubicBezTo>
                  <a:pt x="3741643" y="251987"/>
                  <a:pt x="3763194" y="249576"/>
                  <a:pt x="3789009" y="246443"/>
                </a:cubicBezTo>
                <a:lnTo>
                  <a:pt x="3789009" y="212930"/>
                </a:lnTo>
                <a:cubicBezTo>
                  <a:pt x="3775769" y="215480"/>
                  <a:pt x="3765690" y="217183"/>
                  <a:pt x="3758772" y="218037"/>
                </a:cubicBezTo>
                <a:cubicBezTo>
                  <a:pt x="3751854" y="218892"/>
                  <a:pt x="3744525" y="215748"/>
                  <a:pt x="3736786" y="208606"/>
                </a:cubicBezTo>
                <a:cubicBezTo>
                  <a:pt x="3729047" y="201464"/>
                  <a:pt x="3731008" y="197622"/>
                  <a:pt x="3742667" y="197079"/>
                </a:cubicBezTo>
                <a:cubicBezTo>
                  <a:pt x="3754326" y="196537"/>
                  <a:pt x="3769773" y="194726"/>
                  <a:pt x="3789009" y="191647"/>
                </a:cubicBezTo>
                <a:lnTo>
                  <a:pt x="3789009" y="156751"/>
                </a:lnTo>
                <a:cubicBezTo>
                  <a:pt x="3777885" y="158405"/>
                  <a:pt x="3767291" y="160006"/>
                  <a:pt x="3757226" y="161553"/>
                </a:cubicBezTo>
                <a:cubicBezTo>
                  <a:pt x="3748503" y="174521"/>
                  <a:pt x="3741666" y="170037"/>
                  <a:pt x="3736715" y="148103"/>
                </a:cubicBezTo>
                <a:cubicBezTo>
                  <a:pt x="3731764" y="126168"/>
                  <a:pt x="3727579" y="108150"/>
                  <a:pt x="3724161" y="94049"/>
                </a:cubicBezTo>
                <a:cubicBezTo>
                  <a:pt x="3720742" y="79948"/>
                  <a:pt x="3715801" y="68123"/>
                  <a:pt x="3709338" y="58573"/>
                </a:cubicBezTo>
                <a:cubicBezTo>
                  <a:pt x="3702874" y="49024"/>
                  <a:pt x="3704831" y="44896"/>
                  <a:pt x="3715208" y="46192"/>
                </a:cubicBezTo>
                <a:cubicBezTo>
                  <a:pt x="3725585" y="47487"/>
                  <a:pt x="3733066" y="48339"/>
                  <a:pt x="3737651" y="48745"/>
                </a:cubicBezTo>
                <a:cubicBezTo>
                  <a:pt x="3742236" y="49152"/>
                  <a:pt x="3756045" y="48311"/>
                  <a:pt x="3779079" y="46222"/>
                </a:cubicBezTo>
                <a:cubicBezTo>
                  <a:pt x="3802112" y="44133"/>
                  <a:pt x="3819669" y="42044"/>
                  <a:pt x="3831749" y="39955"/>
                </a:cubicBezTo>
                <a:cubicBezTo>
                  <a:pt x="3843828" y="37866"/>
                  <a:pt x="3852439" y="35079"/>
                  <a:pt x="3857580" y="31592"/>
                </a:cubicBezTo>
                <a:cubicBezTo>
                  <a:pt x="3860150" y="29849"/>
                  <a:pt x="3863150" y="29046"/>
                  <a:pt x="3866579" y="29184"/>
                </a:cubicBezTo>
                <a:close/>
                <a:moveTo>
                  <a:pt x="1544262" y="26007"/>
                </a:moveTo>
                <a:cubicBezTo>
                  <a:pt x="1548960" y="26587"/>
                  <a:pt x="1554065" y="28323"/>
                  <a:pt x="1559576" y="31216"/>
                </a:cubicBezTo>
                <a:cubicBezTo>
                  <a:pt x="1570598" y="37002"/>
                  <a:pt x="1579306" y="42546"/>
                  <a:pt x="1585702" y="47850"/>
                </a:cubicBezTo>
                <a:cubicBezTo>
                  <a:pt x="1592098" y="53154"/>
                  <a:pt x="1593573" y="58177"/>
                  <a:pt x="1590128" y="62918"/>
                </a:cubicBezTo>
                <a:cubicBezTo>
                  <a:pt x="1586682" y="67659"/>
                  <a:pt x="1584546" y="77463"/>
                  <a:pt x="1583718" y="92330"/>
                </a:cubicBezTo>
                <a:cubicBezTo>
                  <a:pt x="1582891" y="107197"/>
                  <a:pt x="1583328" y="132466"/>
                  <a:pt x="1585031" y="168135"/>
                </a:cubicBezTo>
                <a:cubicBezTo>
                  <a:pt x="1586733" y="203804"/>
                  <a:pt x="1588232" y="230775"/>
                  <a:pt x="1589528" y="249047"/>
                </a:cubicBezTo>
                <a:cubicBezTo>
                  <a:pt x="1590823" y="267319"/>
                  <a:pt x="1586899" y="283106"/>
                  <a:pt x="1577756" y="296406"/>
                </a:cubicBezTo>
                <a:cubicBezTo>
                  <a:pt x="1568614" y="309707"/>
                  <a:pt x="1560827" y="310154"/>
                  <a:pt x="1554397" y="297749"/>
                </a:cubicBezTo>
                <a:cubicBezTo>
                  <a:pt x="1547968" y="285344"/>
                  <a:pt x="1538469" y="272976"/>
                  <a:pt x="1525901" y="260645"/>
                </a:cubicBezTo>
                <a:cubicBezTo>
                  <a:pt x="1513333" y="248315"/>
                  <a:pt x="1514520" y="244276"/>
                  <a:pt x="1529461" y="248528"/>
                </a:cubicBezTo>
                <a:cubicBezTo>
                  <a:pt x="1544403" y="252781"/>
                  <a:pt x="1552705" y="253147"/>
                  <a:pt x="1554367" y="249627"/>
                </a:cubicBezTo>
                <a:cubicBezTo>
                  <a:pt x="1556029" y="246107"/>
                  <a:pt x="1557070" y="237215"/>
                  <a:pt x="1557490" y="222951"/>
                </a:cubicBezTo>
                <a:cubicBezTo>
                  <a:pt x="1557911" y="208688"/>
                  <a:pt x="1557070" y="179051"/>
                  <a:pt x="1554967" y="134043"/>
                </a:cubicBezTo>
                <a:cubicBezTo>
                  <a:pt x="1552865" y="89034"/>
                  <a:pt x="1549812" y="64528"/>
                  <a:pt x="1545811" y="60527"/>
                </a:cubicBezTo>
                <a:cubicBezTo>
                  <a:pt x="1541809" y="56525"/>
                  <a:pt x="1535474" y="54324"/>
                  <a:pt x="1526806" y="53924"/>
                </a:cubicBezTo>
                <a:cubicBezTo>
                  <a:pt x="1518138" y="53524"/>
                  <a:pt x="1504244" y="54389"/>
                  <a:pt x="1485124" y="56518"/>
                </a:cubicBezTo>
                <a:cubicBezTo>
                  <a:pt x="1466004" y="58648"/>
                  <a:pt x="1437602" y="61720"/>
                  <a:pt x="1399918" y="65736"/>
                </a:cubicBezTo>
                <a:cubicBezTo>
                  <a:pt x="1400746" y="125598"/>
                  <a:pt x="1400736" y="170946"/>
                  <a:pt x="1399888" y="201780"/>
                </a:cubicBezTo>
                <a:cubicBezTo>
                  <a:pt x="1399040" y="232613"/>
                  <a:pt x="1395981" y="256227"/>
                  <a:pt x="1390711" y="272620"/>
                </a:cubicBezTo>
                <a:cubicBezTo>
                  <a:pt x="1385441" y="289013"/>
                  <a:pt x="1379252" y="290451"/>
                  <a:pt x="1372144" y="276934"/>
                </a:cubicBezTo>
                <a:cubicBezTo>
                  <a:pt x="1365036" y="263416"/>
                  <a:pt x="1362760" y="252913"/>
                  <a:pt x="1365317" y="245425"/>
                </a:cubicBezTo>
                <a:cubicBezTo>
                  <a:pt x="1367874" y="237937"/>
                  <a:pt x="1370428" y="222704"/>
                  <a:pt x="1372978" y="199725"/>
                </a:cubicBezTo>
                <a:cubicBezTo>
                  <a:pt x="1375528" y="176745"/>
                  <a:pt x="1376804" y="149202"/>
                  <a:pt x="1376804" y="117093"/>
                </a:cubicBezTo>
                <a:cubicBezTo>
                  <a:pt x="1376804" y="84767"/>
                  <a:pt x="1374250" y="64118"/>
                  <a:pt x="1369143" y="55145"/>
                </a:cubicBezTo>
                <a:cubicBezTo>
                  <a:pt x="1364036" y="46171"/>
                  <a:pt x="1365077" y="42132"/>
                  <a:pt x="1372266" y="43028"/>
                </a:cubicBezTo>
                <a:cubicBezTo>
                  <a:pt x="1379456" y="43923"/>
                  <a:pt x="1385519" y="44988"/>
                  <a:pt x="1390457" y="46222"/>
                </a:cubicBezTo>
                <a:cubicBezTo>
                  <a:pt x="1395395" y="47457"/>
                  <a:pt x="1408034" y="47243"/>
                  <a:pt x="1428375" y="45581"/>
                </a:cubicBezTo>
                <a:cubicBezTo>
                  <a:pt x="1448715" y="43920"/>
                  <a:pt x="1469026" y="41397"/>
                  <a:pt x="1489305" y="38012"/>
                </a:cubicBezTo>
                <a:cubicBezTo>
                  <a:pt x="1509585" y="34628"/>
                  <a:pt x="1523612" y="31202"/>
                  <a:pt x="1531384" y="27737"/>
                </a:cubicBezTo>
                <a:cubicBezTo>
                  <a:pt x="1535271" y="26004"/>
                  <a:pt x="1539563" y="25427"/>
                  <a:pt x="1544262" y="26007"/>
                </a:cubicBezTo>
                <a:close/>
                <a:moveTo>
                  <a:pt x="1740982" y="25908"/>
                </a:moveTo>
                <a:cubicBezTo>
                  <a:pt x="1743816" y="25777"/>
                  <a:pt x="1748405" y="27197"/>
                  <a:pt x="1754750" y="30168"/>
                </a:cubicBezTo>
                <a:cubicBezTo>
                  <a:pt x="1767440" y="36110"/>
                  <a:pt x="1774914" y="43024"/>
                  <a:pt x="1777173" y="50912"/>
                </a:cubicBezTo>
                <a:cubicBezTo>
                  <a:pt x="1779432" y="58801"/>
                  <a:pt x="1778519" y="66282"/>
                  <a:pt x="1774436" y="73356"/>
                </a:cubicBezTo>
                <a:cubicBezTo>
                  <a:pt x="1770353" y="80430"/>
                  <a:pt x="1764870" y="79809"/>
                  <a:pt x="1757985" y="71494"/>
                </a:cubicBezTo>
                <a:cubicBezTo>
                  <a:pt x="1751101" y="63179"/>
                  <a:pt x="1746336" y="55928"/>
                  <a:pt x="1743691" y="49742"/>
                </a:cubicBezTo>
                <a:cubicBezTo>
                  <a:pt x="1741087" y="43679"/>
                  <a:pt x="1739106" y="37415"/>
                  <a:pt x="1737750" y="30951"/>
                </a:cubicBezTo>
                <a:cubicBezTo>
                  <a:pt x="1737071" y="27720"/>
                  <a:pt x="1738149" y="26038"/>
                  <a:pt x="1740982" y="25908"/>
                </a:cubicBezTo>
                <a:close/>
                <a:moveTo>
                  <a:pt x="3478041" y="23807"/>
                </a:moveTo>
                <a:cubicBezTo>
                  <a:pt x="3481127" y="23704"/>
                  <a:pt x="3484785" y="24450"/>
                  <a:pt x="3489014" y="26048"/>
                </a:cubicBezTo>
                <a:cubicBezTo>
                  <a:pt x="3497471" y="29242"/>
                  <a:pt x="3503837" y="33119"/>
                  <a:pt x="3508110" y="37676"/>
                </a:cubicBezTo>
                <a:lnTo>
                  <a:pt x="3509127" y="49025"/>
                </a:lnTo>
                <a:lnTo>
                  <a:pt x="3510713" y="47472"/>
                </a:lnTo>
                <a:cubicBezTo>
                  <a:pt x="3511743" y="47161"/>
                  <a:pt x="3513158" y="47172"/>
                  <a:pt x="3514957" y="47504"/>
                </a:cubicBezTo>
                <a:cubicBezTo>
                  <a:pt x="3522153" y="48834"/>
                  <a:pt x="3526901" y="49685"/>
                  <a:pt x="3529200" y="50058"/>
                </a:cubicBezTo>
                <a:cubicBezTo>
                  <a:pt x="3531500" y="50431"/>
                  <a:pt x="3535552" y="50231"/>
                  <a:pt x="3541358" y="49458"/>
                </a:cubicBezTo>
                <a:cubicBezTo>
                  <a:pt x="3547164" y="48684"/>
                  <a:pt x="3553238" y="47111"/>
                  <a:pt x="3559579" y="44737"/>
                </a:cubicBezTo>
                <a:cubicBezTo>
                  <a:pt x="3565921" y="42363"/>
                  <a:pt x="3570625" y="39345"/>
                  <a:pt x="3573690" y="35682"/>
                </a:cubicBezTo>
                <a:cubicBezTo>
                  <a:pt x="3576756" y="32020"/>
                  <a:pt x="3582145" y="32027"/>
                  <a:pt x="3589856" y="35703"/>
                </a:cubicBezTo>
                <a:cubicBezTo>
                  <a:pt x="3597568" y="39379"/>
                  <a:pt x="3604178" y="44157"/>
                  <a:pt x="3609685" y="50038"/>
                </a:cubicBezTo>
                <a:cubicBezTo>
                  <a:pt x="3615192" y="55918"/>
                  <a:pt x="3613666" y="60605"/>
                  <a:pt x="3605107" y="64098"/>
                </a:cubicBezTo>
                <a:cubicBezTo>
                  <a:pt x="3596547" y="67591"/>
                  <a:pt x="3583376" y="82624"/>
                  <a:pt x="3565592" y="109198"/>
                </a:cubicBezTo>
                <a:cubicBezTo>
                  <a:pt x="3585655" y="123794"/>
                  <a:pt x="3600033" y="139441"/>
                  <a:pt x="3608729" y="156140"/>
                </a:cubicBezTo>
                <a:cubicBezTo>
                  <a:pt x="3617424" y="172839"/>
                  <a:pt x="3617356" y="189883"/>
                  <a:pt x="3608525" y="207274"/>
                </a:cubicBezTo>
                <a:cubicBezTo>
                  <a:pt x="3599695" y="224664"/>
                  <a:pt x="3591535" y="227845"/>
                  <a:pt x="3584047" y="216817"/>
                </a:cubicBezTo>
                <a:cubicBezTo>
                  <a:pt x="3576559" y="205788"/>
                  <a:pt x="3566691" y="195123"/>
                  <a:pt x="3554441" y="184820"/>
                </a:cubicBezTo>
                <a:cubicBezTo>
                  <a:pt x="3542192" y="174517"/>
                  <a:pt x="3542881" y="170855"/>
                  <a:pt x="3556507" y="173832"/>
                </a:cubicBezTo>
                <a:cubicBezTo>
                  <a:pt x="3570133" y="176810"/>
                  <a:pt x="3578007" y="178244"/>
                  <a:pt x="3580130" y="178136"/>
                </a:cubicBezTo>
                <a:cubicBezTo>
                  <a:pt x="3582253" y="178027"/>
                  <a:pt x="3582284" y="173408"/>
                  <a:pt x="3580222" y="164279"/>
                </a:cubicBezTo>
                <a:cubicBezTo>
                  <a:pt x="3578160" y="155150"/>
                  <a:pt x="3574080" y="146112"/>
                  <a:pt x="3567983" y="137166"/>
                </a:cubicBezTo>
                <a:cubicBezTo>
                  <a:pt x="3561885" y="128220"/>
                  <a:pt x="3556534" y="122010"/>
                  <a:pt x="3551929" y="118538"/>
                </a:cubicBezTo>
                <a:cubicBezTo>
                  <a:pt x="3547323" y="115065"/>
                  <a:pt x="3546299" y="110904"/>
                  <a:pt x="3548856" y="106054"/>
                </a:cubicBezTo>
                <a:cubicBezTo>
                  <a:pt x="3551413" y="101205"/>
                  <a:pt x="3555455" y="92228"/>
                  <a:pt x="3560983" y="79124"/>
                </a:cubicBezTo>
                <a:cubicBezTo>
                  <a:pt x="3566511" y="66021"/>
                  <a:pt x="3569292" y="59509"/>
                  <a:pt x="3569326" y="59591"/>
                </a:cubicBezTo>
                <a:cubicBezTo>
                  <a:pt x="3569359" y="59672"/>
                  <a:pt x="3567176" y="60340"/>
                  <a:pt x="3562774" y="61595"/>
                </a:cubicBezTo>
                <a:cubicBezTo>
                  <a:pt x="3558372" y="62850"/>
                  <a:pt x="3551654" y="64522"/>
                  <a:pt x="3542620" y="66611"/>
                </a:cubicBezTo>
                <a:lnTo>
                  <a:pt x="3542620" y="152844"/>
                </a:lnTo>
                <a:cubicBezTo>
                  <a:pt x="3542620" y="196035"/>
                  <a:pt x="3542175" y="230622"/>
                  <a:pt x="3541287" y="256606"/>
                </a:cubicBezTo>
                <a:cubicBezTo>
                  <a:pt x="3540398" y="282590"/>
                  <a:pt x="3536936" y="300048"/>
                  <a:pt x="3530899" y="308981"/>
                </a:cubicBezTo>
                <a:cubicBezTo>
                  <a:pt x="3524863" y="317914"/>
                  <a:pt x="3520810" y="310538"/>
                  <a:pt x="3518742" y="286853"/>
                </a:cubicBezTo>
                <a:cubicBezTo>
                  <a:pt x="3516673" y="263168"/>
                  <a:pt x="3516066" y="236828"/>
                  <a:pt x="3516921" y="207833"/>
                </a:cubicBezTo>
                <a:cubicBezTo>
                  <a:pt x="3517775" y="178838"/>
                  <a:pt x="3518416" y="149015"/>
                  <a:pt x="3518843" y="118365"/>
                </a:cubicBezTo>
                <a:cubicBezTo>
                  <a:pt x="3519271" y="87715"/>
                  <a:pt x="3516931" y="67909"/>
                  <a:pt x="3511823" y="58950"/>
                </a:cubicBezTo>
                <a:cubicBezTo>
                  <a:pt x="3510547" y="56710"/>
                  <a:pt x="3509654" y="54791"/>
                  <a:pt x="3509147" y="53195"/>
                </a:cubicBezTo>
                <a:lnTo>
                  <a:pt x="3509041" y="52109"/>
                </a:lnTo>
                <a:lnTo>
                  <a:pt x="3507012" y="55945"/>
                </a:lnTo>
                <a:cubicBezTo>
                  <a:pt x="3504919" y="61283"/>
                  <a:pt x="3503562" y="69373"/>
                  <a:pt x="3502942" y="80213"/>
                </a:cubicBezTo>
                <a:cubicBezTo>
                  <a:pt x="3502114" y="94667"/>
                  <a:pt x="3501483" y="111745"/>
                  <a:pt x="3501049" y="131448"/>
                </a:cubicBezTo>
                <a:cubicBezTo>
                  <a:pt x="3500615" y="151152"/>
                  <a:pt x="3499082" y="168237"/>
                  <a:pt x="3496451" y="182704"/>
                </a:cubicBezTo>
                <a:cubicBezTo>
                  <a:pt x="3493819" y="197171"/>
                  <a:pt x="3487854" y="209230"/>
                  <a:pt x="3478555" y="218882"/>
                </a:cubicBezTo>
                <a:cubicBezTo>
                  <a:pt x="3469256" y="228533"/>
                  <a:pt x="3462585" y="228656"/>
                  <a:pt x="3458543" y="219248"/>
                </a:cubicBezTo>
                <a:cubicBezTo>
                  <a:pt x="3454501" y="209841"/>
                  <a:pt x="3448535" y="201305"/>
                  <a:pt x="3440648" y="193641"/>
                </a:cubicBezTo>
                <a:cubicBezTo>
                  <a:pt x="3432759" y="185976"/>
                  <a:pt x="3434428" y="183206"/>
                  <a:pt x="3445653" y="185329"/>
                </a:cubicBezTo>
                <a:cubicBezTo>
                  <a:pt x="3456878" y="187452"/>
                  <a:pt x="3463098" y="188323"/>
                  <a:pt x="3464312" y="187943"/>
                </a:cubicBezTo>
                <a:cubicBezTo>
                  <a:pt x="3465526" y="187564"/>
                  <a:pt x="3467150" y="183511"/>
                  <a:pt x="3469185" y="175786"/>
                </a:cubicBezTo>
                <a:cubicBezTo>
                  <a:pt x="3471220" y="168060"/>
                  <a:pt x="3473088" y="156517"/>
                  <a:pt x="3474791" y="141154"/>
                </a:cubicBezTo>
                <a:cubicBezTo>
                  <a:pt x="3476493" y="125792"/>
                  <a:pt x="3477558" y="107706"/>
                  <a:pt x="3477985" y="86897"/>
                </a:cubicBezTo>
                <a:cubicBezTo>
                  <a:pt x="3478413" y="66088"/>
                  <a:pt x="3477901" y="54439"/>
                  <a:pt x="3476449" y="51950"/>
                </a:cubicBezTo>
                <a:cubicBezTo>
                  <a:pt x="3474998" y="49461"/>
                  <a:pt x="3472000" y="48837"/>
                  <a:pt x="3467456" y="50078"/>
                </a:cubicBezTo>
                <a:cubicBezTo>
                  <a:pt x="3462911" y="51319"/>
                  <a:pt x="3457322" y="52700"/>
                  <a:pt x="3450689" y="54219"/>
                </a:cubicBezTo>
                <a:cubicBezTo>
                  <a:pt x="3455789" y="58628"/>
                  <a:pt x="3457468" y="62935"/>
                  <a:pt x="3455725" y="67140"/>
                </a:cubicBezTo>
                <a:cubicBezTo>
                  <a:pt x="3453982" y="71345"/>
                  <a:pt x="3452724" y="75631"/>
                  <a:pt x="3451951" y="79999"/>
                </a:cubicBezTo>
                <a:cubicBezTo>
                  <a:pt x="3455369" y="79240"/>
                  <a:pt x="3459048" y="78409"/>
                  <a:pt x="3462989" y="77507"/>
                </a:cubicBezTo>
                <a:cubicBezTo>
                  <a:pt x="3466930" y="76605"/>
                  <a:pt x="3470331" y="78002"/>
                  <a:pt x="3473194" y="81698"/>
                </a:cubicBezTo>
                <a:cubicBezTo>
                  <a:pt x="3476056" y="85395"/>
                  <a:pt x="3475204" y="89207"/>
                  <a:pt x="3470640" y="93134"/>
                </a:cubicBezTo>
                <a:cubicBezTo>
                  <a:pt x="3466075" y="97061"/>
                  <a:pt x="3459310" y="100150"/>
                  <a:pt x="3450343" y="102402"/>
                </a:cubicBezTo>
                <a:cubicBezTo>
                  <a:pt x="3449665" y="109117"/>
                  <a:pt x="3448498" y="115689"/>
                  <a:pt x="3446843" y="122119"/>
                </a:cubicBezTo>
                <a:cubicBezTo>
                  <a:pt x="3447603" y="121400"/>
                  <a:pt x="3450706" y="119945"/>
                  <a:pt x="3456152" y="117754"/>
                </a:cubicBezTo>
                <a:cubicBezTo>
                  <a:pt x="3461599" y="115564"/>
                  <a:pt x="3466306" y="116479"/>
                  <a:pt x="3470274" y="120501"/>
                </a:cubicBezTo>
                <a:cubicBezTo>
                  <a:pt x="3474241" y="124523"/>
                  <a:pt x="3474194" y="128532"/>
                  <a:pt x="3470131" y="132527"/>
                </a:cubicBezTo>
                <a:cubicBezTo>
                  <a:pt x="3466068" y="136522"/>
                  <a:pt x="3457309" y="140493"/>
                  <a:pt x="3443852" y="144440"/>
                </a:cubicBezTo>
                <a:cubicBezTo>
                  <a:pt x="3441505" y="159335"/>
                  <a:pt x="3435503" y="175996"/>
                  <a:pt x="3425845" y="194424"/>
                </a:cubicBezTo>
                <a:cubicBezTo>
                  <a:pt x="3416186" y="212852"/>
                  <a:pt x="3403842" y="226288"/>
                  <a:pt x="3388812" y="234733"/>
                </a:cubicBezTo>
                <a:cubicBezTo>
                  <a:pt x="3373782" y="243177"/>
                  <a:pt x="3370584" y="241888"/>
                  <a:pt x="3379218" y="230867"/>
                </a:cubicBezTo>
                <a:cubicBezTo>
                  <a:pt x="3387852" y="219845"/>
                  <a:pt x="3395527" y="207837"/>
                  <a:pt x="3402241" y="194841"/>
                </a:cubicBezTo>
                <a:cubicBezTo>
                  <a:pt x="3408956" y="181846"/>
                  <a:pt x="3414837" y="167019"/>
                  <a:pt x="3419883" y="150361"/>
                </a:cubicBezTo>
                <a:cubicBezTo>
                  <a:pt x="3418770" y="152071"/>
                  <a:pt x="3416668" y="152925"/>
                  <a:pt x="3413575" y="152925"/>
                </a:cubicBezTo>
                <a:cubicBezTo>
                  <a:pt x="3410075" y="152925"/>
                  <a:pt x="3405996" y="150663"/>
                  <a:pt x="3401336" y="146139"/>
                </a:cubicBezTo>
                <a:cubicBezTo>
                  <a:pt x="3396676" y="141615"/>
                  <a:pt x="3397039" y="138455"/>
                  <a:pt x="3402425" y="136657"/>
                </a:cubicBezTo>
                <a:cubicBezTo>
                  <a:pt x="3407810" y="134860"/>
                  <a:pt x="3414585" y="132483"/>
                  <a:pt x="3422752" y="129525"/>
                </a:cubicBezTo>
                <a:cubicBezTo>
                  <a:pt x="3424244" y="122743"/>
                  <a:pt x="3425417" y="114794"/>
                  <a:pt x="3426272" y="105678"/>
                </a:cubicBezTo>
                <a:cubicBezTo>
                  <a:pt x="3419733" y="107387"/>
                  <a:pt x="3413843" y="105953"/>
                  <a:pt x="3408600" y="101375"/>
                </a:cubicBezTo>
                <a:cubicBezTo>
                  <a:pt x="3403357" y="96796"/>
                  <a:pt x="3403920" y="93615"/>
                  <a:pt x="3410289" y="91831"/>
                </a:cubicBezTo>
                <a:cubicBezTo>
                  <a:pt x="3416658" y="90048"/>
                  <a:pt x="3422460" y="88172"/>
                  <a:pt x="3427696" y="86205"/>
                </a:cubicBezTo>
                <a:cubicBezTo>
                  <a:pt x="3429297" y="73034"/>
                  <a:pt x="3429467" y="64020"/>
                  <a:pt x="3428205" y="59163"/>
                </a:cubicBezTo>
                <a:cubicBezTo>
                  <a:pt x="3424773" y="58472"/>
                  <a:pt x="3421253" y="55603"/>
                  <a:pt x="3417645" y="50556"/>
                </a:cubicBezTo>
                <a:cubicBezTo>
                  <a:pt x="3414036" y="45510"/>
                  <a:pt x="3416085" y="42987"/>
                  <a:pt x="3423790" y="42987"/>
                </a:cubicBezTo>
                <a:cubicBezTo>
                  <a:pt x="3429215" y="42987"/>
                  <a:pt x="3437385" y="41169"/>
                  <a:pt x="3448298" y="37534"/>
                </a:cubicBezTo>
                <a:cubicBezTo>
                  <a:pt x="3459211" y="33899"/>
                  <a:pt x="3466611" y="30277"/>
                  <a:pt x="3470497" y="26668"/>
                </a:cubicBezTo>
                <a:cubicBezTo>
                  <a:pt x="3472441" y="24864"/>
                  <a:pt x="3474955" y="23910"/>
                  <a:pt x="3478041" y="23807"/>
                </a:cubicBezTo>
                <a:close/>
                <a:moveTo>
                  <a:pt x="70061" y="22558"/>
                </a:moveTo>
                <a:cubicBezTo>
                  <a:pt x="80696" y="23535"/>
                  <a:pt x="88709" y="25983"/>
                  <a:pt x="94101" y="29904"/>
                </a:cubicBezTo>
                <a:cubicBezTo>
                  <a:pt x="99493" y="33824"/>
                  <a:pt x="102189" y="39908"/>
                  <a:pt x="102189" y="48155"/>
                </a:cubicBezTo>
                <a:cubicBezTo>
                  <a:pt x="102189" y="58411"/>
                  <a:pt x="97425" y="62429"/>
                  <a:pt x="87895" y="60211"/>
                </a:cubicBezTo>
                <a:cubicBezTo>
                  <a:pt x="78366" y="57993"/>
                  <a:pt x="67063" y="51163"/>
                  <a:pt x="53986" y="39721"/>
                </a:cubicBezTo>
                <a:cubicBezTo>
                  <a:pt x="40909" y="28279"/>
                  <a:pt x="46268" y="22558"/>
                  <a:pt x="70061" y="22558"/>
                </a:cubicBezTo>
                <a:close/>
                <a:moveTo>
                  <a:pt x="247332" y="22350"/>
                </a:moveTo>
                <a:cubicBezTo>
                  <a:pt x="250470" y="22604"/>
                  <a:pt x="253983" y="23650"/>
                  <a:pt x="257869" y="25488"/>
                </a:cubicBezTo>
                <a:cubicBezTo>
                  <a:pt x="265642" y="29164"/>
                  <a:pt x="272495" y="33915"/>
                  <a:pt x="278430" y="39742"/>
                </a:cubicBezTo>
                <a:cubicBezTo>
                  <a:pt x="284365" y="45568"/>
                  <a:pt x="284979" y="51252"/>
                  <a:pt x="280272" y="56793"/>
                </a:cubicBezTo>
                <a:cubicBezTo>
                  <a:pt x="275565" y="62334"/>
                  <a:pt x="273001" y="84808"/>
                  <a:pt x="272580" y="124215"/>
                </a:cubicBezTo>
                <a:cubicBezTo>
                  <a:pt x="272160" y="163621"/>
                  <a:pt x="272807" y="194495"/>
                  <a:pt x="274523" y="216837"/>
                </a:cubicBezTo>
                <a:cubicBezTo>
                  <a:pt x="276240" y="239179"/>
                  <a:pt x="276185" y="254236"/>
                  <a:pt x="274361" y="262009"/>
                </a:cubicBezTo>
                <a:cubicBezTo>
                  <a:pt x="272536" y="269781"/>
                  <a:pt x="266934" y="277378"/>
                  <a:pt x="257553" y="284798"/>
                </a:cubicBezTo>
                <a:cubicBezTo>
                  <a:pt x="248173" y="292218"/>
                  <a:pt x="241533" y="291268"/>
                  <a:pt x="237633" y="281949"/>
                </a:cubicBezTo>
                <a:cubicBezTo>
                  <a:pt x="233733" y="272630"/>
                  <a:pt x="225482" y="263240"/>
                  <a:pt x="212880" y="253778"/>
                </a:cubicBezTo>
                <a:cubicBezTo>
                  <a:pt x="200279" y="244316"/>
                  <a:pt x="200780" y="240437"/>
                  <a:pt x="214386" y="242139"/>
                </a:cubicBezTo>
                <a:cubicBezTo>
                  <a:pt x="227992" y="243842"/>
                  <a:pt x="236928" y="244578"/>
                  <a:pt x="241194" y="244347"/>
                </a:cubicBezTo>
                <a:cubicBezTo>
                  <a:pt x="245460" y="244116"/>
                  <a:pt x="247383" y="236469"/>
                  <a:pt x="246963" y="221405"/>
                </a:cubicBezTo>
                <a:cubicBezTo>
                  <a:pt x="246542" y="206341"/>
                  <a:pt x="246332" y="176678"/>
                  <a:pt x="246332" y="132415"/>
                </a:cubicBezTo>
                <a:cubicBezTo>
                  <a:pt x="246332" y="87854"/>
                  <a:pt x="245416" y="62653"/>
                  <a:pt x="243585" y="56813"/>
                </a:cubicBezTo>
                <a:cubicBezTo>
                  <a:pt x="241754" y="50974"/>
                  <a:pt x="237982" y="47871"/>
                  <a:pt x="232272" y="47504"/>
                </a:cubicBezTo>
                <a:cubicBezTo>
                  <a:pt x="226561" y="47138"/>
                  <a:pt x="215125" y="47640"/>
                  <a:pt x="197966" y="49010"/>
                </a:cubicBezTo>
                <a:cubicBezTo>
                  <a:pt x="209876" y="51113"/>
                  <a:pt x="214556" y="54857"/>
                  <a:pt x="212005" y="60242"/>
                </a:cubicBezTo>
                <a:cubicBezTo>
                  <a:pt x="209455" y="65627"/>
                  <a:pt x="208180" y="71786"/>
                  <a:pt x="208180" y="78717"/>
                </a:cubicBezTo>
                <a:cubicBezTo>
                  <a:pt x="209903" y="78812"/>
                  <a:pt x="213264" y="77985"/>
                  <a:pt x="218262" y="76235"/>
                </a:cubicBezTo>
                <a:cubicBezTo>
                  <a:pt x="223261" y="74485"/>
                  <a:pt x="228789" y="76842"/>
                  <a:pt x="234846" y="83306"/>
                </a:cubicBezTo>
                <a:cubicBezTo>
                  <a:pt x="240902" y="89770"/>
                  <a:pt x="239437" y="93822"/>
                  <a:pt x="230451" y="95464"/>
                </a:cubicBezTo>
                <a:cubicBezTo>
                  <a:pt x="221464" y="97105"/>
                  <a:pt x="213959" y="98258"/>
                  <a:pt x="207936" y="98923"/>
                </a:cubicBezTo>
                <a:lnTo>
                  <a:pt x="206898" y="114468"/>
                </a:lnTo>
                <a:cubicBezTo>
                  <a:pt x="211307" y="114536"/>
                  <a:pt x="216882" y="113488"/>
                  <a:pt x="223624" y="111324"/>
                </a:cubicBezTo>
                <a:cubicBezTo>
                  <a:pt x="230366" y="109161"/>
                  <a:pt x="236711" y="111857"/>
                  <a:pt x="242659" y="119413"/>
                </a:cubicBezTo>
                <a:cubicBezTo>
                  <a:pt x="248607" y="126968"/>
                  <a:pt x="247363" y="131038"/>
                  <a:pt x="238925" y="131621"/>
                </a:cubicBezTo>
                <a:cubicBezTo>
                  <a:pt x="230488" y="132205"/>
                  <a:pt x="219514" y="133130"/>
                  <a:pt x="206003" y="134399"/>
                </a:cubicBezTo>
                <a:cubicBezTo>
                  <a:pt x="192492" y="135667"/>
                  <a:pt x="182325" y="137156"/>
                  <a:pt x="175502" y="138865"/>
                </a:cubicBezTo>
                <a:cubicBezTo>
                  <a:pt x="168679" y="140574"/>
                  <a:pt x="161326" y="138217"/>
                  <a:pt x="153445" y="131794"/>
                </a:cubicBezTo>
                <a:lnTo>
                  <a:pt x="149133" y="125954"/>
                </a:lnTo>
                <a:lnTo>
                  <a:pt x="148765" y="135569"/>
                </a:lnTo>
                <a:cubicBezTo>
                  <a:pt x="147463" y="160406"/>
                  <a:pt x="144001" y="182114"/>
                  <a:pt x="138378" y="200691"/>
                </a:cubicBezTo>
                <a:cubicBezTo>
                  <a:pt x="132755" y="219268"/>
                  <a:pt x="126227" y="234892"/>
                  <a:pt x="118793" y="247562"/>
                </a:cubicBezTo>
                <a:cubicBezTo>
                  <a:pt x="111359" y="260232"/>
                  <a:pt x="101816" y="270395"/>
                  <a:pt x="90164" y="278053"/>
                </a:cubicBezTo>
                <a:cubicBezTo>
                  <a:pt x="78512" y="285710"/>
                  <a:pt x="78027" y="280888"/>
                  <a:pt x="88709" y="263586"/>
                </a:cubicBezTo>
                <a:cubicBezTo>
                  <a:pt x="99392" y="246283"/>
                  <a:pt x="107476" y="227523"/>
                  <a:pt x="112964" y="207304"/>
                </a:cubicBezTo>
                <a:cubicBezTo>
                  <a:pt x="118451" y="187085"/>
                  <a:pt x="122259" y="166110"/>
                  <a:pt x="124389" y="144379"/>
                </a:cubicBezTo>
                <a:cubicBezTo>
                  <a:pt x="126518" y="122648"/>
                  <a:pt x="127377" y="102921"/>
                  <a:pt x="126963" y="85198"/>
                </a:cubicBezTo>
                <a:cubicBezTo>
                  <a:pt x="126549" y="67475"/>
                  <a:pt x="124209" y="55372"/>
                  <a:pt x="119943" y="48888"/>
                </a:cubicBezTo>
                <a:cubicBezTo>
                  <a:pt x="115677" y="42404"/>
                  <a:pt x="117396" y="39162"/>
                  <a:pt x="125101" y="39162"/>
                </a:cubicBezTo>
                <a:cubicBezTo>
                  <a:pt x="130500" y="39162"/>
                  <a:pt x="135099" y="39369"/>
                  <a:pt x="138897" y="39782"/>
                </a:cubicBezTo>
                <a:cubicBezTo>
                  <a:pt x="142695" y="40196"/>
                  <a:pt x="151417" y="39996"/>
                  <a:pt x="165064" y="39182"/>
                </a:cubicBezTo>
                <a:cubicBezTo>
                  <a:pt x="178710" y="38368"/>
                  <a:pt x="193255" y="36293"/>
                  <a:pt x="208699" y="32956"/>
                </a:cubicBezTo>
                <a:cubicBezTo>
                  <a:pt x="224143" y="29619"/>
                  <a:pt x="234255" y="26621"/>
                  <a:pt x="239037" y="23962"/>
                </a:cubicBezTo>
                <a:cubicBezTo>
                  <a:pt x="241428" y="22633"/>
                  <a:pt x="244193" y="22095"/>
                  <a:pt x="247332" y="22350"/>
                </a:cubicBezTo>
                <a:close/>
                <a:moveTo>
                  <a:pt x="1793334" y="18618"/>
                </a:moveTo>
                <a:cubicBezTo>
                  <a:pt x="1795993" y="18491"/>
                  <a:pt x="1800407" y="20035"/>
                  <a:pt x="1806575" y="23250"/>
                </a:cubicBezTo>
                <a:cubicBezTo>
                  <a:pt x="1818913" y="29680"/>
                  <a:pt x="1825536" y="37551"/>
                  <a:pt x="1826445" y="46863"/>
                </a:cubicBezTo>
                <a:cubicBezTo>
                  <a:pt x="1827354" y="56176"/>
                  <a:pt x="1825339" y="63413"/>
                  <a:pt x="1820402" y="68574"/>
                </a:cubicBezTo>
                <a:cubicBezTo>
                  <a:pt x="1815464" y="73736"/>
                  <a:pt x="1811042" y="73217"/>
                  <a:pt x="1807135" y="67018"/>
                </a:cubicBezTo>
                <a:cubicBezTo>
                  <a:pt x="1803228" y="60818"/>
                  <a:pt x="1799857" y="53948"/>
                  <a:pt x="1797022" y="46405"/>
                </a:cubicBezTo>
                <a:cubicBezTo>
                  <a:pt x="1794458" y="38416"/>
                  <a:pt x="1792325" y="30951"/>
                  <a:pt x="1790623" y="24013"/>
                </a:cubicBezTo>
                <a:cubicBezTo>
                  <a:pt x="1789772" y="20544"/>
                  <a:pt x="1790675" y="18745"/>
                  <a:pt x="1793334" y="18618"/>
                </a:cubicBezTo>
                <a:close/>
                <a:moveTo>
                  <a:pt x="2197495" y="13383"/>
                </a:moveTo>
                <a:cubicBezTo>
                  <a:pt x="2202448" y="14097"/>
                  <a:pt x="2209804" y="17868"/>
                  <a:pt x="2219560" y="24695"/>
                </a:cubicBezTo>
                <a:cubicBezTo>
                  <a:pt x="2232569" y="33797"/>
                  <a:pt x="2236557" y="40437"/>
                  <a:pt x="2231525" y="44615"/>
                </a:cubicBezTo>
                <a:cubicBezTo>
                  <a:pt x="2226492" y="48793"/>
                  <a:pt x="2222850" y="52761"/>
                  <a:pt x="2220598" y="56518"/>
                </a:cubicBezTo>
                <a:cubicBezTo>
                  <a:pt x="2218346" y="60276"/>
                  <a:pt x="2213693" y="68327"/>
                  <a:pt x="2206640" y="80671"/>
                </a:cubicBezTo>
                <a:cubicBezTo>
                  <a:pt x="2199586" y="93015"/>
                  <a:pt x="2193780" y="100907"/>
                  <a:pt x="2189222" y="104345"/>
                </a:cubicBezTo>
                <a:cubicBezTo>
                  <a:pt x="2184664" y="107784"/>
                  <a:pt x="2180771" y="105678"/>
                  <a:pt x="2177542" y="98027"/>
                </a:cubicBezTo>
                <a:cubicBezTo>
                  <a:pt x="2148988" y="102273"/>
                  <a:pt x="2128281" y="105156"/>
                  <a:pt x="2115421" y="106675"/>
                </a:cubicBezTo>
                <a:cubicBezTo>
                  <a:pt x="2110185" y="116225"/>
                  <a:pt x="2105220" y="116062"/>
                  <a:pt x="2100527" y="106187"/>
                </a:cubicBezTo>
                <a:cubicBezTo>
                  <a:pt x="2095834" y="96311"/>
                  <a:pt x="2091394" y="84055"/>
                  <a:pt x="2087209" y="69419"/>
                </a:cubicBezTo>
                <a:cubicBezTo>
                  <a:pt x="2083025" y="54782"/>
                  <a:pt x="2078534" y="43523"/>
                  <a:pt x="2073739" y="35642"/>
                </a:cubicBezTo>
                <a:cubicBezTo>
                  <a:pt x="2068944" y="27760"/>
                  <a:pt x="2071582" y="24688"/>
                  <a:pt x="2081654" y="26424"/>
                </a:cubicBezTo>
                <a:cubicBezTo>
                  <a:pt x="2091726" y="28160"/>
                  <a:pt x="2098743" y="29012"/>
                  <a:pt x="2102704" y="28978"/>
                </a:cubicBezTo>
                <a:cubicBezTo>
                  <a:pt x="2106665" y="28944"/>
                  <a:pt x="2116561" y="28099"/>
                  <a:pt x="2132391" y="26445"/>
                </a:cubicBezTo>
                <a:cubicBezTo>
                  <a:pt x="2148222" y="24790"/>
                  <a:pt x="2161220" y="22690"/>
                  <a:pt x="2171387" y="20147"/>
                </a:cubicBezTo>
                <a:cubicBezTo>
                  <a:pt x="2181554" y="17603"/>
                  <a:pt x="2188873" y="15450"/>
                  <a:pt x="2193343" y="13687"/>
                </a:cubicBezTo>
                <a:cubicBezTo>
                  <a:pt x="2194460" y="13246"/>
                  <a:pt x="2195844" y="13144"/>
                  <a:pt x="2197495" y="13383"/>
                </a:cubicBezTo>
                <a:close/>
                <a:moveTo>
                  <a:pt x="2821796" y="11613"/>
                </a:moveTo>
                <a:cubicBezTo>
                  <a:pt x="2823222" y="11586"/>
                  <a:pt x="2824992" y="11915"/>
                  <a:pt x="2827107" y="12598"/>
                </a:cubicBezTo>
                <a:cubicBezTo>
                  <a:pt x="2835564" y="15331"/>
                  <a:pt x="2842611" y="18970"/>
                  <a:pt x="2848248" y="23514"/>
                </a:cubicBezTo>
                <a:cubicBezTo>
                  <a:pt x="2853884" y="28059"/>
                  <a:pt x="2855115" y="32389"/>
                  <a:pt x="2851941" y="36506"/>
                </a:cubicBezTo>
                <a:cubicBezTo>
                  <a:pt x="2848767" y="40623"/>
                  <a:pt x="2844670" y="48952"/>
                  <a:pt x="2839651" y="61493"/>
                </a:cubicBezTo>
                <a:cubicBezTo>
                  <a:pt x="2834632" y="74034"/>
                  <a:pt x="2827551" y="87433"/>
                  <a:pt x="2818408" y="101690"/>
                </a:cubicBezTo>
                <a:cubicBezTo>
                  <a:pt x="2825380" y="101771"/>
                  <a:pt x="2833350" y="100381"/>
                  <a:pt x="2842316" y="97519"/>
                </a:cubicBezTo>
                <a:cubicBezTo>
                  <a:pt x="2851283" y="94656"/>
                  <a:pt x="2859008" y="91021"/>
                  <a:pt x="2865492" y="86612"/>
                </a:cubicBezTo>
                <a:cubicBezTo>
                  <a:pt x="2871976" y="82204"/>
                  <a:pt x="2879552" y="81807"/>
                  <a:pt x="2888221" y="85422"/>
                </a:cubicBezTo>
                <a:cubicBezTo>
                  <a:pt x="2896889" y="89037"/>
                  <a:pt x="2904658" y="94300"/>
                  <a:pt x="2911529" y="101212"/>
                </a:cubicBezTo>
                <a:cubicBezTo>
                  <a:pt x="2918399" y="108123"/>
                  <a:pt x="2917467" y="112871"/>
                  <a:pt x="2908731" y="115455"/>
                </a:cubicBezTo>
                <a:cubicBezTo>
                  <a:pt x="2899995" y="118039"/>
                  <a:pt x="2889116" y="124503"/>
                  <a:pt x="2876093" y="134846"/>
                </a:cubicBezTo>
                <a:cubicBezTo>
                  <a:pt x="2863071" y="145190"/>
                  <a:pt x="2858900" y="143942"/>
                  <a:pt x="2863580" y="131102"/>
                </a:cubicBezTo>
                <a:cubicBezTo>
                  <a:pt x="2868260" y="118263"/>
                  <a:pt x="2869989" y="111243"/>
                  <a:pt x="2868768" y="110043"/>
                </a:cubicBezTo>
                <a:cubicBezTo>
                  <a:pt x="2867547" y="108842"/>
                  <a:pt x="2859690" y="110368"/>
                  <a:pt x="2845196" y="114621"/>
                </a:cubicBezTo>
                <a:cubicBezTo>
                  <a:pt x="2830701" y="118873"/>
                  <a:pt x="2819235" y="119725"/>
                  <a:pt x="2810798" y="117174"/>
                </a:cubicBezTo>
                <a:cubicBezTo>
                  <a:pt x="2800515" y="130183"/>
                  <a:pt x="2790464" y="139394"/>
                  <a:pt x="2780643" y="144806"/>
                </a:cubicBezTo>
                <a:cubicBezTo>
                  <a:pt x="2770822" y="150219"/>
                  <a:pt x="2770411" y="145973"/>
                  <a:pt x="2779412" y="132069"/>
                </a:cubicBezTo>
                <a:cubicBezTo>
                  <a:pt x="2788412" y="118165"/>
                  <a:pt x="2797775" y="98407"/>
                  <a:pt x="2807502" y="72796"/>
                </a:cubicBezTo>
                <a:cubicBezTo>
                  <a:pt x="2817228" y="47185"/>
                  <a:pt x="2820812" y="30066"/>
                  <a:pt x="2818255" y="21439"/>
                </a:cubicBezTo>
                <a:cubicBezTo>
                  <a:pt x="2816337" y="14968"/>
                  <a:pt x="2817518" y="11693"/>
                  <a:pt x="2821796" y="11613"/>
                </a:cubicBezTo>
                <a:close/>
                <a:moveTo>
                  <a:pt x="4519894" y="9922"/>
                </a:moveTo>
                <a:cubicBezTo>
                  <a:pt x="4526894" y="11726"/>
                  <a:pt x="4533727" y="14701"/>
                  <a:pt x="4540395" y="18845"/>
                </a:cubicBezTo>
                <a:cubicBezTo>
                  <a:pt x="4547062" y="22989"/>
                  <a:pt x="4548788" y="26960"/>
                  <a:pt x="4545573" y="30758"/>
                </a:cubicBezTo>
                <a:cubicBezTo>
                  <a:pt x="4542358" y="34556"/>
                  <a:pt x="4539065" y="40250"/>
                  <a:pt x="4535694" y="47840"/>
                </a:cubicBezTo>
                <a:cubicBezTo>
                  <a:pt x="4532323" y="55430"/>
                  <a:pt x="4528284" y="62317"/>
                  <a:pt x="4523577" y="68503"/>
                </a:cubicBezTo>
                <a:cubicBezTo>
                  <a:pt x="4543721" y="64420"/>
                  <a:pt x="4558616" y="59994"/>
                  <a:pt x="4568261" y="55226"/>
                </a:cubicBezTo>
                <a:cubicBezTo>
                  <a:pt x="4577905" y="50458"/>
                  <a:pt x="4586489" y="51336"/>
                  <a:pt x="4594010" y="57861"/>
                </a:cubicBezTo>
                <a:cubicBezTo>
                  <a:pt x="4601532" y="64386"/>
                  <a:pt x="4599236" y="69941"/>
                  <a:pt x="4587123" y="74526"/>
                </a:cubicBezTo>
                <a:cubicBezTo>
                  <a:pt x="4575009" y="79111"/>
                  <a:pt x="4562811" y="82258"/>
                  <a:pt x="4550528" y="83967"/>
                </a:cubicBezTo>
                <a:cubicBezTo>
                  <a:pt x="4538244" y="85676"/>
                  <a:pt x="4527572" y="84829"/>
                  <a:pt x="4518511" y="81424"/>
                </a:cubicBezTo>
                <a:cubicBezTo>
                  <a:pt x="4510738" y="91991"/>
                  <a:pt x="4502378" y="99102"/>
                  <a:pt x="4493432" y="102758"/>
                </a:cubicBezTo>
                <a:lnTo>
                  <a:pt x="4490527" y="103479"/>
                </a:lnTo>
                <a:lnTo>
                  <a:pt x="4490607" y="103834"/>
                </a:lnTo>
                <a:cubicBezTo>
                  <a:pt x="4489238" y="106400"/>
                  <a:pt x="4485812" y="108452"/>
                  <a:pt x="4480328" y="109992"/>
                </a:cubicBezTo>
                <a:cubicBezTo>
                  <a:pt x="4469361" y="113071"/>
                  <a:pt x="4456966" y="115852"/>
                  <a:pt x="4443143" y="118334"/>
                </a:cubicBezTo>
                <a:cubicBezTo>
                  <a:pt x="4449953" y="123435"/>
                  <a:pt x="4452662" y="127321"/>
                  <a:pt x="4451272" y="129993"/>
                </a:cubicBezTo>
                <a:cubicBezTo>
                  <a:pt x="4449881" y="132666"/>
                  <a:pt x="4448447" y="135372"/>
                  <a:pt x="4446969" y="138112"/>
                </a:cubicBezTo>
                <a:cubicBezTo>
                  <a:pt x="4450428" y="138533"/>
                  <a:pt x="4454233" y="138743"/>
                  <a:pt x="4458384" y="138743"/>
                </a:cubicBezTo>
                <a:cubicBezTo>
                  <a:pt x="4463660" y="138743"/>
                  <a:pt x="4469036" y="140845"/>
                  <a:pt x="4474509" y="145051"/>
                </a:cubicBezTo>
                <a:cubicBezTo>
                  <a:pt x="4479983" y="149256"/>
                  <a:pt x="4480993" y="154183"/>
                  <a:pt x="4477541" y="159833"/>
                </a:cubicBezTo>
                <a:cubicBezTo>
                  <a:pt x="4475814" y="162658"/>
                  <a:pt x="4474416" y="165974"/>
                  <a:pt x="4473344" y="169781"/>
                </a:cubicBezTo>
                <a:lnTo>
                  <a:pt x="4471421" y="180886"/>
                </a:lnTo>
                <a:lnTo>
                  <a:pt x="4482658" y="178339"/>
                </a:lnTo>
                <a:cubicBezTo>
                  <a:pt x="4493497" y="178339"/>
                  <a:pt x="4509219" y="176834"/>
                  <a:pt x="4529824" y="173822"/>
                </a:cubicBezTo>
                <a:cubicBezTo>
                  <a:pt x="4528291" y="166470"/>
                  <a:pt x="4524076" y="159419"/>
                  <a:pt x="4517178" y="152671"/>
                </a:cubicBezTo>
                <a:cubicBezTo>
                  <a:pt x="4510280" y="145922"/>
                  <a:pt x="4516238" y="143402"/>
                  <a:pt x="4535053" y="145112"/>
                </a:cubicBezTo>
                <a:cubicBezTo>
                  <a:pt x="4542623" y="133093"/>
                  <a:pt x="4546312" y="126497"/>
                  <a:pt x="4546122" y="125324"/>
                </a:cubicBezTo>
                <a:cubicBezTo>
                  <a:pt x="4545932" y="124150"/>
                  <a:pt x="4541090" y="125008"/>
                  <a:pt x="4531594" y="127898"/>
                </a:cubicBezTo>
                <a:cubicBezTo>
                  <a:pt x="4522099" y="130787"/>
                  <a:pt x="4514689" y="133127"/>
                  <a:pt x="4509364" y="134918"/>
                </a:cubicBezTo>
                <a:cubicBezTo>
                  <a:pt x="4504040" y="136708"/>
                  <a:pt x="4496756" y="134178"/>
                  <a:pt x="4487511" y="127328"/>
                </a:cubicBezTo>
                <a:cubicBezTo>
                  <a:pt x="4478266" y="120478"/>
                  <a:pt x="4480054" y="117052"/>
                  <a:pt x="4492873" y="117052"/>
                </a:cubicBezTo>
                <a:cubicBezTo>
                  <a:pt x="4503508" y="117052"/>
                  <a:pt x="4514763" y="115614"/>
                  <a:pt x="4526640" y="112739"/>
                </a:cubicBezTo>
                <a:cubicBezTo>
                  <a:pt x="4538516" y="109863"/>
                  <a:pt x="4546896" y="106665"/>
                  <a:pt x="4551779" y="103145"/>
                </a:cubicBezTo>
                <a:cubicBezTo>
                  <a:pt x="4556662" y="99625"/>
                  <a:pt x="4565100" y="102202"/>
                  <a:pt x="4577091" y="110877"/>
                </a:cubicBezTo>
                <a:cubicBezTo>
                  <a:pt x="4589083" y="119552"/>
                  <a:pt x="4590524" y="125466"/>
                  <a:pt x="4581415" y="128620"/>
                </a:cubicBezTo>
                <a:cubicBezTo>
                  <a:pt x="4572306" y="131774"/>
                  <a:pt x="4560691" y="140418"/>
                  <a:pt x="4546570" y="154553"/>
                </a:cubicBezTo>
                <a:cubicBezTo>
                  <a:pt x="4550694" y="157944"/>
                  <a:pt x="4553407" y="162455"/>
                  <a:pt x="4554709" y="168084"/>
                </a:cubicBezTo>
                <a:cubicBezTo>
                  <a:pt x="4565575" y="165602"/>
                  <a:pt x="4577410" y="163068"/>
                  <a:pt x="4590216" y="160484"/>
                </a:cubicBezTo>
                <a:cubicBezTo>
                  <a:pt x="4603021" y="157900"/>
                  <a:pt x="4612781" y="161051"/>
                  <a:pt x="4619496" y="169936"/>
                </a:cubicBezTo>
                <a:cubicBezTo>
                  <a:pt x="4626211" y="178821"/>
                  <a:pt x="4623423" y="183528"/>
                  <a:pt x="4611133" y="184057"/>
                </a:cubicBezTo>
                <a:cubicBezTo>
                  <a:pt x="4598843" y="184586"/>
                  <a:pt x="4581575" y="185603"/>
                  <a:pt x="4559328" y="187109"/>
                </a:cubicBezTo>
                <a:cubicBezTo>
                  <a:pt x="4561892" y="199942"/>
                  <a:pt x="4562078" y="217970"/>
                  <a:pt x="4559888" y="241193"/>
                </a:cubicBezTo>
                <a:cubicBezTo>
                  <a:pt x="4557697" y="264416"/>
                  <a:pt x="4550894" y="281047"/>
                  <a:pt x="4539479" y="291085"/>
                </a:cubicBezTo>
                <a:cubicBezTo>
                  <a:pt x="4528064" y="301123"/>
                  <a:pt x="4520332" y="302534"/>
                  <a:pt x="4516283" y="295318"/>
                </a:cubicBezTo>
                <a:cubicBezTo>
                  <a:pt x="4512233" y="288101"/>
                  <a:pt x="4505390" y="280413"/>
                  <a:pt x="4495752" y="272254"/>
                </a:cubicBezTo>
                <a:cubicBezTo>
                  <a:pt x="4486114" y="264094"/>
                  <a:pt x="4485700" y="260886"/>
                  <a:pt x="4494511" y="262629"/>
                </a:cubicBezTo>
                <a:cubicBezTo>
                  <a:pt x="4503321" y="264372"/>
                  <a:pt x="4511274" y="265224"/>
                  <a:pt x="4518368" y="265183"/>
                </a:cubicBezTo>
                <a:cubicBezTo>
                  <a:pt x="4525463" y="265142"/>
                  <a:pt x="4530421" y="257498"/>
                  <a:pt x="4533242" y="242251"/>
                </a:cubicBezTo>
                <a:cubicBezTo>
                  <a:pt x="4536064" y="227004"/>
                  <a:pt x="4536362" y="209993"/>
                  <a:pt x="4534138" y="191219"/>
                </a:cubicBezTo>
                <a:cubicBezTo>
                  <a:pt x="4517507" y="194583"/>
                  <a:pt x="4505678" y="196703"/>
                  <a:pt x="4498651" y="197578"/>
                </a:cubicBezTo>
                <a:cubicBezTo>
                  <a:pt x="4491625" y="198453"/>
                  <a:pt x="4483998" y="195465"/>
                  <a:pt x="4475771" y="188615"/>
                </a:cubicBezTo>
                <a:lnTo>
                  <a:pt x="4471395" y="181034"/>
                </a:lnTo>
                <a:lnTo>
                  <a:pt x="4471111" y="182673"/>
                </a:lnTo>
                <a:cubicBezTo>
                  <a:pt x="4470277" y="192250"/>
                  <a:pt x="4467669" y="204927"/>
                  <a:pt x="4463287" y="220703"/>
                </a:cubicBezTo>
                <a:cubicBezTo>
                  <a:pt x="4458906" y="236479"/>
                  <a:pt x="4451265" y="248705"/>
                  <a:pt x="4440366" y="257380"/>
                </a:cubicBezTo>
                <a:cubicBezTo>
                  <a:pt x="4429466" y="266054"/>
                  <a:pt x="4422958" y="265956"/>
                  <a:pt x="4420842" y="257084"/>
                </a:cubicBezTo>
                <a:cubicBezTo>
                  <a:pt x="4418726" y="248213"/>
                  <a:pt x="4415504" y="239463"/>
                  <a:pt x="4411177" y="230836"/>
                </a:cubicBezTo>
                <a:cubicBezTo>
                  <a:pt x="4406850" y="222209"/>
                  <a:pt x="4406758" y="218617"/>
                  <a:pt x="4410902" y="220062"/>
                </a:cubicBezTo>
                <a:cubicBezTo>
                  <a:pt x="4415046" y="221507"/>
                  <a:pt x="4419604" y="223633"/>
                  <a:pt x="4424576" y="226441"/>
                </a:cubicBezTo>
                <a:cubicBezTo>
                  <a:pt x="4429548" y="229249"/>
                  <a:pt x="4434071" y="226126"/>
                  <a:pt x="4438148" y="217071"/>
                </a:cubicBezTo>
                <a:cubicBezTo>
                  <a:pt x="4442224" y="208016"/>
                  <a:pt x="4445327" y="196615"/>
                  <a:pt x="4447457" y="182867"/>
                </a:cubicBezTo>
                <a:cubicBezTo>
                  <a:pt x="4449586" y="169118"/>
                  <a:pt x="4449946" y="160366"/>
                  <a:pt x="4448535" y="156608"/>
                </a:cubicBezTo>
                <a:cubicBezTo>
                  <a:pt x="4447124" y="152851"/>
                  <a:pt x="4445259" y="150348"/>
                  <a:pt x="4442940" y="149100"/>
                </a:cubicBezTo>
                <a:cubicBezTo>
                  <a:pt x="4439413" y="159586"/>
                  <a:pt x="4431335" y="173975"/>
                  <a:pt x="4418706" y="192267"/>
                </a:cubicBezTo>
                <a:cubicBezTo>
                  <a:pt x="4406077" y="210560"/>
                  <a:pt x="4392922" y="222833"/>
                  <a:pt x="4379242" y="229086"/>
                </a:cubicBezTo>
                <a:cubicBezTo>
                  <a:pt x="4365561" y="235340"/>
                  <a:pt x="4361525" y="234692"/>
                  <a:pt x="4367135" y="227143"/>
                </a:cubicBezTo>
                <a:cubicBezTo>
                  <a:pt x="4372744" y="219594"/>
                  <a:pt x="4379401" y="210685"/>
                  <a:pt x="4387106" y="200416"/>
                </a:cubicBezTo>
                <a:cubicBezTo>
                  <a:pt x="4394811" y="190148"/>
                  <a:pt x="4402858" y="177671"/>
                  <a:pt x="4411248" y="162987"/>
                </a:cubicBezTo>
                <a:cubicBezTo>
                  <a:pt x="4419638" y="148303"/>
                  <a:pt x="4423833" y="134734"/>
                  <a:pt x="4423833" y="122282"/>
                </a:cubicBezTo>
                <a:cubicBezTo>
                  <a:pt x="4420849" y="122282"/>
                  <a:pt x="4416372" y="122706"/>
                  <a:pt x="4410404" y="123553"/>
                </a:cubicBezTo>
                <a:cubicBezTo>
                  <a:pt x="4404435" y="124401"/>
                  <a:pt x="4398161" y="122570"/>
                  <a:pt x="4391582" y="118060"/>
                </a:cubicBezTo>
                <a:cubicBezTo>
                  <a:pt x="4385003" y="113549"/>
                  <a:pt x="4387241" y="109944"/>
                  <a:pt x="4398297" y="107245"/>
                </a:cubicBezTo>
                <a:cubicBezTo>
                  <a:pt x="4409353" y="104545"/>
                  <a:pt x="4421731" y="101269"/>
                  <a:pt x="4435431" y="97417"/>
                </a:cubicBezTo>
                <a:cubicBezTo>
                  <a:pt x="4449132" y="93564"/>
                  <a:pt x="4460035" y="90336"/>
                  <a:pt x="4468140" y="87731"/>
                </a:cubicBezTo>
                <a:cubicBezTo>
                  <a:pt x="4474219" y="85778"/>
                  <a:pt x="4479563" y="86577"/>
                  <a:pt x="4484174" y="90129"/>
                </a:cubicBezTo>
                <a:lnTo>
                  <a:pt x="4488387" y="94443"/>
                </a:lnTo>
                <a:lnTo>
                  <a:pt x="4490278" y="90631"/>
                </a:lnTo>
                <a:cubicBezTo>
                  <a:pt x="4497122" y="78890"/>
                  <a:pt x="4502870" y="65508"/>
                  <a:pt x="4507523" y="50485"/>
                </a:cubicBezTo>
                <a:cubicBezTo>
                  <a:pt x="4512176" y="35462"/>
                  <a:pt x="4513651" y="24495"/>
                  <a:pt x="4511949" y="17583"/>
                </a:cubicBezTo>
                <a:cubicBezTo>
                  <a:pt x="4510246" y="10672"/>
                  <a:pt x="4512895" y="8118"/>
                  <a:pt x="4519894" y="9922"/>
                </a:cubicBezTo>
                <a:close/>
                <a:moveTo>
                  <a:pt x="3125056" y="9026"/>
                </a:moveTo>
                <a:cubicBezTo>
                  <a:pt x="3127593" y="9254"/>
                  <a:pt x="3130730" y="9892"/>
                  <a:pt x="3134467" y="10940"/>
                </a:cubicBezTo>
                <a:cubicBezTo>
                  <a:pt x="3149416" y="15131"/>
                  <a:pt x="3156022" y="21035"/>
                  <a:pt x="3154286" y="28652"/>
                </a:cubicBezTo>
                <a:cubicBezTo>
                  <a:pt x="3152549" y="36269"/>
                  <a:pt x="3151271" y="44578"/>
                  <a:pt x="3150450" y="53578"/>
                </a:cubicBezTo>
                <a:cubicBezTo>
                  <a:pt x="3149629" y="62578"/>
                  <a:pt x="3149219" y="72233"/>
                  <a:pt x="3149219" y="82543"/>
                </a:cubicBezTo>
                <a:cubicBezTo>
                  <a:pt x="3156938" y="81146"/>
                  <a:pt x="3166087" y="79094"/>
                  <a:pt x="3176668" y="76388"/>
                </a:cubicBezTo>
                <a:cubicBezTo>
                  <a:pt x="3187249" y="73681"/>
                  <a:pt x="3195747" y="75696"/>
                  <a:pt x="3202164" y="82431"/>
                </a:cubicBezTo>
                <a:cubicBezTo>
                  <a:pt x="3208580" y="89166"/>
                  <a:pt x="3204273" y="94500"/>
                  <a:pt x="3189243" y="98434"/>
                </a:cubicBezTo>
                <a:cubicBezTo>
                  <a:pt x="3174213" y="102368"/>
                  <a:pt x="3160824" y="105068"/>
                  <a:pt x="3149077" y="106533"/>
                </a:cubicBezTo>
                <a:lnTo>
                  <a:pt x="3147958" y="157870"/>
                </a:lnTo>
                <a:cubicBezTo>
                  <a:pt x="3175671" y="156215"/>
                  <a:pt x="3200593" y="153888"/>
                  <a:pt x="3222725" y="150890"/>
                </a:cubicBezTo>
                <a:cubicBezTo>
                  <a:pt x="3244856" y="147893"/>
                  <a:pt x="3260168" y="148483"/>
                  <a:pt x="3268660" y="152661"/>
                </a:cubicBezTo>
                <a:cubicBezTo>
                  <a:pt x="3277151" y="156839"/>
                  <a:pt x="3282777" y="162607"/>
                  <a:pt x="3285538" y="169966"/>
                </a:cubicBezTo>
                <a:cubicBezTo>
                  <a:pt x="3288298" y="177325"/>
                  <a:pt x="3282757" y="180154"/>
                  <a:pt x="3268914" y="178451"/>
                </a:cubicBezTo>
                <a:cubicBezTo>
                  <a:pt x="3255071" y="176749"/>
                  <a:pt x="3237704" y="175898"/>
                  <a:pt x="3216814" y="175898"/>
                </a:cubicBezTo>
                <a:cubicBezTo>
                  <a:pt x="3195706" y="175898"/>
                  <a:pt x="3169770" y="176983"/>
                  <a:pt x="3139005" y="179153"/>
                </a:cubicBezTo>
                <a:cubicBezTo>
                  <a:pt x="3149219" y="187821"/>
                  <a:pt x="3151559" y="194187"/>
                  <a:pt x="3146025" y="198249"/>
                </a:cubicBezTo>
                <a:cubicBezTo>
                  <a:pt x="3140490" y="202312"/>
                  <a:pt x="3133219" y="209495"/>
                  <a:pt x="3124212" y="219798"/>
                </a:cubicBezTo>
                <a:cubicBezTo>
                  <a:pt x="3115205" y="230100"/>
                  <a:pt x="3107120" y="238741"/>
                  <a:pt x="3099958" y="245720"/>
                </a:cubicBezTo>
                <a:cubicBezTo>
                  <a:pt x="3092795" y="252700"/>
                  <a:pt x="3090971" y="255996"/>
                  <a:pt x="3094484" y="255609"/>
                </a:cubicBezTo>
                <a:cubicBezTo>
                  <a:pt x="3097997" y="255223"/>
                  <a:pt x="3107127" y="254188"/>
                  <a:pt x="3121872" y="252506"/>
                </a:cubicBezTo>
                <a:cubicBezTo>
                  <a:pt x="3136617" y="250824"/>
                  <a:pt x="3155045" y="248532"/>
                  <a:pt x="3177156" y="245629"/>
                </a:cubicBezTo>
                <a:cubicBezTo>
                  <a:pt x="3169031" y="238005"/>
                  <a:pt x="3163384" y="230412"/>
                  <a:pt x="3160217" y="222850"/>
                </a:cubicBezTo>
                <a:cubicBezTo>
                  <a:pt x="3157049" y="215287"/>
                  <a:pt x="3161868" y="214399"/>
                  <a:pt x="3174674" y="220184"/>
                </a:cubicBezTo>
                <a:cubicBezTo>
                  <a:pt x="3187479" y="225970"/>
                  <a:pt x="3198474" y="232142"/>
                  <a:pt x="3207657" y="238700"/>
                </a:cubicBezTo>
                <a:cubicBezTo>
                  <a:pt x="3216841" y="245259"/>
                  <a:pt x="3223444" y="252354"/>
                  <a:pt x="3227466" y="259984"/>
                </a:cubicBezTo>
                <a:cubicBezTo>
                  <a:pt x="3231488" y="267614"/>
                  <a:pt x="3232651" y="276150"/>
                  <a:pt x="3230955" y="285591"/>
                </a:cubicBezTo>
                <a:cubicBezTo>
                  <a:pt x="3229260" y="295033"/>
                  <a:pt x="3222823" y="294894"/>
                  <a:pt x="3211646" y="285174"/>
                </a:cubicBezTo>
                <a:cubicBezTo>
                  <a:pt x="3200468" y="275455"/>
                  <a:pt x="3191440" y="266268"/>
                  <a:pt x="3184563" y="257614"/>
                </a:cubicBezTo>
                <a:cubicBezTo>
                  <a:pt x="3154150" y="263460"/>
                  <a:pt x="3129638" y="269130"/>
                  <a:pt x="3111027" y="274624"/>
                </a:cubicBezTo>
                <a:cubicBezTo>
                  <a:pt x="3092415" y="280118"/>
                  <a:pt x="3078481" y="285680"/>
                  <a:pt x="3069223" y="291309"/>
                </a:cubicBezTo>
                <a:cubicBezTo>
                  <a:pt x="3059964" y="296939"/>
                  <a:pt x="3053297" y="294463"/>
                  <a:pt x="3049221" y="283882"/>
                </a:cubicBezTo>
                <a:cubicBezTo>
                  <a:pt x="3045144" y="273302"/>
                  <a:pt x="3046087" y="266587"/>
                  <a:pt x="3052049" y="263738"/>
                </a:cubicBezTo>
                <a:cubicBezTo>
                  <a:pt x="3058011" y="260889"/>
                  <a:pt x="3064047" y="256817"/>
                  <a:pt x="3070159" y="251519"/>
                </a:cubicBezTo>
                <a:cubicBezTo>
                  <a:pt x="3076270" y="246222"/>
                  <a:pt x="3085219" y="235784"/>
                  <a:pt x="3097007" y="220204"/>
                </a:cubicBezTo>
                <a:cubicBezTo>
                  <a:pt x="3108795" y="204625"/>
                  <a:pt x="3116364" y="191558"/>
                  <a:pt x="3119715" y="181005"/>
                </a:cubicBezTo>
                <a:cubicBezTo>
                  <a:pt x="3095474" y="184396"/>
                  <a:pt x="3077639" y="187363"/>
                  <a:pt x="3066211" y="189907"/>
                </a:cubicBezTo>
                <a:cubicBezTo>
                  <a:pt x="3054782" y="192450"/>
                  <a:pt x="3044934" y="194583"/>
                  <a:pt x="3036666" y="196306"/>
                </a:cubicBezTo>
                <a:cubicBezTo>
                  <a:pt x="3028398" y="198029"/>
                  <a:pt x="3021646" y="198660"/>
                  <a:pt x="3016410" y="198199"/>
                </a:cubicBezTo>
                <a:cubicBezTo>
                  <a:pt x="3011174" y="197737"/>
                  <a:pt x="3004310" y="193885"/>
                  <a:pt x="2995819" y="186641"/>
                </a:cubicBezTo>
                <a:cubicBezTo>
                  <a:pt x="2987327" y="179397"/>
                  <a:pt x="2988215" y="175776"/>
                  <a:pt x="2998484" y="175776"/>
                </a:cubicBezTo>
                <a:cubicBezTo>
                  <a:pt x="3006989" y="175776"/>
                  <a:pt x="3015322" y="175372"/>
                  <a:pt x="3023481" y="174565"/>
                </a:cubicBezTo>
                <a:cubicBezTo>
                  <a:pt x="3031641" y="173758"/>
                  <a:pt x="3041977" y="172489"/>
                  <a:pt x="3054491" y="170760"/>
                </a:cubicBezTo>
                <a:cubicBezTo>
                  <a:pt x="3067005" y="169030"/>
                  <a:pt x="3090448" y="165764"/>
                  <a:pt x="3124822" y="160962"/>
                </a:cubicBezTo>
                <a:lnTo>
                  <a:pt x="3124822" y="109503"/>
                </a:lnTo>
                <a:cubicBezTo>
                  <a:pt x="3115978" y="111213"/>
                  <a:pt x="3108164" y="112705"/>
                  <a:pt x="3101382" y="113980"/>
                </a:cubicBezTo>
                <a:cubicBezTo>
                  <a:pt x="3094599" y="115255"/>
                  <a:pt x="3086169" y="113190"/>
                  <a:pt x="3076090" y="107784"/>
                </a:cubicBezTo>
                <a:cubicBezTo>
                  <a:pt x="3066011" y="102378"/>
                  <a:pt x="3067015" y="98539"/>
                  <a:pt x="3079101" y="96267"/>
                </a:cubicBezTo>
                <a:cubicBezTo>
                  <a:pt x="3091188" y="93995"/>
                  <a:pt x="3106428" y="90946"/>
                  <a:pt x="3124822" y="87121"/>
                </a:cubicBezTo>
                <a:lnTo>
                  <a:pt x="3124822" y="53263"/>
                </a:lnTo>
                <a:cubicBezTo>
                  <a:pt x="3124822" y="38721"/>
                  <a:pt x="3122693" y="26984"/>
                  <a:pt x="3118433" y="18051"/>
                </a:cubicBezTo>
                <a:cubicBezTo>
                  <a:pt x="3115239" y="11352"/>
                  <a:pt x="3117446" y="8343"/>
                  <a:pt x="3125056" y="9026"/>
                </a:cubicBezTo>
                <a:close/>
                <a:moveTo>
                  <a:pt x="785978" y="8605"/>
                </a:moveTo>
                <a:cubicBezTo>
                  <a:pt x="790409" y="7781"/>
                  <a:pt x="798864" y="9122"/>
                  <a:pt x="811344" y="12628"/>
                </a:cubicBezTo>
                <a:cubicBezTo>
                  <a:pt x="823091" y="16807"/>
                  <a:pt x="827473" y="22019"/>
                  <a:pt x="824488" y="28266"/>
                </a:cubicBezTo>
                <a:cubicBezTo>
                  <a:pt x="821504" y="34512"/>
                  <a:pt x="820012" y="49200"/>
                  <a:pt x="820012" y="72328"/>
                </a:cubicBezTo>
                <a:cubicBezTo>
                  <a:pt x="837701" y="69073"/>
                  <a:pt x="851798" y="65492"/>
                  <a:pt x="862305" y="61585"/>
                </a:cubicBezTo>
                <a:cubicBezTo>
                  <a:pt x="872811" y="57678"/>
                  <a:pt x="883073" y="59787"/>
                  <a:pt x="893090" y="67913"/>
                </a:cubicBezTo>
                <a:cubicBezTo>
                  <a:pt x="903108" y="76038"/>
                  <a:pt x="900544" y="81386"/>
                  <a:pt x="885399" y="83957"/>
                </a:cubicBezTo>
                <a:cubicBezTo>
                  <a:pt x="870254" y="86528"/>
                  <a:pt x="848458" y="90180"/>
                  <a:pt x="820012" y="94914"/>
                </a:cubicBezTo>
                <a:lnTo>
                  <a:pt x="820012" y="112739"/>
                </a:lnTo>
                <a:cubicBezTo>
                  <a:pt x="834052" y="129274"/>
                  <a:pt x="848017" y="144274"/>
                  <a:pt x="861908" y="157737"/>
                </a:cubicBezTo>
                <a:cubicBezTo>
                  <a:pt x="875798" y="171201"/>
                  <a:pt x="890693" y="182745"/>
                  <a:pt x="906591" y="192369"/>
                </a:cubicBezTo>
                <a:cubicBezTo>
                  <a:pt x="922489" y="201993"/>
                  <a:pt x="937146" y="209247"/>
                  <a:pt x="950562" y="214131"/>
                </a:cubicBezTo>
                <a:cubicBezTo>
                  <a:pt x="963978" y="219014"/>
                  <a:pt x="967620" y="222582"/>
                  <a:pt x="961489" y="224834"/>
                </a:cubicBezTo>
                <a:cubicBezTo>
                  <a:pt x="955357" y="227085"/>
                  <a:pt x="945268" y="228856"/>
                  <a:pt x="931222" y="230144"/>
                </a:cubicBezTo>
                <a:cubicBezTo>
                  <a:pt x="917175" y="231433"/>
                  <a:pt x="906452" y="231162"/>
                  <a:pt x="899052" y="229330"/>
                </a:cubicBezTo>
                <a:cubicBezTo>
                  <a:pt x="891652" y="227499"/>
                  <a:pt x="884992" y="222941"/>
                  <a:pt x="879071" y="215657"/>
                </a:cubicBezTo>
                <a:cubicBezTo>
                  <a:pt x="873150" y="208372"/>
                  <a:pt x="865207" y="197585"/>
                  <a:pt x="855244" y="183294"/>
                </a:cubicBezTo>
                <a:cubicBezTo>
                  <a:pt x="845280" y="169003"/>
                  <a:pt x="833462" y="151216"/>
                  <a:pt x="819788" y="129932"/>
                </a:cubicBezTo>
                <a:lnTo>
                  <a:pt x="818730" y="207681"/>
                </a:lnTo>
                <a:cubicBezTo>
                  <a:pt x="831237" y="206962"/>
                  <a:pt x="840200" y="205079"/>
                  <a:pt x="845619" y="202034"/>
                </a:cubicBezTo>
                <a:cubicBezTo>
                  <a:pt x="851039" y="198989"/>
                  <a:pt x="858130" y="202092"/>
                  <a:pt x="866893" y="211343"/>
                </a:cubicBezTo>
                <a:cubicBezTo>
                  <a:pt x="875656" y="220595"/>
                  <a:pt x="872281" y="225719"/>
                  <a:pt x="856770" y="226716"/>
                </a:cubicBezTo>
                <a:cubicBezTo>
                  <a:pt x="841258" y="227713"/>
                  <a:pt x="828585" y="228917"/>
                  <a:pt x="818750" y="230327"/>
                </a:cubicBezTo>
                <a:cubicBezTo>
                  <a:pt x="818750" y="250933"/>
                  <a:pt x="817686" y="269785"/>
                  <a:pt x="815556" y="286884"/>
                </a:cubicBezTo>
                <a:cubicBezTo>
                  <a:pt x="813426" y="303982"/>
                  <a:pt x="808078" y="306882"/>
                  <a:pt x="799512" y="295582"/>
                </a:cubicBezTo>
                <a:cubicBezTo>
                  <a:pt x="790945" y="284282"/>
                  <a:pt x="787941" y="275075"/>
                  <a:pt x="790498" y="267960"/>
                </a:cubicBezTo>
                <a:cubicBezTo>
                  <a:pt x="793055" y="260845"/>
                  <a:pt x="794761" y="249312"/>
                  <a:pt x="795615" y="233359"/>
                </a:cubicBezTo>
                <a:cubicBezTo>
                  <a:pt x="785875" y="235055"/>
                  <a:pt x="777133" y="236757"/>
                  <a:pt x="769387" y="238466"/>
                </a:cubicBezTo>
                <a:cubicBezTo>
                  <a:pt x="761642" y="240176"/>
                  <a:pt x="753648" y="237178"/>
                  <a:pt x="745407" y="229473"/>
                </a:cubicBezTo>
                <a:lnTo>
                  <a:pt x="740489" y="221121"/>
                </a:lnTo>
                <a:lnTo>
                  <a:pt x="735183" y="227133"/>
                </a:lnTo>
                <a:cubicBezTo>
                  <a:pt x="721699" y="241051"/>
                  <a:pt x="707330" y="251313"/>
                  <a:pt x="692076" y="257919"/>
                </a:cubicBezTo>
                <a:cubicBezTo>
                  <a:pt x="676822" y="264525"/>
                  <a:pt x="677162" y="259730"/>
                  <a:pt x="693094" y="243533"/>
                </a:cubicBezTo>
                <a:cubicBezTo>
                  <a:pt x="709026" y="227336"/>
                  <a:pt x="725647" y="206996"/>
                  <a:pt x="742956" y="182511"/>
                </a:cubicBezTo>
                <a:cubicBezTo>
                  <a:pt x="760265" y="158026"/>
                  <a:pt x="774834" y="130712"/>
                  <a:pt x="786662" y="100571"/>
                </a:cubicBezTo>
                <a:cubicBezTo>
                  <a:pt x="769299" y="106512"/>
                  <a:pt x="757399" y="109914"/>
                  <a:pt x="750962" y="110775"/>
                </a:cubicBezTo>
                <a:cubicBezTo>
                  <a:pt x="744526" y="111636"/>
                  <a:pt x="735888" y="108340"/>
                  <a:pt x="725050" y="100886"/>
                </a:cubicBezTo>
                <a:cubicBezTo>
                  <a:pt x="714211" y="93432"/>
                  <a:pt x="715897" y="89169"/>
                  <a:pt x="730106" y="88098"/>
                </a:cubicBezTo>
                <a:cubicBezTo>
                  <a:pt x="744316" y="87026"/>
                  <a:pt x="766152" y="83302"/>
                  <a:pt x="795615" y="76927"/>
                </a:cubicBezTo>
                <a:cubicBezTo>
                  <a:pt x="795615" y="47667"/>
                  <a:pt x="791997" y="27882"/>
                  <a:pt x="784760" y="17573"/>
                </a:cubicBezTo>
                <a:cubicBezTo>
                  <a:pt x="781141" y="12418"/>
                  <a:pt x="781547" y="9429"/>
                  <a:pt x="785978" y="8605"/>
                </a:cubicBezTo>
                <a:close/>
                <a:moveTo>
                  <a:pt x="4111379" y="6035"/>
                </a:moveTo>
                <a:cubicBezTo>
                  <a:pt x="4112726" y="5966"/>
                  <a:pt x="4114387" y="6214"/>
                  <a:pt x="4116361" y="6779"/>
                </a:cubicBezTo>
                <a:cubicBezTo>
                  <a:pt x="4124256" y="9037"/>
                  <a:pt x="4130875" y="11716"/>
                  <a:pt x="4136220" y="14816"/>
                </a:cubicBezTo>
                <a:cubicBezTo>
                  <a:pt x="4141565" y="17915"/>
                  <a:pt x="4143152" y="21483"/>
                  <a:pt x="4140981" y="25519"/>
                </a:cubicBezTo>
                <a:cubicBezTo>
                  <a:pt x="4138811" y="29554"/>
                  <a:pt x="4137346" y="34943"/>
                  <a:pt x="4136586" y="41685"/>
                </a:cubicBezTo>
                <a:cubicBezTo>
                  <a:pt x="4153420" y="37602"/>
                  <a:pt x="4167192" y="34241"/>
                  <a:pt x="4177902" y="31603"/>
                </a:cubicBezTo>
                <a:cubicBezTo>
                  <a:pt x="4188612" y="28964"/>
                  <a:pt x="4197385" y="31291"/>
                  <a:pt x="4204222" y="38582"/>
                </a:cubicBezTo>
                <a:cubicBezTo>
                  <a:pt x="4211059" y="45873"/>
                  <a:pt x="4207026" y="50794"/>
                  <a:pt x="4192125" y="53344"/>
                </a:cubicBezTo>
                <a:cubicBezTo>
                  <a:pt x="4177224" y="55894"/>
                  <a:pt x="4158121" y="59536"/>
                  <a:pt x="4134816" y="64271"/>
                </a:cubicBezTo>
                <a:lnTo>
                  <a:pt x="4131479" y="81261"/>
                </a:lnTo>
                <a:cubicBezTo>
                  <a:pt x="4145614" y="78914"/>
                  <a:pt x="4157144" y="76201"/>
                  <a:pt x="4166070" y="73122"/>
                </a:cubicBezTo>
                <a:cubicBezTo>
                  <a:pt x="4174996" y="70043"/>
                  <a:pt x="4183165" y="71935"/>
                  <a:pt x="4190579" y="78799"/>
                </a:cubicBezTo>
                <a:cubicBezTo>
                  <a:pt x="4197992" y="85663"/>
                  <a:pt x="4195611" y="90156"/>
                  <a:pt x="4183437" y="92279"/>
                </a:cubicBezTo>
                <a:cubicBezTo>
                  <a:pt x="4171262" y="94402"/>
                  <a:pt x="4152851" y="97458"/>
                  <a:pt x="4128203" y="101446"/>
                </a:cubicBezTo>
                <a:cubicBezTo>
                  <a:pt x="4126033" y="110833"/>
                  <a:pt x="4123720" y="117303"/>
                  <a:pt x="4121265" y="120857"/>
                </a:cubicBezTo>
                <a:cubicBezTo>
                  <a:pt x="4134477" y="119162"/>
                  <a:pt x="4146773" y="117052"/>
                  <a:pt x="4158155" y="114529"/>
                </a:cubicBezTo>
                <a:cubicBezTo>
                  <a:pt x="4169536" y="112006"/>
                  <a:pt x="4180476" y="109449"/>
                  <a:pt x="4190975" y="106858"/>
                </a:cubicBezTo>
                <a:cubicBezTo>
                  <a:pt x="4201475" y="104267"/>
                  <a:pt x="4210994" y="107418"/>
                  <a:pt x="4219533" y="116310"/>
                </a:cubicBezTo>
                <a:cubicBezTo>
                  <a:pt x="4228072" y="125202"/>
                  <a:pt x="4225207" y="129905"/>
                  <a:pt x="4210936" y="130421"/>
                </a:cubicBezTo>
                <a:cubicBezTo>
                  <a:pt x="4196666" y="130936"/>
                  <a:pt x="4178265" y="132517"/>
                  <a:pt x="4155733" y="135162"/>
                </a:cubicBezTo>
                <a:cubicBezTo>
                  <a:pt x="4167359" y="141280"/>
                  <a:pt x="4181911" y="150521"/>
                  <a:pt x="4199389" y="162885"/>
                </a:cubicBezTo>
                <a:cubicBezTo>
                  <a:pt x="4216868" y="175250"/>
                  <a:pt x="4230667" y="184386"/>
                  <a:pt x="4240786" y="190294"/>
                </a:cubicBezTo>
                <a:cubicBezTo>
                  <a:pt x="4250906" y="196201"/>
                  <a:pt x="4263731" y="202166"/>
                  <a:pt x="4279264" y="208189"/>
                </a:cubicBezTo>
                <a:cubicBezTo>
                  <a:pt x="4294796" y="214212"/>
                  <a:pt x="4294735" y="218638"/>
                  <a:pt x="4279081" y="221466"/>
                </a:cubicBezTo>
                <a:cubicBezTo>
                  <a:pt x="4263426" y="224294"/>
                  <a:pt x="4250326" y="225481"/>
                  <a:pt x="4239779" y="225027"/>
                </a:cubicBezTo>
                <a:cubicBezTo>
                  <a:pt x="4229232" y="224572"/>
                  <a:pt x="4220459" y="219970"/>
                  <a:pt x="4213460" y="211221"/>
                </a:cubicBezTo>
                <a:cubicBezTo>
                  <a:pt x="4209960" y="206846"/>
                  <a:pt x="4205944" y="202121"/>
                  <a:pt x="4201411" y="197046"/>
                </a:cubicBezTo>
                <a:lnTo>
                  <a:pt x="4190985" y="185843"/>
                </a:lnTo>
                <a:lnTo>
                  <a:pt x="4192766" y="197405"/>
                </a:lnTo>
                <a:cubicBezTo>
                  <a:pt x="4189361" y="203333"/>
                  <a:pt x="4187659" y="212313"/>
                  <a:pt x="4187659" y="224345"/>
                </a:cubicBezTo>
                <a:cubicBezTo>
                  <a:pt x="4187659" y="236513"/>
                  <a:pt x="4188079" y="246819"/>
                  <a:pt x="4188920" y="255263"/>
                </a:cubicBezTo>
                <a:cubicBezTo>
                  <a:pt x="4189761" y="263708"/>
                  <a:pt x="4189503" y="271558"/>
                  <a:pt x="4188147" y="278816"/>
                </a:cubicBezTo>
                <a:cubicBezTo>
                  <a:pt x="4186791" y="286073"/>
                  <a:pt x="4183409" y="293079"/>
                  <a:pt x="4178004" y="299835"/>
                </a:cubicBezTo>
                <a:cubicBezTo>
                  <a:pt x="4172598" y="306590"/>
                  <a:pt x="4168179" y="305919"/>
                  <a:pt x="4164747" y="297820"/>
                </a:cubicBezTo>
                <a:cubicBezTo>
                  <a:pt x="4161315" y="289722"/>
                  <a:pt x="4159175" y="284405"/>
                  <a:pt x="4158328" y="281868"/>
                </a:cubicBezTo>
                <a:cubicBezTo>
                  <a:pt x="4157480" y="279331"/>
                  <a:pt x="4156608" y="276998"/>
                  <a:pt x="4155713" y="274868"/>
                </a:cubicBezTo>
                <a:cubicBezTo>
                  <a:pt x="4154818" y="272739"/>
                  <a:pt x="4150036" y="271881"/>
                  <a:pt x="4141368" y="272294"/>
                </a:cubicBezTo>
                <a:cubicBezTo>
                  <a:pt x="4132700" y="272708"/>
                  <a:pt x="4121149" y="274054"/>
                  <a:pt x="4106716" y="276333"/>
                </a:cubicBezTo>
                <a:cubicBezTo>
                  <a:pt x="4105007" y="287416"/>
                  <a:pt x="4101571" y="293239"/>
                  <a:pt x="4096410" y="293802"/>
                </a:cubicBezTo>
                <a:cubicBezTo>
                  <a:pt x="4091248" y="294365"/>
                  <a:pt x="4087905" y="290641"/>
                  <a:pt x="4086379" y="282631"/>
                </a:cubicBezTo>
                <a:cubicBezTo>
                  <a:pt x="4084853" y="274621"/>
                  <a:pt x="4084300" y="266082"/>
                  <a:pt x="4084720" y="257013"/>
                </a:cubicBezTo>
                <a:cubicBezTo>
                  <a:pt x="4085141" y="247945"/>
                  <a:pt x="4085565" y="236703"/>
                  <a:pt x="4085992" y="223287"/>
                </a:cubicBezTo>
                <a:cubicBezTo>
                  <a:pt x="4086419" y="209871"/>
                  <a:pt x="4085887" y="199833"/>
                  <a:pt x="4084395" y="193173"/>
                </a:cubicBezTo>
                <a:lnTo>
                  <a:pt x="4082817" y="191551"/>
                </a:lnTo>
                <a:lnTo>
                  <a:pt x="4065998" y="208720"/>
                </a:lnTo>
                <a:cubicBezTo>
                  <a:pt x="4048595" y="224868"/>
                  <a:pt x="4031796" y="235557"/>
                  <a:pt x="4015599" y="240786"/>
                </a:cubicBezTo>
                <a:cubicBezTo>
                  <a:pt x="3994004" y="247759"/>
                  <a:pt x="3987469" y="247721"/>
                  <a:pt x="3995994" y="240674"/>
                </a:cubicBezTo>
                <a:cubicBezTo>
                  <a:pt x="4004520" y="233627"/>
                  <a:pt x="4015691" y="224447"/>
                  <a:pt x="4029507" y="213134"/>
                </a:cubicBezTo>
                <a:cubicBezTo>
                  <a:pt x="4043323" y="201820"/>
                  <a:pt x="4054436" y="191121"/>
                  <a:pt x="4062847" y="181035"/>
                </a:cubicBezTo>
                <a:cubicBezTo>
                  <a:pt x="4071257" y="170950"/>
                  <a:pt x="4080040" y="158602"/>
                  <a:pt x="4089197" y="143993"/>
                </a:cubicBezTo>
                <a:cubicBezTo>
                  <a:pt x="4076120" y="147357"/>
                  <a:pt x="4066119" y="149687"/>
                  <a:pt x="4059194" y="150982"/>
                </a:cubicBezTo>
                <a:cubicBezTo>
                  <a:pt x="4052269" y="152277"/>
                  <a:pt x="4044473" y="149286"/>
                  <a:pt x="4035805" y="142009"/>
                </a:cubicBezTo>
                <a:cubicBezTo>
                  <a:pt x="4027136" y="134731"/>
                  <a:pt x="4029632" y="131092"/>
                  <a:pt x="4043292" y="131092"/>
                </a:cubicBezTo>
                <a:cubicBezTo>
                  <a:pt x="4054077" y="131092"/>
                  <a:pt x="4071352" y="129112"/>
                  <a:pt x="4095118" y="125151"/>
                </a:cubicBezTo>
                <a:cubicBezTo>
                  <a:pt x="4098875" y="116849"/>
                  <a:pt x="4101581" y="109931"/>
                  <a:pt x="4103237" y="104396"/>
                </a:cubicBezTo>
                <a:cubicBezTo>
                  <a:pt x="4099601" y="105210"/>
                  <a:pt x="4094711" y="106265"/>
                  <a:pt x="4088566" y="107560"/>
                </a:cubicBezTo>
                <a:cubicBezTo>
                  <a:pt x="4082421" y="108856"/>
                  <a:pt x="4075882" y="106160"/>
                  <a:pt x="4068951" y="99472"/>
                </a:cubicBezTo>
                <a:cubicBezTo>
                  <a:pt x="4062019" y="92784"/>
                  <a:pt x="4063362" y="89156"/>
                  <a:pt x="4072980" y="88586"/>
                </a:cubicBezTo>
                <a:cubicBezTo>
                  <a:pt x="4082597" y="88016"/>
                  <a:pt x="4093280" y="86633"/>
                  <a:pt x="4105027" y="84435"/>
                </a:cubicBezTo>
                <a:cubicBezTo>
                  <a:pt x="4106384" y="79620"/>
                  <a:pt x="4107489" y="73936"/>
                  <a:pt x="4108344" y="67384"/>
                </a:cubicBezTo>
                <a:cubicBezTo>
                  <a:pt x="4106241" y="68225"/>
                  <a:pt x="4102009" y="68645"/>
                  <a:pt x="4095647" y="68645"/>
                </a:cubicBezTo>
                <a:cubicBezTo>
                  <a:pt x="4089000" y="68645"/>
                  <a:pt x="4082218" y="66251"/>
                  <a:pt x="4075299" y="61463"/>
                </a:cubicBezTo>
                <a:cubicBezTo>
                  <a:pt x="4068381" y="56674"/>
                  <a:pt x="4070104" y="53690"/>
                  <a:pt x="4080468" y="52510"/>
                </a:cubicBezTo>
                <a:cubicBezTo>
                  <a:pt x="4090831" y="51330"/>
                  <a:pt x="4100584" y="49681"/>
                  <a:pt x="4109727" y="47565"/>
                </a:cubicBezTo>
                <a:cubicBezTo>
                  <a:pt x="4110501" y="33878"/>
                  <a:pt x="4109826" y="23094"/>
                  <a:pt x="4107703" y="15213"/>
                </a:cubicBezTo>
                <a:cubicBezTo>
                  <a:pt x="4106111" y="9302"/>
                  <a:pt x="4107336" y="6243"/>
                  <a:pt x="4111379" y="6035"/>
                </a:cubicBezTo>
                <a:close/>
                <a:moveTo>
                  <a:pt x="453212" y="2748"/>
                </a:moveTo>
                <a:cubicBezTo>
                  <a:pt x="454576" y="2470"/>
                  <a:pt x="456327" y="2497"/>
                  <a:pt x="458466" y="2831"/>
                </a:cubicBezTo>
                <a:cubicBezTo>
                  <a:pt x="467018" y="4167"/>
                  <a:pt x="474279" y="6131"/>
                  <a:pt x="480248" y="8722"/>
                </a:cubicBezTo>
                <a:cubicBezTo>
                  <a:pt x="486216" y="11313"/>
                  <a:pt x="488329" y="14870"/>
                  <a:pt x="486586" y="19394"/>
                </a:cubicBezTo>
                <a:cubicBezTo>
                  <a:pt x="484843" y="23918"/>
                  <a:pt x="483157" y="36028"/>
                  <a:pt x="481530" y="55725"/>
                </a:cubicBezTo>
                <a:cubicBezTo>
                  <a:pt x="503003" y="53242"/>
                  <a:pt x="519386" y="50495"/>
                  <a:pt x="530679" y="47484"/>
                </a:cubicBezTo>
                <a:cubicBezTo>
                  <a:pt x="541972" y="44472"/>
                  <a:pt x="552139" y="47189"/>
                  <a:pt x="561181" y="55633"/>
                </a:cubicBezTo>
                <a:cubicBezTo>
                  <a:pt x="570221" y="64077"/>
                  <a:pt x="568027" y="68567"/>
                  <a:pt x="554598" y="69103"/>
                </a:cubicBezTo>
                <a:cubicBezTo>
                  <a:pt x="541168" y="69639"/>
                  <a:pt x="527668" y="70755"/>
                  <a:pt x="514096" y="72450"/>
                </a:cubicBezTo>
                <a:cubicBezTo>
                  <a:pt x="500524" y="74146"/>
                  <a:pt x="489669" y="75204"/>
                  <a:pt x="481530" y="75625"/>
                </a:cubicBezTo>
                <a:cubicBezTo>
                  <a:pt x="502841" y="90980"/>
                  <a:pt x="523141" y="104325"/>
                  <a:pt x="542430" y="115659"/>
                </a:cubicBezTo>
                <a:cubicBezTo>
                  <a:pt x="561720" y="126992"/>
                  <a:pt x="582993" y="135552"/>
                  <a:pt x="606250" y="141337"/>
                </a:cubicBezTo>
                <a:cubicBezTo>
                  <a:pt x="629508" y="147123"/>
                  <a:pt x="631841" y="151989"/>
                  <a:pt x="613250" y="155937"/>
                </a:cubicBezTo>
                <a:cubicBezTo>
                  <a:pt x="594659" y="159884"/>
                  <a:pt x="579944" y="161637"/>
                  <a:pt x="569106" y="161196"/>
                </a:cubicBezTo>
                <a:cubicBezTo>
                  <a:pt x="558267" y="160756"/>
                  <a:pt x="549420" y="158019"/>
                  <a:pt x="542562" y="152986"/>
                </a:cubicBezTo>
                <a:cubicBezTo>
                  <a:pt x="535705" y="147954"/>
                  <a:pt x="527366" y="140099"/>
                  <a:pt x="517545" y="129424"/>
                </a:cubicBezTo>
                <a:cubicBezTo>
                  <a:pt x="507724" y="118748"/>
                  <a:pt x="495298" y="104450"/>
                  <a:pt x="480268" y="86531"/>
                </a:cubicBezTo>
                <a:lnTo>
                  <a:pt x="480268" y="129871"/>
                </a:lnTo>
                <a:cubicBezTo>
                  <a:pt x="480268" y="142446"/>
                  <a:pt x="478566" y="150077"/>
                  <a:pt x="475161" y="152762"/>
                </a:cubicBezTo>
                <a:cubicBezTo>
                  <a:pt x="489391" y="151189"/>
                  <a:pt x="499313" y="148883"/>
                  <a:pt x="504929" y="145844"/>
                </a:cubicBezTo>
                <a:cubicBezTo>
                  <a:pt x="510546" y="142806"/>
                  <a:pt x="516334" y="142894"/>
                  <a:pt x="522296" y="146109"/>
                </a:cubicBezTo>
                <a:cubicBezTo>
                  <a:pt x="528258" y="149324"/>
                  <a:pt x="534447" y="153441"/>
                  <a:pt x="540863" y="158460"/>
                </a:cubicBezTo>
                <a:cubicBezTo>
                  <a:pt x="547280" y="163479"/>
                  <a:pt x="548273" y="168003"/>
                  <a:pt x="543844" y="172032"/>
                </a:cubicBezTo>
                <a:cubicBezTo>
                  <a:pt x="539415" y="176060"/>
                  <a:pt x="534671" y="186285"/>
                  <a:pt x="529611" y="202706"/>
                </a:cubicBezTo>
                <a:cubicBezTo>
                  <a:pt x="524551" y="219126"/>
                  <a:pt x="517813" y="232383"/>
                  <a:pt x="509396" y="242475"/>
                </a:cubicBezTo>
                <a:cubicBezTo>
                  <a:pt x="500979" y="252567"/>
                  <a:pt x="495644" y="251231"/>
                  <a:pt x="493392" y="238466"/>
                </a:cubicBezTo>
                <a:cubicBezTo>
                  <a:pt x="468039" y="241844"/>
                  <a:pt x="450540" y="243906"/>
                  <a:pt x="440896" y="244652"/>
                </a:cubicBezTo>
                <a:cubicBezTo>
                  <a:pt x="435999" y="255002"/>
                  <a:pt x="430898" y="255677"/>
                  <a:pt x="425594" y="246677"/>
                </a:cubicBezTo>
                <a:cubicBezTo>
                  <a:pt x="420290" y="237676"/>
                  <a:pt x="415532" y="224528"/>
                  <a:pt x="411320" y="207233"/>
                </a:cubicBezTo>
                <a:cubicBezTo>
                  <a:pt x="407108" y="189937"/>
                  <a:pt x="402835" y="177488"/>
                  <a:pt x="398501" y="169885"/>
                </a:cubicBezTo>
                <a:cubicBezTo>
                  <a:pt x="394167" y="162282"/>
                  <a:pt x="395069" y="157954"/>
                  <a:pt x="401208" y="156903"/>
                </a:cubicBezTo>
                <a:cubicBezTo>
                  <a:pt x="407346" y="155852"/>
                  <a:pt x="412948" y="155964"/>
                  <a:pt x="418015" y="157239"/>
                </a:cubicBezTo>
                <a:cubicBezTo>
                  <a:pt x="423081" y="158514"/>
                  <a:pt x="438244" y="158107"/>
                  <a:pt x="463502" y="156018"/>
                </a:cubicBezTo>
                <a:cubicBezTo>
                  <a:pt x="454996" y="143335"/>
                  <a:pt x="451809" y="132798"/>
                  <a:pt x="453939" y="124408"/>
                </a:cubicBezTo>
                <a:cubicBezTo>
                  <a:pt x="456068" y="116018"/>
                  <a:pt x="457133" y="104667"/>
                  <a:pt x="457133" y="90356"/>
                </a:cubicBezTo>
                <a:cubicBezTo>
                  <a:pt x="443690" y="113498"/>
                  <a:pt x="426781" y="131574"/>
                  <a:pt x="406406" y="144583"/>
                </a:cubicBezTo>
                <a:cubicBezTo>
                  <a:pt x="386032" y="157592"/>
                  <a:pt x="368536" y="166277"/>
                  <a:pt x="353920" y="170638"/>
                </a:cubicBezTo>
                <a:cubicBezTo>
                  <a:pt x="339303" y="174999"/>
                  <a:pt x="339202" y="171981"/>
                  <a:pt x="353614" y="161583"/>
                </a:cubicBezTo>
                <a:cubicBezTo>
                  <a:pt x="368027" y="151185"/>
                  <a:pt x="383651" y="138838"/>
                  <a:pt x="400485" y="124540"/>
                </a:cubicBezTo>
                <a:cubicBezTo>
                  <a:pt x="417319" y="110243"/>
                  <a:pt x="431943" y="95016"/>
                  <a:pt x="444355" y="78860"/>
                </a:cubicBezTo>
                <a:cubicBezTo>
                  <a:pt x="427548" y="82265"/>
                  <a:pt x="414908" y="84818"/>
                  <a:pt x="406437" y="86521"/>
                </a:cubicBezTo>
                <a:cubicBezTo>
                  <a:pt x="397965" y="88223"/>
                  <a:pt x="389186" y="85012"/>
                  <a:pt x="380097" y="76886"/>
                </a:cubicBezTo>
                <a:cubicBezTo>
                  <a:pt x="371008" y="68761"/>
                  <a:pt x="372874" y="64698"/>
                  <a:pt x="385692" y="64698"/>
                </a:cubicBezTo>
                <a:cubicBezTo>
                  <a:pt x="396056" y="64698"/>
                  <a:pt x="406583" y="64284"/>
                  <a:pt x="417272" y="63457"/>
                </a:cubicBezTo>
                <a:cubicBezTo>
                  <a:pt x="427961" y="62629"/>
                  <a:pt x="441248" y="61083"/>
                  <a:pt x="457133" y="58818"/>
                </a:cubicBezTo>
                <a:cubicBezTo>
                  <a:pt x="457133" y="37100"/>
                  <a:pt x="455217" y="22005"/>
                  <a:pt x="451385" y="13534"/>
                </a:cubicBezTo>
                <a:cubicBezTo>
                  <a:pt x="448511" y="7180"/>
                  <a:pt x="449120" y="3585"/>
                  <a:pt x="453212" y="2748"/>
                </a:cubicBezTo>
                <a:close/>
                <a:moveTo>
                  <a:pt x="2464466" y="566"/>
                </a:moveTo>
                <a:cubicBezTo>
                  <a:pt x="2465935" y="362"/>
                  <a:pt x="2467843" y="479"/>
                  <a:pt x="2470192" y="918"/>
                </a:cubicBezTo>
                <a:cubicBezTo>
                  <a:pt x="2479585" y="2675"/>
                  <a:pt x="2487698" y="5113"/>
                  <a:pt x="2494527" y="8233"/>
                </a:cubicBezTo>
                <a:cubicBezTo>
                  <a:pt x="2501357" y="11353"/>
                  <a:pt x="2503260" y="15406"/>
                  <a:pt x="2500235" y="20391"/>
                </a:cubicBezTo>
                <a:cubicBezTo>
                  <a:pt x="2497210" y="25376"/>
                  <a:pt x="2495318" y="31626"/>
                  <a:pt x="2494558" y="39141"/>
                </a:cubicBezTo>
                <a:cubicBezTo>
                  <a:pt x="2511813" y="37500"/>
                  <a:pt x="2525683" y="35387"/>
                  <a:pt x="2536169" y="32803"/>
                </a:cubicBezTo>
                <a:cubicBezTo>
                  <a:pt x="2546655" y="30219"/>
                  <a:pt x="2555746" y="32861"/>
                  <a:pt x="2563445" y="40729"/>
                </a:cubicBezTo>
                <a:cubicBezTo>
                  <a:pt x="2571143" y="48596"/>
                  <a:pt x="2569922" y="53090"/>
                  <a:pt x="2559782" y="54209"/>
                </a:cubicBezTo>
                <a:cubicBezTo>
                  <a:pt x="2549642" y="55328"/>
                  <a:pt x="2539485" y="56311"/>
                  <a:pt x="2529312" y="57159"/>
                </a:cubicBezTo>
                <a:cubicBezTo>
                  <a:pt x="2519138" y="58007"/>
                  <a:pt x="2507465" y="59163"/>
                  <a:pt x="2494293" y="60628"/>
                </a:cubicBezTo>
                <a:lnTo>
                  <a:pt x="2493276" y="74892"/>
                </a:lnTo>
                <a:cubicBezTo>
                  <a:pt x="2503043" y="74078"/>
                  <a:pt x="2511243" y="73024"/>
                  <a:pt x="2517876" y="71728"/>
                </a:cubicBezTo>
                <a:cubicBezTo>
                  <a:pt x="2524510" y="70433"/>
                  <a:pt x="2531007" y="73315"/>
                  <a:pt x="2537369" y="80376"/>
                </a:cubicBezTo>
                <a:cubicBezTo>
                  <a:pt x="2543731" y="87436"/>
                  <a:pt x="2541011" y="91503"/>
                  <a:pt x="2529210" y="92574"/>
                </a:cubicBezTo>
                <a:cubicBezTo>
                  <a:pt x="2517408" y="93646"/>
                  <a:pt x="2502890" y="95233"/>
                  <a:pt x="2485656" y="97336"/>
                </a:cubicBezTo>
                <a:cubicBezTo>
                  <a:pt x="2468421" y="99438"/>
                  <a:pt x="2455616" y="101141"/>
                  <a:pt x="2447240" y="102443"/>
                </a:cubicBezTo>
                <a:cubicBezTo>
                  <a:pt x="2438863" y="103745"/>
                  <a:pt x="2431223" y="100971"/>
                  <a:pt x="2424318" y="94121"/>
                </a:cubicBezTo>
                <a:cubicBezTo>
                  <a:pt x="2417413" y="87270"/>
                  <a:pt x="2418668" y="83845"/>
                  <a:pt x="2428082" y="83845"/>
                </a:cubicBezTo>
                <a:cubicBezTo>
                  <a:pt x="2435516" y="83845"/>
                  <a:pt x="2449536" y="82319"/>
                  <a:pt x="2470141" y="79267"/>
                </a:cubicBezTo>
                <a:lnTo>
                  <a:pt x="2470141" y="62277"/>
                </a:lnTo>
                <a:cubicBezTo>
                  <a:pt x="2454880" y="64759"/>
                  <a:pt x="2441736" y="66868"/>
                  <a:pt x="2430707" y="68605"/>
                </a:cubicBezTo>
                <a:cubicBezTo>
                  <a:pt x="2419679" y="70341"/>
                  <a:pt x="2410726" y="67570"/>
                  <a:pt x="2403848" y="60293"/>
                </a:cubicBezTo>
                <a:cubicBezTo>
                  <a:pt x="2396971" y="53015"/>
                  <a:pt x="2397391" y="49376"/>
                  <a:pt x="2405110" y="49376"/>
                </a:cubicBezTo>
                <a:cubicBezTo>
                  <a:pt x="2410387" y="49376"/>
                  <a:pt x="2418794" y="48963"/>
                  <a:pt x="2430331" y="48135"/>
                </a:cubicBezTo>
                <a:cubicBezTo>
                  <a:pt x="2441868" y="47308"/>
                  <a:pt x="2455138" y="45768"/>
                  <a:pt x="2470141" y="43516"/>
                </a:cubicBezTo>
                <a:cubicBezTo>
                  <a:pt x="2470141" y="30439"/>
                  <a:pt x="2467801" y="19631"/>
                  <a:pt x="2463121" y="11092"/>
                </a:cubicBezTo>
                <a:cubicBezTo>
                  <a:pt x="2459611" y="4688"/>
                  <a:pt x="2460059" y="1179"/>
                  <a:pt x="2464466" y="566"/>
                </a:cubicBezTo>
                <a:close/>
                <a:moveTo>
                  <a:pt x="1859184" y="339"/>
                </a:moveTo>
                <a:cubicBezTo>
                  <a:pt x="1865736" y="1709"/>
                  <a:pt x="1873634" y="5483"/>
                  <a:pt x="1882879" y="11662"/>
                </a:cubicBezTo>
                <a:cubicBezTo>
                  <a:pt x="1892124" y="17841"/>
                  <a:pt x="1895253" y="21938"/>
                  <a:pt x="1892269" y="23952"/>
                </a:cubicBezTo>
                <a:cubicBezTo>
                  <a:pt x="1889285" y="25966"/>
                  <a:pt x="1885483" y="30548"/>
                  <a:pt x="1880865" y="37697"/>
                </a:cubicBezTo>
                <a:cubicBezTo>
                  <a:pt x="1876246" y="44846"/>
                  <a:pt x="1870820" y="52988"/>
                  <a:pt x="1864586" y="62124"/>
                </a:cubicBezTo>
                <a:cubicBezTo>
                  <a:pt x="1858353" y="71260"/>
                  <a:pt x="1853751" y="76791"/>
                  <a:pt x="1850781" y="78717"/>
                </a:cubicBezTo>
                <a:cubicBezTo>
                  <a:pt x="1873909" y="77090"/>
                  <a:pt x="1890231" y="74767"/>
                  <a:pt x="1899747" y="71748"/>
                </a:cubicBezTo>
                <a:cubicBezTo>
                  <a:pt x="1909263" y="68730"/>
                  <a:pt x="1918036" y="69968"/>
                  <a:pt x="1926067" y="75462"/>
                </a:cubicBezTo>
                <a:cubicBezTo>
                  <a:pt x="1934097" y="80956"/>
                  <a:pt x="1941222" y="87857"/>
                  <a:pt x="1947442" y="96166"/>
                </a:cubicBezTo>
                <a:cubicBezTo>
                  <a:pt x="1953661" y="104474"/>
                  <a:pt x="1951440" y="109398"/>
                  <a:pt x="1940778" y="110938"/>
                </a:cubicBezTo>
                <a:cubicBezTo>
                  <a:pt x="1930116" y="112478"/>
                  <a:pt x="1917320" y="117307"/>
                  <a:pt x="1902392" y="125425"/>
                </a:cubicBezTo>
                <a:cubicBezTo>
                  <a:pt x="1887464" y="133544"/>
                  <a:pt x="1881529" y="134036"/>
                  <a:pt x="1884588" y="126901"/>
                </a:cubicBezTo>
                <a:cubicBezTo>
                  <a:pt x="1887647" y="119765"/>
                  <a:pt x="1891265" y="112766"/>
                  <a:pt x="1895443" y="105902"/>
                </a:cubicBezTo>
                <a:cubicBezTo>
                  <a:pt x="1899622" y="99038"/>
                  <a:pt x="1901327" y="94945"/>
                  <a:pt x="1900561" y="93622"/>
                </a:cubicBezTo>
                <a:cubicBezTo>
                  <a:pt x="1899795" y="92299"/>
                  <a:pt x="1892076" y="92269"/>
                  <a:pt x="1877405" y="93531"/>
                </a:cubicBezTo>
                <a:cubicBezTo>
                  <a:pt x="1862735" y="94792"/>
                  <a:pt x="1844497" y="96918"/>
                  <a:pt x="1822691" y="99909"/>
                </a:cubicBezTo>
                <a:cubicBezTo>
                  <a:pt x="1800885" y="102901"/>
                  <a:pt x="1780100" y="105888"/>
                  <a:pt x="1760335" y="108873"/>
                </a:cubicBezTo>
                <a:cubicBezTo>
                  <a:pt x="1740571" y="111857"/>
                  <a:pt x="1728688" y="112922"/>
                  <a:pt x="1724686" y="112067"/>
                </a:cubicBezTo>
                <a:cubicBezTo>
                  <a:pt x="1720875" y="127572"/>
                  <a:pt x="1714750" y="140384"/>
                  <a:pt x="1706313" y="150504"/>
                </a:cubicBezTo>
                <a:cubicBezTo>
                  <a:pt x="1697875" y="160623"/>
                  <a:pt x="1691730" y="160766"/>
                  <a:pt x="1687878" y="150931"/>
                </a:cubicBezTo>
                <a:cubicBezTo>
                  <a:pt x="1684025" y="141096"/>
                  <a:pt x="1684466" y="132662"/>
                  <a:pt x="1689200" y="125629"/>
                </a:cubicBezTo>
                <a:cubicBezTo>
                  <a:pt x="1693934" y="118595"/>
                  <a:pt x="1697763" y="111345"/>
                  <a:pt x="1700686" y="103877"/>
                </a:cubicBezTo>
                <a:cubicBezTo>
                  <a:pt x="1703610" y="96410"/>
                  <a:pt x="1705797" y="90350"/>
                  <a:pt x="1707249" y="85697"/>
                </a:cubicBezTo>
                <a:cubicBezTo>
                  <a:pt x="1708700" y="81044"/>
                  <a:pt x="1711918" y="80973"/>
                  <a:pt x="1716904" y="85483"/>
                </a:cubicBezTo>
                <a:cubicBezTo>
                  <a:pt x="1721889" y="89993"/>
                  <a:pt x="1724381" y="93273"/>
                  <a:pt x="1724381" y="95321"/>
                </a:cubicBezTo>
                <a:cubicBezTo>
                  <a:pt x="1733972" y="95389"/>
                  <a:pt x="1746692" y="94351"/>
                  <a:pt x="1762543" y="92208"/>
                </a:cubicBezTo>
                <a:cubicBezTo>
                  <a:pt x="1778394" y="90065"/>
                  <a:pt x="1801709" y="86965"/>
                  <a:pt x="1832488" y="82909"/>
                </a:cubicBezTo>
                <a:cubicBezTo>
                  <a:pt x="1839528" y="69602"/>
                  <a:pt x="1845165" y="55647"/>
                  <a:pt x="1849397" y="41044"/>
                </a:cubicBezTo>
                <a:cubicBezTo>
                  <a:pt x="1853629" y="26441"/>
                  <a:pt x="1854680" y="15664"/>
                  <a:pt x="1852551" y="8712"/>
                </a:cubicBezTo>
                <a:cubicBezTo>
                  <a:pt x="1850421" y="1759"/>
                  <a:pt x="1852632" y="-1032"/>
                  <a:pt x="1859184" y="3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3" name="Group 46"/>
          <p:cNvGraphicFramePr>
            <a:graphicFrameLocks noGrp="1"/>
          </p:cNvGraphicFramePr>
          <p:nvPr/>
        </p:nvGraphicFramePr>
        <p:xfrm>
          <a:off x="2135560" y="2142715"/>
          <a:ext cx="7703310" cy="914540"/>
        </p:xfrm>
        <a:graphic>
          <a:graphicData uri="http://schemas.openxmlformats.org/drawingml/2006/table">
            <a:tbl>
              <a:tblPr/>
              <a:tblGrid>
                <a:gridCol w="1085850"/>
                <a:gridCol w="1216860"/>
                <a:gridCol w="1224136"/>
                <a:gridCol w="1152128"/>
                <a:gridCol w="1440160"/>
                <a:gridCol w="1584176"/>
              </a:tblGrid>
              <a:tr h="32049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地点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55" marB="45755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植物园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55" marB="45755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动物园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55" marB="45755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游乐园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55" marB="45755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森林公园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55" marB="45755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河滨公园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55" marB="45755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54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55" marB="45755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55" marB="45755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55" marB="45755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55" marB="45755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55" marB="45755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55" marB="45755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" name="Text Box 43"/>
          <p:cNvSpPr txBox="1">
            <a:spLocks noChangeArrowheads="1"/>
          </p:cNvSpPr>
          <p:nvPr/>
        </p:nvSpPr>
        <p:spPr bwMode="auto">
          <a:xfrm>
            <a:off x="1631504" y="3150802"/>
            <a:ext cx="8712968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）最喜欢去（     ）的人数最多，最喜欢去（       ）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的人数最少。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）最喜欢去植物园的有（   ）人。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）我最喜欢去（       ），喜欢去这里的同学有（   ）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人。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75720" y="2574765"/>
            <a:ext cx="3529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744131" y="2574764"/>
            <a:ext cx="5212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934745" y="2574763"/>
            <a:ext cx="52129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320136" y="2574762"/>
            <a:ext cx="3529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815523" y="2572890"/>
            <a:ext cx="3529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42157" y="3162442"/>
            <a:ext cx="118974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游乐园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74845" y="3162442"/>
            <a:ext cx="152477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森林公园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01040" y="4590989"/>
            <a:ext cx="152477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河滨公园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970975" y="4158941"/>
            <a:ext cx="3529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9775466" y="4590988"/>
            <a:ext cx="3529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600" b="1" dirty="0">
              <a:solidFill>
                <a:srgbClr val="FF0000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624751" y="2438893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2" grpId="0"/>
      <p:bldP spid="65" grpId="0"/>
      <p:bldP spid="66" grpId="0"/>
      <p:bldP spid="77" grpId="0"/>
      <p:bldP spid="5" grpId="0"/>
      <p:bldP spid="8" grpId="0"/>
      <p:bldP spid="10" grpId="0"/>
      <p:bldP spid="78" grpId="0"/>
      <p:bldP spid="7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2198825" y="1394775"/>
            <a:ext cx="781128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下面是二（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）班部分同学最喜欢吃哪种水果 </a:t>
            </a:r>
            <a:endParaRPr lang="en-US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的统计情况。用画“正”字的方法统计数据。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780593" y="2395847"/>
          <a:ext cx="4392488" cy="161875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16582"/>
                <a:gridCol w="576064"/>
                <a:gridCol w="576064"/>
                <a:gridCol w="576064"/>
                <a:gridCol w="720080"/>
                <a:gridCol w="749675"/>
                <a:gridCol w="577959"/>
              </a:tblGrid>
              <a:tr h="490343">
                <a:tc>
                  <a:txBody>
                    <a:bodyPr/>
                    <a:lstStyle/>
                    <a:p>
                      <a:r>
                        <a:rPr lang="zh-CN" altLang="en-US" sz="15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张宇</a:t>
                      </a:r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5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刘丽</a:t>
                      </a:r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5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王明</a:t>
                      </a:r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5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于涛</a:t>
                      </a:r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5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李晓飞</a:t>
                      </a:r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5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高晓丽</a:t>
                      </a:r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5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爱美</a:t>
                      </a:r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6136">
                <a:tc>
                  <a:txBody>
                    <a:bodyPr/>
                    <a:lstStyle/>
                    <a:p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6136">
                <a:tc>
                  <a:txBody>
                    <a:bodyPr/>
                    <a:lstStyle/>
                    <a:p>
                      <a:r>
                        <a:rPr lang="zh-CN" altLang="en-US" sz="12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许多多</a:t>
                      </a:r>
                      <a:endParaRPr lang="zh-CN" altLang="en-US" sz="12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5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赵彤</a:t>
                      </a:r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5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钱红</a:t>
                      </a:r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5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孙芳</a:t>
                      </a:r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5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郑红</a:t>
                      </a:r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5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宫娜</a:t>
                      </a:r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5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方旭</a:t>
                      </a:r>
                      <a:endParaRPr lang="zh-CN" altLang="en-US" sz="15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6136">
                <a:tc>
                  <a:txBody>
                    <a:bodyPr/>
                    <a:lstStyle/>
                    <a:p>
                      <a:endParaRPr lang="zh-CN" altLang="en-US" sz="15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3909411" y="4144754"/>
          <a:ext cx="4202815" cy="147973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89957"/>
                <a:gridCol w="3612858"/>
              </a:tblGrid>
              <a:tr h="504056">
                <a:tc>
                  <a:txBody>
                    <a:bodyPr/>
                    <a:lstStyle/>
                    <a:p>
                      <a:endParaRPr lang="zh-CN" altLang="en-US" sz="15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69644">
                <a:tc>
                  <a:txBody>
                    <a:bodyPr/>
                    <a:lstStyle/>
                    <a:p>
                      <a:endParaRPr lang="zh-CN" altLang="en-US" sz="15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6034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0000" marR="70000" marT="35000" marB="35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724554" y="3645611"/>
            <a:ext cx="360825" cy="3264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81" b="94024" l="10000" r="90000">
                        <a14:backgroundMark x1="18235" y1="90040" x2="34118" y2="932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55396">
            <a:off x="4608822" y="2868304"/>
            <a:ext cx="282118" cy="4165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956" b="95674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0962" y="2835584"/>
            <a:ext cx="366239" cy="41151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956" b="95674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0961" y="3603086"/>
            <a:ext cx="366239" cy="41151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956" b="95674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98882" y="3603086"/>
            <a:ext cx="366239" cy="41151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956" b="95674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19820" y="3603086"/>
            <a:ext cx="366239" cy="41151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103090" y="2913342"/>
            <a:ext cx="360825" cy="32646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781" b="94024" l="10000" r="90000">
                        <a14:backgroundMark x1="18235" y1="90040" x2="34118" y2="932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55396">
            <a:off x="5142441" y="3612111"/>
            <a:ext cx="282118" cy="416539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781" b="94024" l="10000" r="90000">
                        <a14:backgroundMark x1="18235" y1="90040" x2="34118" y2="932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55396">
            <a:off x="5720396" y="2868304"/>
            <a:ext cx="282118" cy="416539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781" b="94024" l="10000" r="90000">
                        <a14:backgroundMark x1="18235" y1="90040" x2="34118" y2="932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55396">
            <a:off x="6401839" y="2846318"/>
            <a:ext cx="282118" cy="416539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050640" y="2920269"/>
            <a:ext cx="360825" cy="32646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781" b="94024" l="10000" r="90000">
                        <a14:backgroundMark x1="18235" y1="90040" x2="34118" y2="932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55396">
            <a:off x="7800164" y="2863343"/>
            <a:ext cx="282118" cy="416539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781" b="94024" l="10000" r="90000">
                        <a14:backgroundMark x1="18235" y1="90040" x2="34118" y2="932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55396">
            <a:off x="6370969" y="3600573"/>
            <a:ext cx="282118" cy="416539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781" b="94024" l="10000" r="90000">
                        <a14:backgroundMark x1="18235" y1="90040" x2="34118" y2="932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55396">
            <a:off x="7152588" y="3619038"/>
            <a:ext cx="282118" cy="416539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4781" b="94024" l="10000" r="90000">
                        <a14:backgroundMark x1="18235" y1="90040" x2="34118" y2="932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455396">
            <a:off x="4095389" y="4676354"/>
            <a:ext cx="282118" cy="416539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956" b="95674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94354" y="4183854"/>
            <a:ext cx="366239" cy="41151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999768" y="5216208"/>
            <a:ext cx="360825" cy="326460"/>
          </a:xfrm>
          <a:prstGeom prst="rect">
            <a:avLst/>
          </a:prstGeom>
        </p:spPr>
      </p:pic>
      <p:sp>
        <p:nvSpPr>
          <p:cNvPr id="63" name="矩形 62"/>
          <p:cNvSpPr/>
          <p:nvPr/>
        </p:nvSpPr>
        <p:spPr>
          <a:xfrm>
            <a:off x="4622274" y="459204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176642" y="4581549"/>
            <a:ext cx="595035" cy="584775"/>
            <a:chOff x="5952107" y="3989809"/>
            <a:chExt cx="595035" cy="584775"/>
          </a:xfrm>
        </p:grpSpPr>
        <p:grpSp>
          <p:nvGrpSpPr>
            <p:cNvPr id="67" name="组合 66"/>
            <p:cNvGrpSpPr/>
            <p:nvPr/>
          </p:nvGrpSpPr>
          <p:grpSpPr>
            <a:xfrm>
              <a:off x="5952107" y="3989809"/>
              <a:ext cx="595035" cy="584775"/>
              <a:chOff x="5148608" y="3871229"/>
              <a:chExt cx="595035" cy="584775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5148608" y="3871229"/>
                <a:ext cx="59503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正</a:t>
                </a:r>
                <a:endParaRPr lang="zh-CN" altLang="en-US" sz="3200" b="1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233362" y="4108712"/>
                <a:ext cx="202734" cy="26417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0" name="矩形 69"/>
              <p:cNvSpPr/>
              <p:nvPr/>
            </p:nvSpPr>
            <p:spPr>
              <a:xfrm rot="21290678">
                <a:off x="5432738" y="4235344"/>
                <a:ext cx="202734" cy="1219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71" name="矩形 70"/>
            <p:cNvSpPr/>
            <p:nvPr/>
          </p:nvSpPr>
          <p:spPr>
            <a:xfrm>
              <a:off x="6283682" y="4226585"/>
              <a:ext cx="130726" cy="1184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619459" y="5076475"/>
            <a:ext cx="595035" cy="584775"/>
            <a:chOff x="5148608" y="3871229"/>
            <a:chExt cx="595035" cy="584775"/>
          </a:xfrm>
        </p:grpSpPr>
        <p:sp>
          <p:nvSpPr>
            <p:cNvPr id="73" name="矩形 72"/>
            <p:cNvSpPr/>
            <p:nvPr/>
          </p:nvSpPr>
          <p:spPr>
            <a:xfrm>
              <a:off x="5148608" y="3871229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</a:t>
              </a:r>
              <a:endParaRPr lang="zh-CN" altLang="en-US" sz="3200" b="1" dirty="0">
                <a:solidFill>
                  <a:srgbClr val="0000FF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 rot="20765789">
              <a:off x="5228662" y="4115335"/>
              <a:ext cx="202734" cy="2434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5" name="矩形 74"/>
            <p:cNvSpPr/>
            <p:nvPr/>
          </p:nvSpPr>
          <p:spPr>
            <a:xfrm rot="21290678">
              <a:off x="5434431" y="4232536"/>
              <a:ext cx="202734" cy="1177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36871" y="4077074"/>
            <a:ext cx="595035" cy="584775"/>
            <a:chOff x="3626410" y="301896"/>
            <a:chExt cx="595035" cy="584775"/>
          </a:xfrm>
        </p:grpSpPr>
        <p:grpSp>
          <p:nvGrpSpPr>
            <p:cNvPr id="22" name="组合 21"/>
            <p:cNvGrpSpPr/>
            <p:nvPr/>
          </p:nvGrpSpPr>
          <p:grpSpPr>
            <a:xfrm>
              <a:off x="3626410" y="301896"/>
              <a:ext cx="595035" cy="584775"/>
              <a:chOff x="5114496" y="2918945"/>
              <a:chExt cx="595035" cy="584775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5114496" y="2918945"/>
                <a:ext cx="59503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正</a:t>
                </a:r>
                <a:endParaRPr lang="zh-CN" altLang="en-US" sz="3200" b="1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1290678">
                <a:off x="5225977" y="3338029"/>
                <a:ext cx="389542" cy="80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3626410" y="653823"/>
              <a:ext cx="503851" cy="1073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8624751" y="2438893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2279576" y="1537630"/>
            <a:ext cx="748883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下面是小军采集的各种标本的数量情况。根</a:t>
            </a:r>
            <a:endParaRPr lang="en-US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据统计结果完成下面各题。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834424" y="2585010"/>
          <a:ext cx="6357923" cy="9144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38100"/>
                <a:gridCol w="1400257"/>
                <a:gridCol w="1248878"/>
                <a:gridCol w="1135344"/>
                <a:gridCol w="1135344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标本种类</a:t>
                      </a:r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贝壳</a:t>
                      </a:r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海螺</a:t>
                      </a:r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珊瑚</a:t>
                      </a:r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蝴蝶</a:t>
                      </a:r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件数</a:t>
                      </a:r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31" name="组合 30"/>
          <p:cNvGrpSpPr/>
          <p:nvPr/>
        </p:nvGrpSpPr>
        <p:grpSpPr>
          <a:xfrm>
            <a:off x="2101288" y="3697868"/>
            <a:ext cx="8027160" cy="1603340"/>
            <a:chOff x="577288" y="2715766"/>
            <a:chExt cx="8027160" cy="1603340"/>
          </a:xfrm>
        </p:grpSpPr>
        <p:sp>
          <p:nvSpPr>
            <p:cNvPr id="22" name="矩形 4"/>
            <p:cNvSpPr>
              <a:spLocks noChangeArrowheads="1"/>
            </p:cNvSpPr>
            <p:nvPr/>
          </p:nvSpPr>
          <p:spPr bwMode="auto">
            <a:xfrm>
              <a:off x="577288" y="2715766"/>
              <a:ext cx="802716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）采集最多的标本是（    ），采集最少的标        </a:t>
              </a:r>
              <a:endPara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</a:t>
              </a: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本是（    ）。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>
              <a:off x="1541676" y="3795886"/>
              <a:ext cx="699076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A.</a:t>
              </a: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贝壳    </a:t>
              </a:r>
              <a:r>
                <a:rPr lang="en-US" altLang="zh-CN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B.</a:t>
              </a: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海螺   </a:t>
              </a:r>
              <a:r>
                <a:rPr lang="en-US" altLang="zh-CN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C.</a:t>
              </a: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珊瑚    </a:t>
              </a:r>
              <a:r>
                <a:rPr lang="en-US" altLang="zh-CN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D.</a:t>
              </a: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蝴蝶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6470746" y="3697868"/>
            <a:ext cx="5040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4295800" y="4110752"/>
            <a:ext cx="3600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78773" y="3157685"/>
            <a:ext cx="291401" cy="3102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48927" y="3157685"/>
            <a:ext cx="291401" cy="31020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60970" y="3168493"/>
            <a:ext cx="291401" cy="31020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70921" y="3145670"/>
            <a:ext cx="291401" cy="31020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63058" y="3157685"/>
            <a:ext cx="291401" cy="31020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33735" y="3154657"/>
            <a:ext cx="291401" cy="3102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02328" y="3145671"/>
            <a:ext cx="291401" cy="31020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92377" y="3171645"/>
            <a:ext cx="291401" cy="31020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64450" y="3145783"/>
            <a:ext cx="291401" cy="31020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33043" y="3136797"/>
            <a:ext cx="291401" cy="31020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20176" y="3126402"/>
            <a:ext cx="291401" cy="310201"/>
          </a:xfrm>
          <a:prstGeom prst="rect">
            <a:avLst/>
          </a:prstGeom>
        </p:spPr>
      </p:pic>
      <p:sp>
        <p:nvSpPr>
          <p:cNvPr id="2" name="矩形: 圆角 1"/>
          <p:cNvSpPr/>
          <p:nvPr/>
        </p:nvSpPr>
        <p:spPr>
          <a:xfrm>
            <a:off x="5735960" y="3091889"/>
            <a:ext cx="1126360" cy="386805"/>
          </a:xfrm>
          <a:prstGeom prst="roundRect">
            <a:avLst/>
          </a:prstGeom>
          <a:noFill/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/>
          <p:cNvSpPr/>
          <p:nvPr/>
        </p:nvSpPr>
        <p:spPr>
          <a:xfrm>
            <a:off x="8256385" y="3107367"/>
            <a:ext cx="595984" cy="386805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624751" y="2438893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" grpId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2101288" y="3549242"/>
            <a:ext cx="80271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）采集的珊瑚标本和蝴蝶标本一共有多少件？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4579924" y="4038744"/>
            <a:ext cx="26682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14+8=22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（件）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2082420" y="4561964"/>
            <a:ext cx="80271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）采集的海螺标本比贝壳标本多多少件？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4632370" y="5066020"/>
            <a:ext cx="23277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16-9=7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（件）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2834424" y="2585010"/>
          <a:ext cx="6357923" cy="9144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38100"/>
                <a:gridCol w="1400257"/>
                <a:gridCol w="1248878"/>
                <a:gridCol w="1135344"/>
                <a:gridCol w="1135344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标本种类</a:t>
                      </a:r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贝壳</a:t>
                      </a:r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海螺</a:t>
                      </a:r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珊瑚</a:t>
                      </a:r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蝴蝶</a:t>
                      </a:r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件数</a:t>
                      </a:r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24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78773" y="3157685"/>
            <a:ext cx="291401" cy="31020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48927" y="3157685"/>
            <a:ext cx="291401" cy="310201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60970" y="3168493"/>
            <a:ext cx="291401" cy="31020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70921" y="3145670"/>
            <a:ext cx="291401" cy="310201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63058" y="3157685"/>
            <a:ext cx="291401" cy="31020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33735" y="3154657"/>
            <a:ext cx="291401" cy="31020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02328" y="3145671"/>
            <a:ext cx="291401" cy="310201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292377" y="3171645"/>
            <a:ext cx="291401" cy="310201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64450" y="3145783"/>
            <a:ext cx="291401" cy="310201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33043" y="3136797"/>
            <a:ext cx="291401" cy="310201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620176" y="3126402"/>
            <a:ext cx="291401" cy="310201"/>
          </a:xfrm>
          <a:prstGeom prst="rect">
            <a:avLst/>
          </a:prstGeom>
        </p:spPr>
      </p:pic>
      <p:sp>
        <p:nvSpPr>
          <p:cNvPr id="20" name="任意多边形: 形状 19"/>
          <p:cNvSpPr>
            <a:spLocks noChangeArrowheads="1"/>
          </p:cNvSpPr>
          <p:nvPr/>
        </p:nvSpPr>
        <p:spPr bwMode="auto">
          <a:xfrm>
            <a:off x="2751583" y="1669949"/>
            <a:ext cx="6753677" cy="735556"/>
          </a:xfrm>
          <a:custGeom>
            <a:avLst/>
            <a:gdLst/>
            <a:ahLst/>
            <a:cxnLst/>
            <a:rect l="l" t="t" r="r" b="b"/>
            <a:pathLst>
              <a:path w="6753677" h="735556">
                <a:moveTo>
                  <a:pt x="4003614" y="642457"/>
                </a:moveTo>
                <a:cubicBezTo>
                  <a:pt x="4000242" y="642647"/>
                  <a:pt x="3996963" y="643927"/>
                  <a:pt x="3993776" y="646296"/>
                </a:cubicBezTo>
                <a:cubicBezTo>
                  <a:pt x="3987401" y="651036"/>
                  <a:pt x="3984214" y="657353"/>
                  <a:pt x="3984214" y="665247"/>
                </a:cubicBezTo>
                <a:cubicBezTo>
                  <a:pt x="3984214" y="673141"/>
                  <a:pt x="3987764" y="679067"/>
                  <a:pt x="3994862" y="683025"/>
                </a:cubicBezTo>
                <a:cubicBezTo>
                  <a:pt x="4001960" y="686983"/>
                  <a:pt x="4008908" y="686782"/>
                  <a:pt x="4015705" y="682423"/>
                </a:cubicBezTo>
                <a:cubicBezTo>
                  <a:pt x="4022503" y="678049"/>
                  <a:pt x="4025697" y="671739"/>
                  <a:pt x="4025288" y="663494"/>
                </a:cubicBezTo>
                <a:cubicBezTo>
                  <a:pt x="4024880" y="655248"/>
                  <a:pt x="4021119" y="649136"/>
                  <a:pt x="4014006" y="645156"/>
                </a:cubicBezTo>
                <a:cubicBezTo>
                  <a:pt x="4010450" y="643167"/>
                  <a:pt x="4006986" y="642267"/>
                  <a:pt x="4003614" y="642457"/>
                </a:cubicBezTo>
                <a:close/>
                <a:moveTo>
                  <a:pt x="3399815" y="641435"/>
                </a:moveTo>
                <a:cubicBezTo>
                  <a:pt x="3397485" y="640840"/>
                  <a:pt x="3389863" y="641421"/>
                  <a:pt x="3376950" y="643177"/>
                </a:cubicBezTo>
                <a:cubicBezTo>
                  <a:pt x="3364036" y="644934"/>
                  <a:pt x="3347226" y="647440"/>
                  <a:pt x="3326519" y="650695"/>
                </a:cubicBezTo>
                <a:cubicBezTo>
                  <a:pt x="3329229" y="663028"/>
                  <a:pt x="3331796" y="678035"/>
                  <a:pt x="3334219" y="695716"/>
                </a:cubicBezTo>
                <a:cubicBezTo>
                  <a:pt x="3350080" y="694884"/>
                  <a:pt x="3371002" y="691959"/>
                  <a:pt x="3396986" y="686940"/>
                </a:cubicBezTo>
                <a:cubicBezTo>
                  <a:pt x="3399410" y="677232"/>
                  <a:pt x="3401070" y="667369"/>
                  <a:pt x="3401966" y="657353"/>
                </a:cubicBezTo>
                <a:cubicBezTo>
                  <a:pt x="3402863" y="647336"/>
                  <a:pt x="3402146" y="642030"/>
                  <a:pt x="3399815" y="641435"/>
                </a:cubicBezTo>
                <a:close/>
                <a:moveTo>
                  <a:pt x="252684" y="639305"/>
                </a:moveTo>
                <a:cubicBezTo>
                  <a:pt x="251773" y="638323"/>
                  <a:pt x="240906" y="639610"/>
                  <a:pt x="220084" y="643167"/>
                </a:cubicBezTo>
                <a:lnTo>
                  <a:pt x="194810" y="645554"/>
                </a:lnTo>
                <a:cubicBezTo>
                  <a:pt x="196560" y="656281"/>
                  <a:pt x="197828" y="668054"/>
                  <a:pt x="198617" y="680874"/>
                </a:cubicBezTo>
                <a:cubicBezTo>
                  <a:pt x="213416" y="680946"/>
                  <a:pt x="230223" y="678938"/>
                  <a:pt x="249037" y="674851"/>
                </a:cubicBezTo>
                <a:cubicBezTo>
                  <a:pt x="251489" y="663408"/>
                  <a:pt x="252938" y="654868"/>
                  <a:pt x="253382" y="649232"/>
                </a:cubicBezTo>
                <a:cubicBezTo>
                  <a:pt x="253827" y="643597"/>
                  <a:pt x="253594" y="640288"/>
                  <a:pt x="252684" y="639305"/>
                </a:cubicBezTo>
                <a:close/>
                <a:moveTo>
                  <a:pt x="1326750" y="635885"/>
                </a:moveTo>
                <a:cubicBezTo>
                  <a:pt x="1325237" y="635391"/>
                  <a:pt x="1319321" y="635584"/>
                  <a:pt x="1309003" y="636466"/>
                </a:cubicBezTo>
                <a:cubicBezTo>
                  <a:pt x="1298686" y="637348"/>
                  <a:pt x="1282915" y="639402"/>
                  <a:pt x="1261692" y="642629"/>
                </a:cubicBezTo>
                <a:cubicBezTo>
                  <a:pt x="1263427" y="654359"/>
                  <a:pt x="1265442" y="664404"/>
                  <a:pt x="1267736" y="672765"/>
                </a:cubicBezTo>
                <a:cubicBezTo>
                  <a:pt x="1276369" y="672851"/>
                  <a:pt x="1286923" y="672202"/>
                  <a:pt x="1299399" y="670818"/>
                </a:cubicBezTo>
                <a:cubicBezTo>
                  <a:pt x="1311875" y="669434"/>
                  <a:pt x="1320114" y="668742"/>
                  <a:pt x="1324114" y="668742"/>
                </a:cubicBezTo>
                <a:cubicBezTo>
                  <a:pt x="1326481" y="656180"/>
                  <a:pt x="1327890" y="647687"/>
                  <a:pt x="1328341" y="643263"/>
                </a:cubicBezTo>
                <a:cubicBezTo>
                  <a:pt x="1328793" y="638839"/>
                  <a:pt x="1328262" y="636380"/>
                  <a:pt x="1326750" y="635885"/>
                </a:cubicBezTo>
                <a:close/>
                <a:moveTo>
                  <a:pt x="4006096" y="619537"/>
                </a:moveTo>
                <a:cubicBezTo>
                  <a:pt x="4011617" y="619659"/>
                  <a:pt x="4017261" y="620932"/>
                  <a:pt x="4023030" y="623356"/>
                </a:cubicBezTo>
                <a:cubicBezTo>
                  <a:pt x="4034567" y="628202"/>
                  <a:pt x="4042228" y="635882"/>
                  <a:pt x="4046014" y="646393"/>
                </a:cubicBezTo>
                <a:cubicBezTo>
                  <a:pt x="4049799" y="656904"/>
                  <a:pt x="4050244" y="667301"/>
                  <a:pt x="4047347" y="677583"/>
                </a:cubicBezTo>
                <a:cubicBezTo>
                  <a:pt x="4044451" y="687865"/>
                  <a:pt x="4039030" y="695734"/>
                  <a:pt x="4031085" y="701191"/>
                </a:cubicBezTo>
                <a:cubicBezTo>
                  <a:pt x="4023141" y="706647"/>
                  <a:pt x="4013702" y="709375"/>
                  <a:pt x="4002767" y="709375"/>
                </a:cubicBezTo>
                <a:cubicBezTo>
                  <a:pt x="3991833" y="709375"/>
                  <a:pt x="3981931" y="704937"/>
                  <a:pt x="3973061" y="696060"/>
                </a:cubicBezTo>
                <a:cubicBezTo>
                  <a:pt x="3964192" y="687184"/>
                  <a:pt x="3959757" y="677640"/>
                  <a:pt x="3959757" y="667430"/>
                </a:cubicBezTo>
                <a:cubicBezTo>
                  <a:pt x="3959757" y="657220"/>
                  <a:pt x="3962145" y="648290"/>
                  <a:pt x="3966920" y="640639"/>
                </a:cubicBezTo>
                <a:cubicBezTo>
                  <a:pt x="3971695" y="632989"/>
                  <a:pt x="3979357" y="626984"/>
                  <a:pt x="3989904" y="622624"/>
                </a:cubicBezTo>
                <a:cubicBezTo>
                  <a:pt x="3995177" y="620444"/>
                  <a:pt x="4000575" y="619416"/>
                  <a:pt x="4006096" y="619537"/>
                </a:cubicBezTo>
                <a:close/>
                <a:moveTo>
                  <a:pt x="488421" y="618871"/>
                </a:moveTo>
                <a:cubicBezTo>
                  <a:pt x="494387" y="617903"/>
                  <a:pt x="492931" y="621663"/>
                  <a:pt x="484055" y="630153"/>
                </a:cubicBezTo>
                <a:cubicBezTo>
                  <a:pt x="475178" y="638642"/>
                  <a:pt x="461680" y="649075"/>
                  <a:pt x="443562" y="661450"/>
                </a:cubicBezTo>
                <a:cubicBezTo>
                  <a:pt x="425443" y="673826"/>
                  <a:pt x="414096" y="681534"/>
                  <a:pt x="409522" y="684574"/>
                </a:cubicBezTo>
                <a:cubicBezTo>
                  <a:pt x="404947" y="687614"/>
                  <a:pt x="397945" y="684846"/>
                  <a:pt x="388517" y="676271"/>
                </a:cubicBezTo>
                <a:cubicBezTo>
                  <a:pt x="379088" y="667695"/>
                  <a:pt x="377288" y="662759"/>
                  <a:pt x="383118" y="661461"/>
                </a:cubicBezTo>
                <a:cubicBezTo>
                  <a:pt x="388947" y="660163"/>
                  <a:pt x="395138" y="658421"/>
                  <a:pt x="401692" y="656234"/>
                </a:cubicBezTo>
                <a:cubicBezTo>
                  <a:pt x="408245" y="654047"/>
                  <a:pt x="417308" y="650283"/>
                  <a:pt x="428881" y="644941"/>
                </a:cubicBezTo>
                <a:cubicBezTo>
                  <a:pt x="440453" y="639599"/>
                  <a:pt x="451832" y="634139"/>
                  <a:pt x="463018" y="628561"/>
                </a:cubicBezTo>
                <a:cubicBezTo>
                  <a:pt x="473988" y="623069"/>
                  <a:pt x="482456" y="619839"/>
                  <a:pt x="488421" y="618871"/>
                </a:cubicBezTo>
                <a:close/>
                <a:moveTo>
                  <a:pt x="1217646" y="615005"/>
                </a:moveTo>
                <a:cubicBezTo>
                  <a:pt x="1220398" y="615686"/>
                  <a:pt x="1216961" y="620032"/>
                  <a:pt x="1207335" y="628045"/>
                </a:cubicBezTo>
                <a:cubicBezTo>
                  <a:pt x="1194500" y="638728"/>
                  <a:pt x="1178522" y="649630"/>
                  <a:pt x="1159399" y="660751"/>
                </a:cubicBezTo>
                <a:cubicBezTo>
                  <a:pt x="1140277" y="671872"/>
                  <a:pt x="1128604" y="680057"/>
                  <a:pt x="1124381" y="685305"/>
                </a:cubicBezTo>
                <a:cubicBezTo>
                  <a:pt x="1120157" y="690554"/>
                  <a:pt x="1111363" y="687908"/>
                  <a:pt x="1097998" y="677368"/>
                </a:cubicBezTo>
                <a:cubicBezTo>
                  <a:pt x="1084634" y="666828"/>
                  <a:pt x="1083127" y="660977"/>
                  <a:pt x="1093481" y="659816"/>
                </a:cubicBezTo>
                <a:cubicBezTo>
                  <a:pt x="1103835" y="658654"/>
                  <a:pt x="1121954" y="652717"/>
                  <a:pt x="1147837" y="642005"/>
                </a:cubicBezTo>
                <a:cubicBezTo>
                  <a:pt x="1181996" y="626718"/>
                  <a:pt x="1203661" y="617899"/>
                  <a:pt x="1212831" y="615547"/>
                </a:cubicBezTo>
                <a:cubicBezTo>
                  <a:pt x="1215124" y="614959"/>
                  <a:pt x="1216729" y="614779"/>
                  <a:pt x="1217646" y="615005"/>
                </a:cubicBezTo>
                <a:close/>
                <a:moveTo>
                  <a:pt x="3799865" y="614388"/>
                </a:moveTo>
                <a:cubicBezTo>
                  <a:pt x="3802076" y="614329"/>
                  <a:pt x="3805156" y="615002"/>
                  <a:pt x="3809103" y="616408"/>
                </a:cubicBezTo>
                <a:cubicBezTo>
                  <a:pt x="3824891" y="622029"/>
                  <a:pt x="3835941" y="628023"/>
                  <a:pt x="3842250" y="634390"/>
                </a:cubicBezTo>
                <a:cubicBezTo>
                  <a:pt x="3848560" y="640757"/>
                  <a:pt x="3850819" y="648774"/>
                  <a:pt x="3849026" y="658439"/>
                </a:cubicBezTo>
                <a:cubicBezTo>
                  <a:pt x="3847234" y="668104"/>
                  <a:pt x="3841705" y="669291"/>
                  <a:pt x="3832441" y="661999"/>
                </a:cubicBezTo>
                <a:cubicBezTo>
                  <a:pt x="3823178" y="654707"/>
                  <a:pt x="3813498" y="645604"/>
                  <a:pt x="3803402" y="634691"/>
                </a:cubicBezTo>
                <a:cubicBezTo>
                  <a:pt x="3794411" y="621334"/>
                  <a:pt x="3793232" y="614566"/>
                  <a:pt x="3799865" y="614388"/>
                </a:cubicBezTo>
                <a:close/>
                <a:moveTo>
                  <a:pt x="3409817" y="611665"/>
                </a:moveTo>
                <a:cubicBezTo>
                  <a:pt x="3414048" y="611815"/>
                  <a:pt x="3418798" y="613195"/>
                  <a:pt x="3424068" y="615805"/>
                </a:cubicBezTo>
                <a:cubicBezTo>
                  <a:pt x="3434608" y="621025"/>
                  <a:pt x="3443481" y="627005"/>
                  <a:pt x="3450687" y="633745"/>
                </a:cubicBezTo>
                <a:cubicBezTo>
                  <a:pt x="3457893" y="640485"/>
                  <a:pt x="3457287" y="647350"/>
                  <a:pt x="3448869" y="654341"/>
                </a:cubicBezTo>
                <a:cubicBezTo>
                  <a:pt x="3440452" y="661332"/>
                  <a:pt x="3432515" y="671510"/>
                  <a:pt x="3425057" y="684875"/>
                </a:cubicBezTo>
                <a:cubicBezTo>
                  <a:pt x="3438552" y="700993"/>
                  <a:pt x="3438580" y="709332"/>
                  <a:pt x="3425143" y="709892"/>
                </a:cubicBezTo>
                <a:cubicBezTo>
                  <a:pt x="3411707" y="710451"/>
                  <a:pt x="3381736" y="712451"/>
                  <a:pt x="3335230" y="715893"/>
                </a:cubicBezTo>
                <a:cubicBezTo>
                  <a:pt x="3331574" y="729545"/>
                  <a:pt x="3326519" y="732348"/>
                  <a:pt x="3320066" y="724303"/>
                </a:cubicBezTo>
                <a:cubicBezTo>
                  <a:pt x="3313612" y="716259"/>
                  <a:pt x="3308146" y="702166"/>
                  <a:pt x="3303664" y="682025"/>
                </a:cubicBezTo>
                <a:cubicBezTo>
                  <a:pt x="3299183" y="661884"/>
                  <a:pt x="3294648" y="648447"/>
                  <a:pt x="3290059" y="641715"/>
                </a:cubicBezTo>
                <a:cubicBezTo>
                  <a:pt x="3285470" y="634982"/>
                  <a:pt x="3286409" y="631049"/>
                  <a:pt x="3292877" y="629916"/>
                </a:cubicBezTo>
                <a:cubicBezTo>
                  <a:pt x="3299344" y="628783"/>
                  <a:pt x="3305471" y="628894"/>
                  <a:pt x="3311257" y="630250"/>
                </a:cubicBezTo>
                <a:cubicBezTo>
                  <a:pt x="3317043" y="631605"/>
                  <a:pt x="3326271" y="631626"/>
                  <a:pt x="3338941" y="630314"/>
                </a:cubicBezTo>
                <a:cubicBezTo>
                  <a:pt x="3351610" y="629002"/>
                  <a:pt x="3363140" y="627260"/>
                  <a:pt x="3373529" y="625087"/>
                </a:cubicBezTo>
                <a:cubicBezTo>
                  <a:pt x="3383919" y="622915"/>
                  <a:pt x="3392305" y="619519"/>
                  <a:pt x="3398686" y="614902"/>
                </a:cubicBezTo>
                <a:cubicBezTo>
                  <a:pt x="3401877" y="612593"/>
                  <a:pt x="3405587" y="611514"/>
                  <a:pt x="3409817" y="611665"/>
                </a:cubicBezTo>
                <a:close/>
                <a:moveTo>
                  <a:pt x="1334015" y="611458"/>
                </a:moveTo>
                <a:cubicBezTo>
                  <a:pt x="1337263" y="611725"/>
                  <a:pt x="1340785" y="612701"/>
                  <a:pt x="1344582" y="614386"/>
                </a:cubicBezTo>
                <a:cubicBezTo>
                  <a:pt x="1352175" y="617756"/>
                  <a:pt x="1359381" y="622531"/>
                  <a:pt x="1366200" y="628712"/>
                </a:cubicBezTo>
                <a:cubicBezTo>
                  <a:pt x="1373018" y="634892"/>
                  <a:pt x="1372871" y="639610"/>
                  <a:pt x="1365758" y="642865"/>
                </a:cubicBezTo>
                <a:cubicBezTo>
                  <a:pt x="1358646" y="646121"/>
                  <a:pt x="1351849" y="654567"/>
                  <a:pt x="1345367" y="668205"/>
                </a:cubicBezTo>
                <a:cubicBezTo>
                  <a:pt x="1356165" y="677640"/>
                  <a:pt x="1356499" y="683258"/>
                  <a:pt x="1346367" y="685058"/>
                </a:cubicBezTo>
                <a:cubicBezTo>
                  <a:pt x="1336236" y="686858"/>
                  <a:pt x="1310456" y="688618"/>
                  <a:pt x="1269027" y="690339"/>
                </a:cubicBezTo>
                <a:cubicBezTo>
                  <a:pt x="1265083" y="703933"/>
                  <a:pt x="1259749" y="704926"/>
                  <a:pt x="1253023" y="693318"/>
                </a:cubicBezTo>
                <a:cubicBezTo>
                  <a:pt x="1246297" y="681709"/>
                  <a:pt x="1241135" y="670499"/>
                  <a:pt x="1237535" y="659686"/>
                </a:cubicBezTo>
                <a:cubicBezTo>
                  <a:pt x="1233937" y="648874"/>
                  <a:pt x="1230735" y="640592"/>
                  <a:pt x="1227931" y="634842"/>
                </a:cubicBezTo>
                <a:cubicBezTo>
                  <a:pt x="1225128" y="629092"/>
                  <a:pt x="1226408" y="625879"/>
                  <a:pt x="1231771" y="625205"/>
                </a:cubicBezTo>
                <a:cubicBezTo>
                  <a:pt x="1237134" y="624531"/>
                  <a:pt x="1242716" y="624420"/>
                  <a:pt x="1248517" y="624872"/>
                </a:cubicBezTo>
                <a:cubicBezTo>
                  <a:pt x="1254317" y="625324"/>
                  <a:pt x="1263337" y="624675"/>
                  <a:pt x="1275577" y="622925"/>
                </a:cubicBezTo>
                <a:cubicBezTo>
                  <a:pt x="1287816" y="621176"/>
                  <a:pt x="1297779" y="619623"/>
                  <a:pt x="1305466" y="618268"/>
                </a:cubicBezTo>
                <a:cubicBezTo>
                  <a:pt x="1313152" y="616913"/>
                  <a:pt x="1319694" y="615085"/>
                  <a:pt x="1325093" y="612783"/>
                </a:cubicBezTo>
                <a:cubicBezTo>
                  <a:pt x="1327793" y="611632"/>
                  <a:pt x="1330767" y="611190"/>
                  <a:pt x="1334015" y="611458"/>
                </a:cubicBezTo>
                <a:close/>
                <a:moveTo>
                  <a:pt x="1995477" y="563853"/>
                </a:moveTo>
                <a:cubicBezTo>
                  <a:pt x="2000896" y="564537"/>
                  <a:pt x="2005794" y="566712"/>
                  <a:pt x="2010171" y="570376"/>
                </a:cubicBezTo>
                <a:cubicBezTo>
                  <a:pt x="2018926" y="577703"/>
                  <a:pt x="2018958" y="583120"/>
                  <a:pt x="2010268" y="586627"/>
                </a:cubicBezTo>
                <a:cubicBezTo>
                  <a:pt x="2001578" y="590133"/>
                  <a:pt x="1983875" y="593643"/>
                  <a:pt x="1957159" y="597156"/>
                </a:cubicBezTo>
                <a:cubicBezTo>
                  <a:pt x="1966165" y="600426"/>
                  <a:pt x="1969742" y="604168"/>
                  <a:pt x="1967893" y="608384"/>
                </a:cubicBezTo>
                <a:cubicBezTo>
                  <a:pt x="1966043" y="612600"/>
                  <a:pt x="1964243" y="620606"/>
                  <a:pt x="1962493" y="632401"/>
                </a:cubicBezTo>
                <a:cubicBezTo>
                  <a:pt x="1960744" y="644195"/>
                  <a:pt x="1960515" y="655044"/>
                  <a:pt x="1961805" y="664946"/>
                </a:cubicBezTo>
                <a:cubicBezTo>
                  <a:pt x="1963096" y="674848"/>
                  <a:pt x="1968054" y="682451"/>
                  <a:pt x="1976680" y="687757"/>
                </a:cubicBezTo>
                <a:cubicBezTo>
                  <a:pt x="1985305" y="693063"/>
                  <a:pt x="1998018" y="695515"/>
                  <a:pt x="2014817" y="695114"/>
                </a:cubicBezTo>
                <a:cubicBezTo>
                  <a:pt x="2031617" y="694712"/>
                  <a:pt x="2044200" y="690747"/>
                  <a:pt x="2052568" y="683219"/>
                </a:cubicBezTo>
                <a:cubicBezTo>
                  <a:pt x="2060935" y="675690"/>
                  <a:pt x="2066259" y="666917"/>
                  <a:pt x="2068539" y="656901"/>
                </a:cubicBezTo>
                <a:cubicBezTo>
                  <a:pt x="2070819" y="646884"/>
                  <a:pt x="2073329" y="639151"/>
                  <a:pt x="2076068" y="633702"/>
                </a:cubicBezTo>
                <a:cubicBezTo>
                  <a:pt x="2078807" y="628253"/>
                  <a:pt x="2081255" y="633996"/>
                  <a:pt x="2083414" y="650932"/>
                </a:cubicBezTo>
                <a:cubicBezTo>
                  <a:pt x="2085572" y="667867"/>
                  <a:pt x="2088465" y="679013"/>
                  <a:pt x="2092093" y="684370"/>
                </a:cubicBezTo>
                <a:cubicBezTo>
                  <a:pt x="2095721" y="689726"/>
                  <a:pt x="2095198" y="695157"/>
                  <a:pt x="2090523" y="700664"/>
                </a:cubicBezTo>
                <a:cubicBezTo>
                  <a:pt x="2085848" y="706170"/>
                  <a:pt x="2077860" y="710569"/>
                  <a:pt x="2066560" y="713860"/>
                </a:cubicBezTo>
                <a:cubicBezTo>
                  <a:pt x="2055260" y="717151"/>
                  <a:pt x="2042666" y="719252"/>
                  <a:pt x="2028778" y="720163"/>
                </a:cubicBezTo>
                <a:cubicBezTo>
                  <a:pt x="2014889" y="721073"/>
                  <a:pt x="2001201" y="720374"/>
                  <a:pt x="1987714" y="718065"/>
                </a:cubicBezTo>
                <a:cubicBezTo>
                  <a:pt x="1974227" y="715757"/>
                  <a:pt x="1962813" y="710913"/>
                  <a:pt x="1953470" y="703535"/>
                </a:cubicBezTo>
                <a:cubicBezTo>
                  <a:pt x="1944127" y="696157"/>
                  <a:pt x="1939456" y="683678"/>
                  <a:pt x="1939456" y="666097"/>
                </a:cubicBezTo>
                <a:lnTo>
                  <a:pt x="1939456" y="626948"/>
                </a:lnTo>
                <a:cubicBezTo>
                  <a:pt x="1939456" y="616422"/>
                  <a:pt x="1938782" y="607452"/>
                  <a:pt x="1937434" y="600038"/>
                </a:cubicBezTo>
                <a:cubicBezTo>
                  <a:pt x="1935713" y="600038"/>
                  <a:pt x="1930594" y="600698"/>
                  <a:pt x="1922076" y="602017"/>
                </a:cubicBezTo>
                <a:cubicBezTo>
                  <a:pt x="1931970" y="606979"/>
                  <a:pt x="1935197" y="611747"/>
                  <a:pt x="1931755" y="616322"/>
                </a:cubicBezTo>
                <a:lnTo>
                  <a:pt x="1921839" y="629056"/>
                </a:lnTo>
                <a:cubicBezTo>
                  <a:pt x="1917752" y="633960"/>
                  <a:pt x="1910951" y="642077"/>
                  <a:pt x="1901437" y="653405"/>
                </a:cubicBezTo>
                <a:cubicBezTo>
                  <a:pt x="1891922" y="664734"/>
                  <a:pt x="1880629" y="674833"/>
                  <a:pt x="1867558" y="683703"/>
                </a:cubicBezTo>
                <a:cubicBezTo>
                  <a:pt x="1854487" y="692572"/>
                  <a:pt x="1840480" y="698394"/>
                  <a:pt x="1825537" y="701169"/>
                </a:cubicBezTo>
                <a:cubicBezTo>
                  <a:pt x="1810595" y="703944"/>
                  <a:pt x="1808085" y="701829"/>
                  <a:pt x="1818009" y="694824"/>
                </a:cubicBezTo>
                <a:cubicBezTo>
                  <a:pt x="1827932" y="687818"/>
                  <a:pt x="1838386" y="680143"/>
                  <a:pt x="1849371" y="671797"/>
                </a:cubicBezTo>
                <a:cubicBezTo>
                  <a:pt x="1860355" y="663451"/>
                  <a:pt x="1871598" y="651979"/>
                  <a:pt x="1883099" y="637380"/>
                </a:cubicBezTo>
                <a:cubicBezTo>
                  <a:pt x="1894600" y="622782"/>
                  <a:pt x="1900788" y="612586"/>
                  <a:pt x="1901662" y="606793"/>
                </a:cubicBezTo>
                <a:cubicBezTo>
                  <a:pt x="1891653" y="609402"/>
                  <a:pt x="1884963" y="611181"/>
                  <a:pt x="1881593" y="612127"/>
                </a:cubicBezTo>
                <a:cubicBezTo>
                  <a:pt x="1878223" y="613074"/>
                  <a:pt x="1873444" y="613299"/>
                  <a:pt x="1867257" y="612805"/>
                </a:cubicBezTo>
                <a:cubicBezTo>
                  <a:pt x="1861069" y="612310"/>
                  <a:pt x="1855358" y="608761"/>
                  <a:pt x="1850124" y="602157"/>
                </a:cubicBezTo>
                <a:cubicBezTo>
                  <a:pt x="1844889" y="595553"/>
                  <a:pt x="1847119" y="591965"/>
                  <a:pt x="1856813" y="591391"/>
                </a:cubicBezTo>
                <a:cubicBezTo>
                  <a:pt x="1866507" y="590818"/>
                  <a:pt x="1885841" y="587634"/>
                  <a:pt x="1914816" y="581841"/>
                </a:cubicBezTo>
                <a:cubicBezTo>
                  <a:pt x="1943790" y="576047"/>
                  <a:pt x="1964738" y="570856"/>
                  <a:pt x="1977658" y="566267"/>
                </a:cubicBezTo>
                <a:cubicBezTo>
                  <a:pt x="1984119" y="563973"/>
                  <a:pt x="1990058" y="563168"/>
                  <a:pt x="1995477" y="563853"/>
                </a:cubicBezTo>
                <a:close/>
                <a:moveTo>
                  <a:pt x="2959514" y="562245"/>
                </a:moveTo>
                <a:cubicBezTo>
                  <a:pt x="2952774" y="563105"/>
                  <a:pt x="2940965" y="564718"/>
                  <a:pt x="2924087" y="567085"/>
                </a:cubicBezTo>
                <a:cubicBezTo>
                  <a:pt x="2926725" y="590387"/>
                  <a:pt x="2928500" y="609765"/>
                  <a:pt x="2929411" y="625216"/>
                </a:cubicBezTo>
                <a:cubicBezTo>
                  <a:pt x="2930321" y="640668"/>
                  <a:pt x="2931163" y="653828"/>
                  <a:pt x="2931938" y="664698"/>
                </a:cubicBezTo>
                <a:cubicBezTo>
                  <a:pt x="2938420" y="664698"/>
                  <a:pt x="2950595" y="663917"/>
                  <a:pt x="2968462" y="662354"/>
                </a:cubicBezTo>
                <a:cubicBezTo>
                  <a:pt x="2968462" y="620337"/>
                  <a:pt x="2967580" y="594259"/>
                  <a:pt x="2965817" y="584121"/>
                </a:cubicBezTo>
                <a:cubicBezTo>
                  <a:pt x="2964053" y="573982"/>
                  <a:pt x="2961952" y="566690"/>
                  <a:pt x="2959514" y="562245"/>
                </a:cubicBezTo>
                <a:close/>
                <a:moveTo>
                  <a:pt x="3026239" y="555490"/>
                </a:moveTo>
                <a:cubicBezTo>
                  <a:pt x="3009160" y="557254"/>
                  <a:pt x="2994906" y="558767"/>
                  <a:pt x="2983477" y="560029"/>
                </a:cubicBezTo>
                <a:cubicBezTo>
                  <a:pt x="2986072" y="560990"/>
                  <a:pt x="2987621" y="562456"/>
                  <a:pt x="2988123" y="564428"/>
                </a:cubicBezTo>
                <a:cubicBezTo>
                  <a:pt x="2988625" y="566400"/>
                  <a:pt x="2988876" y="570569"/>
                  <a:pt x="2988876" y="576936"/>
                </a:cubicBezTo>
                <a:cubicBezTo>
                  <a:pt x="2994339" y="577022"/>
                  <a:pt x="3000914" y="575692"/>
                  <a:pt x="3008601" y="572946"/>
                </a:cubicBezTo>
                <a:cubicBezTo>
                  <a:pt x="3016287" y="570200"/>
                  <a:pt x="3022346" y="572243"/>
                  <a:pt x="3026777" y="579077"/>
                </a:cubicBezTo>
                <a:cubicBezTo>
                  <a:pt x="3031208" y="585910"/>
                  <a:pt x="3028308" y="590438"/>
                  <a:pt x="3018076" y="592660"/>
                </a:cubicBezTo>
                <a:cubicBezTo>
                  <a:pt x="3007844" y="594883"/>
                  <a:pt x="2998111" y="595994"/>
                  <a:pt x="2988876" y="595994"/>
                </a:cubicBezTo>
                <a:lnTo>
                  <a:pt x="2988876" y="614730"/>
                </a:lnTo>
                <a:cubicBezTo>
                  <a:pt x="2994296" y="614830"/>
                  <a:pt x="3000395" y="613730"/>
                  <a:pt x="3007170" y="611428"/>
                </a:cubicBezTo>
                <a:cubicBezTo>
                  <a:pt x="3013946" y="609126"/>
                  <a:pt x="3019564" y="611084"/>
                  <a:pt x="3024023" y="617300"/>
                </a:cubicBezTo>
                <a:cubicBezTo>
                  <a:pt x="3028483" y="623517"/>
                  <a:pt x="3026322" y="628045"/>
                  <a:pt x="3017538" y="630884"/>
                </a:cubicBezTo>
                <a:cubicBezTo>
                  <a:pt x="3008755" y="633723"/>
                  <a:pt x="2999201" y="635143"/>
                  <a:pt x="2988876" y="635143"/>
                </a:cubicBezTo>
                <a:lnTo>
                  <a:pt x="2988876" y="659278"/>
                </a:lnTo>
                <a:lnTo>
                  <a:pt x="3025357" y="655707"/>
                </a:lnTo>
                <a:cubicBezTo>
                  <a:pt x="3027021" y="638112"/>
                  <a:pt x="3028078" y="618699"/>
                  <a:pt x="3028530" y="597468"/>
                </a:cubicBezTo>
                <a:cubicBezTo>
                  <a:pt x="3028982" y="576237"/>
                  <a:pt x="3028218" y="562245"/>
                  <a:pt x="3026239" y="555490"/>
                </a:cubicBezTo>
                <a:close/>
                <a:moveTo>
                  <a:pt x="3097266" y="547650"/>
                </a:moveTo>
                <a:cubicBezTo>
                  <a:pt x="3093150" y="546582"/>
                  <a:pt x="3077713" y="547933"/>
                  <a:pt x="3050954" y="551705"/>
                </a:cubicBezTo>
                <a:cubicBezTo>
                  <a:pt x="3059960" y="558645"/>
                  <a:pt x="3063083" y="564596"/>
                  <a:pt x="3060322" y="569558"/>
                </a:cubicBezTo>
                <a:cubicBezTo>
                  <a:pt x="3057562" y="574520"/>
                  <a:pt x="3055292" y="583454"/>
                  <a:pt x="3053514" y="596360"/>
                </a:cubicBezTo>
                <a:cubicBezTo>
                  <a:pt x="3051736" y="609266"/>
                  <a:pt x="3049986" y="627987"/>
                  <a:pt x="3048266" y="652524"/>
                </a:cubicBezTo>
                <a:cubicBezTo>
                  <a:pt x="3061946" y="650717"/>
                  <a:pt x="3071715" y="650835"/>
                  <a:pt x="3077574" y="652878"/>
                </a:cubicBezTo>
                <a:cubicBezTo>
                  <a:pt x="3083431" y="654922"/>
                  <a:pt x="3086923" y="657847"/>
                  <a:pt x="3088049" y="661655"/>
                </a:cubicBezTo>
                <a:cubicBezTo>
                  <a:pt x="3089175" y="665462"/>
                  <a:pt x="3091347" y="660167"/>
                  <a:pt x="3094567" y="645769"/>
                </a:cubicBezTo>
                <a:cubicBezTo>
                  <a:pt x="3097786" y="631372"/>
                  <a:pt x="3100070" y="616497"/>
                  <a:pt x="3101418" y="601146"/>
                </a:cubicBezTo>
                <a:cubicBezTo>
                  <a:pt x="3102765" y="585795"/>
                  <a:pt x="3103440" y="572799"/>
                  <a:pt x="3103440" y="562159"/>
                </a:cubicBezTo>
                <a:cubicBezTo>
                  <a:pt x="3103440" y="553555"/>
                  <a:pt x="3101382" y="548718"/>
                  <a:pt x="3097266" y="547650"/>
                </a:cubicBezTo>
                <a:close/>
                <a:moveTo>
                  <a:pt x="3721343" y="547588"/>
                </a:moveTo>
                <a:cubicBezTo>
                  <a:pt x="3724984" y="548221"/>
                  <a:pt x="3727937" y="549869"/>
                  <a:pt x="3730203" y="552533"/>
                </a:cubicBezTo>
                <a:cubicBezTo>
                  <a:pt x="3734735" y="557860"/>
                  <a:pt x="3731831" y="561904"/>
                  <a:pt x="3721491" y="564665"/>
                </a:cubicBezTo>
                <a:cubicBezTo>
                  <a:pt x="3711152" y="567425"/>
                  <a:pt x="3696969" y="570139"/>
                  <a:pt x="3678944" y="572806"/>
                </a:cubicBezTo>
                <a:cubicBezTo>
                  <a:pt x="3685254" y="574957"/>
                  <a:pt x="3688408" y="578607"/>
                  <a:pt x="3688408" y="583755"/>
                </a:cubicBezTo>
                <a:lnTo>
                  <a:pt x="3688408" y="595822"/>
                </a:lnTo>
                <a:cubicBezTo>
                  <a:pt x="3690918" y="595966"/>
                  <a:pt x="3695894" y="594202"/>
                  <a:pt x="3703336" y="590531"/>
                </a:cubicBezTo>
                <a:cubicBezTo>
                  <a:pt x="3710779" y="586860"/>
                  <a:pt x="3717573" y="587849"/>
                  <a:pt x="3723718" y="593499"/>
                </a:cubicBezTo>
                <a:cubicBezTo>
                  <a:pt x="3729862" y="599149"/>
                  <a:pt x="3728303" y="603451"/>
                  <a:pt x="3719039" y="606405"/>
                </a:cubicBezTo>
                <a:cubicBezTo>
                  <a:pt x="3709776" y="609359"/>
                  <a:pt x="3699443" y="610837"/>
                  <a:pt x="3688043" y="610837"/>
                </a:cubicBezTo>
                <a:lnTo>
                  <a:pt x="3685698" y="639080"/>
                </a:lnTo>
                <a:lnTo>
                  <a:pt x="3729480" y="656757"/>
                </a:lnTo>
                <a:lnTo>
                  <a:pt x="3729418" y="656823"/>
                </a:lnTo>
                <a:lnTo>
                  <a:pt x="3729603" y="656806"/>
                </a:lnTo>
                <a:lnTo>
                  <a:pt x="3761084" y="669517"/>
                </a:lnTo>
                <a:cubicBezTo>
                  <a:pt x="3781219" y="676723"/>
                  <a:pt x="3796362" y="680989"/>
                  <a:pt x="3806511" y="682315"/>
                </a:cubicBezTo>
                <a:cubicBezTo>
                  <a:pt x="3826809" y="684968"/>
                  <a:pt x="3845900" y="686295"/>
                  <a:pt x="3863782" y="686295"/>
                </a:cubicBezTo>
                <a:cubicBezTo>
                  <a:pt x="3884532" y="686295"/>
                  <a:pt x="3893216" y="688500"/>
                  <a:pt x="3889831" y="692909"/>
                </a:cubicBezTo>
                <a:cubicBezTo>
                  <a:pt x="3886447" y="697319"/>
                  <a:pt x="3875089" y="702513"/>
                  <a:pt x="3855759" y="708493"/>
                </a:cubicBezTo>
                <a:cubicBezTo>
                  <a:pt x="3836428" y="714473"/>
                  <a:pt x="3821105" y="717463"/>
                  <a:pt x="3809791" y="717463"/>
                </a:cubicBezTo>
                <a:cubicBezTo>
                  <a:pt x="3798276" y="717463"/>
                  <a:pt x="3782670" y="712656"/>
                  <a:pt x="3762974" y="703040"/>
                </a:cubicBezTo>
                <a:cubicBezTo>
                  <a:pt x="3743278" y="693425"/>
                  <a:pt x="3721133" y="681462"/>
                  <a:pt x="3696539" y="667151"/>
                </a:cubicBezTo>
                <a:cubicBezTo>
                  <a:pt x="3671946" y="652839"/>
                  <a:pt x="3652271" y="642614"/>
                  <a:pt x="3637515" y="636477"/>
                </a:cubicBezTo>
                <a:cubicBezTo>
                  <a:pt x="3633944" y="643575"/>
                  <a:pt x="3627359" y="652843"/>
                  <a:pt x="3617758" y="664279"/>
                </a:cubicBezTo>
                <a:cubicBezTo>
                  <a:pt x="3608157" y="675715"/>
                  <a:pt x="3596133" y="684965"/>
                  <a:pt x="3581685" y="692027"/>
                </a:cubicBezTo>
                <a:cubicBezTo>
                  <a:pt x="3567237" y="699090"/>
                  <a:pt x="3567255" y="694562"/>
                  <a:pt x="3581739" y="678443"/>
                </a:cubicBezTo>
                <a:cubicBezTo>
                  <a:pt x="3596223" y="662325"/>
                  <a:pt x="3606795" y="646121"/>
                  <a:pt x="3613456" y="629830"/>
                </a:cubicBezTo>
                <a:cubicBezTo>
                  <a:pt x="3620117" y="613540"/>
                  <a:pt x="3622999" y="602899"/>
                  <a:pt x="3622103" y="597909"/>
                </a:cubicBezTo>
                <a:cubicBezTo>
                  <a:pt x="3621207" y="592918"/>
                  <a:pt x="3626408" y="592467"/>
                  <a:pt x="3637708" y="596554"/>
                </a:cubicBezTo>
                <a:cubicBezTo>
                  <a:pt x="3649009" y="600641"/>
                  <a:pt x="3654125" y="604595"/>
                  <a:pt x="3653056" y="608417"/>
                </a:cubicBezTo>
                <a:cubicBezTo>
                  <a:pt x="3651988" y="612238"/>
                  <a:pt x="3648471" y="617290"/>
                  <a:pt x="3642505" y="623571"/>
                </a:cubicBezTo>
                <a:cubicBezTo>
                  <a:pt x="3655426" y="628747"/>
                  <a:pt x="3662574" y="631651"/>
                  <a:pt x="3663951" y="632282"/>
                </a:cubicBezTo>
                <a:cubicBezTo>
                  <a:pt x="3663951" y="610270"/>
                  <a:pt x="3663521" y="596281"/>
                  <a:pt x="3662660" y="590316"/>
                </a:cubicBezTo>
                <a:cubicBezTo>
                  <a:pt x="3661800" y="584350"/>
                  <a:pt x="3660789" y="580392"/>
                  <a:pt x="3659627" y="578442"/>
                </a:cubicBezTo>
                <a:cubicBezTo>
                  <a:pt x="3630847" y="586458"/>
                  <a:pt x="3612789" y="591388"/>
                  <a:pt x="3605454" y="593230"/>
                </a:cubicBezTo>
                <a:cubicBezTo>
                  <a:pt x="3598119" y="595073"/>
                  <a:pt x="3590060" y="592460"/>
                  <a:pt x="3581276" y="585390"/>
                </a:cubicBezTo>
                <a:cubicBezTo>
                  <a:pt x="3572493" y="578320"/>
                  <a:pt x="3573837" y="574484"/>
                  <a:pt x="3585309" y="573882"/>
                </a:cubicBezTo>
                <a:cubicBezTo>
                  <a:pt x="3596782" y="573280"/>
                  <a:pt x="3617650" y="569637"/>
                  <a:pt x="3647915" y="562955"/>
                </a:cubicBezTo>
                <a:cubicBezTo>
                  <a:pt x="3678180" y="556272"/>
                  <a:pt x="3698328" y="551533"/>
                  <a:pt x="3708359" y="548736"/>
                </a:cubicBezTo>
                <a:cubicBezTo>
                  <a:pt x="3713375" y="547338"/>
                  <a:pt x="3717703" y="546955"/>
                  <a:pt x="3721343" y="547588"/>
                </a:cubicBezTo>
                <a:close/>
                <a:moveTo>
                  <a:pt x="3787506" y="536518"/>
                </a:moveTo>
                <a:cubicBezTo>
                  <a:pt x="3793386" y="537479"/>
                  <a:pt x="3798810" y="539146"/>
                  <a:pt x="3803779" y="541520"/>
                </a:cubicBezTo>
                <a:cubicBezTo>
                  <a:pt x="3808748" y="543893"/>
                  <a:pt x="3810304" y="547026"/>
                  <a:pt x="3808447" y="550920"/>
                </a:cubicBezTo>
                <a:cubicBezTo>
                  <a:pt x="3806590" y="554813"/>
                  <a:pt x="3804998" y="562309"/>
                  <a:pt x="3803671" y="573409"/>
                </a:cubicBezTo>
                <a:cubicBezTo>
                  <a:pt x="3802345" y="584508"/>
                  <a:pt x="3799560" y="595718"/>
                  <a:pt x="3795315" y="607040"/>
                </a:cubicBezTo>
                <a:cubicBezTo>
                  <a:pt x="3791070" y="618361"/>
                  <a:pt x="3784466" y="628267"/>
                  <a:pt x="3775504" y="636756"/>
                </a:cubicBezTo>
                <a:cubicBezTo>
                  <a:pt x="3766541" y="645246"/>
                  <a:pt x="3754929" y="651599"/>
                  <a:pt x="3740668" y="655815"/>
                </a:cubicBezTo>
                <a:lnTo>
                  <a:pt x="3729603" y="656806"/>
                </a:lnTo>
                <a:lnTo>
                  <a:pt x="3729480" y="656757"/>
                </a:lnTo>
                <a:lnTo>
                  <a:pt x="3738452" y="647200"/>
                </a:lnTo>
                <a:cubicBezTo>
                  <a:pt x="3751237" y="637240"/>
                  <a:pt x="3760687" y="626363"/>
                  <a:pt x="3766803" y="614569"/>
                </a:cubicBezTo>
                <a:cubicBezTo>
                  <a:pt x="3772919" y="602774"/>
                  <a:pt x="3777103" y="589868"/>
                  <a:pt x="3779354" y="575850"/>
                </a:cubicBezTo>
                <a:cubicBezTo>
                  <a:pt x="3781606" y="561832"/>
                  <a:pt x="3781380" y="551310"/>
                  <a:pt x="3778676" y="544284"/>
                </a:cubicBezTo>
                <a:cubicBezTo>
                  <a:pt x="3775974" y="537257"/>
                  <a:pt x="3778917" y="534668"/>
                  <a:pt x="3787506" y="536518"/>
                </a:cubicBezTo>
                <a:close/>
                <a:moveTo>
                  <a:pt x="1963736" y="520136"/>
                </a:moveTo>
                <a:cubicBezTo>
                  <a:pt x="1968364" y="520700"/>
                  <a:pt x="1972775" y="522580"/>
                  <a:pt x="1976970" y="525774"/>
                </a:cubicBezTo>
                <a:cubicBezTo>
                  <a:pt x="1985359" y="532163"/>
                  <a:pt x="1983204" y="537787"/>
                  <a:pt x="1970506" y="542649"/>
                </a:cubicBezTo>
                <a:cubicBezTo>
                  <a:pt x="1957808" y="547510"/>
                  <a:pt x="1942833" y="551543"/>
                  <a:pt x="1925582" y="554748"/>
                </a:cubicBezTo>
                <a:cubicBezTo>
                  <a:pt x="1908331" y="557953"/>
                  <a:pt x="1895532" y="556978"/>
                  <a:pt x="1887186" y="551823"/>
                </a:cubicBezTo>
                <a:cubicBezTo>
                  <a:pt x="1878840" y="546668"/>
                  <a:pt x="1877076" y="543316"/>
                  <a:pt x="1881894" y="541767"/>
                </a:cubicBezTo>
                <a:cubicBezTo>
                  <a:pt x="1886713" y="540218"/>
                  <a:pt x="1896593" y="537580"/>
                  <a:pt x="1911536" y="533851"/>
                </a:cubicBezTo>
                <a:cubicBezTo>
                  <a:pt x="1926521" y="530338"/>
                  <a:pt x="1939076" y="526516"/>
                  <a:pt x="1949200" y="522386"/>
                </a:cubicBezTo>
                <a:cubicBezTo>
                  <a:pt x="1954262" y="520321"/>
                  <a:pt x="1959108" y="519571"/>
                  <a:pt x="1963736" y="520136"/>
                </a:cubicBezTo>
                <a:close/>
                <a:moveTo>
                  <a:pt x="795059" y="519571"/>
                </a:moveTo>
                <a:cubicBezTo>
                  <a:pt x="798459" y="519211"/>
                  <a:pt x="802795" y="519977"/>
                  <a:pt x="808065" y="521870"/>
                </a:cubicBezTo>
                <a:cubicBezTo>
                  <a:pt x="822391" y="526530"/>
                  <a:pt x="826994" y="531653"/>
                  <a:pt x="821874" y="537239"/>
                </a:cubicBezTo>
                <a:cubicBezTo>
                  <a:pt x="816755" y="542824"/>
                  <a:pt x="813134" y="549220"/>
                  <a:pt x="811012" y="556426"/>
                </a:cubicBezTo>
                <a:cubicBezTo>
                  <a:pt x="808889" y="563632"/>
                  <a:pt x="805620" y="587562"/>
                  <a:pt x="801203" y="628217"/>
                </a:cubicBezTo>
                <a:cubicBezTo>
                  <a:pt x="812804" y="621563"/>
                  <a:pt x="824477" y="615626"/>
                  <a:pt x="836222" y="610406"/>
                </a:cubicBezTo>
                <a:cubicBezTo>
                  <a:pt x="847966" y="605186"/>
                  <a:pt x="851365" y="605075"/>
                  <a:pt x="846418" y="610073"/>
                </a:cubicBezTo>
                <a:cubicBezTo>
                  <a:pt x="841470" y="615070"/>
                  <a:pt x="832092" y="624531"/>
                  <a:pt x="818282" y="638456"/>
                </a:cubicBezTo>
                <a:cubicBezTo>
                  <a:pt x="804472" y="652380"/>
                  <a:pt x="794054" y="664308"/>
                  <a:pt x="787028" y="674238"/>
                </a:cubicBezTo>
                <a:cubicBezTo>
                  <a:pt x="780001" y="684169"/>
                  <a:pt x="773157" y="683229"/>
                  <a:pt x="766496" y="671420"/>
                </a:cubicBezTo>
                <a:cubicBezTo>
                  <a:pt x="759835" y="659611"/>
                  <a:pt x="759025" y="651312"/>
                  <a:pt x="764065" y="646522"/>
                </a:cubicBezTo>
                <a:cubicBezTo>
                  <a:pt x="769106" y="641732"/>
                  <a:pt x="773153" y="634537"/>
                  <a:pt x="776208" y="624937"/>
                </a:cubicBezTo>
                <a:cubicBezTo>
                  <a:pt x="779262" y="615336"/>
                  <a:pt x="781467" y="603121"/>
                  <a:pt x="782822" y="588294"/>
                </a:cubicBezTo>
                <a:cubicBezTo>
                  <a:pt x="784178" y="573466"/>
                  <a:pt x="785078" y="563392"/>
                  <a:pt x="785522" y="558072"/>
                </a:cubicBezTo>
                <a:cubicBezTo>
                  <a:pt x="785966" y="552751"/>
                  <a:pt x="782625" y="551407"/>
                  <a:pt x="775498" y="554039"/>
                </a:cubicBezTo>
                <a:cubicBezTo>
                  <a:pt x="768371" y="556670"/>
                  <a:pt x="761405" y="559595"/>
                  <a:pt x="754601" y="562815"/>
                </a:cubicBezTo>
                <a:cubicBezTo>
                  <a:pt x="747796" y="566034"/>
                  <a:pt x="739440" y="564500"/>
                  <a:pt x="729531" y="558212"/>
                </a:cubicBezTo>
                <a:cubicBezTo>
                  <a:pt x="719621" y="551923"/>
                  <a:pt x="720105" y="547872"/>
                  <a:pt x="730983" y="546058"/>
                </a:cubicBezTo>
                <a:cubicBezTo>
                  <a:pt x="741860" y="544244"/>
                  <a:pt x="753260" y="541426"/>
                  <a:pt x="765184" y="537605"/>
                </a:cubicBezTo>
                <a:cubicBezTo>
                  <a:pt x="777108" y="533783"/>
                  <a:pt x="784600" y="529259"/>
                  <a:pt x="787662" y="524032"/>
                </a:cubicBezTo>
                <a:cubicBezTo>
                  <a:pt x="789193" y="521418"/>
                  <a:pt x="791658" y="519931"/>
                  <a:pt x="795059" y="519571"/>
                </a:cubicBezTo>
                <a:close/>
                <a:moveTo>
                  <a:pt x="612213" y="488058"/>
                </a:moveTo>
                <a:cubicBezTo>
                  <a:pt x="616759" y="488526"/>
                  <a:pt x="621262" y="489963"/>
                  <a:pt x="625722" y="492368"/>
                </a:cubicBezTo>
                <a:cubicBezTo>
                  <a:pt x="634641" y="497180"/>
                  <a:pt x="634362" y="501679"/>
                  <a:pt x="624883" y="505866"/>
                </a:cubicBezTo>
                <a:cubicBezTo>
                  <a:pt x="615404" y="510054"/>
                  <a:pt x="595399" y="515453"/>
                  <a:pt x="564869" y="522063"/>
                </a:cubicBezTo>
                <a:cubicBezTo>
                  <a:pt x="573861" y="525132"/>
                  <a:pt x="576574" y="529040"/>
                  <a:pt x="573011" y="533787"/>
                </a:cubicBezTo>
                <a:cubicBezTo>
                  <a:pt x="569447" y="538533"/>
                  <a:pt x="566145" y="542864"/>
                  <a:pt x="563105" y="546779"/>
                </a:cubicBezTo>
                <a:cubicBezTo>
                  <a:pt x="560065" y="550694"/>
                  <a:pt x="555774" y="555799"/>
                  <a:pt x="550232" y="562094"/>
                </a:cubicBezTo>
                <a:cubicBezTo>
                  <a:pt x="544689" y="568389"/>
                  <a:pt x="545600" y="571329"/>
                  <a:pt x="552963" y="570913"/>
                </a:cubicBezTo>
                <a:cubicBezTo>
                  <a:pt x="560327" y="570497"/>
                  <a:pt x="572785" y="568891"/>
                  <a:pt x="590337" y="566095"/>
                </a:cubicBezTo>
                <a:cubicBezTo>
                  <a:pt x="586494" y="564432"/>
                  <a:pt x="582386" y="559072"/>
                  <a:pt x="578012" y="550016"/>
                </a:cubicBezTo>
                <a:cubicBezTo>
                  <a:pt x="573638" y="540960"/>
                  <a:pt x="574904" y="537160"/>
                  <a:pt x="581808" y="538616"/>
                </a:cubicBezTo>
                <a:cubicBezTo>
                  <a:pt x="588713" y="540071"/>
                  <a:pt x="596246" y="542957"/>
                  <a:pt x="604405" y="547274"/>
                </a:cubicBezTo>
                <a:cubicBezTo>
                  <a:pt x="612565" y="551590"/>
                  <a:pt x="618813" y="556699"/>
                  <a:pt x="623151" y="562600"/>
                </a:cubicBezTo>
                <a:cubicBezTo>
                  <a:pt x="627489" y="568501"/>
                  <a:pt x="628170" y="575542"/>
                  <a:pt x="625195" y="583723"/>
                </a:cubicBezTo>
                <a:cubicBezTo>
                  <a:pt x="622219" y="591904"/>
                  <a:pt x="616914" y="593263"/>
                  <a:pt x="609277" y="587799"/>
                </a:cubicBezTo>
                <a:cubicBezTo>
                  <a:pt x="601641" y="582335"/>
                  <a:pt x="597758" y="579216"/>
                  <a:pt x="597629" y="578442"/>
                </a:cubicBezTo>
                <a:lnTo>
                  <a:pt x="577001" y="583088"/>
                </a:lnTo>
                <a:cubicBezTo>
                  <a:pt x="591398" y="590617"/>
                  <a:pt x="597213" y="596278"/>
                  <a:pt x="594446" y="600071"/>
                </a:cubicBezTo>
                <a:cubicBezTo>
                  <a:pt x="591678" y="603864"/>
                  <a:pt x="589204" y="614651"/>
                  <a:pt x="587025" y="632433"/>
                </a:cubicBezTo>
                <a:cubicBezTo>
                  <a:pt x="584845" y="650215"/>
                  <a:pt x="585588" y="662759"/>
                  <a:pt x="589251" y="670065"/>
                </a:cubicBezTo>
                <a:cubicBezTo>
                  <a:pt x="592915" y="677371"/>
                  <a:pt x="602258" y="681229"/>
                  <a:pt x="617279" y="681638"/>
                </a:cubicBezTo>
                <a:cubicBezTo>
                  <a:pt x="632300" y="682046"/>
                  <a:pt x="642826" y="679634"/>
                  <a:pt x="648856" y="674400"/>
                </a:cubicBezTo>
                <a:cubicBezTo>
                  <a:pt x="654886" y="669165"/>
                  <a:pt x="659783" y="657460"/>
                  <a:pt x="663547" y="639284"/>
                </a:cubicBezTo>
                <a:cubicBezTo>
                  <a:pt x="667312" y="621108"/>
                  <a:pt x="670685" y="621373"/>
                  <a:pt x="673668" y="640080"/>
                </a:cubicBezTo>
                <a:cubicBezTo>
                  <a:pt x="676651" y="658787"/>
                  <a:pt x="680182" y="670954"/>
                  <a:pt x="684262" y="676583"/>
                </a:cubicBezTo>
                <a:cubicBezTo>
                  <a:pt x="688342" y="682211"/>
                  <a:pt x="686571" y="687471"/>
                  <a:pt x="678949" y="692361"/>
                </a:cubicBezTo>
                <a:cubicBezTo>
                  <a:pt x="671327" y="697251"/>
                  <a:pt x="661701" y="701309"/>
                  <a:pt x="650071" y="704535"/>
                </a:cubicBezTo>
                <a:cubicBezTo>
                  <a:pt x="638441" y="707762"/>
                  <a:pt x="625040" y="708676"/>
                  <a:pt x="609869" y="707278"/>
                </a:cubicBezTo>
                <a:cubicBezTo>
                  <a:pt x="594697" y="705880"/>
                  <a:pt x="583375" y="701442"/>
                  <a:pt x="575904" y="693963"/>
                </a:cubicBezTo>
                <a:cubicBezTo>
                  <a:pt x="568433" y="686485"/>
                  <a:pt x="564697" y="674048"/>
                  <a:pt x="564697" y="656653"/>
                </a:cubicBezTo>
                <a:cubicBezTo>
                  <a:pt x="564697" y="639388"/>
                  <a:pt x="565149" y="626328"/>
                  <a:pt x="566052" y="617472"/>
                </a:cubicBezTo>
                <a:cubicBezTo>
                  <a:pt x="566956" y="608617"/>
                  <a:pt x="566845" y="601250"/>
                  <a:pt x="565719" y="595371"/>
                </a:cubicBezTo>
                <a:cubicBezTo>
                  <a:pt x="564593" y="589491"/>
                  <a:pt x="564970" y="586551"/>
                  <a:pt x="566848" y="586551"/>
                </a:cubicBezTo>
                <a:lnTo>
                  <a:pt x="548672" y="590122"/>
                </a:lnTo>
                <a:cubicBezTo>
                  <a:pt x="558566" y="596518"/>
                  <a:pt x="562528" y="601659"/>
                  <a:pt x="560556" y="605545"/>
                </a:cubicBezTo>
                <a:cubicBezTo>
                  <a:pt x="558584" y="609431"/>
                  <a:pt x="553906" y="617139"/>
                  <a:pt x="546521" y="628669"/>
                </a:cubicBezTo>
                <a:cubicBezTo>
                  <a:pt x="539135" y="640198"/>
                  <a:pt x="529700" y="651477"/>
                  <a:pt x="518213" y="662504"/>
                </a:cubicBezTo>
                <a:cubicBezTo>
                  <a:pt x="506727" y="673532"/>
                  <a:pt x="491358" y="682975"/>
                  <a:pt x="472106" y="690833"/>
                </a:cubicBezTo>
                <a:cubicBezTo>
                  <a:pt x="452854" y="698692"/>
                  <a:pt x="446175" y="699334"/>
                  <a:pt x="452069" y="692759"/>
                </a:cubicBezTo>
                <a:cubicBezTo>
                  <a:pt x="457963" y="686184"/>
                  <a:pt x="467736" y="677389"/>
                  <a:pt x="481387" y="666376"/>
                </a:cubicBezTo>
                <a:cubicBezTo>
                  <a:pt x="495039" y="655363"/>
                  <a:pt x="507164" y="642421"/>
                  <a:pt x="517762" y="627550"/>
                </a:cubicBezTo>
                <a:cubicBezTo>
                  <a:pt x="528359" y="612679"/>
                  <a:pt x="532854" y="602612"/>
                  <a:pt x="531248" y="597350"/>
                </a:cubicBezTo>
                <a:cubicBezTo>
                  <a:pt x="524437" y="601480"/>
                  <a:pt x="518769" y="604760"/>
                  <a:pt x="514244" y="607191"/>
                </a:cubicBezTo>
                <a:cubicBezTo>
                  <a:pt x="509721" y="609621"/>
                  <a:pt x="505752" y="606369"/>
                  <a:pt x="502338" y="597436"/>
                </a:cubicBezTo>
                <a:cubicBezTo>
                  <a:pt x="498926" y="588502"/>
                  <a:pt x="500779" y="582317"/>
                  <a:pt x="507899" y="578883"/>
                </a:cubicBezTo>
                <a:cubicBezTo>
                  <a:pt x="515019" y="575448"/>
                  <a:pt x="520906" y="570978"/>
                  <a:pt x="525559" y="565471"/>
                </a:cubicBezTo>
                <a:cubicBezTo>
                  <a:pt x="530212" y="559965"/>
                  <a:pt x="534751" y="552203"/>
                  <a:pt x="539175" y="542186"/>
                </a:cubicBezTo>
                <a:cubicBezTo>
                  <a:pt x="543599" y="532170"/>
                  <a:pt x="545961" y="527161"/>
                  <a:pt x="546263" y="527161"/>
                </a:cubicBezTo>
                <a:cubicBezTo>
                  <a:pt x="537300" y="528050"/>
                  <a:pt x="530424" y="528495"/>
                  <a:pt x="525634" y="528495"/>
                </a:cubicBezTo>
                <a:cubicBezTo>
                  <a:pt x="520357" y="528495"/>
                  <a:pt x="514076" y="525781"/>
                  <a:pt x="506791" y="520353"/>
                </a:cubicBezTo>
                <a:cubicBezTo>
                  <a:pt x="499506" y="514926"/>
                  <a:pt x="503156" y="511093"/>
                  <a:pt x="517740" y="508856"/>
                </a:cubicBezTo>
                <a:cubicBezTo>
                  <a:pt x="532324" y="506619"/>
                  <a:pt x="547105" y="503579"/>
                  <a:pt x="562084" y="499736"/>
                </a:cubicBezTo>
                <a:cubicBezTo>
                  <a:pt x="577062" y="495893"/>
                  <a:pt x="589183" y="492501"/>
                  <a:pt x="598447" y="489561"/>
                </a:cubicBezTo>
                <a:cubicBezTo>
                  <a:pt x="603079" y="488091"/>
                  <a:pt x="607668" y="487590"/>
                  <a:pt x="612213" y="488058"/>
                </a:cubicBezTo>
                <a:close/>
                <a:moveTo>
                  <a:pt x="3344975" y="488013"/>
                </a:moveTo>
                <a:cubicBezTo>
                  <a:pt x="3341046" y="495140"/>
                  <a:pt x="3334894" y="502252"/>
                  <a:pt x="3326519" y="509351"/>
                </a:cubicBezTo>
                <a:cubicBezTo>
                  <a:pt x="3335223" y="510584"/>
                  <a:pt x="3341917" y="513312"/>
                  <a:pt x="3346599" y="517536"/>
                </a:cubicBezTo>
                <a:cubicBezTo>
                  <a:pt x="3351281" y="521759"/>
                  <a:pt x="3358670" y="528058"/>
                  <a:pt x="3368765" y="536432"/>
                </a:cubicBezTo>
                <a:cubicBezTo>
                  <a:pt x="3375749" y="526910"/>
                  <a:pt x="3381453" y="517725"/>
                  <a:pt x="3385876" y="508878"/>
                </a:cubicBezTo>
                <a:cubicBezTo>
                  <a:pt x="3390301" y="500030"/>
                  <a:pt x="3392512" y="493949"/>
                  <a:pt x="3392512" y="490637"/>
                </a:cubicBezTo>
                <a:cubicBezTo>
                  <a:pt x="3392512" y="488887"/>
                  <a:pt x="3389243" y="488687"/>
                  <a:pt x="3382704" y="490035"/>
                </a:cubicBezTo>
                <a:cubicBezTo>
                  <a:pt x="3376164" y="491383"/>
                  <a:pt x="3369711" y="492731"/>
                  <a:pt x="3363344" y="494079"/>
                </a:cubicBezTo>
                <a:cubicBezTo>
                  <a:pt x="3356977" y="495426"/>
                  <a:pt x="3350854" y="493405"/>
                  <a:pt x="3344975" y="488013"/>
                </a:cubicBezTo>
                <a:close/>
                <a:moveTo>
                  <a:pt x="232517" y="478570"/>
                </a:moveTo>
                <a:cubicBezTo>
                  <a:pt x="229348" y="478570"/>
                  <a:pt x="212133" y="481101"/>
                  <a:pt x="180871" y="486163"/>
                </a:cubicBezTo>
                <a:cubicBezTo>
                  <a:pt x="179308" y="498596"/>
                  <a:pt x="178103" y="509953"/>
                  <a:pt x="177258" y="520235"/>
                </a:cubicBezTo>
                <a:lnTo>
                  <a:pt x="230000" y="510190"/>
                </a:lnTo>
                <a:cubicBezTo>
                  <a:pt x="231635" y="499621"/>
                  <a:pt x="232901" y="491709"/>
                  <a:pt x="233797" y="486453"/>
                </a:cubicBezTo>
                <a:cubicBezTo>
                  <a:pt x="234693" y="481197"/>
                  <a:pt x="234267" y="478570"/>
                  <a:pt x="232517" y="478570"/>
                </a:cubicBezTo>
                <a:close/>
                <a:moveTo>
                  <a:pt x="1568192" y="471815"/>
                </a:moveTo>
                <a:cubicBezTo>
                  <a:pt x="1559760" y="472690"/>
                  <a:pt x="1547621" y="474282"/>
                  <a:pt x="1531775" y="476591"/>
                </a:cubicBezTo>
                <a:cubicBezTo>
                  <a:pt x="1534442" y="488636"/>
                  <a:pt x="1539548" y="509035"/>
                  <a:pt x="1547090" y="537787"/>
                </a:cubicBezTo>
                <a:cubicBezTo>
                  <a:pt x="1555809" y="536999"/>
                  <a:pt x="1563696" y="535543"/>
                  <a:pt x="1570752" y="533421"/>
                </a:cubicBezTo>
                <a:lnTo>
                  <a:pt x="1570752" y="515008"/>
                </a:lnTo>
                <a:cubicBezTo>
                  <a:pt x="1567611" y="515912"/>
                  <a:pt x="1564041" y="516363"/>
                  <a:pt x="1560040" y="516363"/>
                </a:cubicBezTo>
                <a:cubicBezTo>
                  <a:pt x="1555924" y="516363"/>
                  <a:pt x="1550607" y="514847"/>
                  <a:pt x="1544090" y="511814"/>
                </a:cubicBezTo>
                <a:cubicBezTo>
                  <a:pt x="1537572" y="508781"/>
                  <a:pt x="1537923" y="505863"/>
                  <a:pt x="1545144" y="503059"/>
                </a:cubicBezTo>
                <a:cubicBezTo>
                  <a:pt x="1552364" y="500256"/>
                  <a:pt x="1560900" y="497714"/>
                  <a:pt x="1570752" y="495434"/>
                </a:cubicBezTo>
                <a:cubicBezTo>
                  <a:pt x="1570752" y="483847"/>
                  <a:pt x="1569899" y="475974"/>
                  <a:pt x="1568192" y="471815"/>
                </a:cubicBezTo>
                <a:close/>
                <a:moveTo>
                  <a:pt x="2026255" y="464413"/>
                </a:moveTo>
                <a:cubicBezTo>
                  <a:pt x="2030497" y="465390"/>
                  <a:pt x="2035091" y="467556"/>
                  <a:pt x="2040038" y="470912"/>
                </a:cubicBezTo>
                <a:cubicBezTo>
                  <a:pt x="2049933" y="477623"/>
                  <a:pt x="2058168" y="485428"/>
                  <a:pt x="2064743" y="494326"/>
                </a:cubicBezTo>
                <a:cubicBezTo>
                  <a:pt x="2071318" y="503224"/>
                  <a:pt x="2068288" y="508207"/>
                  <a:pt x="2055655" y="509276"/>
                </a:cubicBezTo>
                <a:cubicBezTo>
                  <a:pt x="2043021" y="510344"/>
                  <a:pt x="2030168" y="514714"/>
                  <a:pt x="2017097" y="522386"/>
                </a:cubicBezTo>
                <a:cubicBezTo>
                  <a:pt x="2004026" y="530058"/>
                  <a:pt x="1999140" y="529839"/>
                  <a:pt x="2002438" y="521730"/>
                </a:cubicBezTo>
                <a:cubicBezTo>
                  <a:pt x="2005736" y="513621"/>
                  <a:pt x="2009113" y="506078"/>
                  <a:pt x="2012570" y="499101"/>
                </a:cubicBezTo>
                <a:cubicBezTo>
                  <a:pt x="2016026" y="492125"/>
                  <a:pt x="2015280" y="488307"/>
                  <a:pt x="2010332" y="487647"/>
                </a:cubicBezTo>
                <a:cubicBezTo>
                  <a:pt x="2005385" y="486987"/>
                  <a:pt x="1983509" y="490257"/>
                  <a:pt x="1944704" y="497456"/>
                </a:cubicBezTo>
                <a:cubicBezTo>
                  <a:pt x="1905900" y="504654"/>
                  <a:pt x="1878431" y="509451"/>
                  <a:pt x="1862298" y="511846"/>
                </a:cubicBezTo>
                <a:cubicBezTo>
                  <a:pt x="1860621" y="528509"/>
                  <a:pt x="1854774" y="542201"/>
                  <a:pt x="1844757" y="552920"/>
                </a:cubicBezTo>
                <a:cubicBezTo>
                  <a:pt x="1834740" y="563639"/>
                  <a:pt x="1827997" y="563550"/>
                  <a:pt x="1824526" y="552651"/>
                </a:cubicBezTo>
                <a:cubicBezTo>
                  <a:pt x="1821056" y="541753"/>
                  <a:pt x="1822727" y="531474"/>
                  <a:pt x="1829538" y="521816"/>
                </a:cubicBezTo>
                <a:cubicBezTo>
                  <a:pt x="1836350" y="512158"/>
                  <a:pt x="1841584" y="501607"/>
                  <a:pt x="1845241" y="490164"/>
                </a:cubicBezTo>
                <a:cubicBezTo>
                  <a:pt x="1848898" y="478720"/>
                  <a:pt x="1852483" y="475659"/>
                  <a:pt x="1855996" y="480979"/>
                </a:cubicBezTo>
                <a:cubicBezTo>
                  <a:pt x="1859509" y="486299"/>
                  <a:pt x="1861596" y="490838"/>
                  <a:pt x="1862255" y="494595"/>
                </a:cubicBezTo>
                <a:cubicBezTo>
                  <a:pt x="1874488" y="494666"/>
                  <a:pt x="1899956" y="490658"/>
                  <a:pt x="1938660" y="482571"/>
                </a:cubicBezTo>
                <a:cubicBezTo>
                  <a:pt x="1982211" y="473694"/>
                  <a:pt x="2007522" y="467854"/>
                  <a:pt x="2014591" y="465050"/>
                </a:cubicBezTo>
                <a:cubicBezTo>
                  <a:pt x="2018126" y="463649"/>
                  <a:pt x="2022014" y="463436"/>
                  <a:pt x="2026255" y="464413"/>
                </a:cubicBezTo>
                <a:close/>
                <a:moveTo>
                  <a:pt x="3689188" y="463297"/>
                </a:moveTo>
                <a:cubicBezTo>
                  <a:pt x="3686879" y="463355"/>
                  <a:pt x="3683827" y="463720"/>
                  <a:pt x="3680030" y="464394"/>
                </a:cubicBezTo>
                <a:cubicBezTo>
                  <a:pt x="3672437" y="465742"/>
                  <a:pt x="3663528" y="467807"/>
                  <a:pt x="3653303" y="470589"/>
                </a:cubicBezTo>
                <a:cubicBezTo>
                  <a:pt x="3654150" y="471937"/>
                  <a:pt x="3655347" y="478591"/>
                  <a:pt x="3656896" y="490551"/>
                </a:cubicBezTo>
                <a:cubicBezTo>
                  <a:pt x="3659721" y="490680"/>
                  <a:pt x="3664453" y="489138"/>
                  <a:pt x="3671092" y="485926"/>
                </a:cubicBezTo>
                <a:cubicBezTo>
                  <a:pt x="3677732" y="482714"/>
                  <a:pt x="3683626" y="483976"/>
                  <a:pt x="3688774" y="489712"/>
                </a:cubicBezTo>
                <a:cubicBezTo>
                  <a:pt x="3693922" y="495448"/>
                  <a:pt x="3691632" y="499747"/>
                  <a:pt x="3681901" y="502607"/>
                </a:cubicBezTo>
                <a:cubicBezTo>
                  <a:pt x="3672172" y="505468"/>
                  <a:pt x="3664439" y="506899"/>
                  <a:pt x="3658702" y="506899"/>
                </a:cubicBezTo>
                <a:lnTo>
                  <a:pt x="3661047" y="528344"/>
                </a:lnTo>
                <a:cubicBezTo>
                  <a:pt x="3678155" y="525950"/>
                  <a:pt x="3687193" y="523942"/>
                  <a:pt x="3688161" y="522322"/>
                </a:cubicBezTo>
                <a:cubicBezTo>
                  <a:pt x="3689129" y="520701"/>
                  <a:pt x="3690735" y="510864"/>
                  <a:pt x="3692979" y="492809"/>
                </a:cubicBezTo>
                <a:cubicBezTo>
                  <a:pt x="3695224" y="474755"/>
                  <a:pt x="3695525" y="465169"/>
                  <a:pt x="3693883" y="464050"/>
                </a:cubicBezTo>
                <a:cubicBezTo>
                  <a:pt x="3693062" y="463491"/>
                  <a:pt x="3691497" y="463240"/>
                  <a:pt x="3689188" y="463297"/>
                </a:cubicBezTo>
                <a:close/>
                <a:moveTo>
                  <a:pt x="1631583" y="462372"/>
                </a:moveTo>
                <a:cubicBezTo>
                  <a:pt x="1626478" y="462372"/>
                  <a:pt x="1613909" y="464186"/>
                  <a:pt x="1593875" y="467814"/>
                </a:cubicBezTo>
                <a:cubicBezTo>
                  <a:pt x="1598364" y="471027"/>
                  <a:pt x="1600386" y="474307"/>
                  <a:pt x="1599941" y="477655"/>
                </a:cubicBezTo>
                <a:cubicBezTo>
                  <a:pt x="1599497" y="481004"/>
                  <a:pt x="1599275" y="483954"/>
                  <a:pt x="1599275" y="486507"/>
                </a:cubicBezTo>
                <a:cubicBezTo>
                  <a:pt x="1608710" y="483797"/>
                  <a:pt x="1616017" y="484144"/>
                  <a:pt x="1621194" y="487550"/>
                </a:cubicBezTo>
                <a:cubicBezTo>
                  <a:pt x="1626370" y="490956"/>
                  <a:pt x="1627568" y="495448"/>
                  <a:pt x="1624786" y="501026"/>
                </a:cubicBezTo>
                <a:cubicBezTo>
                  <a:pt x="1622004" y="506605"/>
                  <a:pt x="1612596" y="510233"/>
                  <a:pt x="1596564" y="511911"/>
                </a:cubicBezTo>
                <a:lnTo>
                  <a:pt x="1596564" y="528344"/>
                </a:lnTo>
                <a:cubicBezTo>
                  <a:pt x="1606574" y="526652"/>
                  <a:pt x="1615823" y="524645"/>
                  <a:pt x="1624312" y="522322"/>
                </a:cubicBezTo>
                <a:cubicBezTo>
                  <a:pt x="1628256" y="515237"/>
                  <a:pt x="1631565" y="504651"/>
                  <a:pt x="1634239" y="490562"/>
                </a:cubicBezTo>
                <a:cubicBezTo>
                  <a:pt x="1636914" y="476472"/>
                  <a:pt x="1637939" y="468252"/>
                  <a:pt x="1637315" y="465900"/>
                </a:cubicBezTo>
                <a:cubicBezTo>
                  <a:pt x="1636692" y="463548"/>
                  <a:pt x="1634781" y="462372"/>
                  <a:pt x="1631583" y="462372"/>
                </a:cubicBezTo>
                <a:close/>
                <a:moveTo>
                  <a:pt x="240885" y="452166"/>
                </a:moveTo>
                <a:cubicBezTo>
                  <a:pt x="244022" y="451947"/>
                  <a:pt x="247510" y="452435"/>
                  <a:pt x="251350" y="453628"/>
                </a:cubicBezTo>
                <a:cubicBezTo>
                  <a:pt x="259029" y="456016"/>
                  <a:pt x="266597" y="459684"/>
                  <a:pt x="274054" y="464631"/>
                </a:cubicBezTo>
                <a:cubicBezTo>
                  <a:pt x="281511" y="469578"/>
                  <a:pt x="280829" y="475598"/>
                  <a:pt x="272010" y="482689"/>
                </a:cubicBezTo>
                <a:cubicBezTo>
                  <a:pt x="263191" y="489780"/>
                  <a:pt x="256358" y="498230"/>
                  <a:pt x="251511" y="508039"/>
                </a:cubicBezTo>
                <a:cubicBezTo>
                  <a:pt x="261405" y="521260"/>
                  <a:pt x="260194" y="528420"/>
                  <a:pt x="247876" y="529517"/>
                </a:cubicBezTo>
                <a:cubicBezTo>
                  <a:pt x="235557" y="530614"/>
                  <a:pt x="211409" y="533729"/>
                  <a:pt x="175429" y="538863"/>
                </a:cubicBezTo>
                <a:cubicBezTo>
                  <a:pt x="173048" y="555053"/>
                  <a:pt x="170962" y="567300"/>
                  <a:pt x="169169" y="575603"/>
                </a:cubicBezTo>
                <a:cubicBezTo>
                  <a:pt x="177802" y="575603"/>
                  <a:pt x="191375" y="573989"/>
                  <a:pt x="209888" y="570763"/>
                </a:cubicBezTo>
                <a:cubicBezTo>
                  <a:pt x="212326" y="558344"/>
                  <a:pt x="212197" y="548618"/>
                  <a:pt x="209502" y="541584"/>
                </a:cubicBezTo>
                <a:cubicBezTo>
                  <a:pt x="206805" y="534550"/>
                  <a:pt x="209379" y="531990"/>
                  <a:pt x="217223" y="533905"/>
                </a:cubicBezTo>
                <a:cubicBezTo>
                  <a:pt x="225067" y="535819"/>
                  <a:pt x="232291" y="538705"/>
                  <a:pt x="238895" y="542563"/>
                </a:cubicBezTo>
                <a:cubicBezTo>
                  <a:pt x="245499" y="546420"/>
                  <a:pt x="247134" y="550575"/>
                  <a:pt x="243799" y="555028"/>
                </a:cubicBezTo>
                <a:cubicBezTo>
                  <a:pt x="240465" y="559481"/>
                  <a:pt x="237637" y="563636"/>
                  <a:pt x="235314" y="567493"/>
                </a:cubicBezTo>
                <a:cubicBezTo>
                  <a:pt x="249998" y="564869"/>
                  <a:pt x="264704" y="561961"/>
                  <a:pt x="279431" y="558771"/>
                </a:cubicBezTo>
                <a:cubicBezTo>
                  <a:pt x="294159" y="555580"/>
                  <a:pt x="305785" y="558703"/>
                  <a:pt x="314310" y="568139"/>
                </a:cubicBezTo>
                <a:cubicBezTo>
                  <a:pt x="322835" y="577574"/>
                  <a:pt x="315235" y="582547"/>
                  <a:pt x="291509" y="583056"/>
                </a:cubicBezTo>
                <a:cubicBezTo>
                  <a:pt x="267783" y="583565"/>
                  <a:pt x="247388" y="585440"/>
                  <a:pt x="230323" y="588681"/>
                </a:cubicBezTo>
                <a:cubicBezTo>
                  <a:pt x="227269" y="598604"/>
                  <a:pt x="222178" y="611338"/>
                  <a:pt x="215051" y="626883"/>
                </a:cubicBezTo>
                <a:cubicBezTo>
                  <a:pt x="232474" y="623528"/>
                  <a:pt x="243444" y="620211"/>
                  <a:pt x="247962" y="616935"/>
                </a:cubicBezTo>
                <a:cubicBezTo>
                  <a:pt x="252479" y="613658"/>
                  <a:pt x="258871" y="613701"/>
                  <a:pt x="267138" y="617064"/>
                </a:cubicBezTo>
                <a:cubicBezTo>
                  <a:pt x="275405" y="620426"/>
                  <a:pt x="283188" y="625327"/>
                  <a:pt x="290488" y="631766"/>
                </a:cubicBezTo>
                <a:cubicBezTo>
                  <a:pt x="297787" y="638205"/>
                  <a:pt x="297941" y="643747"/>
                  <a:pt x="290950" y="648394"/>
                </a:cubicBezTo>
                <a:cubicBezTo>
                  <a:pt x="283959" y="653040"/>
                  <a:pt x="278012" y="661938"/>
                  <a:pt x="273107" y="675088"/>
                </a:cubicBezTo>
                <a:cubicBezTo>
                  <a:pt x="285698" y="688940"/>
                  <a:pt x="285483" y="695644"/>
                  <a:pt x="272462" y="695200"/>
                </a:cubicBezTo>
                <a:cubicBezTo>
                  <a:pt x="259441" y="694755"/>
                  <a:pt x="234597" y="696240"/>
                  <a:pt x="197929" y="699653"/>
                </a:cubicBezTo>
                <a:cubicBezTo>
                  <a:pt x="192680" y="713333"/>
                  <a:pt x="187908" y="716291"/>
                  <a:pt x="183613" y="708526"/>
                </a:cubicBezTo>
                <a:cubicBezTo>
                  <a:pt x="179319" y="700760"/>
                  <a:pt x="176049" y="689482"/>
                  <a:pt x="173805" y="674690"/>
                </a:cubicBezTo>
                <a:cubicBezTo>
                  <a:pt x="171561" y="659898"/>
                  <a:pt x="168176" y="647332"/>
                  <a:pt x="163652" y="636993"/>
                </a:cubicBezTo>
                <a:cubicBezTo>
                  <a:pt x="159128" y="626654"/>
                  <a:pt x="159802" y="621961"/>
                  <a:pt x="165674" y="622915"/>
                </a:cubicBezTo>
                <a:cubicBezTo>
                  <a:pt x="171546" y="623868"/>
                  <a:pt x="176425" y="624990"/>
                  <a:pt x="180312" y="626281"/>
                </a:cubicBezTo>
                <a:cubicBezTo>
                  <a:pt x="184198" y="627572"/>
                  <a:pt x="189181" y="628346"/>
                  <a:pt x="195261" y="628604"/>
                </a:cubicBezTo>
                <a:cubicBezTo>
                  <a:pt x="201155" y="606778"/>
                  <a:pt x="204554" y="594109"/>
                  <a:pt x="205457" y="590595"/>
                </a:cubicBezTo>
                <a:cubicBezTo>
                  <a:pt x="193340" y="592373"/>
                  <a:pt x="185015" y="593718"/>
                  <a:pt x="180484" y="594628"/>
                </a:cubicBezTo>
                <a:cubicBezTo>
                  <a:pt x="175952" y="595539"/>
                  <a:pt x="171421" y="593743"/>
                  <a:pt x="166889" y="589240"/>
                </a:cubicBezTo>
                <a:cubicBezTo>
                  <a:pt x="164724" y="606993"/>
                  <a:pt x="159282" y="627801"/>
                  <a:pt x="150563" y="651663"/>
                </a:cubicBezTo>
                <a:cubicBezTo>
                  <a:pt x="141844" y="675525"/>
                  <a:pt x="129017" y="693809"/>
                  <a:pt x="112081" y="706514"/>
                </a:cubicBezTo>
                <a:cubicBezTo>
                  <a:pt x="95145" y="719220"/>
                  <a:pt x="91872" y="718019"/>
                  <a:pt x="102261" y="702911"/>
                </a:cubicBezTo>
                <a:cubicBezTo>
                  <a:pt x="112651" y="687804"/>
                  <a:pt x="121424" y="669972"/>
                  <a:pt x="128579" y="649415"/>
                </a:cubicBezTo>
                <a:cubicBezTo>
                  <a:pt x="135735" y="628859"/>
                  <a:pt x="141120" y="606836"/>
                  <a:pt x="144734" y="583346"/>
                </a:cubicBezTo>
                <a:cubicBezTo>
                  <a:pt x="148347" y="559857"/>
                  <a:pt x="151047" y="538709"/>
                  <a:pt x="152832" y="519902"/>
                </a:cubicBezTo>
                <a:cubicBezTo>
                  <a:pt x="154618" y="501094"/>
                  <a:pt x="153259" y="487231"/>
                  <a:pt x="148756" y="478311"/>
                </a:cubicBezTo>
                <a:cubicBezTo>
                  <a:pt x="144253" y="469392"/>
                  <a:pt x="145178" y="464932"/>
                  <a:pt x="151531" y="464932"/>
                </a:cubicBezTo>
                <a:cubicBezTo>
                  <a:pt x="156450" y="464932"/>
                  <a:pt x="161566" y="465377"/>
                  <a:pt x="166879" y="466266"/>
                </a:cubicBezTo>
                <a:cubicBezTo>
                  <a:pt x="172191" y="467155"/>
                  <a:pt x="178451" y="467395"/>
                  <a:pt x="185657" y="466986"/>
                </a:cubicBezTo>
                <a:cubicBezTo>
                  <a:pt x="192863" y="466578"/>
                  <a:pt x="201259" y="465283"/>
                  <a:pt x="210845" y="463104"/>
                </a:cubicBezTo>
                <a:cubicBezTo>
                  <a:pt x="220432" y="460924"/>
                  <a:pt x="227660" y="458203"/>
                  <a:pt x="232528" y="454940"/>
                </a:cubicBezTo>
                <a:cubicBezTo>
                  <a:pt x="234962" y="453309"/>
                  <a:pt x="237748" y="452384"/>
                  <a:pt x="240885" y="452166"/>
                </a:cubicBezTo>
                <a:close/>
                <a:moveTo>
                  <a:pt x="2763211" y="449279"/>
                </a:moveTo>
                <a:cubicBezTo>
                  <a:pt x="2780131" y="448362"/>
                  <a:pt x="2792309" y="451160"/>
                  <a:pt x="2799746" y="457672"/>
                </a:cubicBezTo>
                <a:cubicBezTo>
                  <a:pt x="2809663" y="466355"/>
                  <a:pt x="2812853" y="472683"/>
                  <a:pt x="2809319" y="476655"/>
                </a:cubicBezTo>
                <a:cubicBezTo>
                  <a:pt x="2805783" y="480627"/>
                  <a:pt x="2795885" y="482162"/>
                  <a:pt x="2779623" y="481258"/>
                </a:cubicBezTo>
                <a:cubicBezTo>
                  <a:pt x="2763361" y="480355"/>
                  <a:pt x="2748071" y="480355"/>
                  <a:pt x="2733753" y="481258"/>
                </a:cubicBezTo>
                <a:cubicBezTo>
                  <a:pt x="2719434" y="482162"/>
                  <a:pt x="2698250" y="483761"/>
                  <a:pt x="2670200" y="486055"/>
                </a:cubicBezTo>
                <a:cubicBezTo>
                  <a:pt x="2678288" y="494774"/>
                  <a:pt x="2681210" y="500865"/>
                  <a:pt x="2678966" y="504328"/>
                </a:cubicBezTo>
                <a:cubicBezTo>
                  <a:pt x="2676722" y="507791"/>
                  <a:pt x="2675599" y="522106"/>
                  <a:pt x="2675599" y="547274"/>
                </a:cubicBezTo>
                <a:cubicBezTo>
                  <a:pt x="2695791" y="547274"/>
                  <a:pt x="2713390" y="549693"/>
                  <a:pt x="2728396" y="554533"/>
                </a:cubicBezTo>
                <a:cubicBezTo>
                  <a:pt x="2743404" y="559373"/>
                  <a:pt x="2752076" y="569067"/>
                  <a:pt x="2754413" y="583615"/>
                </a:cubicBezTo>
                <a:cubicBezTo>
                  <a:pt x="2756751" y="598163"/>
                  <a:pt x="2746404" y="599777"/>
                  <a:pt x="2723374" y="588455"/>
                </a:cubicBezTo>
                <a:cubicBezTo>
                  <a:pt x="2700344" y="577133"/>
                  <a:pt x="2684419" y="567945"/>
                  <a:pt x="2675599" y="560890"/>
                </a:cubicBezTo>
                <a:cubicBezTo>
                  <a:pt x="2676446" y="628676"/>
                  <a:pt x="2675445" y="674195"/>
                  <a:pt x="2672599" y="697448"/>
                </a:cubicBezTo>
                <a:cubicBezTo>
                  <a:pt x="2669752" y="720700"/>
                  <a:pt x="2665325" y="732327"/>
                  <a:pt x="2659316" y="732327"/>
                </a:cubicBezTo>
                <a:cubicBezTo>
                  <a:pt x="2654856" y="732327"/>
                  <a:pt x="2650128" y="726999"/>
                  <a:pt x="2645130" y="716345"/>
                </a:cubicBezTo>
                <a:cubicBezTo>
                  <a:pt x="2640132" y="705690"/>
                  <a:pt x="2638559" y="696519"/>
                  <a:pt x="2640409" y="688833"/>
                </a:cubicBezTo>
                <a:cubicBezTo>
                  <a:pt x="2642258" y="681147"/>
                  <a:pt x="2644058" y="672937"/>
                  <a:pt x="2645808" y="664204"/>
                </a:cubicBezTo>
                <a:cubicBezTo>
                  <a:pt x="2647557" y="655470"/>
                  <a:pt x="2648884" y="625779"/>
                  <a:pt x="2649787" y="575129"/>
                </a:cubicBezTo>
                <a:cubicBezTo>
                  <a:pt x="2650690" y="524480"/>
                  <a:pt x="2647973" y="495893"/>
                  <a:pt x="2641635" y="489368"/>
                </a:cubicBezTo>
                <a:cubicBezTo>
                  <a:pt x="2597008" y="496567"/>
                  <a:pt x="2569034" y="501288"/>
                  <a:pt x="2557712" y="503532"/>
                </a:cubicBezTo>
                <a:cubicBezTo>
                  <a:pt x="2546390" y="505777"/>
                  <a:pt x="2535736" y="501700"/>
                  <a:pt x="2525748" y="491304"/>
                </a:cubicBezTo>
                <a:cubicBezTo>
                  <a:pt x="2515760" y="480907"/>
                  <a:pt x="2516125" y="476164"/>
                  <a:pt x="2526845" y="477075"/>
                </a:cubicBezTo>
                <a:cubicBezTo>
                  <a:pt x="2537564" y="477985"/>
                  <a:pt x="2556063" y="477107"/>
                  <a:pt x="2582341" y="474440"/>
                </a:cubicBezTo>
                <a:cubicBezTo>
                  <a:pt x="2608620" y="471772"/>
                  <a:pt x="2635558" y="468402"/>
                  <a:pt x="2663156" y="464330"/>
                </a:cubicBezTo>
                <a:cubicBezTo>
                  <a:pt x="2690753" y="460257"/>
                  <a:pt x="2717939" y="455959"/>
                  <a:pt x="2744712" y="451434"/>
                </a:cubicBezTo>
                <a:cubicBezTo>
                  <a:pt x="2751406" y="450303"/>
                  <a:pt x="2757572" y="449585"/>
                  <a:pt x="2763211" y="449279"/>
                </a:cubicBezTo>
                <a:close/>
                <a:moveTo>
                  <a:pt x="3076552" y="446756"/>
                </a:moveTo>
                <a:cubicBezTo>
                  <a:pt x="3083707" y="445350"/>
                  <a:pt x="3091128" y="448136"/>
                  <a:pt x="3098815" y="455113"/>
                </a:cubicBezTo>
                <a:cubicBezTo>
                  <a:pt x="3106501" y="462089"/>
                  <a:pt x="3105300" y="467284"/>
                  <a:pt x="3095212" y="470697"/>
                </a:cubicBezTo>
                <a:cubicBezTo>
                  <a:pt x="3085124" y="474110"/>
                  <a:pt x="3059128" y="478634"/>
                  <a:pt x="3017226" y="484270"/>
                </a:cubicBezTo>
                <a:cubicBezTo>
                  <a:pt x="3026218" y="491971"/>
                  <a:pt x="3026881" y="498406"/>
                  <a:pt x="3019216" y="503575"/>
                </a:cubicBezTo>
                <a:cubicBezTo>
                  <a:pt x="3011551" y="508745"/>
                  <a:pt x="2998290" y="521949"/>
                  <a:pt x="2979433" y="543187"/>
                </a:cubicBezTo>
                <a:cubicBezTo>
                  <a:pt x="3007740" y="539630"/>
                  <a:pt x="3032366" y="536293"/>
                  <a:pt x="3053310" y="533174"/>
                </a:cubicBezTo>
                <a:cubicBezTo>
                  <a:pt x="3074254" y="530055"/>
                  <a:pt x="3088318" y="527118"/>
                  <a:pt x="3095502" y="524365"/>
                </a:cubicBezTo>
                <a:cubicBezTo>
                  <a:pt x="3102687" y="521612"/>
                  <a:pt x="3109635" y="521705"/>
                  <a:pt x="3116346" y="524645"/>
                </a:cubicBezTo>
                <a:cubicBezTo>
                  <a:pt x="3123057" y="527584"/>
                  <a:pt x="3131159" y="533285"/>
                  <a:pt x="3140652" y="541745"/>
                </a:cubicBezTo>
                <a:cubicBezTo>
                  <a:pt x="3150146" y="550206"/>
                  <a:pt x="3152351" y="557208"/>
                  <a:pt x="3147267" y="562750"/>
                </a:cubicBezTo>
                <a:cubicBezTo>
                  <a:pt x="3142183" y="568293"/>
                  <a:pt x="3138344" y="577338"/>
                  <a:pt x="3135748" y="589885"/>
                </a:cubicBezTo>
                <a:cubicBezTo>
                  <a:pt x="3133153" y="602433"/>
                  <a:pt x="3130944" y="618247"/>
                  <a:pt x="3129123" y="637326"/>
                </a:cubicBezTo>
                <a:cubicBezTo>
                  <a:pt x="3127302" y="656406"/>
                  <a:pt x="3123570" y="672062"/>
                  <a:pt x="3117927" y="684294"/>
                </a:cubicBezTo>
                <a:cubicBezTo>
                  <a:pt x="3112284" y="696526"/>
                  <a:pt x="3105300" y="705113"/>
                  <a:pt x="3096976" y="710053"/>
                </a:cubicBezTo>
                <a:cubicBezTo>
                  <a:pt x="3088651" y="714993"/>
                  <a:pt x="3083170" y="711114"/>
                  <a:pt x="3080531" y="698416"/>
                </a:cubicBezTo>
                <a:cubicBezTo>
                  <a:pt x="3077893" y="685717"/>
                  <a:pt x="3075576" y="676708"/>
                  <a:pt x="3073583" y="671388"/>
                </a:cubicBezTo>
                <a:cubicBezTo>
                  <a:pt x="3062971" y="670614"/>
                  <a:pt x="3041960" y="671578"/>
                  <a:pt x="3010548" y="674281"/>
                </a:cubicBezTo>
                <a:cubicBezTo>
                  <a:pt x="2979135" y="676984"/>
                  <a:pt x="2952681" y="679160"/>
                  <a:pt x="2931185" y="680810"/>
                </a:cubicBezTo>
                <a:cubicBezTo>
                  <a:pt x="2924000" y="698950"/>
                  <a:pt x="2917849" y="702757"/>
                  <a:pt x="2912729" y="692232"/>
                </a:cubicBezTo>
                <a:cubicBezTo>
                  <a:pt x="2907610" y="681706"/>
                  <a:pt x="2904595" y="666925"/>
                  <a:pt x="2903684" y="647888"/>
                </a:cubicBezTo>
                <a:cubicBezTo>
                  <a:pt x="2902773" y="628851"/>
                  <a:pt x="2901006" y="612310"/>
                  <a:pt x="2898382" y="598264"/>
                </a:cubicBezTo>
                <a:cubicBezTo>
                  <a:pt x="2895757" y="584218"/>
                  <a:pt x="2891936" y="571301"/>
                  <a:pt x="2886917" y="559513"/>
                </a:cubicBezTo>
                <a:cubicBezTo>
                  <a:pt x="2881898" y="547725"/>
                  <a:pt x="2883661" y="542534"/>
                  <a:pt x="2892208" y="543939"/>
                </a:cubicBezTo>
                <a:cubicBezTo>
                  <a:pt x="2900755" y="545345"/>
                  <a:pt x="2907398" y="546696"/>
                  <a:pt x="2912138" y="547994"/>
                </a:cubicBezTo>
                <a:cubicBezTo>
                  <a:pt x="2916877" y="549292"/>
                  <a:pt x="2932927" y="548708"/>
                  <a:pt x="2960288" y="546241"/>
                </a:cubicBezTo>
                <a:cubicBezTo>
                  <a:pt x="2972994" y="526767"/>
                  <a:pt x="2980458" y="513244"/>
                  <a:pt x="2982681" y="505673"/>
                </a:cubicBezTo>
                <a:cubicBezTo>
                  <a:pt x="2984903" y="498101"/>
                  <a:pt x="2986015" y="492214"/>
                  <a:pt x="2986015" y="488013"/>
                </a:cubicBezTo>
                <a:cubicBezTo>
                  <a:pt x="2981397" y="488859"/>
                  <a:pt x="2976002" y="489744"/>
                  <a:pt x="2969829" y="490669"/>
                </a:cubicBezTo>
                <a:cubicBezTo>
                  <a:pt x="2963655" y="491594"/>
                  <a:pt x="2958266" y="491813"/>
                  <a:pt x="2953663" y="491325"/>
                </a:cubicBezTo>
                <a:cubicBezTo>
                  <a:pt x="2949060" y="490838"/>
                  <a:pt x="2942951" y="486991"/>
                  <a:pt x="2935336" y="479785"/>
                </a:cubicBezTo>
                <a:cubicBezTo>
                  <a:pt x="2927722" y="472579"/>
                  <a:pt x="2932490" y="468976"/>
                  <a:pt x="2949641" y="468976"/>
                </a:cubicBezTo>
                <a:cubicBezTo>
                  <a:pt x="2963737" y="468976"/>
                  <a:pt x="2982318" y="466979"/>
                  <a:pt x="3005385" y="462985"/>
                </a:cubicBezTo>
                <a:cubicBezTo>
                  <a:pt x="3028451" y="458992"/>
                  <a:pt x="3044290" y="455640"/>
                  <a:pt x="3052901" y="452929"/>
                </a:cubicBezTo>
                <a:cubicBezTo>
                  <a:pt x="3061512" y="450219"/>
                  <a:pt x="3069396" y="448161"/>
                  <a:pt x="3076552" y="446756"/>
                </a:cubicBezTo>
                <a:close/>
                <a:moveTo>
                  <a:pt x="436786" y="446024"/>
                </a:moveTo>
                <a:cubicBezTo>
                  <a:pt x="440593" y="444218"/>
                  <a:pt x="447369" y="446702"/>
                  <a:pt x="457113" y="453478"/>
                </a:cubicBezTo>
                <a:cubicBezTo>
                  <a:pt x="466857" y="460254"/>
                  <a:pt x="469593" y="466065"/>
                  <a:pt x="465319" y="470912"/>
                </a:cubicBezTo>
                <a:cubicBezTo>
                  <a:pt x="461046" y="475759"/>
                  <a:pt x="457393" y="481438"/>
                  <a:pt x="454360" y="487948"/>
                </a:cubicBezTo>
                <a:cubicBezTo>
                  <a:pt x="451327" y="494459"/>
                  <a:pt x="446752" y="502410"/>
                  <a:pt x="440636" y="511803"/>
                </a:cubicBezTo>
                <a:cubicBezTo>
                  <a:pt x="434520" y="521196"/>
                  <a:pt x="429717" y="527889"/>
                  <a:pt x="426224" y="531883"/>
                </a:cubicBezTo>
                <a:cubicBezTo>
                  <a:pt x="422733" y="535877"/>
                  <a:pt x="419545" y="538759"/>
                  <a:pt x="416663" y="540530"/>
                </a:cubicBezTo>
                <a:cubicBezTo>
                  <a:pt x="413780" y="542301"/>
                  <a:pt x="415139" y="542979"/>
                  <a:pt x="420739" y="542563"/>
                </a:cubicBezTo>
                <a:cubicBezTo>
                  <a:pt x="426339" y="542147"/>
                  <a:pt x="435678" y="541530"/>
                  <a:pt x="448756" y="540713"/>
                </a:cubicBezTo>
                <a:cubicBezTo>
                  <a:pt x="459468" y="525871"/>
                  <a:pt x="464825" y="515022"/>
                  <a:pt x="464825" y="508168"/>
                </a:cubicBezTo>
                <a:cubicBezTo>
                  <a:pt x="464825" y="498216"/>
                  <a:pt x="469091" y="494699"/>
                  <a:pt x="477623" y="497617"/>
                </a:cubicBezTo>
                <a:cubicBezTo>
                  <a:pt x="486156" y="500535"/>
                  <a:pt x="492705" y="504235"/>
                  <a:pt x="497273" y="508716"/>
                </a:cubicBezTo>
                <a:cubicBezTo>
                  <a:pt x="501840" y="513198"/>
                  <a:pt x="501575" y="517948"/>
                  <a:pt x="496477" y="522967"/>
                </a:cubicBezTo>
                <a:cubicBezTo>
                  <a:pt x="491379" y="527986"/>
                  <a:pt x="486869" y="531804"/>
                  <a:pt x="482947" y="534421"/>
                </a:cubicBezTo>
                <a:cubicBezTo>
                  <a:pt x="479025" y="537038"/>
                  <a:pt x="469876" y="547033"/>
                  <a:pt x="455500" y="564407"/>
                </a:cubicBezTo>
                <a:cubicBezTo>
                  <a:pt x="441124" y="581780"/>
                  <a:pt x="433907" y="590466"/>
                  <a:pt x="433850" y="590466"/>
                </a:cubicBezTo>
                <a:cubicBezTo>
                  <a:pt x="436918" y="590466"/>
                  <a:pt x="447599" y="587760"/>
                  <a:pt x="465890" y="582346"/>
                </a:cubicBezTo>
                <a:cubicBezTo>
                  <a:pt x="484180" y="576933"/>
                  <a:pt x="491942" y="576825"/>
                  <a:pt x="489174" y="582023"/>
                </a:cubicBezTo>
                <a:cubicBezTo>
                  <a:pt x="486407" y="587222"/>
                  <a:pt x="475099" y="594783"/>
                  <a:pt x="455253" y="604706"/>
                </a:cubicBezTo>
                <a:cubicBezTo>
                  <a:pt x="435406" y="614629"/>
                  <a:pt x="422808" y="621957"/>
                  <a:pt x="417459" y="626690"/>
                </a:cubicBezTo>
                <a:cubicBezTo>
                  <a:pt x="412110" y="631422"/>
                  <a:pt x="407191" y="628210"/>
                  <a:pt x="402703" y="617053"/>
                </a:cubicBezTo>
                <a:cubicBezTo>
                  <a:pt x="398214" y="605896"/>
                  <a:pt x="399276" y="598611"/>
                  <a:pt x="405886" y="595199"/>
                </a:cubicBezTo>
                <a:cubicBezTo>
                  <a:pt x="412498" y="591786"/>
                  <a:pt x="424945" y="578399"/>
                  <a:pt x="443228" y="555039"/>
                </a:cubicBezTo>
                <a:cubicBezTo>
                  <a:pt x="443157" y="555340"/>
                  <a:pt x="438428" y="556806"/>
                  <a:pt x="429042" y="559438"/>
                </a:cubicBezTo>
                <a:cubicBezTo>
                  <a:pt x="419657" y="562069"/>
                  <a:pt x="410185" y="565220"/>
                  <a:pt x="400627" y="568891"/>
                </a:cubicBezTo>
                <a:cubicBezTo>
                  <a:pt x="391069" y="572562"/>
                  <a:pt x="385204" y="569253"/>
                  <a:pt x="383032" y="558964"/>
                </a:cubicBezTo>
                <a:cubicBezTo>
                  <a:pt x="380859" y="548675"/>
                  <a:pt x="383286" y="541627"/>
                  <a:pt x="390313" y="537820"/>
                </a:cubicBezTo>
                <a:cubicBezTo>
                  <a:pt x="397340" y="534012"/>
                  <a:pt x="403653" y="528015"/>
                  <a:pt x="409253" y="519826"/>
                </a:cubicBezTo>
                <a:cubicBezTo>
                  <a:pt x="414852" y="511638"/>
                  <a:pt x="420338" y="501105"/>
                  <a:pt x="425708" y="488228"/>
                </a:cubicBezTo>
                <a:cubicBezTo>
                  <a:pt x="431079" y="475350"/>
                  <a:pt x="433316" y="465549"/>
                  <a:pt x="432419" y="458823"/>
                </a:cubicBezTo>
                <a:cubicBezTo>
                  <a:pt x="431523" y="452098"/>
                  <a:pt x="432978" y="447831"/>
                  <a:pt x="436786" y="446024"/>
                </a:cubicBezTo>
                <a:close/>
                <a:moveTo>
                  <a:pt x="3834453" y="443357"/>
                </a:moveTo>
                <a:cubicBezTo>
                  <a:pt x="3843465" y="441522"/>
                  <a:pt x="3850396" y="443755"/>
                  <a:pt x="3855242" y="450058"/>
                </a:cubicBezTo>
                <a:cubicBezTo>
                  <a:pt x="3860090" y="456360"/>
                  <a:pt x="3857107" y="460809"/>
                  <a:pt x="3846294" y="463405"/>
                </a:cubicBezTo>
                <a:cubicBezTo>
                  <a:pt x="3835482" y="466000"/>
                  <a:pt x="3817492" y="469521"/>
                  <a:pt x="3792325" y="473966"/>
                </a:cubicBezTo>
                <a:cubicBezTo>
                  <a:pt x="3801331" y="477680"/>
                  <a:pt x="3804127" y="482018"/>
                  <a:pt x="3800714" y="486980"/>
                </a:cubicBezTo>
                <a:cubicBezTo>
                  <a:pt x="3797301" y="491942"/>
                  <a:pt x="3790905" y="500331"/>
                  <a:pt x="3781526" y="512147"/>
                </a:cubicBezTo>
                <a:cubicBezTo>
                  <a:pt x="3796426" y="508763"/>
                  <a:pt x="3806884" y="505443"/>
                  <a:pt x="3812899" y="502188"/>
                </a:cubicBezTo>
                <a:cubicBezTo>
                  <a:pt x="3818915" y="498933"/>
                  <a:pt x="3827114" y="500091"/>
                  <a:pt x="3837496" y="505662"/>
                </a:cubicBezTo>
                <a:cubicBezTo>
                  <a:pt x="3847879" y="511233"/>
                  <a:pt x="3852116" y="516453"/>
                  <a:pt x="3850209" y="521321"/>
                </a:cubicBezTo>
                <a:cubicBezTo>
                  <a:pt x="3848302" y="526190"/>
                  <a:pt x="3846724" y="530499"/>
                  <a:pt x="3845477" y="534249"/>
                </a:cubicBezTo>
                <a:cubicBezTo>
                  <a:pt x="3844229" y="537999"/>
                  <a:pt x="3844050" y="546800"/>
                  <a:pt x="3844939" y="560653"/>
                </a:cubicBezTo>
                <a:cubicBezTo>
                  <a:pt x="3845828" y="574506"/>
                  <a:pt x="3845154" y="588806"/>
                  <a:pt x="3842917" y="603555"/>
                </a:cubicBezTo>
                <a:cubicBezTo>
                  <a:pt x="3840680" y="618304"/>
                  <a:pt x="3835937" y="622029"/>
                  <a:pt x="3828688" y="614730"/>
                </a:cubicBezTo>
                <a:cubicBezTo>
                  <a:pt x="3821439" y="607431"/>
                  <a:pt x="3818266" y="601526"/>
                  <a:pt x="3819170" y="597016"/>
                </a:cubicBezTo>
                <a:cubicBezTo>
                  <a:pt x="3820073" y="592506"/>
                  <a:pt x="3820747" y="581392"/>
                  <a:pt x="3821192" y="563675"/>
                </a:cubicBezTo>
                <a:cubicBezTo>
                  <a:pt x="3821636" y="545958"/>
                  <a:pt x="3821152" y="534317"/>
                  <a:pt x="3819740" y="528753"/>
                </a:cubicBezTo>
                <a:cubicBezTo>
                  <a:pt x="3818327" y="523189"/>
                  <a:pt x="3813340" y="521669"/>
                  <a:pt x="3804779" y="524193"/>
                </a:cubicBezTo>
                <a:lnTo>
                  <a:pt x="3763996" y="531851"/>
                </a:lnTo>
                <a:cubicBezTo>
                  <a:pt x="3763996" y="544900"/>
                  <a:pt x="3763465" y="562678"/>
                  <a:pt x="3762404" y="585185"/>
                </a:cubicBezTo>
                <a:cubicBezTo>
                  <a:pt x="3761343" y="607692"/>
                  <a:pt x="3756815" y="615813"/>
                  <a:pt x="3748820" y="609546"/>
                </a:cubicBezTo>
                <a:cubicBezTo>
                  <a:pt x="3740826" y="603279"/>
                  <a:pt x="3737284" y="596633"/>
                  <a:pt x="3738194" y="589606"/>
                </a:cubicBezTo>
                <a:cubicBezTo>
                  <a:pt x="3739105" y="582579"/>
                  <a:pt x="3740005" y="571953"/>
                  <a:pt x="3740893" y="557728"/>
                </a:cubicBezTo>
                <a:cubicBezTo>
                  <a:pt x="3741783" y="543502"/>
                  <a:pt x="3740428" y="533027"/>
                  <a:pt x="3736828" y="526301"/>
                </a:cubicBezTo>
                <a:cubicBezTo>
                  <a:pt x="3733229" y="519575"/>
                  <a:pt x="3735057" y="516213"/>
                  <a:pt x="3742313" y="516213"/>
                </a:cubicBezTo>
                <a:cubicBezTo>
                  <a:pt x="3747247" y="516213"/>
                  <a:pt x="3751136" y="516435"/>
                  <a:pt x="3753983" y="516879"/>
                </a:cubicBezTo>
                <a:cubicBezTo>
                  <a:pt x="3756829" y="517324"/>
                  <a:pt x="3760691" y="517009"/>
                  <a:pt x="3765566" y="515933"/>
                </a:cubicBezTo>
                <a:cubicBezTo>
                  <a:pt x="3771603" y="494709"/>
                  <a:pt x="3774120" y="482255"/>
                  <a:pt x="3773116" y="478570"/>
                </a:cubicBezTo>
                <a:cubicBezTo>
                  <a:pt x="3767480" y="480333"/>
                  <a:pt x="3762135" y="481448"/>
                  <a:pt x="3757080" y="481914"/>
                </a:cubicBezTo>
                <a:cubicBezTo>
                  <a:pt x="3752025" y="482380"/>
                  <a:pt x="3745587" y="479900"/>
                  <a:pt x="3737764" y="474472"/>
                </a:cubicBezTo>
                <a:cubicBezTo>
                  <a:pt x="3729942" y="469044"/>
                  <a:pt x="3731960" y="465438"/>
                  <a:pt x="3743819" y="463652"/>
                </a:cubicBezTo>
                <a:cubicBezTo>
                  <a:pt x="3755679" y="461867"/>
                  <a:pt x="3766778" y="459623"/>
                  <a:pt x="3777117" y="456919"/>
                </a:cubicBezTo>
                <a:cubicBezTo>
                  <a:pt x="3787456" y="454216"/>
                  <a:pt x="3797344" y="451739"/>
                  <a:pt x="3806780" y="449488"/>
                </a:cubicBezTo>
                <a:cubicBezTo>
                  <a:pt x="3816216" y="447236"/>
                  <a:pt x="3825440" y="445193"/>
                  <a:pt x="3834453" y="443357"/>
                </a:cubicBezTo>
                <a:close/>
                <a:moveTo>
                  <a:pt x="556292" y="442650"/>
                </a:moveTo>
                <a:cubicBezTo>
                  <a:pt x="560522" y="442745"/>
                  <a:pt x="565658" y="443522"/>
                  <a:pt x="571699" y="444981"/>
                </a:cubicBezTo>
                <a:cubicBezTo>
                  <a:pt x="583780" y="447899"/>
                  <a:pt x="591284" y="453969"/>
                  <a:pt x="594209" y="463190"/>
                </a:cubicBezTo>
                <a:cubicBezTo>
                  <a:pt x="597134" y="472410"/>
                  <a:pt x="595306" y="478179"/>
                  <a:pt x="588724" y="480495"/>
                </a:cubicBezTo>
                <a:cubicBezTo>
                  <a:pt x="582142" y="482811"/>
                  <a:pt x="571867" y="478670"/>
                  <a:pt x="557900" y="468073"/>
                </a:cubicBezTo>
                <a:cubicBezTo>
                  <a:pt x="545338" y="454837"/>
                  <a:pt x="541476" y="446949"/>
                  <a:pt x="546316" y="444411"/>
                </a:cubicBezTo>
                <a:cubicBezTo>
                  <a:pt x="548736" y="443142"/>
                  <a:pt x="552062" y="442555"/>
                  <a:pt x="556292" y="442650"/>
                </a:cubicBezTo>
                <a:close/>
                <a:moveTo>
                  <a:pt x="3696921" y="440862"/>
                </a:moveTo>
                <a:cubicBezTo>
                  <a:pt x="3699488" y="440518"/>
                  <a:pt x="3701988" y="440711"/>
                  <a:pt x="3704423" y="441443"/>
                </a:cubicBezTo>
                <a:cubicBezTo>
                  <a:pt x="3709292" y="442905"/>
                  <a:pt x="3715712" y="445799"/>
                  <a:pt x="3723685" y="450122"/>
                </a:cubicBezTo>
                <a:cubicBezTo>
                  <a:pt x="3731659" y="454446"/>
                  <a:pt x="3733989" y="458601"/>
                  <a:pt x="3730676" y="462587"/>
                </a:cubicBezTo>
                <a:cubicBezTo>
                  <a:pt x="3727364" y="466574"/>
                  <a:pt x="3724664" y="472314"/>
                  <a:pt x="3722577" y="479806"/>
                </a:cubicBezTo>
                <a:cubicBezTo>
                  <a:pt x="3720491" y="487299"/>
                  <a:pt x="3717831" y="497983"/>
                  <a:pt x="3714597" y="511857"/>
                </a:cubicBezTo>
                <a:cubicBezTo>
                  <a:pt x="3711363" y="525731"/>
                  <a:pt x="3707406" y="535572"/>
                  <a:pt x="3702723" y="541380"/>
                </a:cubicBezTo>
                <a:cubicBezTo>
                  <a:pt x="3698042" y="547187"/>
                  <a:pt x="3693306" y="546047"/>
                  <a:pt x="3688516" y="537960"/>
                </a:cubicBezTo>
                <a:lnTo>
                  <a:pt x="3660875" y="544047"/>
                </a:lnTo>
                <a:cubicBezTo>
                  <a:pt x="3659900" y="549883"/>
                  <a:pt x="3656903" y="552802"/>
                  <a:pt x="3651884" y="552802"/>
                </a:cubicBezTo>
                <a:cubicBezTo>
                  <a:pt x="3647711" y="552802"/>
                  <a:pt x="3644628" y="546843"/>
                  <a:pt x="3642634" y="534927"/>
                </a:cubicBezTo>
                <a:cubicBezTo>
                  <a:pt x="3640641" y="523010"/>
                  <a:pt x="3637884" y="510010"/>
                  <a:pt x="3634364" y="495928"/>
                </a:cubicBezTo>
                <a:cubicBezTo>
                  <a:pt x="3630843" y="481846"/>
                  <a:pt x="3627469" y="471808"/>
                  <a:pt x="3624243" y="465814"/>
                </a:cubicBezTo>
                <a:cubicBezTo>
                  <a:pt x="3621016" y="459820"/>
                  <a:pt x="3623476" y="456823"/>
                  <a:pt x="3631621" y="456823"/>
                </a:cubicBezTo>
                <a:lnTo>
                  <a:pt x="3645129" y="456823"/>
                </a:lnTo>
                <a:cubicBezTo>
                  <a:pt x="3648256" y="456823"/>
                  <a:pt x="3655003" y="455313"/>
                  <a:pt x="3665371" y="452295"/>
                </a:cubicBezTo>
                <a:cubicBezTo>
                  <a:pt x="3675739" y="449276"/>
                  <a:pt x="3683622" y="446347"/>
                  <a:pt x="3689021" y="443508"/>
                </a:cubicBezTo>
                <a:cubicBezTo>
                  <a:pt x="3691721" y="442088"/>
                  <a:pt x="3694354" y="441206"/>
                  <a:pt x="3696921" y="440862"/>
                </a:cubicBezTo>
                <a:close/>
                <a:moveTo>
                  <a:pt x="2348647" y="440625"/>
                </a:moveTo>
                <a:cubicBezTo>
                  <a:pt x="2359459" y="440625"/>
                  <a:pt x="2368701" y="442931"/>
                  <a:pt x="2376373" y="447541"/>
                </a:cubicBezTo>
                <a:cubicBezTo>
                  <a:pt x="2384045" y="452151"/>
                  <a:pt x="2387584" y="458923"/>
                  <a:pt x="2386989" y="467857"/>
                </a:cubicBezTo>
                <a:cubicBezTo>
                  <a:pt x="2386393" y="476791"/>
                  <a:pt x="2376036" y="477487"/>
                  <a:pt x="2355917" y="469944"/>
                </a:cubicBezTo>
                <a:cubicBezTo>
                  <a:pt x="2345406" y="461325"/>
                  <a:pt x="2338630" y="454284"/>
                  <a:pt x="2335590" y="448821"/>
                </a:cubicBezTo>
                <a:cubicBezTo>
                  <a:pt x="2332550" y="443357"/>
                  <a:pt x="2336902" y="440625"/>
                  <a:pt x="2348647" y="440625"/>
                </a:cubicBezTo>
                <a:close/>
                <a:moveTo>
                  <a:pt x="1648944" y="439020"/>
                </a:moveTo>
                <a:cubicBezTo>
                  <a:pt x="1652861" y="439280"/>
                  <a:pt x="1657166" y="440360"/>
                  <a:pt x="1661859" y="442260"/>
                </a:cubicBezTo>
                <a:cubicBezTo>
                  <a:pt x="1671244" y="446060"/>
                  <a:pt x="1679131" y="450922"/>
                  <a:pt x="1685520" y="456844"/>
                </a:cubicBezTo>
                <a:cubicBezTo>
                  <a:pt x="1691909" y="462767"/>
                  <a:pt x="1692453" y="467879"/>
                  <a:pt x="1687155" y="472181"/>
                </a:cubicBezTo>
                <a:cubicBezTo>
                  <a:pt x="1681856" y="476483"/>
                  <a:pt x="1676819" y="482542"/>
                  <a:pt x="1672044" y="490357"/>
                </a:cubicBezTo>
                <a:cubicBezTo>
                  <a:pt x="1667268" y="498173"/>
                  <a:pt x="1659174" y="511434"/>
                  <a:pt x="1647759" y="530141"/>
                </a:cubicBezTo>
                <a:cubicBezTo>
                  <a:pt x="1636344" y="548847"/>
                  <a:pt x="1628213" y="552802"/>
                  <a:pt x="1623366" y="542004"/>
                </a:cubicBezTo>
                <a:cubicBezTo>
                  <a:pt x="1614834" y="543796"/>
                  <a:pt x="1605900" y="545775"/>
                  <a:pt x="1596564" y="547940"/>
                </a:cubicBezTo>
                <a:lnTo>
                  <a:pt x="1596564" y="572892"/>
                </a:lnTo>
                <a:cubicBezTo>
                  <a:pt x="1633490" y="568490"/>
                  <a:pt x="1657714" y="564690"/>
                  <a:pt x="1669237" y="561492"/>
                </a:cubicBezTo>
                <a:cubicBezTo>
                  <a:pt x="1680759" y="558294"/>
                  <a:pt x="1690424" y="559520"/>
                  <a:pt x="1698233" y="565170"/>
                </a:cubicBezTo>
                <a:cubicBezTo>
                  <a:pt x="1706041" y="570820"/>
                  <a:pt x="1709282" y="575542"/>
                  <a:pt x="1707955" y="579335"/>
                </a:cubicBezTo>
                <a:cubicBezTo>
                  <a:pt x="1706629" y="583128"/>
                  <a:pt x="1695296" y="585720"/>
                  <a:pt x="1673958" y="587111"/>
                </a:cubicBezTo>
                <a:cubicBezTo>
                  <a:pt x="1652620" y="588502"/>
                  <a:pt x="1626822" y="590875"/>
                  <a:pt x="1596564" y="594231"/>
                </a:cubicBezTo>
                <a:lnTo>
                  <a:pt x="1596564" y="599199"/>
                </a:lnTo>
                <a:cubicBezTo>
                  <a:pt x="1616626" y="618415"/>
                  <a:pt x="1635064" y="633770"/>
                  <a:pt x="1651878" y="645264"/>
                </a:cubicBezTo>
                <a:cubicBezTo>
                  <a:pt x="1668692" y="656757"/>
                  <a:pt x="1685004" y="665139"/>
                  <a:pt x="1700814" y="670409"/>
                </a:cubicBezTo>
                <a:cubicBezTo>
                  <a:pt x="1716624" y="675679"/>
                  <a:pt x="1729523" y="680372"/>
                  <a:pt x="1739511" y="684488"/>
                </a:cubicBezTo>
                <a:cubicBezTo>
                  <a:pt x="1749499" y="688603"/>
                  <a:pt x="1746082" y="692422"/>
                  <a:pt x="1729261" y="695942"/>
                </a:cubicBezTo>
                <a:cubicBezTo>
                  <a:pt x="1712440" y="699463"/>
                  <a:pt x="1699093" y="701456"/>
                  <a:pt x="1689220" y="701922"/>
                </a:cubicBezTo>
                <a:cubicBezTo>
                  <a:pt x="1679347" y="702388"/>
                  <a:pt x="1670613" y="698839"/>
                  <a:pt x="1663020" y="691274"/>
                </a:cubicBezTo>
                <a:cubicBezTo>
                  <a:pt x="1655427" y="683710"/>
                  <a:pt x="1646658" y="675181"/>
                  <a:pt x="1636713" y="665688"/>
                </a:cubicBezTo>
                <a:cubicBezTo>
                  <a:pt x="1626768" y="656195"/>
                  <a:pt x="1613385" y="640614"/>
                  <a:pt x="1596564" y="618946"/>
                </a:cubicBezTo>
                <a:lnTo>
                  <a:pt x="1596564" y="683649"/>
                </a:lnTo>
                <a:cubicBezTo>
                  <a:pt x="1596564" y="698448"/>
                  <a:pt x="1594248" y="712283"/>
                  <a:pt x="1589616" y="725153"/>
                </a:cubicBezTo>
                <a:cubicBezTo>
                  <a:pt x="1584985" y="738023"/>
                  <a:pt x="1579109" y="738952"/>
                  <a:pt x="1571989" y="727939"/>
                </a:cubicBezTo>
                <a:cubicBezTo>
                  <a:pt x="1564869" y="716925"/>
                  <a:pt x="1562435" y="705855"/>
                  <a:pt x="1564686" y="694727"/>
                </a:cubicBezTo>
                <a:cubicBezTo>
                  <a:pt x="1566937" y="683599"/>
                  <a:pt x="1568511" y="672399"/>
                  <a:pt x="1569408" y="661128"/>
                </a:cubicBezTo>
                <a:cubicBezTo>
                  <a:pt x="1570304" y="649856"/>
                  <a:pt x="1570752" y="633544"/>
                  <a:pt x="1570752" y="612192"/>
                </a:cubicBezTo>
                <a:cubicBezTo>
                  <a:pt x="1552152" y="639223"/>
                  <a:pt x="1536902" y="658231"/>
                  <a:pt x="1524999" y="669216"/>
                </a:cubicBezTo>
                <a:cubicBezTo>
                  <a:pt x="1513097" y="680200"/>
                  <a:pt x="1500026" y="689597"/>
                  <a:pt x="1485786" y="697405"/>
                </a:cubicBezTo>
                <a:cubicBezTo>
                  <a:pt x="1471546" y="705213"/>
                  <a:pt x="1459429" y="710286"/>
                  <a:pt x="1449434" y="712623"/>
                </a:cubicBezTo>
                <a:cubicBezTo>
                  <a:pt x="1439439" y="714961"/>
                  <a:pt x="1441145" y="711092"/>
                  <a:pt x="1454553" y="701019"/>
                </a:cubicBezTo>
                <a:cubicBezTo>
                  <a:pt x="1467961" y="690944"/>
                  <a:pt x="1485349" y="675887"/>
                  <a:pt x="1506716" y="655847"/>
                </a:cubicBezTo>
                <a:cubicBezTo>
                  <a:pt x="1528082" y="635806"/>
                  <a:pt x="1545384" y="616752"/>
                  <a:pt x="1558620" y="598683"/>
                </a:cubicBezTo>
                <a:cubicBezTo>
                  <a:pt x="1531703" y="604864"/>
                  <a:pt x="1513387" y="609334"/>
                  <a:pt x="1503672" y="612095"/>
                </a:cubicBezTo>
                <a:cubicBezTo>
                  <a:pt x="1493956" y="614855"/>
                  <a:pt x="1484037" y="611941"/>
                  <a:pt x="1473912" y="603351"/>
                </a:cubicBezTo>
                <a:cubicBezTo>
                  <a:pt x="1463788" y="594761"/>
                  <a:pt x="1464605" y="590466"/>
                  <a:pt x="1476365" y="590466"/>
                </a:cubicBezTo>
                <a:cubicBezTo>
                  <a:pt x="1485126" y="590466"/>
                  <a:pt x="1497208" y="589366"/>
                  <a:pt x="1512609" y="587164"/>
                </a:cubicBezTo>
                <a:cubicBezTo>
                  <a:pt x="1528011" y="584963"/>
                  <a:pt x="1547392" y="581776"/>
                  <a:pt x="1570752" y="577603"/>
                </a:cubicBezTo>
                <a:lnTo>
                  <a:pt x="1570752" y="551447"/>
                </a:lnTo>
                <a:cubicBezTo>
                  <a:pt x="1566708" y="552336"/>
                  <a:pt x="1559093" y="553978"/>
                  <a:pt x="1547908" y="556372"/>
                </a:cubicBezTo>
                <a:cubicBezTo>
                  <a:pt x="1540164" y="566583"/>
                  <a:pt x="1534023" y="566428"/>
                  <a:pt x="1529484" y="555910"/>
                </a:cubicBezTo>
                <a:cubicBezTo>
                  <a:pt x="1524946" y="545391"/>
                  <a:pt x="1520844" y="534407"/>
                  <a:pt x="1517180" y="522956"/>
                </a:cubicBezTo>
                <a:cubicBezTo>
                  <a:pt x="1513516" y="511505"/>
                  <a:pt x="1509731" y="501647"/>
                  <a:pt x="1505823" y="493379"/>
                </a:cubicBezTo>
                <a:cubicBezTo>
                  <a:pt x="1501915" y="485112"/>
                  <a:pt x="1497362" y="477591"/>
                  <a:pt x="1492164" y="470815"/>
                </a:cubicBezTo>
                <a:cubicBezTo>
                  <a:pt x="1486965" y="464039"/>
                  <a:pt x="1487761" y="459784"/>
                  <a:pt x="1494551" y="458049"/>
                </a:cubicBezTo>
                <a:cubicBezTo>
                  <a:pt x="1501342" y="456314"/>
                  <a:pt x="1507899" y="456124"/>
                  <a:pt x="1514223" y="457479"/>
                </a:cubicBezTo>
                <a:cubicBezTo>
                  <a:pt x="1520547" y="458834"/>
                  <a:pt x="1533930" y="458171"/>
                  <a:pt x="1554372" y="455489"/>
                </a:cubicBezTo>
                <a:cubicBezTo>
                  <a:pt x="1574814" y="452807"/>
                  <a:pt x="1592352" y="450362"/>
                  <a:pt x="1606986" y="448154"/>
                </a:cubicBezTo>
                <a:cubicBezTo>
                  <a:pt x="1621620" y="445946"/>
                  <a:pt x="1632078" y="443461"/>
                  <a:pt x="1638359" y="440701"/>
                </a:cubicBezTo>
                <a:cubicBezTo>
                  <a:pt x="1641499" y="439320"/>
                  <a:pt x="1645028" y="438760"/>
                  <a:pt x="1648944" y="439020"/>
                </a:cubicBezTo>
                <a:close/>
                <a:moveTo>
                  <a:pt x="1159942" y="438950"/>
                </a:moveTo>
                <a:cubicBezTo>
                  <a:pt x="1163753" y="438941"/>
                  <a:pt x="1170144" y="441077"/>
                  <a:pt x="1179113" y="445358"/>
                </a:cubicBezTo>
                <a:cubicBezTo>
                  <a:pt x="1191876" y="456328"/>
                  <a:pt x="1194472" y="464419"/>
                  <a:pt x="1186900" y="469632"/>
                </a:cubicBezTo>
                <a:cubicBezTo>
                  <a:pt x="1179329" y="474845"/>
                  <a:pt x="1161963" y="497111"/>
                  <a:pt x="1134802" y="536432"/>
                </a:cubicBezTo>
                <a:lnTo>
                  <a:pt x="1165734" y="535335"/>
                </a:lnTo>
                <a:cubicBezTo>
                  <a:pt x="1178311" y="517912"/>
                  <a:pt x="1183922" y="505418"/>
                  <a:pt x="1182566" y="497854"/>
                </a:cubicBezTo>
                <a:cubicBezTo>
                  <a:pt x="1181211" y="490289"/>
                  <a:pt x="1185011" y="488188"/>
                  <a:pt x="1193966" y="491551"/>
                </a:cubicBezTo>
                <a:cubicBezTo>
                  <a:pt x="1202922" y="494914"/>
                  <a:pt x="1210597" y="499155"/>
                  <a:pt x="1216993" y="504274"/>
                </a:cubicBezTo>
                <a:cubicBezTo>
                  <a:pt x="1223389" y="509394"/>
                  <a:pt x="1223199" y="513900"/>
                  <a:pt x="1216423" y="517794"/>
                </a:cubicBezTo>
                <a:cubicBezTo>
                  <a:pt x="1209647" y="521687"/>
                  <a:pt x="1199610" y="532500"/>
                  <a:pt x="1186309" y="550231"/>
                </a:cubicBezTo>
                <a:cubicBezTo>
                  <a:pt x="1176333" y="563530"/>
                  <a:pt x="1168594" y="573850"/>
                  <a:pt x="1163092" y="581192"/>
                </a:cubicBezTo>
                <a:lnTo>
                  <a:pt x="1159998" y="585321"/>
                </a:lnTo>
                <a:lnTo>
                  <a:pt x="1182025" y="580596"/>
                </a:lnTo>
                <a:cubicBezTo>
                  <a:pt x="1204230" y="576452"/>
                  <a:pt x="1212164" y="577221"/>
                  <a:pt x="1205829" y="582905"/>
                </a:cubicBezTo>
                <a:cubicBezTo>
                  <a:pt x="1197383" y="590484"/>
                  <a:pt x="1184714" y="597608"/>
                  <a:pt x="1167821" y="604276"/>
                </a:cubicBezTo>
                <a:cubicBezTo>
                  <a:pt x="1150928" y="610944"/>
                  <a:pt x="1139255" y="617078"/>
                  <a:pt x="1132802" y="622678"/>
                </a:cubicBezTo>
                <a:cubicBezTo>
                  <a:pt x="1126349" y="628278"/>
                  <a:pt x="1121233" y="628360"/>
                  <a:pt x="1117454" y="622925"/>
                </a:cubicBezTo>
                <a:cubicBezTo>
                  <a:pt x="1113676" y="617490"/>
                  <a:pt x="1111546" y="611873"/>
                  <a:pt x="1111066" y="606072"/>
                </a:cubicBezTo>
                <a:cubicBezTo>
                  <a:pt x="1110585" y="600271"/>
                  <a:pt x="1114077" y="595489"/>
                  <a:pt x="1121541" y="591725"/>
                </a:cubicBezTo>
                <a:cubicBezTo>
                  <a:pt x="1129005" y="587960"/>
                  <a:pt x="1141470" y="574534"/>
                  <a:pt x="1158937" y="551447"/>
                </a:cubicBezTo>
                <a:cubicBezTo>
                  <a:pt x="1136595" y="556709"/>
                  <a:pt x="1121986" y="560950"/>
                  <a:pt x="1115110" y="564170"/>
                </a:cubicBezTo>
                <a:cubicBezTo>
                  <a:pt x="1108233" y="567389"/>
                  <a:pt x="1103473" y="566930"/>
                  <a:pt x="1100827" y="562793"/>
                </a:cubicBezTo>
                <a:cubicBezTo>
                  <a:pt x="1098181" y="558656"/>
                  <a:pt x="1096858" y="553497"/>
                  <a:pt x="1096858" y="547317"/>
                </a:cubicBezTo>
                <a:cubicBezTo>
                  <a:pt x="1096858" y="540749"/>
                  <a:pt x="1100823" y="536300"/>
                  <a:pt x="1108753" y="533969"/>
                </a:cubicBezTo>
                <a:cubicBezTo>
                  <a:pt x="1116683" y="531639"/>
                  <a:pt x="1127256" y="518446"/>
                  <a:pt x="1140470" y="494390"/>
                </a:cubicBezTo>
                <a:cubicBezTo>
                  <a:pt x="1153685" y="470335"/>
                  <a:pt x="1158944" y="454008"/>
                  <a:pt x="1156248" y="445411"/>
                </a:cubicBezTo>
                <a:cubicBezTo>
                  <a:pt x="1154900" y="441113"/>
                  <a:pt x="1156132" y="438959"/>
                  <a:pt x="1159942" y="438950"/>
                </a:cubicBezTo>
                <a:close/>
                <a:moveTo>
                  <a:pt x="789470" y="435818"/>
                </a:moveTo>
                <a:cubicBezTo>
                  <a:pt x="793341" y="435671"/>
                  <a:pt x="798235" y="435940"/>
                  <a:pt x="804150" y="436624"/>
                </a:cubicBezTo>
                <a:cubicBezTo>
                  <a:pt x="816196" y="437643"/>
                  <a:pt x="825015" y="440722"/>
                  <a:pt x="830607" y="445863"/>
                </a:cubicBezTo>
                <a:cubicBezTo>
                  <a:pt x="836201" y="451004"/>
                  <a:pt x="837875" y="458414"/>
                  <a:pt x="835630" y="468094"/>
                </a:cubicBezTo>
                <a:cubicBezTo>
                  <a:pt x="833386" y="477774"/>
                  <a:pt x="826187" y="479548"/>
                  <a:pt x="814034" y="473418"/>
                </a:cubicBezTo>
                <a:cubicBezTo>
                  <a:pt x="801881" y="467287"/>
                  <a:pt x="791279" y="458938"/>
                  <a:pt x="782231" y="448369"/>
                </a:cubicBezTo>
                <a:cubicBezTo>
                  <a:pt x="775444" y="440443"/>
                  <a:pt x="777858" y="436259"/>
                  <a:pt x="789470" y="435818"/>
                </a:cubicBezTo>
                <a:close/>
                <a:moveTo>
                  <a:pt x="1923323" y="433946"/>
                </a:moveTo>
                <a:cubicBezTo>
                  <a:pt x="1934165" y="435803"/>
                  <a:pt x="1944091" y="438761"/>
                  <a:pt x="1953104" y="442819"/>
                </a:cubicBezTo>
                <a:cubicBezTo>
                  <a:pt x="1962117" y="446878"/>
                  <a:pt x="1965229" y="454973"/>
                  <a:pt x="1962440" y="467105"/>
                </a:cubicBezTo>
                <a:cubicBezTo>
                  <a:pt x="1959651" y="479236"/>
                  <a:pt x="1949838" y="479201"/>
                  <a:pt x="1933003" y="466997"/>
                </a:cubicBezTo>
                <a:cubicBezTo>
                  <a:pt x="1919767" y="454707"/>
                  <a:pt x="1912134" y="445662"/>
                  <a:pt x="1910105" y="439862"/>
                </a:cubicBezTo>
                <a:cubicBezTo>
                  <a:pt x="1908076" y="434061"/>
                  <a:pt x="1912482" y="432089"/>
                  <a:pt x="1923323" y="433946"/>
                </a:cubicBezTo>
                <a:close/>
                <a:moveTo>
                  <a:pt x="1273584" y="433094"/>
                </a:moveTo>
                <a:cubicBezTo>
                  <a:pt x="1277767" y="432336"/>
                  <a:pt x="1285066" y="433570"/>
                  <a:pt x="1295484" y="436797"/>
                </a:cubicBezTo>
                <a:cubicBezTo>
                  <a:pt x="1310742" y="443293"/>
                  <a:pt x="1316572" y="449599"/>
                  <a:pt x="1312972" y="455715"/>
                </a:cubicBezTo>
                <a:cubicBezTo>
                  <a:pt x="1309373" y="461831"/>
                  <a:pt x="1307573" y="482441"/>
                  <a:pt x="1307573" y="517546"/>
                </a:cubicBezTo>
                <a:cubicBezTo>
                  <a:pt x="1327262" y="514090"/>
                  <a:pt x="1342258" y="510975"/>
                  <a:pt x="1352562" y="508200"/>
                </a:cubicBezTo>
                <a:cubicBezTo>
                  <a:pt x="1362865" y="505425"/>
                  <a:pt x="1372341" y="508222"/>
                  <a:pt x="1380988" y="516589"/>
                </a:cubicBezTo>
                <a:cubicBezTo>
                  <a:pt x="1389635" y="524957"/>
                  <a:pt x="1387344" y="529703"/>
                  <a:pt x="1374115" y="530829"/>
                </a:cubicBezTo>
                <a:cubicBezTo>
                  <a:pt x="1360887" y="531955"/>
                  <a:pt x="1338706" y="534611"/>
                  <a:pt x="1307573" y="538798"/>
                </a:cubicBezTo>
                <a:lnTo>
                  <a:pt x="1307573" y="572892"/>
                </a:lnTo>
                <a:cubicBezTo>
                  <a:pt x="1314887" y="571085"/>
                  <a:pt x="1323028" y="569508"/>
                  <a:pt x="1331998" y="568160"/>
                </a:cubicBezTo>
                <a:cubicBezTo>
                  <a:pt x="1340968" y="566812"/>
                  <a:pt x="1349264" y="570440"/>
                  <a:pt x="1356885" y="579044"/>
                </a:cubicBezTo>
                <a:cubicBezTo>
                  <a:pt x="1364507" y="587648"/>
                  <a:pt x="1362446" y="591950"/>
                  <a:pt x="1350701" y="591950"/>
                </a:cubicBezTo>
                <a:cubicBezTo>
                  <a:pt x="1341997" y="591950"/>
                  <a:pt x="1328657" y="593073"/>
                  <a:pt x="1310681" y="595317"/>
                </a:cubicBezTo>
                <a:cubicBezTo>
                  <a:pt x="1292706" y="597561"/>
                  <a:pt x="1276917" y="599583"/>
                  <a:pt x="1263316" y="601383"/>
                </a:cubicBezTo>
                <a:cubicBezTo>
                  <a:pt x="1249714" y="603182"/>
                  <a:pt x="1239267" y="600838"/>
                  <a:pt x="1231975" y="594349"/>
                </a:cubicBezTo>
                <a:cubicBezTo>
                  <a:pt x="1224683" y="587860"/>
                  <a:pt x="1226483" y="584031"/>
                  <a:pt x="1237374" y="582862"/>
                </a:cubicBezTo>
                <a:cubicBezTo>
                  <a:pt x="1248266" y="581694"/>
                  <a:pt x="1263068" y="579890"/>
                  <a:pt x="1281782" y="577453"/>
                </a:cubicBezTo>
                <a:lnTo>
                  <a:pt x="1281782" y="543359"/>
                </a:lnTo>
                <a:cubicBezTo>
                  <a:pt x="1259698" y="546958"/>
                  <a:pt x="1245265" y="549432"/>
                  <a:pt x="1238482" y="550780"/>
                </a:cubicBezTo>
                <a:cubicBezTo>
                  <a:pt x="1231699" y="552128"/>
                  <a:pt x="1224171" y="549263"/>
                  <a:pt x="1215897" y="542186"/>
                </a:cubicBezTo>
                <a:cubicBezTo>
                  <a:pt x="1207622" y="535109"/>
                  <a:pt x="1209203" y="531273"/>
                  <a:pt x="1220639" y="530678"/>
                </a:cubicBezTo>
                <a:cubicBezTo>
                  <a:pt x="1232076" y="530083"/>
                  <a:pt x="1252457" y="527692"/>
                  <a:pt x="1281782" y="523505"/>
                </a:cubicBezTo>
                <a:cubicBezTo>
                  <a:pt x="1281782" y="494795"/>
                  <a:pt x="1280911" y="476297"/>
                  <a:pt x="1279169" y="468008"/>
                </a:cubicBezTo>
                <a:cubicBezTo>
                  <a:pt x="1277426" y="459719"/>
                  <a:pt x="1274501" y="450832"/>
                  <a:pt x="1270393" y="441346"/>
                </a:cubicBezTo>
                <a:cubicBezTo>
                  <a:pt x="1268338" y="436603"/>
                  <a:pt x="1269402" y="433852"/>
                  <a:pt x="1273584" y="433094"/>
                </a:cubicBezTo>
                <a:close/>
                <a:moveTo>
                  <a:pt x="73960" y="427804"/>
                </a:moveTo>
                <a:cubicBezTo>
                  <a:pt x="75784" y="427663"/>
                  <a:pt x="78138" y="427947"/>
                  <a:pt x="81020" y="428655"/>
                </a:cubicBezTo>
                <a:cubicBezTo>
                  <a:pt x="92550" y="431487"/>
                  <a:pt x="101351" y="435058"/>
                  <a:pt x="107424" y="439367"/>
                </a:cubicBezTo>
                <a:cubicBezTo>
                  <a:pt x="113497" y="443676"/>
                  <a:pt x="114282" y="449251"/>
                  <a:pt x="109779" y="456091"/>
                </a:cubicBezTo>
                <a:cubicBezTo>
                  <a:pt x="106402" y="461221"/>
                  <a:pt x="104292" y="473527"/>
                  <a:pt x="103447" y="493007"/>
                </a:cubicBezTo>
                <a:lnTo>
                  <a:pt x="103042" y="514000"/>
                </a:lnTo>
                <a:lnTo>
                  <a:pt x="117881" y="508805"/>
                </a:lnTo>
                <a:cubicBezTo>
                  <a:pt x="122880" y="507918"/>
                  <a:pt x="127095" y="508168"/>
                  <a:pt x="130526" y="509555"/>
                </a:cubicBezTo>
                <a:cubicBezTo>
                  <a:pt x="137388" y="512330"/>
                  <a:pt x="139672" y="516098"/>
                  <a:pt x="137377" y="520859"/>
                </a:cubicBezTo>
                <a:cubicBezTo>
                  <a:pt x="135083" y="525620"/>
                  <a:pt x="123575" y="530596"/>
                  <a:pt x="102853" y="535787"/>
                </a:cubicBezTo>
                <a:lnTo>
                  <a:pt x="101670" y="572892"/>
                </a:lnTo>
                <a:cubicBezTo>
                  <a:pt x="123266" y="562983"/>
                  <a:pt x="131817" y="561714"/>
                  <a:pt x="127321" y="569085"/>
                </a:cubicBezTo>
                <a:cubicBezTo>
                  <a:pt x="122825" y="576456"/>
                  <a:pt x="114275" y="583920"/>
                  <a:pt x="101670" y="591477"/>
                </a:cubicBezTo>
                <a:cubicBezTo>
                  <a:pt x="101670" y="629049"/>
                  <a:pt x="101892" y="654922"/>
                  <a:pt x="102337" y="669097"/>
                </a:cubicBezTo>
                <a:cubicBezTo>
                  <a:pt x="102781" y="683273"/>
                  <a:pt x="98497" y="695777"/>
                  <a:pt x="89484" y="706611"/>
                </a:cubicBezTo>
                <a:cubicBezTo>
                  <a:pt x="80472" y="717445"/>
                  <a:pt x="74241" y="718743"/>
                  <a:pt x="70792" y="710505"/>
                </a:cubicBezTo>
                <a:cubicBezTo>
                  <a:pt x="67343" y="702266"/>
                  <a:pt x="60804" y="692791"/>
                  <a:pt x="51175" y="682079"/>
                </a:cubicBezTo>
                <a:cubicBezTo>
                  <a:pt x="41545" y="671367"/>
                  <a:pt x="42785" y="667588"/>
                  <a:pt x="54896" y="670743"/>
                </a:cubicBezTo>
                <a:cubicBezTo>
                  <a:pt x="67006" y="673898"/>
                  <a:pt x="73757" y="674905"/>
                  <a:pt x="75148" y="673765"/>
                </a:cubicBezTo>
                <a:cubicBezTo>
                  <a:pt x="76539" y="672625"/>
                  <a:pt x="77457" y="665663"/>
                  <a:pt x="77901" y="652878"/>
                </a:cubicBezTo>
                <a:cubicBezTo>
                  <a:pt x="78346" y="640094"/>
                  <a:pt x="78568" y="623384"/>
                  <a:pt x="78568" y="602749"/>
                </a:cubicBezTo>
                <a:cubicBezTo>
                  <a:pt x="52627" y="620961"/>
                  <a:pt x="37236" y="632935"/>
                  <a:pt x="32396" y="638671"/>
                </a:cubicBezTo>
                <a:cubicBezTo>
                  <a:pt x="27556" y="644407"/>
                  <a:pt x="19644" y="641815"/>
                  <a:pt x="8659" y="630895"/>
                </a:cubicBezTo>
                <a:cubicBezTo>
                  <a:pt x="-2325" y="619975"/>
                  <a:pt x="-2859" y="613679"/>
                  <a:pt x="7057" y="612009"/>
                </a:cubicBezTo>
                <a:cubicBezTo>
                  <a:pt x="16973" y="610338"/>
                  <a:pt x="27588" y="607112"/>
                  <a:pt x="38903" y="602329"/>
                </a:cubicBezTo>
                <a:cubicBezTo>
                  <a:pt x="50217" y="597547"/>
                  <a:pt x="63439" y="590531"/>
                  <a:pt x="78568" y="581281"/>
                </a:cubicBezTo>
                <a:lnTo>
                  <a:pt x="78568" y="542004"/>
                </a:lnTo>
                <a:cubicBezTo>
                  <a:pt x="69462" y="545517"/>
                  <a:pt x="60582" y="548421"/>
                  <a:pt x="51928" y="550715"/>
                </a:cubicBezTo>
                <a:cubicBezTo>
                  <a:pt x="43273" y="553010"/>
                  <a:pt x="34751" y="551310"/>
                  <a:pt x="26362" y="545617"/>
                </a:cubicBezTo>
                <a:cubicBezTo>
                  <a:pt x="17973" y="539924"/>
                  <a:pt x="19630" y="535662"/>
                  <a:pt x="31331" y="532829"/>
                </a:cubicBezTo>
                <a:cubicBezTo>
                  <a:pt x="43033" y="529997"/>
                  <a:pt x="58793" y="525692"/>
                  <a:pt x="78611" y="519912"/>
                </a:cubicBezTo>
                <a:cubicBezTo>
                  <a:pt x="79486" y="477738"/>
                  <a:pt x="77223" y="451277"/>
                  <a:pt x="71824" y="440529"/>
                </a:cubicBezTo>
                <a:cubicBezTo>
                  <a:pt x="67776" y="432468"/>
                  <a:pt x="68487" y="428226"/>
                  <a:pt x="73960" y="427804"/>
                </a:cubicBezTo>
                <a:close/>
                <a:moveTo>
                  <a:pt x="904546" y="423780"/>
                </a:moveTo>
                <a:cubicBezTo>
                  <a:pt x="906174" y="423642"/>
                  <a:pt x="908262" y="423930"/>
                  <a:pt x="910809" y="424643"/>
                </a:cubicBezTo>
                <a:cubicBezTo>
                  <a:pt x="920997" y="427497"/>
                  <a:pt x="930247" y="431473"/>
                  <a:pt x="938557" y="436571"/>
                </a:cubicBezTo>
                <a:cubicBezTo>
                  <a:pt x="946867" y="441669"/>
                  <a:pt x="948541" y="448333"/>
                  <a:pt x="943580" y="456565"/>
                </a:cubicBezTo>
                <a:cubicBezTo>
                  <a:pt x="938618" y="464796"/>
                  <a:pt x="936560" y="490974"/>
                  <a:pt x="937406" y="535099"/>
                </a:cubicBezTo>
                <a:cubicBezTo>
                  <a:pt x="957526" y="532474"/>
                  <a:pt x="971880" y="530019"/>
                  <a:pt x="980470" y="527731"/>
                </a:cubicBezTo>
                <a:cubicBezTo>
                  <a:pt x="989060" y="525444"/>
                  <a:pt x="998449" y="527262"/>
                  <a:pt x="1008638" y="533184"/>
                </a:cubicBezTo>
                <a:cubicBezTo>
                  <a:pt x="1018826" y="539107"/>
                  <a:pt x="1019074" y="543624"/>
                  <a:pt x="1009380" y="546736"/>
                </a:cubicBezTo>
                <a:cubicBezTo>
                  <a:pt x="999686" y="549848"/>
                  <a:pt x="975738" y="553103"/>
                  <a:pt x="937535" y="556501"/>
                </a:cubicBezTo>
                <a:cubicBezTo>
                  <a:pt x="937535" y="608384"/>
                  <a:pt x="937055" y="650831"/>
                  <a:pt x="936094" y="683843"/>
                </a:cubicBezTo>
                <a:cubicBezTo>
                  <a:pt x="935133" y="716854"/>
                  <a:pt x="930605" y="733635"/>
                  <a:pt x="922510" y="734187"/>
                </a:cubicBezTo>
                <a:cubicBezTo>
                  <a:pt x="914415" y="734739"/>
                  <a:pt x="910368" y="718345"/>
                  <a:pt x="910368" y="685004"/>
                </a:cubicBezTo>
                <a:lnTo>
                  <a:pt x="910368" y="559556"/>
                </a:lnTo>
                <a:cubicBezTo>
                  <a:pt x="890650" y="563930"/>
                  <a:pt x="875697" y="567271"/>
                  <a:pt x="865508" y="569580"/>
                </a:cubicBezTo>
                <a:cubicBezTo>
                  <a:pt x="855319" y="571888"/>
                  <a:pt x="845403" y="569063"/>
                  <a:pt x="835759" y="561105"/>
                </a:cubicBezTo>
                <a:cubicBezTo>
                  <a:pt x="826115" y="553146"/>
                  <a:pt x="826417" y="548858"/>
                  <a:pt x="836663" y="548242"/>
                </a:cubicBezTo>
                <a:cubicBezTo>
                  <a:pt x="846909" y="547625"/>
                  <a:pt x="856879" y="546872"/>
                  <a:pt x="866573" y="545983"/>
                </a:cubicBezTo>
                <a:cubicBezTo>
                  <a:pt x="876267" y="545094"/>
                  <a:pt x="890865" y="543022"/>
                  <a:pt x="910368" y="539766"/>
                </a:cubicBezTo>
                <a:cubicBezTo>
                  <a:pt x="910368" y="508032"/>
                  <a:pt x="910153" y="485582"/>
                  <a:pt x="909722" y="472418"/>
                </a:cubicBezTo>
                <a:cubicBezTo>
                  <a:pt x="909292" y="459253"/>
                  <a:pt x="906819" y="447286"/>
                  <a:pt x="902301" y="436517"/>
                </a:cubicBezTo>
                <a:cubicBezTo>
                  <a:pt x="898913" y="428440"/>
                  <a:pt x="899662" y="424194"/>
                  <a:pt x="904546" y="423780"/>
                </a:cubicBezTo>
                <a:close/>
                <a:moveTo>
                  <a:pt x="3341658" y="421878"/>
                </a:moveTo>
                <a:cubicBezTo>
                  <a:pt x="3343442" y="421959"/>
                  <a:pt x="3345580" y="422483"/>
                  <a:pt x="3348072" y="423449"/>
                </a:cubicBezTo>
                <a:cubicBezTo>
                  <a:pt x="3358039" y="427314"/>
                  <a:pt x="3365488" y="431935"/>
                  <a:pt x="3370421" y="437313"/>
                </a:cubicBezTo>
                <a:cubicBezTo>
                  <a:pt x="3375355" y="442690"/>
                  <a:pt x="3375627" y="447527"/>
                  <a:pt x="3371239" y="451821"/>
                </a:cubicBezTo>
                <a:cubicBezTo>
                  <a:pt x="3366851" y="456116"/>
                  <a:pt x="3360943" y="463405"/>
                  <a:pt x="3353514" y="473687"/>
                </a:cubicBezTo>
                <a:cubicBezTo>
                  <a:pt x="3358749" y="473228"/>
                  <a:pt x="3365377" y="472590"/>
                  <a:pt x="3373400" y="471772"/>
                </a:cubicBezTo>
                <a:cubicBezTo>
                  <a:pt x="3381424" y="470955"/>
                  <a:pt x="3389107" y="468707"/>
                  <a:pt x="3396449" y="465029"/>
                </a:cubicBezTo>
                <a:cubicBezTo>
                  <a:pt x="3403791" y="461351"/>
                  <a:pt x="3410119" y="460967"/>
                  <a:pt x="3415432" y="463878"/>
                </a:cubicBezTo>
                <a:cubicBezTo>
                  <a:pt x="3420745" y="466789"/>
                  <a:pt x="3427051" y="471174"/>
                  <a:pt x="3434350" y="477032"/>
                </a:cubicBezTo>
                <a:cubicBezTo>
                  <a:pt x="3441649" y="482890"/>
                  <a:pt x="3441517" y="488909"/>
                  <a:pt x="3433952" y="495090"/>
                </a:cubicBezTo>
                <a:cubicBezTo>
                  <a:pt x="3426388" y="501270"/>
                  <a:pt x="3418375" y="510814"/>
                  <a:pt x="3409914" y="523720"/>
                </a:cubicBezTo>
                <a:cubicBezTo>
                  <a:pt x="3401454" y="536626"/>
                  <a:pt x="3394807" y="545782"/>
                  <a:pt x="3389974" y="551188"/>
                </a:cubicBezTo>
                <a:cubicBezTo>
                  <a:pt x="3419415" y="570591"/>
                  <a:pt x="3440147" y="583181"/>
                  <a:pt x="3452171" y="588961"/>
                </a:cubicBezTo>
                <a:cubicBezTo>
                  <a:pt x="3464195" y="594740"/>
                  <a:pt x="3476378" y="599612"/>
                  <a:pt x="3488717" y="603577"/>
                </a:cubicBezTo>
                <a:cubicBezTo>
                  <a:pt x="3501057" y="607542"/>
                  <a:pt x="3513555" y="610955"/>
                  <a:pt x="3526210" y="613816"/>
                </a:cubicBezTo>
                <a:cubicBezTo>
                  <a:pt x="3538865" y="616677"/>
                  <a:pt x="3541991" y="620258"/>
                  <a:pt x="3535588" y="624560"/>
                </a:cubicBezTo>
                <a:cubicBezTo>
                  <a:pt x="3529186" y="628862"/>
                  <a:pt x="3514304" y="631702"/>
                  <a:pt x="3490944" y="633078"/>
                </a:cubicBezTo>
                <a:cubicBezTo>
                  <a:pt x="3467583" y="634455"/>
                  <a:pt x="3449938" y="630106"/>
                  <a:pt x="3438007" y="620032"/>
                </a:cubicBezTo>
                <a:cubicBezTo>
                  <a:pt x="3426076" y="609958"/>
                  <a:pt x="3405584" y="592947"/>
                  <a:pt x="3376530" y="568999"/>
                </a:cubicBezTo>
                <a:cubicBezTo>
                  <a:pt x="3351005" y="593721"/>
                  <a:pt x="3326598" y="612245"/>
                  <a:pt x="3303309" y="624571"/>
                </a:cubicBezTo>
                <a:cubicBezTo>
                  <a:pt x="3280021" y="636896"/>
                  <a:pt x="3257793" y="645113"/>
                  <a:pt x="3236627" y="649222"/>
                </a:cubicBezTo>
                <a:cubicBezTo>
                  <a:pt x="3215461" y="653330"/>
                  <a:pt x="3215913" y="649186"/>
                  <a:pt x="3237982" y="636789"/>
                </a:cubicBezTo>
                <a:cubicBezTo>
                  <a:pt x="3260052" y="624392"/>
                  <a:pt x="3280892" y="611503"/>
                  <a:pt x="3300502" y="598124"/>
                </a:cubicBezTo>
                <a:cubicBezTo>
                  <a:pt x="3320112" y="584745"/>
                  <a:pt x="3338629" y="569322"/>
                  <a:pt x="3356052" y="551855"/>
                </a:cubicBezTo>
                <a:cubicBezTo>
                  <a:pt x="3340895" y="536683"/>
                  <a:pt x="3327738" y="526201"/>
                  <a:pt x="3316581" y="520407"/>
                </a:cubicBezTo>
                <a:cubicBezTo>
                  <a:pt x="3304019" y="534389"/>
                  <a:pt x="3290138" y="544409"/>
                  <a:pt x="3274937" y="550468"/>
                </a:cubicBezTo>
                <a:cubicBezTo>
                  <a:pt x="3259737" y="556527"/>
                  <a:pt x="3260073" y="551697"/>
                  <a:pt x="3275948" y="535981"/>
                </a:cubicBezTo>
                <a:cubicBezTo>
                  <a:pt x="3291823" y="520264"/>
                  <a:pt x="3305995" y="501758"/>
                  <a:pt x="3318463" y="480463"/>
                </a:cubicBezTo>
                <a:cubicBezTo>
                  <a:pt x="3330932" y="459167"/>
                  <a:pt x="3336492" y="443375"/>
                  <a:pt x="3335144" y="433086"/>
                </a:cubicBezTo>
                <a:cubicBezTo>
                  <a:pt x="3334134" y="425369"/>
                  <a:pt x="3336305" y="421633"/>
                  <a:pt x="3341658" y="421878"/>
                </a:cubicBezTo>
                <a:close/>
                <a:moveTo>
                  <a:pt x="2266063" y="419664"/>
                </a:moveTo>
                <a:cubicBezTo>
                  <a:pt x="2267624" y="419377"/>
                  <a:pt x="2269695" y="419409"/>
                  <a:pt x="2272274" y="419760"/>
                </a:cubicBezTo>
                <a:cubicBezTo>
                  <a:pt x="2282592" y="421166"/>
                  <a:pt x="2291841" y="423464"/>
                  <a:pt x="2300023" y="426654"/>
                </a:cubicBezTo>
                <a:cubicBezTo>
                  <a:pt x="2308203" y="429845"/>
                  <a:pt x="2310720" y="434889"/>
                  <a:pt x="2307573" y="441787"/>
                </a:cubicBezTo>
                <a:cubicBezTo>
                  <a:pt x="2304425" y="448685"/>
                  <a:pt x="2307454" y="469435"/>
                  <a:pt x="2316661" y="504038"/>
                </a:cubicBezTo>
                <a:cubicBezTo>
                  <a:pt x="2328764" y="500639"/>
                  <a:pt x="2339207" y="497768"/>
                  <a:pt x="2347991" y="495423"/>
                </a:cubicBezTo>
                <a:cubicBezTo>
                  <a:pt x="2356774" y="493078"/>
                  <a:pt x="2363818" y="495498"/>
                  <a:pt x="2369124" y="502683"/>
                </a:cubicBezTo>
                <a:cubicBezTo>
                  <a:pt x="2374430" y="509867"/>
                  <a:pt x="2370878" y="515065"/>
                  <a:pt x="2358466" y="518278"/>
                </a:cubicBezTo>
                <a:cubicBezTo>
                  <a:pt x="2346055" y="521490"/>
                  <a:pt x="2334715" y="524480"/>
                  <a:pt x="2324448" y="527247"/>
                </a:cubicBezTo>
                <a:cubicBezTo>
                  <a:pt x="2329839" y="543452"/>
                  <a:pt x="2335188" y="558577"/>
                  <a:pt x="2340494" y="572623"/>
                </a:cubicBezTo>
                <a:cubicBezTo>
                  <a:pt x="2345800" y="586670"/>
                  <a:pt x="2350331" y="598002"/>
                  <a:pt x="2354089" y="606620"/>
                </a:cubicBezTo>
                <a:cubicBezTo>
                  <a:pt x="2359438" y="595550"/>
                  <a:pt x="2363457" y="585644"/>
                  <a:pt x="2366145" y="576904"/>
                </a:cubicBezTo>
                <a:cubicBezTo>
                  <a:pt x="2368834" y="568164"/>
                  <a:pt x="2369053" y="559459"/>
                  <a:pt x="2366801" y="550790"/>
                </a:cubicBezTo>
                <a:cubicBezTo>
                  <a:pt x="2364550" y="542122"/>
                  <a:pt x="2367730" y="539498"/>
                  <a:pt x="2376341" y="542918"/>
                </a:cubicBezTo>
                <a:cubicBezTo>
                  <a:pt x="2384952" y="546338"/>
                  <a:pt x="2392402" y="551167"/>
                  <a:pt x="2398690" y="557405"/>
                </a:cubicBezTo>
                <a:cubicBezTo>
                  <a:pt x="2404978" y="563643"/>
                  <a:pt x="2405323" y="569547"/>
                  <a:pt x="2399723" y="575119"/>
                </a:cubicBezTo>
                <a:cubicBezTo>
                  <a:pt x="2394123" y="580690"/>
                  <a:pt x="2389807" y="587817"/>
                  <a:pt x="2386774" y="596500"/>
                </a:cubicBezTo>
                <a:cubicBezTo>
                  <a:pt x="2383741" y="605183"/>
                  <a:pt x="2378259" y="616752"/>
                  <a:pt x="2370329" y="631207"/>
                </a:cubicBezTo>
                <a:cubicBezTo>
                  <a:pt x="2389674" y="659772"/>
                  <a:pt x="2403996" y="677214"/>
                  <a:pt x="2413296" y="683531"/>
                </a:cubicBezTo>
                <a:cubicBezTo>
                  <a:pt x="2422596" y="689847"/>
                  <a:pt x="2428084" y="690475"/>
                  <a:pt x="2429762" y="685413"/>
                </a:cubicBezTo>
                <a:cubicBezTo>
                  <a:pt x="2431440" y="680351"/>
                  <a:pt x="2434882" y="671352"/>
                  <a:pt x="2440087" y="658417"/>
                </a:cubicBezTo>
                <a:cubicBezTo>
                  <a:pt x="2445293" y="645482"/>
                  <a:pt x="2448225" y="650437"/>
                  <a:pt x="2448885" y="673281"/>
                </a:cubicBezTo>
                <a:cubicBezTo>
                  <a:pt x="2449545" y="696125"/>
                  <a:pt x="2451014" y="712125"/>
                  <a:pt x="2453294" y="721281"/>
                </a:cubicBezTo>
                <a:cubicBezTo>
                  <a:pt x="2455574" y="730437"/>
                  <a:pt x="2449828" y="733374"/>
                  <a:pt x="2436054" y="730090"/>
                </a:cubicBezTo>
                <a:cubicBezTo>
                  <a:pt x="2422280" y="726806"/>
                  <a:pt x="2407983" y="718212"/>
                  <a:pt x="2393162" y="704310"/>
                </a:cubicBezTo>
                <a:cubicBezTo>
                  <a:pt x="2378342" y="690407"/>
                  <a:pt x="2364191" y="671847"/>
                  <a:pt x="2350712" y="648630"/>
                </a:cubicBezTo>
                <a:cubicBezTo>
                  <a:pt x="2337375" y="665365"/>
                  <a:pt x="2322888" y="676074"/>
                  <a:pt x="2307250" y="680756"/>
                </a:cubicBezTo>
                <a:cubicBezTo>
                  <a:pt x="2291612" y="685438"/>
                  <a:pt x="2289737" y="682358"/>
                  <a:pt x="2301625" y="671517"/>
                </a:cubicBezTo>
                <a:cubicBezTo>
                  <a:pt x="2313513" y="660676"/>
                  <a:pt x="2326011" y="646314"/>
                  <a:pt x="2339118" y="628432"/>
                </a:cubicBezTo>
                <a:cubicBezTo>
                  <a:pt x="2331245" y="614178"/>
                  <a:pt x="2324157" y="598959"/>
                  <a:pt x="2317855" y="582776"/>
                </a:cubicBezTo>
                <a:cubicBezTo>
                  <a:pt x="2311552" y="566593"/>
                  <a:pt x="2305605" y="549855"/>
                  <a:pt x="2300012" y="532560"/>
                </a:cubicBezTo>
                <a:cubicBezTo>
                  <a:pt x="2283850" y="536934"/>
                  <a:pt x="2268872" y="540501"/>
                  <a:pt x="2255077" y="543262"/>
                </a:cubicBezTo>
                <a:cubicBezTo>
                  <a:pt x="2241281" y="546022"/>
                  <a:pt x="2231559" y="547718"/>
                  <a:pt x="2225909" y="548349"/>
                </a:cubicBezTo>
                <a:lnTo>
                  <a:pt x="2225909" y="598533"/>
                </a:lnTo>
                <a:cubicBezTo>
                  <a:pt x="2241066" y="594446"/>
                  <a:pt x="2251567" y="588925"/>
                  <a:pt x="2257411" y="581970"/>
                </a:cubicBezTo>
                <a:cubicBezTo>
                  <a:pt x="2263254" y="575015"/>
                  <a:pt x="2269048" y="572753"/>
                  <a:pt x="2274791" y="575183"/>
                </a:cubicBezTo>
                <a:cubicBezTo>
                  <a:pt x="2280534" y="577614"/>
                  <a:pt x="2286869" y="580668"/>
                  <a:pt x="2293795" y="584347"/>
                </a:cubicBezTo>
                <a:cubicBezTo>
                  <a:pt x="2300722" y="588025"/>
                  <a:pt x="2302804" y="592255"/>
                  <a:pt x="2300044" y="597038"/>
                </a:cubicBezTo>
                <a:cubicBezTo>
                  <a:pt x="2297284" y="601820"/>
                  <a:pt x="2295466" y="607710"/>
                  <a:pt x="2294591" y="614708"/>
                </a:cubicBezTo>
                <a:cubicBezTo>
                  <a:pt x="2293716" y="621706"/>
                  <a:pt x="2292827" y="632494"/>
                  <a:pt x="2291924" y="647071"/>
                </a:cubicBezTo>
                <a:cubicBezTo>
                  <a:pt x="2291021" y="661647"/>
                  <a:pt x="2287701" y="672994"/>
                  <a:pt x="2281965" y="681111"/>
                </a:cubicBezTo>
                <a:cubicBezTo>
                  <a:pt x="2276228" y="689227"/>
                  <a:pt x="2269750" y="695741"/>
                  <a:pt x="2262530" y="700653"/>
                </a:cubicBezTo>
                <a:cubicBezTo>
                  <a:pt x="2255310" y="705564"/>
                  <a:pt x="2250577" y="704087"/>
                  <a:pt x="2248333" y="696222"/>
                </a:cubicBezTo>
                <a:cubicBezTo>
                  <a:pt x="2246089" y="688356"/>
                  <a:pt x="2240414" y="678881"/>
                  <a:pt x="2231308" y="667796"/>
                </a:cubicBezTo>
                <a:cubicBezTo>
                  <a:pt x="2222202" y="656711"/>
                  <a:pt x="2223474" y="653642"/>
                  <a:pt x="2235126" y="658589"/>
                </a:cubicBezTo>
                <a:cubicBezTo>
                  <a:pt x="2246777" y="663537"/>
                  <a:pt x="2253998" y="665362"/>
                  <a:pt x="2256787" y="664064"/>
                </a:cubicBezTo>
                <a:cubicBezTo>
                  <a:pt x="2259576" y="662766"/>
                  <a:pt x="2262075" y="653796"/>
                  <a:pt x="2264283" y="637154"/>
                </a:cubicBezTo>
                <a:cubicBezTo>
                  <a:pt x="2266492" y="620513"/>
                  <a:pt x="2267305" y="610392"/>
                  <a:pt x="2266725" y="606793"/>
                </a:cubicBezTo>
                <a:cubicBezTo>
                  <a:pt x="2266144" y="603193"/>
                  <a:pt x="2264402" y="602243"/>
                  <a:pt x="2261498" y="603942"/>
                </a:cubicBezTo>
                <a:cubicBezTo>
                  <a:pt x="2258594" y="605642"/>
                  <a:pt x="2252958" y="607882"/>
                  <a:pt x="2244591" y="610664"/>
                </a:cubicBezTo>
                <a:cubicBezTo>
                  <a:pt x="2236223" y="613446"/>
                  <a:pt x="2229838" y="615160"/>
                  <a:pt x="2225436" y="615805"/>
                </a:cubicBezTo>
                <a:cubicBezTo>
                  <a:pt x="2222926" y="635079"/>
                  <a:pt x="2216516" y="652445"/>
                  <a:pt x="2206205" y="667903"/>
                </a:cubicBezTo>
                <a:cubicBezTo>
                  <a:pt x="2195895" y="683362"/>
                  <a:pt x="2182175" y="694139"/>
                  <a:pt x="2165045" y="700233"/>
                </a:cubicBezTo>
                <a:cubicBezTo>
                  <a:pt x="2147916" y="706328"/>
                  <a:pt x="2144385" y="704865"/>
                  <a:pt x="2154452" y="695845"/>
                </a:cubicBezTo>
                <a:cubicBezTo>
                  <a:pt x="2164518" y="686825"/>
                  <a:pt x="2173972" y="674794"/>
                  <a:pt x="2182813" y="659751"/>
                </a:cubicBezTo>
                <a:cubicBezTo>
                  <a:pt x="2191654" y="644708"/>
                  <a:pt x="2196744" y="628328"/>
                  <a:pt x="2198085" y="610611"/>
                </a:cubicBezTo>
                <a:cubicBezTo>
                  <a:pt x="2199426" y="592893"/>
                  <a:pt x="2199440" y="578395"/>
                  <a:pt x="2198128" y="567117"/>
                </a:cubicBezTo>
                <a:cubicBezTo>
                  <a:pt x="2196816" y="555838"/>
                  <a:pt x="2194117" y="546560"/>
                  <a:pt x="2190030" y="539282"/>
                </a:cubicBezTo>
                <a:cubicBezTo>
                  <a:pt x="2185943" y="532005"/>
                  <a:pt x="2187527" y="528366"/>
                  <a:pt x="2194783" y="528366"/>
                </a:cubicBezTo>
                <a:cubicBezTo>
                  <a:pt x="2200462" y="528366"/>
                  <a:pt x="2206359" y="528810"/>
                  <a:pt x="2212476" y="529700"/>
                </a:cubicBezTo>
                <a:cubicBezTo>
                  <a:pt x="2218592" y="530589"/>
                  <a:pt x="2228859" y="529492"/>
                  <a:pt x="2243278" y="526409"/>
                </a:cubicBezTo>
                <a:cubicBezTo>
                  <a:pt x="2257697" y="523325"/>
                  <a:pt x="2274350" y="518564"/>
                  <a:pt x="2293236" y="512126"/>
                </a:cubicBezTo>
                <a:cubicBezTo>
                  <a:pt x="2280889" y="466753"/>
                  <a:pt x="2271729" y="439665"/>
                  <a:pt x="2265757" y="430860"/>
                </a:cubicBezTo>
                <a:cubicBezTo>
                  <a:pt x="2261277" y="424256"/>
                  <a:pt x="2261379" y="420524"/>
                  <a:pt x="2266063" y="419664"/>
                </a:cubicBezTo>
                <a:close/>
                <a:moveTo>
                  <a:pt x="6146738" y="223357"/>
                </a:moveTo>
                <a:cubicBezTo>
                  <a:pt x="6143367" y="223547"/>
                  <a:pt x="6140088" y="224826"/>
                  <a:pt x="6136900" y="227196"/>
                </a:cubicBezTo>
                <a:cubicBezTo>
                  <a:pt x="6130526" y="231936"/>
                  <a:pt x="6127340" y="238252"/>
                  <a:pt x="6127340" y="246147"/>
                </a:cubicBezTo>
                <a:cubicBezTo>
                  <a:pt x="6127340" y="254041"/>
                  <a:pt x="6130888" y="259967"/>
                  <a:pt x="6137987" y="263925"/>
                </a:cubicBezTo>
                <a:cubicBezTo>
                  <a:pt x="6145086" y="267883"/>
                  <a:pt x="6152034" y="267682"/>
                  <a:pt x="6158830" y="263323"/>
                </a:cubicBezTo>
                <a:cubicBezTo>
                  <a:pt x="6165628" y="258949"/>
                  <a:pt x="6168822" y="252639"/>
                  <a:pt x="6168413" y="244394"/>
                </a:cubicBezTo>
                <a:cubicBezTo>
                  <a:pt x="6168004" y="236148"/>
                  <a:pt x="6164244" y="230036"/>
                  <a:pt x="6157131" y="226056"/>
                </a:cubicBezTo>
                <a:cubicBezTo>
                  <a:pt x="6153574" y="224066"/>
                  <a:pt x="6150110" y="223167"/>
                  <a:pt x="6146738" y="223357"/>
                </a:cubicBezTo>
                <a:close/>
                <a:moveTo>
                  <a:pt x="3037866" y="222335"/>
                </a:moveTo>
                <a:cubicBezTo>
                  <a:pt x="3035535" y="221740"/>
                  <a:pt x="3027913" y="222320"/>
                  <a:pt x="3015000" y="224077"/>
                </a:cubicBezTo>
                <a:cubicBezTo>
                  <a:pt x="3002086" y="225834"/>
                  <a:pt x="2985276" y="228340"/>
                  <a:pt x="2964569" y="231595"/>
                </a:cubicBezTo>
                <a:cubicBezTo>
                  <a:pt x="2967279" y="243928"/>
                  <a:pt x="2969846" y="258935"/>
                  <a:pt x="2972270" y="276616"/>
                </a:cubicBezTo>
                <a:cubicBezTo>
                  <a:pt x="2988130" y="275784"/>
                  <a:pt x="3009052" y="272859"/>
                  <a:pt x="3035037" y="267840"/>
                </a:cubicBezTo>
                <a:cubicBezTo>
                  <a:pt x="3037460" y="258132"/>
                  <a:pt x="3039121" y="248269"/>
                  <a:pt x="3040017" y="238252"/>
                </a:cubicBezTo>
                <a:cubicBezTo>
                  <a:pt x="3040913" y="228236"/>
                  <a:pt x="3040196" y="222930"/>
                  <a:pt x="3037866" y="222335"/>
                </a:cubicBezTo>
                <a:close/>
                <a:moveTo>
                  <a:pt x="4768605" y="207934"/>
                </a:moveTo>
                <a:lnTo>
                  <a:pt x="4744535" y="212946"/>
                </a:lnTo>
                <a:cubicBezTo>
                  <a:pt x="4739101" y="225149"/>
                  <a:pt x="4736537" y="231764"/>
                  <a:pt x="4736845" y="232789"/>
                </a:cubicBezTo>
                <a:cubicBezTo>
                  <a:pt x="4737154" y="233814"/>
                  <a:pt x="4738555" y="234685"/>
                  <a:pt x="4741050" y="235402"/>
                </a:cubicBezTo>
                <a:cubicBezTo>
                  <a:pt x="4743546" y="236119"/>
                  <a:pt x="4747769" y="237711"/>
                  <a:pt x="4753720" y="240178"/>
                </a:cubicBezTo>
                <a:cubicBezTo>
                  <a:pt x="4759198" y="233524"/>
                  <a:pt x="4764160" y="222776"/>
                  <a:pt x="4768605" y="207934"/>
                </a:cubicBezTo>
                <a:close/>
                <a:moveTo>
                  <a:pt x="6149220" y="200437"/>
                </a:moveTo>
                <a:cubicBezTo>
                  <a:pt x="6154742" y="200559"/>
                  <a:pt x="6160386" y="201832"/>
                  <a:pt x="6166154" y="204255"/>
                </a:cubicBezTo>
                <a:cubicBezTo>
                  <a:pt x="6177691" y="209102"/>
                  <a:pt x="6185353" y="216782"/>
                  <a:pt x="6189138" y="227293"/>
                </a:cubicBezTo>
                <a:cubicBezTo>
                  <a:pt x="6192924" y="237804"/>
                  <a:pt x="6193368" y="248201"/>
                  <a:pt x="6190472" y="258483"/>
                </a:cubicBezTo>
                <a:cubicBezTo>
                  <a:pt x="6187574" y="268765"/>
                  <a:pt x="6182154" y="276634"/>
                  <a:pt x="6174210" y="282090"/>
                </a:cubicBezTo>
                <a:cubicBezTo>
                  <a:pt x="6166266" y="287547"/>
                  <a:pt x="6156826" y="290275"/>
                  <a:pt x="6145892" y="290275"/>
                </a:cubicBezTo>
                <a:cubicBezTo>
                  <a:pt x="6134957" y="290275"/>
                  <a:pt x="6125056" y="285837"/>
                  <a:pt x="6116186" y="276960"/>
                </a:cubicBezTo>
                <a:cubicBezTo>
                  <a:pt x="6107316" y="268084"/>
                  <a:pt x="6102882" y="258540"/>
                  <a:pt x="6102882" y="248330"/>
                </a:cubicBezTo>
                <a:cubicBezTo>
                  <a:pt x="6102882" y="238120"/>
                  <a:pt x="6105270" y="229189"/>
                  <a:pt x="6110045" y="221539"/>
                </a:cubicBezTo>
                <a:cubicBezTo>
                  <a:pt x="6114820" y="213888"/>
                  <a:pt x="6122481" y="207883"/>
                  <a:pt x="6133028" y="203524"/>
                </a:cubicBezTo>
                <a:cubicBezTo>
                  <a:pt x="6138302" y="201344"/>
                  <a:pt x="6143700" y="200315"/>
                  <a:pt x="6149220" y="200437"/>
                </a:cubicBezTo>
                <a:close/>
                <a:moveTo>
                  <a:pt x="3047868" y="192565"/>
                </a:moveTo>
                <a:cubicBezTo>
                  <a:pt x="3052098" y="192715"/>
                  <a:pt x="3056848" y="194095"/>
                  <a:pt x="3062118" y="196705"/>
                </a:cubicBezTo>
                <a:cubicBezTo>
                  <a:pt x="3072658" y="201925"/>
                  <a:pt x="3081532" y="207905"/>
                  <a:pt x="3088738" y="214645"/>
                </a:cubicBezTo>
                <a:cubicBezTo>
                  <a:pt x="3095943" y="221385"/>
                  <a:pt x="3095337" y="228250"/>
                  <a:pt x="3086920" y="235241"/>
                </a:cubicBezTo>
                <a:cubicBezTo>
                  <a:pt x="3078502" y="242232"/>
                  <a:pt x="3070565" y="252410"/>
                  <a:pt x="3063108" y="265775"/>
                </a:cubicBezTo>
                <a:cubicBezTo>
                  <a:pt x="3076602" y="281893"/>
                  <a:pt x="3076631" y="290232"/>
                  <a:pt x="3063194" y="290791"/>
                </a:cubicBezTo>
                <a:cubicBezTo>
                  <a:pt x="3049757" y="291351"/>
                  <a:pt x="3019786" y="293351"/>
                  <a:pt x="2973281" y="296793"/>
                </a:cubicBezTo>
                <a:cubicBezTo>
                  <a:pt x="2969624" y="310445"/>
                  <a:pt x="2964569" y="313248"/>
                  <a:pt x="2958116" y="305203"/>
                </a:cubicBezTo>
                <a:cubicBezTo>
                  <a:pt x="2951663" y="297158"/>
                  <a:pt x="2946196" y="283066"/>
                  <a:pt x="2941715" y="262925"/>
                </a:cubicBezTo>
                <a:cubicBezTo>
                  <a:pt x="2937233" y="242784"/>
                  <a:pt x="2932698" y="229347"/>
                  <a:pt x="2928109" y="222614"/>
                </a:cubicBezTo>
                <a:cubicBezTo>
                  <a:pt x="2923520" y="215882"/>
                  <a:pt x="2924459" y="211949"/>
                  <a:pt x="2930927" y="210816"/>
                </a:cubicBezTo>
                <a:cubicBezTo>
                  <a:pt x="2937394" y="209683"/>
                  <a:pt x="2943521" y="209794"/>
                  <a:pt x="2949308" y="211149"/>
                </a:cubicBezTo>
                <a:cubicBezTo>
                  <a:pt x="2955094" y="212505"/>
                  <a:pt x="2964322" y="212526"/>
                  <a:pt x="2976991" y="211214"/>
                </a:cubicBezTo>
                <a:cubicBezTo>
                  <a:pt x="2989661" y="209902"/>
                  <a:pt x="3001191" y="208160"/>
                  <a:pt x="3011580" y="205987"/>
                </a:cubicBezTo>
                <a:cubicBezTo>
                  <a:pt x="3021970" y="203814"/>
                  <a:pt x="3030355" y="200419"/>
                  <a:pt x="3036736" y="195802"/>
                </a:cubicBezTo>
                <a:cubicBezTo>
                  <a:pt x="3039927" y="193493"/>
                  <a:pt x="3043637" y="192414"/>
                  <a:pt x="3047868" y="192565"/>
                </a:cubicBezTo>
                <a:close/>
                <a:moveTo>
                  <a:pt x="3818747" y="182326"/>
                </a:moveTo>
                <a:cubicBezTo>
                  <a:pt x="3820090" y="181956"/>
                  <a:pt x="3822138" y="182182"/>
                  <a:pt x="3824891" y="183003"/>
                </a:cubicBezTo>
                <a:cubicBezTo>
                  <a:pt x="3835905" y="186287"/>
                  <a:pt x="3845986" y="190209"/>
                  <a:pt x="3855135" y="194769"/>
                </a:cubicBezTo>
                <a:cubicBezTo>
                  <a:pt x="3865675" y="199559"/>
                  <a:pt x="3874039" y="206277"/>
                  <a:pt x="3880227" y="214925"/>
                </a:cubicBezTo>
                <a:cubicBezTo>
                  <a:pt x="3886415" y="223572"/>
                  <a:pt x="3888444" y="232441"/>
                  <a:pt x="3886314" y="241533"/>
                </a:cubicBezTo>
                <a:cubicBezTo>
                  <a:pt x="3884184" y="250624"/>
                  <a:pt x="3880442" y="254916"/>
                  <a:pt x="3875086" y="254407"/>
                </a:cubicBezTo>
                <a:cubicBezTo>
                  <a:pt x="3869730" y="253898"/>
                  <a:pt x="3863047" y="248929"/>
                  <a:pt x="3855038" y="239500"/>
                </a:cubicBezTo>
                <a:cubicBezTo>
                  <a:pt x="3847029" y="230071"/>
                  <a:pt x="3837249" y="217477"/>
                  <a:pt x="3825698" y="201717"/>
                </a:cubicBezTo>
                <a:cubicBezTo>
                  <a:pt x="3817034" y="189897"/>
                  <a:pt x="3814717" y="183433"/>
                  <a:pt x="3818747" y="182326"/>
                </a:cubicBezTo>
                <a:close/>
                <a:moveTo>
                  <a:pt x="3720361" y="174689"/>
                </a:moveTo>
                <a:cubicBezTo>
                  <a:pt x="3721437" y="175116"/>
                  <a:pt x="3722345" y="176224"/>
                  <a:pt x="3723083" y="178013"/>
                </a:cubicBezTo>
                <a:cubicBezTo>
                  <a:pt x="3726037" y="185169"/>
                  <a:pt x="3727048" y="194174"/>
                  <a:pt x="3726116" y="205030"/>
                </a:cubicBezTo>
                <a:cubicBezTo>
                  <a:pt x="3725184" y="215885"/>
                  <a:pt x="3720383" y="228308"/>
                  <a:pt x="3711715" y="242296"/>
                </a:cubicBezTo>
                <a:cubicBezTo>
                  <a:pt x="3703046" y="256285"/>
                  <a:pt x="3696066" y="258117"/>
                  <a:pt x="3690774" y="247792"/>
                </a:cubicBezTo>
                <a:cubicBezTo>
                  <a:pt x="3685483" y="237467"/>
                  <a:pt x="3685343" y="228325"/>
                  <a:pt x="3690355" y="220367"/>
                </a:cubicBezTo>
                <a:cubicBezTo>
                  <a:pt x="3695367" y="212408"/>
                  <a:pt x="3700619" y="202033"/>
                  <a:pt x="3706111" y="189241"/>
                </a:cubicBezTo>
                <a:cubicBezTo>
                  <a:pt x="3712382" y="178260"/>
                  <a:pt x="3717131" y="173410"/>
                  <a:pt x="3720361" y="174689"/>
                </a:cubicBezTo>
                <a:close/>
                <a:moveTo>
                  <a:pt x="5135098" y="159342"/>
                </a:moveTo>
                <a:lnTo>
                  <a:pt x="5105005" y="162956"/>
                </a:lnTo>
                <a:cubicBezTo>
                  <a:pt x="5106769" y="176550"/>
                  <a:pt x="5109623" y="190137"/>
                  <a:pt x="5113566" y="203718"/>
                </a:cubicBezTo>
                <a:lnTo>
                  <a:pt x="5138583" y="201545"/>
                </a:lnTo>
                <a:lnTo>
                  <a:pt x="5138583" y="190381"/>
                </a:lnTo>
                <a:cubicBezTo>
                  <a:pt x="5128086" y="192188"/>
                  <a:pt x="5119836" y="190629"/>
                  <a:pt x="5113835" y="185703"/>
                </a:cubicBezTo>
                <a:cubicBezTo>
                  <a:pt x="5107833" y="180777"/>
                  <a:pt x="5108074" y="177615"/>
                  <a:pt x="5114556" y="176217"/>
                </a:cubicBezTo>
                <a:cubicBezTo>
                  <a:pt x="5121038" y="174819"/>
                  <a:pt x="5128150" y="173065"/>
                  <a:pt x="5135894" y="170957"/>
                </a:cubicBezTo>
                <a:cubicBezTo>
                  <a:pt x="5135894" y="167186"/>
                  <a:pt x="5135629" y="163314"/>
                  <a:pt x="5135098" y="159342"/>
                </a:cubicBezTo>
                <a:close/>
                <a:moveTo>
                  <a:pt x="866874" y="157987"/>
                </a:moveTo>
                <a:lnTo>
                  <a:pt x="815748" y="170243"/>
                </a:lnTo>
                <a:lnTo>
                  <a:pt x="821369" y="173098"/>
                </a:lnTo>
                <a:cubicBezTo>
                  <a:pt x="833121" y="179673"/>
                  <a:pt x="838004" y="185208"/>
                  <a:pt x="836018" y="189704"/>
                </a:cubicBezTo>
                <a:cubicBezTo>
                  <a:pt x="834031" y="194199"/>
                  <a:pt x="831425" y="197939"/>
                  <a:pt x="828198" y="200921"/>
                </a:cubicBezTo>
                <a:lnTo>
                  <a:pt x="868530" y="229379"/>
                </a:lnTo>
                <a:lnTo>
                  <a:pt x="868530" y="179519"/>
                </a:lnTo>
                <a:cubicBezTo>
                  <a:pt x="868530" y="167000"/>
                  <a:pt x="867978" y="159822"/>
                  <a:pt x="866874" y="157987"/>
                </a:cubicBezTo>
                <a:close/>
                <a:moveTo>
                  <a:pt x="5196962" y="152523"/>
                </a:moveTo>
                <a:cubicBezTo>
                  <a:pt x="5195384" y="151677"/>
                  <a:pt x="5182729" y="152688"/>
                  <a:pt x="5158996" y="155556"/>
                </a:cubicBezTo>
                <a:cubicBezTo>
                  <a:pt x="5164388" y="157707"/>
                  <a:pt x="5165736" y="161163"/>
                  <a:pt x="5163040" y="165924"/>
                </a:cubicBezTo>
                <a:cubicBezTo>
                  <a:pt x="5164790" y="165035"/>
                  <a:pt x="5168780" y="164139"/>
                  <a:pt x="5175010" y="163235"/>
                </a:cubicBezTo>
                <a:cubicBezTo>
                  <a:pt x="5181241" y="162332"/>
                  <a:pt x="5185755" y="165049"/>
                  <a:pt x="5188551" y="171388"/>
                </a:cubicBezTo>
                <a:cubicBezTo>
                  <a:pt x="5191347" y="177726"/>
                  <a:pt x="5188774" y="182028"/>
                  <a:pt x="5180829" y="184294"/>
                </a:cubicBezTo>
                <a:cubicBezTo>
                  <a:pt x="5172885" y="186560"/>
                  <a:pt x="5166955" y="187692"/>
                  <a:pt x="5163040" y="187692"/>
                </a:cubicBezTo>
                <a:lnTo>
                  <a:pt x="5163040" y="198319"/>
                </a:lnTo>
                <a:cubicBezTo>
                  <a:pt x="5165937" y="198405"/>
                  <a:pt x="5169798" y="198207"/>
                  <a:pt x="5174623" y="197727"/>
                </a:cubicBezTo>
                <a:cubicBezTo>
                  <a:pt x="5179449" y="197247"/>
                  <a:pt x="5185210" y="197006"/>
                  <a:pt x="5191907" y="197006"/>
                </a:cubicBezTo>
                <a:cubicBezTo>
                  <a:pt x="5196854" y="178880"/>
                  <a:pt x="5199328" y="166749"/>
                  <a:pt x="5199328" y="160611"/>
                </a:cubicBezTo>
                <a:cubicBezTo>
                  <a:pt x="5199328" y="156065"/>
                  <a:pt x="5198539" y="153369"/>
                  <a:pt x="5196962" y="152523"/>
                </a:cubicBezTo>
                <a:close/>
                <a:moveTo>
                  <a:pt x="4455781" y="152242"/>
                </a:moveTo>
                <a:cubicBezTo>
                  <a:pt x="4458100" y="152553"/>
                  <a:pt x="4460904" y="153188"/>
                  <a:pt x="4464195" y="154147"/>
                </a:cubicBezTo>
                <a:cubicBezTo>
                  <a:pt x="4477360" y="157983"/>
                  <a:pt x="4486835" y="163795"/>
                  <a:pt x="4492621" y="171581"/>
                </a:cubicBezTo>
                <a:cubicBezTo>
                  <a:pt x="4498408" y="179368"/>
                  <a:pt x="4499834" y="188947"/>
                  <a:pt x="4496902" y="200319"/>
                </a:cubicBezTo>
                <a:cubicBezTo>
                  <a:pt x="4493969" y="211691"/>
                  <a:pt x="4484724" y="209009"/>
                  <a:pt x="4469164" y="192274"/>
                </a:cubicBezTo>
                <a:cubicBezTo>
                  <a:pt x="4457477" y="176084"/>
                  <a:pt x="4450436" y="164723"/>
                  <a:pt x="4448041" y="158191"/>
                </a:cubicBezTo>
                <a:cubicBezTo>
                  <a:pt x="4446245" y="153292"/>
                  <a:pt x="4448825" y="151309"/>
                  <a:pt x="4455781" y="152242"/>
                </a:cubicBezTo>
                <a:close/>
                <a:moveTo>
                  <a:pt x="2674606" y="152242"/>
                </a:moveTo>
                <a:cubicBezTo>
                  <a:pt x="2676925" y="152553"/>
                  <a:pt x="2679729" y="153188"/>
                  <a:pt x="2683020" y="154147"/>
                </a:cubicBezTo>
                <a:cubicBezTo>
                  <a:pt x="2696185" y="157983"/>
                  <a:pt x="2705660" y="163795"/>
                  <a:pt x="2711446" y="171581"/>
                </a:cubicBezTo>
                <a:cubicBezTo>
                  <a:pt x="2717233" y="179368"/>
                  <a:pt x="2718660" y="188947"/>
                  <a:pt x="2715727" y="200319"/>
                </a:cubicBezTo>
                <a:cubicBezTo>
                  <a:pt x="2712794" y="211691"/>
                  <a:pt x="2703549" y="209009"/>
                  <a:pt x="2687989" y="192274"/>
                </a:cubicBezTo>
                <a:cubicBezTo>
                  <a:pt x="2676302" y="176084"/>
                  <a:pt x="2669261" y="164723"/>
                  <a:pt x="2666866" y="158191"/>
                </a:cubicBezTo>
                <a:cubicBezTo>
                  <a:pt x="2665070" y="153292"/>
                  <a:pt x="2667650" y="151309"/>
                  <a:pt x="2674606" y="152242"/>
                </a:cubicBezTo>
                <a:close/>
                <a:moveTo>
                  <a:pt x="463964" y="143145"/>
                </a:moveTo>
                <a:cubicBezTo>
                  <a:pt x="457224" y="144005"/>
                  <a:pt x="445415" y="145618"/>
                  <a:pt x="428537" y="147984"/>
                </a:cubicBezTo>
                <a:cubicBezTo>
                  <a:pt x="431175" y="171287"/>
                  <a:pt x="432950" y="190664"/>
                  <a:pt x="433861" y="206116"/>
                </a:cubicBezTo>
                <a:cubicBezTo>
                  <a:pt x="434771" y="221568"/>
                  <a:pt x="435614" y="234728"/>
                  <a:pt x="436388" y="245598"/>
                </a:cubicBezTo>
                <a:cubicBezTo>
                  <a:pt x="442870" y="245598"/>
                  <a:pt x="455045" y="244817"/>
                  <a:pt x="472912" y="243254"/>
                </a:cubicBezTo>
                <a:cubicBezTo>
                  <a:pt x="472912" y="201237"/>
                  <a:pt x="472031" y="175159"/>
                  <a:pt x="470267" y="165021"/>
                </a:cubicBezTo>
                <a:cubicBezTo>
                  <a:pt x="468503" y="154882"/>
                  <a:pt x="466402" y="147590"/>
                  <a:pt x="463964" y="143145"/>
                </a:cubicBezTo>
                <a:close/>
                <a:moveTo>
                  <a:pt x="530689" y="136390"/>
                </a:moveTo>
                <a:cubicBezTo>
                  <a:pt x="513610" y="138154"/>
                  <a:pt x="499356" y="139667"/>
                  <a:pt x="487927" y="140929"/>
                </a:cubicBezTo>
                <a:cubicBezTo>
                  <a:pt x="490522" y="141890"/>
                  <a:pt x="492071" y="143356"/>
                  <a:pt x="492573" y="145328"/>
                </a:cubicBezTo>
                <a:cubicBezTo>
                  <a:pt x="493075" y="147300"/>
                  <a:pt x="493326" y="151469"/>
                  <a:pt x="493326" y="157836"/>
                </a:cubicBezTo>
                <a:cubicBezTo>
                  <a:pt x="498790" y="157922"/>
                  <a:pt x="505365" y="156592"/>
                  <a:pt x="513051" y="153846"/>
                </a:cubicBezTo>
                <a:cubicBezTo>
                  <a:pt x="520737" y="151100"/>
                  <a:pt x="526796" y="153143"/>
                  <a:pt x="531227" y="159976"/>
                </a:cubicBezTo>
                <a:cubicBezTo>
                  <a:pt x="535658" y="166810"/>
                  <a:pt x="532758" y="171337"/>
                  <a:pt x="522526" y="173560"/>
                </a:cubicBezTo>
                <a:cubicBezTo>
                  <a:pt x="512294" y="175783"/>
                  <a:pt x="502561" y="176894"/>
                  <a:pt x="493326" y="176894"/>
                </a:cubicBezTo>
                <a:lnTo>
                  <a:pt x="493326" y="195630"/>
                </a:lnTo>
                <a:cubicBezTo>
                  <a:pt x="498747" y="195730"/>
                  <a:pt x="504844" y="194630"/>
                  <a:pt x="511620" y="192328"/>
                </a:cubicBezTo>
                <a:cubicBezTo>
                  <a:pt x="518396" y="190026"/>
                  <a:pt x="524014" y="191984"/>
                  <a:pt x="528474" y="198200"/>
                </a:cubicBezTo>
                <a:cubicBezTo>
                  <a:pt x="532933" y="204417"/>
                  <a:pt x="530772" y="208945"/>
                  <a:pt x="521988" y="211784"/>
                </a:cubicBezTo>
                <a:cubicBezTo>
                  <a:pt x="513205" y="214623"/>
                  <a:pt x="503651" y="216043"/>
                  <a:pt x="493326" y="216043"/>
                </a:cubicBezTo>
                <a:lnTo>
                  <a:pt x="493326" y="240178"/>
                </a:lnTo>
                <a:lnTo>
                  <a:pt x="529807" y="236607"/>
                </a:lnTo>
                <a:cubicBezTo>
                  <a:pt x="531471" y="219011"/>
                  <a:pt x="532528" y="199598"/>
                  <a:pt x="532980" y="178368"/>
                </a:cubicBezTo>
                <a:cubicBezTo>
                  <a:pt x="533432" y="157137"/>
                  <a:pt x="532668" y="143145"/>
                  <a:pt x="530689" y="136390"/>
                </a:cubicBezTo>
                <a:close/>
                <a:moveTo>
                  <a:pt x="5584132" y="136014"/>
                </a:moveTo>
                <a:cubicBezTo>
                  <a:pt x="5586976" y="135792"/>
                  <a:pt x="5589979" y="136398"/>
                  <a:pt x="5593145" y="137832"/>
                </a:cubicBezTo>
                <a:cubicBezTo>
                  <a:pt x="5599477" y="140700"/>
                  <a:pt x="5605897" y="143718"/>
                  <a:pt x="5612408" y="146887"/>
                </a:cubicBezTo>
                <a:cubicBezTo>
                  <a:pt x="5618918" y="150057"/>
                  <a:pt x="5621048" y="153979"/>
                  <a:pt x="5618796" y="158654"/>
                </a:cubicBezTo>
                <a:cubicBezTo>
                  <a:pt x="5616545" y="163328"/>
                  <a:pt x="5615419" y="169832"/>
                  <a:pt x="5615419" y="178163"/>
                </a:cubicBezTo>
                <a:cubicBezTo>
                  <a:pt x="5615419" y="186581"/>
                  <a:pt x="5616308" y="200355"/>
                  <a:pt x="5618086" y="219485"/>
                </a:cubicBezTo>
                <a:cubicBezTo>
                  <a:pt x="5619865" y="238615"/>
                  <a:pt x="5621217" y="255647"/>
                  <a:pt x="5622141" y="270582"/>
                </a:cubicBezTo>
                <a:cubicBezTo>
                  <a:pt x="5623066" y="285518"/>
                  <a:pt x="5619022" y="297707"/>
                  <a:pt x="5610009" y="307150"/>
                </a:cubicBezTo>
                <a:cubicBezTo>
                  <a:pt x="5600996" y="316593"/>
                  <a:pt x="5594766" y="317647"/>
                  <a:pt x="5591317" y="310312"/>
                </a:cubicBezTo>
                <a:cubicBezTo>
                  <a:pt x="5587868" y="302977"/>
                  <a:pt x="5581325" y="293276"/>
                  <a:pt x="5571689" y="281209"/>
                </a:cubicBezTo>
                <a:cubicBezTo>
                  <a:pt x="5562052" y="269141"/>
                  <a:pt x="5562561" y="265133"/>
                  <a:pt x="5573216" y="269184"/>
                </a:cubicBezTo>
                <a:cubicBezTo>
                  <a:pt x="5583871" y="273235"/>
                  <a:pt x="5590170" y="275351"/>
                  <a:pt x="5592112" y="275530"/>
                </a:cubicBezTo>
                <a:cubicBezTo>
                  <a:pt x="5594056" y="275709"/>
                  <a:pt x="5594350" y="263864"/>
                  <a:pt x="5592994" y="239995"/>
                </a:cubicBezTo>
                <a:cubicBezTo>
                  <a:pt x="5591639" y="216126"/>
                  <a:pt x="5590313" y="197254"/>
                  <a:pt x="5589015" y="183380"/>
                </a:cubicBezTo>
                <a:cubicBezTo>
                  <a:pt x="5587717" y="169505"/>
                  <a:pt x="5586137" y="161583"/>
                  <a:pt x="5584272" y="159611"/>
                </a:cubicBezTo>
                <a:cubicBezTo>
                  <a:pt x="5582408" y="157639"/>
                  <a:pt x="5579429" y="157080"/>
                  <a:pt x="5575334" y="157933"/>
                </a:cubicBezTo>
                <a:cubicBezTo>
                  <a:pt x="5571240" y="158786"/>
                  <a:pt x="5559406" y="162067"/>
                  <a:pt x="5539832" y="167774"/>
                </a:cubicBezTo>
                <a:lnTo>
                  <a:pt x="5539832" y="187520"/>
                </a:lnTo>
                <a:cubicBezTo>
                  <a:pt x="5545883" y="186818"/>
                  <a:pt x="5551415" y="185294"/>
                  <a:pt x="5556427" y="182949"/>
                </a:cubicBezTo>
                <a:cubicBezTo>
                  <a:pt x="5561439" y="180605"/>
                  <a:pt x="5567125" y="181067"/>
                  <a:pt x="5573485" y="184337"/>
                </a:cubicBezTo>
                <a:cubicBezTo>
                  <a:pt x="5579845" y="187606"/>
                  <a:pt x="5579142" y="191446"/>
                  <a:pt x="5571377" y="195856"/>
                </a:cubicBezTo>
                <a:cubicBezTo>
                  <a:pt x="5563611" y="200265"/>
                  <a:pt x="5552968" y="203266"/>
                  <a:pt x="5539445" y="204858"/>
                </a:cubicBezTo>
                <a:cubicBezTo>
                  <a:pt x="5538814" y="211210"/>
                  <a:pt x="5538498" y="216681"/>
                  <a:pt x="5538498" y="221270"/>
                </a:cubicBezTo>
                <a:lnTo>
                  <a:pt x="5560331" y="215979"/>
                </a:lnTo>
                <a:cubicBezTo>
                  <a:pt x="5569237" y="213211"/>
                  <a:pt x="5576145" y="215007"/>
                  <a:pt x="5581056" y="221367"/>
                </a:cubicBezTo>
                <a:cubicBezTo>
                  <a:pt x="5585968" y="227727"/>
                  <a:pt x="5582849" y="232029"/>
                  <a:pt x="5571699" y="234273"/>
                </a:cubicBezTo>
                <a:cubicBezTo>
                  <a:pt x="5560550" y="236517"/>
                  <a:pt x="5549282" y="237639"/>
                  <a:pt x="5537896" y="237639"/>
                </a:cubicBezTo>
                <a:cubicBezTo>
                  <a:pt x="5534626" y="257974"/>
                  <a:pt x="5530608" y="274755"/>
                  <a:pt x="5525839" y="287984"/>
                </a:cubicBezTo>
                <a:cubicBezTo>
                  <a:pt x="5521071" y="301213"/>
                  <a:pt x="5515887" y="302009"/>
                  <a:pt x="5510287" y="290372"/>
                </a:cubicBezTo>
                <a:cubicBezTo>
                  <a:pt x="5504688" y="278735"/>
                  <a:pt x="5503013" y="269919"/>
                  <a:pt x="5505265" y="263925"/>
                </a:cubicBezTo>
                <a:cubicBezTo>
                  <a:pt x="5507516" y="257931"/>
                  <a:pt x="5509994" y="247222"/>
                  <a:pt x="5512696" y="231799"/>
                </a:cubicBezTo>
                <a:cubicBezTo>
                  <a:pt x="5515400" y="216376"/>
                  <a:pt x="5516973" y="202147"/>
                  <a:pt x="5517418" y="189112"/>
                </a:cubicBezTo>
                <a:cubicBezTo>
                  <a:pt x="5517863" y="176077"/>
                  <a:pt x="5516733" y="165580"/>
                  <a:pt x="5514030" y="157621"/>
                </a:cubicBezTo>
                <a:cubicBezTo>
                  <a:pt x="5511327" y="149662"/>
                  <a:pt x="5513682" y="147034"/>
                  <a:pt x="5521096" y="149738"/>
                </a:cubicBezTo>
                <a:cubicBezTo>
                  <a:pt x="5528511" y="152441"/>
                  <a:pt x="5534787" y="153380"/>
                  <a:pt x="5539928" y="152555"/>
                </a:cubicBezTo>
                <a:cubicBezTo>
                  <a:pt x="5545069" y="151731"/>
                  <a:pt x="5551121" y="150232"/>
                  <a:pt x="5558083" y="148060"/>
                </a:cubicBezTo>
                <a:cubicBezTo>
                  <a:pt x="5565046" y="145887"/>
                  <a:pt x="5571047" y="142922"/>
                  <a:pt x="5576087" y="139165"/>
                </a:cubicBezTo>
                <a:cubicBezTo>
                  <a:pt x="5578607" y="137287"/>
                  <a:pt x="5581289" y="136236"/>
                  <a:pt x="5584132" y="136014"/>
                </a:cubicBezTo>
                <a:close/>
                <a:moveTo>
                  <a:pt x="5203071" y="130311"/>
                </a:moveTo>
                <a:cubicBezTo>
                  <a:pt x="5207061" y="130592"/>
                  <a:pt x="5211453" y="132045"/>
                  <a:pt x="5216245" y="134670"/>
                </a:cubicBezTo>
                <a:cubicBezTo>
                  <a:pt x="5225832" y="139918"/>
                  <a:pt x="5233085" y="144951"/>
                  <a:pt x="5238003" y="149770"/>
                </a:cubicBezTo>
                <a:cubicBezTo>
                  <a:pt x="5242922" y="154588"/>
                  <a:pt x="5242765" y="159833"/>
                  <a:pt x="5237530" y="165505"/>
                </a:cubicBezTo>
                <a:cubicBezTo>
                  <a:pt x="5232296" y="171176"/>
                  <a:pt x="5227022" y="179099"/>
                  <a:pt x="5221709" y="189273"/>
                </a:cubicBezTo>
                <a:cubicBezTo>
                  <a:pt x="5216396" y="199448"/>
                  <a:pt x="5210922" y="208027"/>
                  <a:pt x="5205286" y="215011"/>
                </a:cubicBezTo>
                <a:cubicBezTo>
                  <a:pt x="5199650" y="221994"/>
                  <a:pt x="5194954" y="221435"/>
                  <a:pt x="5191197" y="213333"/>
                </a:cubicBezTo>
                <a:cubicBezTo>
                  <a:pt x="5183238" y="215054"/>
                  <a:pt x="5173760" y="216696"/>
                  <a:pt x="5162760" y="218259"/>
                </a:cubicBezTo>
                <a:lnTo>
                  <a:pt x="5161685" y="232068"/>
                </a:lnTo>
                <a:lnTo>
                  <a:pt x="5189239" y="228089"/>
                </a:lnTo>
                <a:cubicBezTo>
                  <a:pt x="5201572" y="225350"/>
                  <a:pt x="5210861" y="227641"/>
                  <a:pt x="5217106" y="234961"/>
                </a:cubicBezTo>
                <a:cubicBezTo>
                  <a:pt x="5223351" y="242282"/>
                  <a:pt x="5219845" y="247025"/>
                  <a:pt x="5206587" y="249190"/>
                </a:cubicBezTo>
                <a:cubicBezTo>
                  <a:pt x="5193330" y="251356"/>
                  <a:pt x="5178277" y="253242"/>
                  <a:pt x="5161427" y="254848"/>
                </a:cubicBezTo>
                <a:lnTo>
                  <a:pt x="5160351" y="272572"/>
                </a:lnTo>
                <a:cubicBezTo>
                  <a:pt x="5203229" y="269919"/>
                  <a:pt x="5230117" y="267904"/>
                  <a:pt x="5241015" y="266528"/>
                </a:cubicBezTo>
                <a:cubicBezTo>
                  <a:pt x="5251913" y="265151"/>
                  <a:pt x="5261890" y="267460"/>
                  <a:pt x="5270946" y="273454"/>
                </a:cubicBezTo>
                <a:cubicBezTo>
                  <a:pt x="5280002" y="279448"/>
                  <a:pt x="5284204" y="284876"/>
                  <a:pt x="5283551" y="289737"/>
                </a:cubicBezTo>
                <a:cubicBezTo>
                  <a:pt x="5282899" y="294599"/>
                  <a:pt x="5273603" y="296352"/>
                  <a:pt x="5255663" y="294997"/>
                </a:cubicBezTo>
                <a:cubicBezTo>
                  <a:pt x="5237724" y="293642"/>
                  <a:pt x="5220308" y="293190"/>
                  <a:pt x="5203415" y="293642"/>
                </a:cubicBezTo>
                <a:cubicBezTo>
                  <a:pt x="5186522" y="294093"/>
                  <a:pt x="5172246" y="294771"/>
                  <a:pt x="5160588" y="295674"/>
                </a:cubicBezTo>
                <a:cubicBezTo>
                  <a:pt x="5148929" y="296578"/>
                  <a:pt x="5132753" y="298152"/>
                  <a:pt x="5112060" y="300396"/>
                </a:cubicBezTo>
                <a:cubicBezTo>
                  <a:pt x="5091367" y="302640"/>
                  <a:pt x="5076514" y="304214"/>
                  <a:pt x="5067501" y="305117"/>
                </a:cubicBezTo>
                <a:cubicBezTo>
                  <a:pt x="5058489" y="306021"/>
                  <a:pt x="5049411" y="302852"/>
                  <a:pt x="5040269" y="295610"/>
                </a:cubicBezTo>
                <a:cubicBezTo>
                  <a:pt x="5031128" y="288368"/>
                  <a:pt x="5032429" y="284747"/>
                  <a:pt x="5044174" y="284747"/>
                </a:cubicBezTo>
                <a:cubicBezTo>
                  <a:pt x="5053280" y="284747"/>
                  <a:pt x="5066193" y="284084"/>
                  <a:pt x="5082914" y="282757"/>
                </a:cubicBezTo>
                <a:cubicBezTo>
                  <a:pt x="5099635" y="281431"/>
                  <a:pt x="5118191" y="279133"/>
                  <a:pt x="5138583" y="275863"/>
                </a:cubicBezTo>
                <a:lnTo>
                  <a:pt x="5138583" y="256525"/>
                </a:lnTo>
                <a:cubicBezTo>
                  <a:pt x="5125017" y="258275"/>
                  <a:pt x="5114710" y="259612"/>
                  <a:pt x="5107661" y="260537"/>
                </a:cubicBezTo>
                <a:cubicBezTo>
                  <a:pt x="5100613" y="261462"/>
                  <a:pt x="5093206" y="258379"/>
                  <a:pt x="5085441" y="251288"/>
                </a:cubicBezTo>
                <a:cubicBezTo>
                  <a:pt x="5077676" y="244197"/>
                  <a:pt x="5079752" y="240364"/>
                  <a:pt x="5091669" y="239790"/>
                </a:cubicBezTo>
                <a:cubicBezTo>
                  <a:pt x="5103585" y="239217"/>
                  <a:pt x="5119223" y="237718"/>
                  <a:pt x="5138583" y="235295"/>
                </a:cubicBezTo>
                <a:lnTo>
                  <a:pt x="5138583" y="218732"/>
                </a:lnTo>
                <a:cubicBezTo>
                  <a:pt x="5132058" y="219592"/>
                  <a:pt x="5123454" y="220840"/>
                  <a:pt x="5112770" y="222475"/>
                </a:cubicBezTo>
                <a:cubicBezTo>
                  <a:pt x="5106432" y="229874"/>
                  <a:pt x="5101079" y="230211"/>
                  <a:pt x="5096712" y="223486"/>
                </a:cubicBezTo>
                <a:cubicBezTo>
                  <a:pt x="5092346" y="216760"/>
                  <a:pt x="5088378" y="206256"/>
                  <a:pt x="5084807" y="191973"/>
                </a:cubicBezTo>
                <a:cubicBezTo>
                  <a:pt x="5081236" y="177690"/>
                  <a:pt x="5076708" y="166186"/>
                  <a:pt x="5071223" y="157460"/>
                </a:cubicBezTo>
                <a:cubicBezTo>
                  <a:pt x="5065738" y="148734"/>
                  <a:pt x="5067075" y="144371"/>
                  <a:pt x="5075235" y="144371"/>
                </a:cubicBezTo>
                <a:cubicBezTo>
                  <a:pt x="5081903" y="144371"/>
                  <a:pt x="5087682" y="144815"/>
                  <a:pt x="5092572" y="145704"/>
                </a:cubicBezTo>
                <a:cubicBezTo>
                  <a:pt x="5097462" y="146593"/>
                  <a:pt x="5113713" y="145726"/>
                  <a:pt x="5141325" y="143102"/>
                </a:cubicBezTo>
                <a:cubicBezTo>
                  <a:pt x="5168937" y="140477"/>
                  <a:pt x="5185930" y="137104"/>
                  <a:pt x="5192304" y="132981"/>
                </a:cubicBezTo>
                <a:cubicBezTo>
                  <a:pt x="5195491" y="130920"/>
                  <a:pt x="5199081" y="130030"/>
                  <a:pt x="5203071" y="130311"/>
                </a:cubicBezTo>
                <a:close/>
                <a:moveTo>
                  <a:pt x="601717" y="128550"/>
                </a:moveTo>
                <a:cubicBezTo>
                  <a:pt x="597601" y="127482"/>
                  <a:pt x="582163" y="128833"/>
                  <a:pt x="555405" y="132605"/>
                </a:cubicBezTo>
                <a:cubicBezTo>
                  <a:pt x="564410" y="139545"/>
                  <a:pt x="567533" y="145496"/>
                  <a:pt x="564772" y="150458"/>
                </a:cubicBezTo>
                <a:cubicBezTo>
                  <a:pt x="562012" y="155420"/>
                  <a:pt x="559743" y="164354"/>
                  <a:pt x="557964" y="177260"/>
                </a:cubicBezTo>
                <a:cubicBezTo>
                  <a:pt x="556186" y="190166"/>
                  <a:pt x="554436" y="208887"/>
                  <a:pt x="552716" y="233423"/>
                </a:cubicBezTo>
                <a:cubicBezTo>
                  <a:pt x="566396" y="231617"/>
                  <a:pt x="576165" y="231735"/>
                  <a:pt x="582024" y="233778"/>
                </a:cubicBezTo>
                <a:cubicBezTo>
                  <a:pt x="587882" y="235822"/>
                  <a:pt x="591373" y="238747"/>
                  <a:pt x="592499" y="242555"/>
                </a:cubicBezTo>
                <a:cubicBezTo>
                  <a:pt x="593625" y="246362"/>
                  <a:pt x="595797" y="241067"/>
                  <a:pt x="599017" y="226669"/>
                </a:cubicBezTo>
                <a:cubicBezTo>
                  <a:pt x="602236" y="212272"/>
                  <a:pt x="604520" y="197397"/>
                  <a:pt x="605868" y="182046"/>
                </a:cubicBezTo>
                <a:cubicBezTo>
                  <a:pt x="607216" y="166695"/>
                  <a:pt x="607890" y="153699"/>
                  <a:pt x="607890" y="143059"/>
                </a:cubicBezTo>
                <a:cubicBezTo>
                  <a:pt x="607890" y="134454"/>
                  <a:pt x="605832" y="129618"/>
                  <a:pt x="601717" y="128550"/>
                </a:cubicBezTo>
                <a:close/>
                <a:moveTo>
                  <a:pt x="4075827" y="128302"/>
                </a:moveTo>
                <a:cubicBezTo>
                  <a:pt x="4070119" y="148608"/>
                  <a:pt x="4061386" y="167580"/>
                  <a:pt x="4049627" y="185219"/>
                </a:cubicBezTo>
                <a:cubicBezTo>
                  <a:pt x="4043748" y="194038"/>
                  <a:pt x="4037556" y="202492"/>
                  <a:pt x="4031053" y="210579"/>
                </a:cubicBezTo>
                <a:lnTo>
                  <a:pt x="4016694" y="226849"/>
                </a:lnTo>
                <a:lnTo>
                  <a:pt x="4025966" y="224002"/>
                </a:lnTo>
                <a:cubicBezTo>
                  <a:pt x="4034670" y="224002"/>
                  <a:pt x="4050868" y="221958"/>
                  <a:pt x="4074558" y="217871"/>
                </a:cubicBezTo>
                <a:cubicBezTo>
                  <a:pt x="4075404" y="186897"/>
                  <a:pt x="4075827" y="157040"/>
                  <a:pt x="4075827" y="128302"/>
                </a:cubicBezTo>
                <a:close/>
                <a:moveTo>
                  <a:pt x="4379649" y="124915"/>
                </a:moveTo>
                <a:cubicBezTo>
                  <a:pt x="4374723" y="125352"/>
                  <a:pt x="4362186" y="127578"/>
                  <a:pt x="4342038" y="131594"/>
                </a:cubicBezTo>
                <a:lnTo>
                  <a:pt x="4343222" y="169989"/>
                </a:lnTo>
                <a:cubicBezTo>
                  <a:pt x="4351152" y="169244"/>
                  <a:pt x="4357752" y="167480"/>
                  <a:pt x="4363022" y="164698"/>
                </a:cubicBezTo>
                <a:cubicBezTo>
                  <a:pt x="4368292" y="161916"/>
                  <a:pt x="4373985" y="163533"/>
                  <a:pt x="4380101" y="169549"/>
                </a:cubicBezTo>
                <a:cubicBezTo>
                  <a:pt x="4386217" y="175564"/>
                  <a:pt x="4384460" y="180540"/>
                  <a:pt x="4374831" y="184477"/>
                </a:cubicBezTo>
                <a:cubicBezTo>
                  <a:pt x="4365202" y="188413"/>
                  <a:pt x="4354722" y="190381"/>
                  <a:pt x="4343394" y="190381"/>
                </a:cubicBezTo>
                <a:lnTo>
                  <a:pt x="4344555" y="225314"/>
                </a:lnTo>
                <a:cubicBezTo>
                  <a:pt x="4349087" y="225443"/>
                  <a:pt x="4355841" y="223676"/>
                  <a:pt x="4364818" y="220012"/>
                </a:cubicBezTo>
                <a:cubicBezTo>
                  <a:pt x="4373795" y="216348"/>
                  <a:pt x="4379814" y="216541"/>
                  <a:pt x="4382876" y="220592"/>
                </a:cubicBezTo>
                <a:cubicBezTo>
                  <a:pt x="4385938" y="224644"/>
                  <a:pt x="4388192" y="224385"/>
                  <a:pt x="4389641" y="219818"/>
                </a:cubicBezTo>
                <a:cubicBezTo>
                  <a:pt x="4391089" y="215251"/>
                  <a:pt x="4392039" y="199735"/>
                  <a:pt x="4392491" y="173270"/>
                </a:cubicBezTo>
                <a:cubicBezTo>
                  <a:pt x="4392943" y="146805"/>
                  <a:pt x="4392147" y="132020"/>
                  <a:pt x="4390103" y="128916"/>
                </a:cubicBezTo>
                <a:cubicBezTo>
                  <a:pt x="4388060" y="125811"/>
                  <a:pt x="4384575" y="124477"/>
                  <a:pt x="4379649" y="124915"/>
                </a:cubicBezTo>
                <a:close/>
                <a:moveTo>
                  <a:pt x="2598474" y="124915"/>
                </a:moveTo>
                <a:cubicBezTo>
                  <a:pt x="2593548" y="125352"/>
                  <a:pt x="2581011" y="127578"/>
                  <a:pt x="2560863" y="131594"/>
                </a:cubicBezTo>
                <a:lnTo>
                  <a:pt x="2562046" y="169989"/>
                </a:lnTo>
                <a:cubicBezTo>
                  <a:pt x="2569976" y="169244"/>
                  <a:pt x="2576577" y="167480"/>
                  <a:pt x="2581847" y="164698"/>
                </a:cubicBezTo>
                <a:cubicBezTo>
                  <a:pt x="2587117" y="161916"/>
                  <a:pt x="2592810" y="163533"/>
                  <a:pt x="2598926" y="169549"/>
                </a:cubicBezTo>
                <a:cubicBezTo>
                  <a:pt x="2605042" y="175564"/>
                  <a:pt x="2603285" y="180540"/>
                  <a:pt x="2593656" y="184477"/>
                </a:cubicBezTo>
                <a:cubicBezTo>
                  <a:pt x="2584026" y="188413"/>
                  <a:pt x="2573547" y="190381"/>
                  <a:pt x="2562219" y="190381"/>
                </a:cubicBezTo>
                <a:lnTo>
                  <a:pt x="2563380" y="225314"/>
                </a:lnTo>
                <a:cubicBezTo>
                  <a:pt x="2567911" y="225443"/>
                  <a:pt x="2574666" y="223676"/>
                  <a:pt x="2583643" y="220012"/>
                </a:cubicBezTo>
                <a:cubicBezTo>
                  <a:pt x="2592620" y="216348"/>
                  <a:pt x="2598639" y="216541"/>
                  <a:pt x="2601701" y="220592"/>
                </a:cubicBezTo>
                <a:cubicBezTo>
                  <a:pt x="2604762" y="224644"/>
                  <a:pt x="2607017" y="224385"/>
                  <a:pt x="2608466" y="219818"/>
                </a:cubicBezTo>
                <a:cubicBezTo>
                  <a:pt x="2609914" y="215251"/>
                  <a:pt x="2610864" y="199735"/>
                  <a:pt x="2611316" y="173270"/>
                </a:cubicBezTo>
                <a:cubicBezTo>
                  <a:pt x="2611768" y="146805"/>
                  <a:pt x="2610972" y="132020"/>
                  <a:pt x="2608928" y="128916"/>
                </a:cubicBezTo>
                <a:cubicBezTo>
                  <a:pt x="2606885" y="125811"/>
                  <a:pt x="2603400" y="124477"/>
                  <a:pt x="2598474" y="124915"/>
                </a:cubicBezTo>
                <a:close/>
                <a:moveTo>
                  <a:pt x="1146136" y="123215"/>
                </a:moveTo>
                <a:cubicBezTo>
                  <a:pt x="1149778" y="120740"/>
                  <a:pt x="1152285" y="127071"/>
                  <a:pt x="1153656" y="142209"/>
                </a:cubicBezTo>
                <a:cubicBezTo>
                  <a:pt x="1155484" y="162393"/>
                  <a:pt x="1150028" y="182666"/>
                  <a:pt x="1137287" y="203029"/>
                </a:cubicBezTo>
                <a:cubicBezTo>
                  <a:pt x="1124546" y="223392"/>
                  <a:pt x="1115070" y="227723"/>
                  <a:pt x="1108861" y="216022"/>
                </a:cubicBezTo>
                <a:cubicBezTo>
                  <a:pt x="1102652" y="204320"/>
                  <a:pt x="1102723" y="194060"/>
                  <a:pt x="1109076" y="185240"/>
                </a:cubicBezTo>
                <a:cubicBezTo>
                  <a:pt x="1115429" y="176421"/>
                  <a:pt x="1120806" y="167666"/>
                  <a:pt x="1125209" y="158976"/>
                </a:cubicBezTo>
                <a:cubicBezTo>
                  <a:pt x="1130615" y="149870"/>
                  <a:pt x="1136251" y="139753"/>
                  <a:pt x="1142116" y="128625"/>
                </a:cubicBezTo>
                <a:cubicBezTo>
                  <a:pt x="1143582" y="125843"/>
                  <a:pt x="1144922" y="124040"/>
                  <a:pt x="1146136" y="123215"/>
                </a:cubicBezTo>
                <a:close/>
                <a:moveTo>
                  <a:pt x="952991" y="118679"/>
                </a:moveTo>
                <a:cubicBezTo>
                  <a:pt x="962909" y="118572"/>
                  <a:pt x="971054" y="122393"/>
                  <a:pt x="977426" y="130142"/>
                </a:cubicBezTo>
                <a:cubicBezTo>
                  <a:pt x="985923" y="140474"/>
                  <a:pt x="980391" y="145894"/>
                  <a:pt x="960831" y="146403"/>
                </a:cubicBezTo>
                <a:cubicBezTo>
                  <a:pt x="941271" y="146913"/>
                  <a:pt x="918657" y="149124"/>
                  <a:pt x="892987" y="153039"/>
                </a:cubicBezTo>
                <a:cubicBezTo>
                  <a:pt x="896587" y="157112"/>
                  <a:pt x="897695" y="161769"/>
                  <a:pt x="896311" y="167010"/>
                </a:cubicBezTo>
                <a:cubicBezTo>
                  <a:pt x="894927" y="172252"/>
                  <a:pt x="893820" y="178192"/>
                  <a:pt x="892987" y="184832"/>
                </a:cubicBezTo>
                <a:cubicBezTo>
                  <a:pt x="903685" y="182265"/>
                  <a:pt x="913225" y="179372"/>
                  <a:pt x="921607" y="176152"/>
                </a:cubicBezTo>
                <a:cubicBezTo>
                  <a:pt x="929989" y="172933"/>
                  <a:pt x="938113" y="174829"/>
                  <a:pt x="945978" y="181842"/>
                </a:cubicBezTo>
                <a:cubicBezTo>
                  <a:pt x="953844" y="188854"/>
                  <a:pt x="950639" y="194508"/>
                  <a:pt x="936363" y="198803"/>
                </a:cubicBezTo>
                <a:cubicBezTo>
                  <a:pt x="922088" y="203097"/>
                  <a:pt x="907564" y="204793"/>
                  <a:pt x="892794" y="203890"/>
                </a:cubicBezTo>
                <a:lnTo>
                  <a:pt x="891611" y="241662"/>
                </a:lnTo>
                <a:cubicBezTo>
                  <a:pt x="916964" y="254324"/>
                  <a:pt x="940113" y="262437"/>
                  <a:pt x="961057" y="266001"/>
                </a:cubicBezTo>
                <a:cubicBezTo>
                  <a:pt x="982001" y="269564"/>
                  <a:pt x="1001762" y="272823"/>
                  <a:pt x="1020339" y="275777"/>
                </a:cubicBezTo>
                <a:cubicBezTo>
                  <a:pt x="1038917" y="278731"/>
                  <a:pt x="1041176" y="282764"/>
                  <a:pt x="1027115" y="287877"/>
                </a:cubicBezTo>
                <a:cubicBezTo>
                  <a:pt x="1013055" y="292989"/>
                  <a:pt x="997008" y="297366"/>
                  <a:pt x="978975" y="301009"/>
                </a:cubicBezTo>
                <a:cubicBezTo>
                  <a:pt x="960942" y="304651"/>
                  <a:pt x="947147" y="304830"/>
                  <a:pt x="937589" y="301547"/>
                </a:cubicBezTo>
                <a:cubicBezTo>
                  <a:pt x="928031" y="298263"/>
                  <a:pt x="911322" y="287160"/>
                  <a:pt x="887460" y="268238"/>
                </a:cubicBezTo>
                <a:cubicBezTo>
                  <a:pt x="863598" y="249316"/>
                  <a:pt x="840467" y="231014"/>
                  <a:pt x="818067" y="213333"/>
                </a:cubicBezTo>
                <a:cubicBezTo>
                  <a:pt x="813521" y="220288"/>
                  <a:pt x="805498" y="229971"/>
                  <a:pt x="793997" y="242382"/>
                </a:cubicBezTo>
                <a:cubicBezTo>
                  <a:pt x="782496" y="254794"/>
                  <a:pt x="771386" y="264495"/>
                  <a:pt x="760667" y="271486"/>
                </a:cubicBezTo>
                <a:cubicBezTo>
                  <a:pt x="749947" y="278477"/>
                  <a:pt x="738249" y="283356"/>
                  <a:pt x="725573" y="286124"/>
                </a:cubicBezTo>
                <a:cubicBezTo>
                  <a:pt x="712896" y="288891"/>
                  <a:pt x="713459" y="285027"/>
                  <a:pt x="727261" y="274530"/>
                </a:cubicBezTo>
                <a:cubicBezTo>
                  <a:pt x="741064" y="264033"/>
                  <a:pt x="755497" y="249474"/>
                  <a:pt x="770561" y="230853"/>
                </a:cubicBezTo>
                <a:cubicBezTo>
                  <a:pt x="785626" y="212232"/>
                  <a:pt x="795148" y="198544"/>
                  <a:pt x="799128" y="189790"/>
                </a:cubicBezTo>
                <a:cubicBezTo>
                  <a:pt x="801117" y="185412"/>
                  <a:pt x="802553" y="181570"/>
                  <a:pt x="803435" y="178263"/>
                </a:cubicBezTo>
                <a:lnTo>
                  <a:pt x="804027" y="173255"/>
                </a:lnTo>
                <a:lnTo>
                  <a:pt x="782951" y="178884"/>
                </a:lnTo>
                <a:cubicBezTo>
                  <a:pt x="772949" y="182060"/>
                  <a:pt x="762667" y="178672"/>
                  <a:pt x="752106" y="168720"/>
                </a:cubicBezTo>
                <a:cubicBezTo>
                  <a:pt x="741544" y="158768"/>
                  <a:pt x="740279" y="154248"/>
                  <a:pt x="748309" y="155158"/>
                </a:cubicBezTo>
                <a:cubicBezTo>
                  <a:pt x="756340" y="156069"/>
                  <a:pt x="763789" y="156094"/>
                  <a:pt x="770658" y="155233"/>
                </a:cubicBezTo>
                <a:cubicBezTo>
                  <a:pt x="777527" y="154373"/>
                  <a:pt x="790684" y="152362"/>
                  <a:pt x="810130" y="149200"/>
                </a:cubicBezTo>
                <a:cubicBezTo>
                  <a:pt x="829575" y="146038"/>
                  <a:pt x="852796" y="141305"/>
                  <a:pt x="879791" y="135003"/>
                </a:cubicBezTo>
                <a:cubicBezTo>
                  <a:pt x="906786" y="128700"/>
                  <a:pt x="927684" y="123732"/>
                  <a:pt x="942483" y="120096"/>
                </a:cubicBezTo>
                <a:cubicBezTo>
                  <a:pt x="946182" y="119187"/>
                  <a:pt x="949685" y="118715"/>
                  <a:pt x="952991" y="118679"/>
                </a:cubicBezTo>
                <a:close/>
                <a:moveTo>
                  <a:pt x="3430306" y="116149"/>
                </a:moveTo>
                <a:lnTo>
                  <a:pt x="3394018" y="119806"/>
                </a:lnTo>
                <a:cubicBezTo>
                  <a:pt x="3396671" y="144127"/>
                  <a:pt x="3398328" y="158603"/>
                  <a:pt x="3398987" y="163235"/>
                </a:cubicBezTo>
                <a:lnTo>
                  <a:pt x="3430306" y="159751"/>
                </a:lnTo>
                <a:close/>
                <a:moveTo>
                  <a:pt x="1302196" y="115429"/>
                </a:moveTo>
                <a:cubicBezTo>
                  <a:pt x="1309509" y="116855"/>
                  <a:pt x="1319655" y="120824"/>
                  <a:pt x="1332633" y="127335"/>
                </a:cubicBezTo>
                <a:cubicBezTo>
                  <a:pt x="1345941" y="133013"/>
                  <a:pt x="1356567" y="142467"/>
                  <a:pt x="1364511" y="155696"/>
                </a:cubicBezTo>
                <a:cubicBezTo>
                  <a:pt x="1372456" y="168925"/>
                  <a:pt x="1373628" y="182290"/>
                  <a:pt x="1368028" y="195791"/>
                </a:cubicBezTo>
                <a:cubicBezTo>
                  <a:pt x="1362428" y="209292"/>
                  <a:pt x="1353720" y="206951"/>
                  <a:pt x="1341904" y="188768"/>
                </a:cubicBezTo>
                <a:cubicBezTo>
                  <a:pt x="1330087" y="170585"/>
                  <a:pt x="1318687" y="153459"/>
                  <a:pt x="1307702" y="137391"/>
                </a:cubicBezTo>
                <a:cubicBezTo>
                  <a:pt x="1296718" y="121322"/>
                  <a:pt x="1294882" y="114002"/>
                  <a:pt x="1302196" y="115429"/>
                </a:cubicBezTo>
                <a:close/>
                <a:moveTo>
                  <a:pt x="5811080" y="114910"/>
                </a:moveTo>
                <a:cubicBezTo>
                  <a:pt x="5813440" y="115159"/>
                  <a:pt x="5813035" y="119548"/>
                  <a:pt x="5809862" y="128077"/>
                </a:cubicBezTo>
                <a:cubicBezTo>
                  <a:pt x="5803516" y="145134"/>
                  <a:pt x="5795840" y="163117"/>
                  <a:pt x="5786835" y="182024"/>
                </a:cubicBezTo>
                <a:cubicBezTo>
                  <a:pt x="5777829" y="200932"/>
                  <a:pt x="5772218" y="216728"/>
                  <a:pt x="5770003" y="229412"/>
                </a:cubicBezTo>
                <a:cubicBezTo>
                  <a:pt x="5767788" y="242096"/>
                  <a:pt x="5762023" y="244067"/>
                  <a:pt x="5752709" y="235327"/>
                </a:cubicBezTo>
                <a:cubicBezTo>
                  <a:pt x="5743395" y="226587"/>
                  <a:pt x="5736852" y="216997"/>
                  <a:pt x="5733080" y="206557"/>
                </a:cubicBezTo>
                <a:cubicBezTo>
                  <a:pt x="5729309" y="196117"/>
                  <a:pt x="5731256" y="190392"/>
                  <a:pt x="5738920" y="189381"/>
                </a:cubicBezTo>
                <a:cubicBezTo>
                  <a:pt x="5746586" y="188370"/>
                  <a:pt x="5755422" y="180834"/>
                  <a:pt x="5765432" y="166774"/>
                </a:cubicBezTo>
                <a:cubicBezTo>
                  <a:pt x="5775441" y="152713"/>
                  <a:pt x="5785530" y="139316"/>
                  <a:pt x="5795698" y="126582"/>
                </a:cubicBezTo>
                <a:cubicBezTo>
                  <a:pt x="5803592" y="118551"/>
                  <a:pt x="5808720" y="114660"/>
                  <a:pt x="5811080" y="114910"/>
                </a:cubicBezTo>
                <a:close/>
                <a:moveTo>
                  <a:pt x="1568850" y="113038"/>
                </a:moveTo>
                <a:lnTo>
                  <a:pt x="1559954" y="114385"/>
                </a:lnTo>
                <a:cubicBezTo>
                  <a:pt x="1549600" y="132497"/>
                  <a:pt x="1542315" y="143815"/>
                  <a:pt x="1538099" y="148339"/>
                </a:cubicBezTo>
                <a:cubicBezTo>
                  <a:pt x="1533883" y="152864"/>
                  <a:pt x="1534815" y="154914"/>
                  <a:pt x="1540896" y="154491"/>
                </a:cubicBezTo>
                <a:cubicBezTo>
                  <a:pt x="1546976" y="154068"/>
                  <a:pt x="1558728" y="152667"/>
                  <a:pt x="1576151" y="150286"/>
                </a:cubicBezTo>
                <a:cubicBezTo>
                  <a:pt x="1576151" y="137466"/>
                  <a:pt x="1574129" y="127421"/>
                  <a:pt x="1570085" y="120150"/>
                </a:cubicBezTo>
                <a:close/>
                <a:moveTo>
                  <a:pt x="1913794" y="111342"/>
                </a:moveTo>
                <a:cubicBezTo>
                  <a:pt x="1920979" y="112740"/>
                  <a:pt x="1927980" y="114819"/>
                  <a:pt x="1934799" y="117580"/>
                </a:cubicBezTo>
                <a:cubicBezTo>
                  <a:pt x="1941618" y="120340"/>
                  <a:pt x="1944325" y="123466"/>
                  <a:pt x="1942919" y="126958"/>
                </a:cubicBezTo>
                <a:cubicBezTo>
                  <a:pt x="1941514" y="130450"/>
                  <a:pt x="1940417" y="135344"/>
                  <a:pt x="1939628" y="141639"/>
                </a:cubicBezTo>
                <a:cubicBezTo>
                  <a:pt x="1964408" y="138054"/>
                  <a:pt x="1984305" y="134458"/>
                  <a:pt x="1999319" y="130851"/>
                </a:cubicBezTo>
                <a:cubicBezTo>
                  <a:pt x="2014333" y="127245"/>
                  <a:pt x="2025910" y="129607"/>
                  <a:pt x="2034048" y="137939"/>
                </a:cubicBezTo>
                <a:cubicBezTo>
                  <a:pt x="2042186" y="146271"/>
                  <a:pt x="2038185" y="151247"/>
                  <a:pt x="2022045" y="152867"/>
                </a:cubicBezTo>
                <a:cubicBezTo>
                  <a:pt x="2005905" y="154488"/>
                  <a:pt x="1991414" y="155739"/>
                  <a:pt x="1978572" y="156621"/>
                </a:cubicBezTo>
                <a:cubicBezTo>
                  <a:pt x="1965731" y="157503"/>
                  <a:pt x="1952749" y="158560"/>
                  <a:pt x="1939628" y="159794"/>
                </a:cubicBezTo>
                <a:cubicBezTo>
                  <a:pt x="1972137" y="188833"/>
                  <a:pt x="1996107" y="207758"/>
                  <a:pt x="2011537" y="216570"/>
                </a:cubicBezTo>
                <a:cubicBezTo>
                  <a:pt x="2026967" y="225382"/>
                  <a:pt x="2042437" y="232000"/>
                  <a:pt x="2057946" y="236424"/>
                </a:cubicBezTo>
                <a:cubicBezTo>
                  <a:pt x="2073454" y="240848"/>
                  <a:pt x="2087529" y="245125"/>
                  <a:pt x="2100170" y="249255"/>
                </a:cubicBezTo>
                <a:cubicBezTo>
                  <a:pt x="2112811" y="253385"/>
                  <a:pt x="2111374" y="256751"/>
                  <a:pt x="2095857" y="259354"/>
                </a:cubicBezTo>
                <a:cubicBezTo>
                  <a:pt x="2080342" y="261957"/>
                  <a:pt x="2063162" y="263710"/>
                  <a:pt x="2044319" y="264613"/>
                </a:cubicBezTo>
                <a:cubicBezTo>
                  <a:pt x="2025476" y="265517"/>
                  <a:pt x="2009321" y="258555"/>
                  <a:pt x="1995856" y="243727"/>
                </a:cubicBezTo>
                <a:cubicBezTo>
                  <a:pt x="1982391" y="228899"/>
                  <a:pt x="1963648" y="206622"/>
                  <a:pt x="1939628" y="176894"/>
                </a:cubicBezTo>
                <a:lnTo>
                  <a:pt x="1939628" y="246996"/>
                </a:lnTo>
                <a:cubicBezTo>
                  <a:pt x="1939628" y="266026"/>
                  <a:pt x="1937947" y="282944"/>
                  <a:pt x="1934584" y="297750"/>
                </a:cubicBezTo>
                <a:cubicBezTo>
                  <a:pt x="1931221" y="312556"/>
                  <a:pt x="1924893" y="314474"/>
                  <a:pt x="1915601" y="303504"/>
                </a:cubicBezTo>
                <a:cubicBezTo>
                  <a:pt x="1906309" y="292534"/>
                  <a:pt x="1903236" y="281911"/>
                  <a:pt x="1906384" y="271636"/>
                </a:cubicBezTo>
                <a:cubicBezTo>
                  <a:pt x="1909531" y="261362"/>
                  <a:pt x="1911783" y="248545"/>
                  <a:pt x="1913138" y="233187"/>
                </a:cubicBezTo>
                <a:cubicBezTo>
                  <a:pt x="1914493" y="217828"/>
                  <a:pt x="1915616" y="195917"/>
                  <a:pt x="1916504" y="167451"/>
                </a:cubicBezTo>
                <a:cubicBezTo>
                  <a:pt x="1898809" y="202599"/>
                  <a:pt x="1879622" y="227752"/>
                  <a:pt x="1858943" y="242909"/>
                </a:cubicBezTo>
                <a:cubicBezTo>
                  <a:pt x="1838264" y="258067"/>
                  <a:pt x="1819744" y="267725"/>
                  <a:pt x="1803382" y="271884"/>
                </a:cubicBezTo>
                <a:cubicBezTo>
                  <a:pt x="1787020" y="276043"/>
                  <a:pt x="1786661" y="272859"/>
                  <a:pt x="1802306" y="262333"/>
                </a:cubicBezTo>
                <a:cubicBezTo>
                  <a:pt x="1817951" y="251808"/>
                  <a:pt x="1834880" y="236775"/>
                  <a:pt x="1853092" y="217237"/>
                </a:cubicBezTo>
                <a:cubicBezTo>
                  <a:pt x="1871304" y="197698"/>
                  <a:pt x="1885695" y="180200"/>
                  <a:pt x="1896263" y="164741"/>
                </a:cubicBezTo>
                <a:cubicBezTo>
                  <a:pt x="1873204" y="168340"/>
                  <a:pt x="1856950" y="171040"/>
                  <a:pt x="1847499" y="172840"/>
                </a:cubicBezTo>
                <a:cubicBezTo>
                  <a:pt x="1838049" y="174639"/>
                  <a:pt x="1828742" y="171692"/>
                  <a:pt x="1819579" y="163999"/>
                </a:cubicBezTo>
                <a:cubicBezTo>
                  <a:pt x="1810416" y="156305"/>
                  <a:pt x="1811706" y="152459"/>
                  <a:pt x="1823451" y="152459"/>
                </a:cubicBezTo>
                <a:cubicBezTo>
                  <a:pt x="1832543" y="152459"/>
                  <a:pt x="1845080" y="151792"/>
                  <a:pt x="1861062" y="150458"/>
                </a:cubicBezTo>
                <a:cubicBezTo>
                  <a:pt x="1877044" y="149124"/>
                  <a:pt x="1894629" y="147260"/>
                  <a:pt x="1913816" y="144865"/>
                </a:cubicBezTo>
                <a:cubicBezTo>
                  <a:pt x="1913816" y="134698"/>
                  <a:pt x="1912016" y="126220"/>
                  <a:pt x="1908417" y="119429"/>
                </a:cubicBezTo>
                <a:cubicBezTo>
                  <a:pt x="1904817" y="112639"/>
                  <a:pt x="1906610" y="109943"/>
                  <a:pt x="1913794" y="111342"/>
                </a:cubicBezTo>
                <a:close/>
                <a:moveTo>
                  <a:pt x="3856452" y="106945"/>
                </a:moveTo>
                <a:cubicBezTo>
                  <a:pt x="3862587" y="107650"/>
                  <a:pt x="3867704" y="109388"/>
                  <a:pt x="3871805" y="112159"/>
                </a:cubicBezTo>
                <a:cubicBezTo>
                  <a:pt x="3880008" y="117701"/>
                  <a:pt x="3883787" y="122903"/>
                  <a:pt x="3883141" y="127765"/>
                </a:cubicBezTo>
                <a:cubicBezTo>
                  <a:pt x="3882496" y="132626"/>
                  <a:pt x="3877929" y="134831"/>
                  <a:pt x="3869439" y="134379"/>
                </a:cubicBezTo>
                <a:cubicBezTo>
                  <a:pt x="3860950" y="133927"/>
                  <a:pt x="3849169" y="133702"/>
                  <a:pt x="3834098" y="133702"/>
                </a:cubicBezTo>
                <a:cubicBezTo>
                  <a:pt x="3819184" y="133702"/>
                  <a:pt x="3803460" y="134741"/>
                  <a:pt x="3786926" y="136821"/>
                </a:cubicBezTo>
                <a:cubicBezTo>
                  <a:pt x="3793236" y="142571"/>
                  <a:pt x="3795713" y="148698"/>
                  <a:pt x="3794357" y="155201"/>
                </a:cubicBezTo>
                <a:cubicBezTo>
                  <a:pt x="3793002" y="161704"/>
                  <a:pt x="3792325" y="176557"/>
                  <a:pt x="3792325" y="199760"/>
                </a:cubicBezTo>
                <a:cubicBezTo>
                  <a:pt x="3792325" y="224038"/>
                  <a:pt x="3792547" y="241017"/>
                  <a:pt x="3792991" y="250696"/>
                </a:cubicBezTo>
                <a:cubicBezTo>
                  <a:pt x="3793436" y="260376"/>
                  <a:pt x="3792232" y="269500"/>
                  <a:pt x="3789378" y="278068"/>
                </a:cubicBezTo>
                <a:cubicBezTo>
                  <a:pt x="3786524" y="286636"/>
                  <a:pt x="3781814" y="294186"/>
                  <a:pt x="3775245" y="300718"/>
                </a:cubicBezTo>
                <a:cubicBezTo>
                  <a:pt x="3768678" y="307250"/>
                  <a:pt x="3763236" y="306003"/>
                  <a:pt x="3758919" y="296976"/>
                </a:cubicBezTo>
                <a:cubicBezTo>
                  <a:pt x="3754603" y="287948"/>
                  <a:pt x="3747142" y="278247"/>
                  <a:pt x="3736538" y="267872"/>
                </a:cubicBezTo>
                <a:cubicBezTo>
                  <a:pt x="3725933" y="257497"/>
                  <a:pt x="3725507" y="253453"/>
                  <a:pt x="3735258" y="255740"/>
                </a:cubicBezTo>
                <a:cubicBezTo>
                  <a:pt x="3745010" y="258028"/>
                  <a:pt x="3751663" y="259153"/>
                  <a:pt x="3755219" y="259117"/>
                </a:cubicBezTo>
                <a:cubicBezTo>
                  <a:pt x="3758776" y="259082"/>
                  <a:pt x="3761099" y="257243"/>
                  <a:pt x="3762189" y="253600"/>
                </a:cubicBezTo>
                <a:cubicBezTo>
                  <a:pt x="3763279" y="249958"/>
                  <a:pt x="3764049" y="238969"/>
                  <a:pt x="3764501" y="220636"/>
                </a:cubicBezTo>
                <a:cubicBezTo>
                  <a:pt x="3764953" y="202302"/>
                  <a:pt x="3764960" y="185294"/>
                  <a:pt x="3764523" y="169613"/>
                </a:cubicBezTo>
                <a:cubicBezTo>
                  <a:pt x="3764085" y="153932"/>
                  <a:pt x="3762411" y="144213"/>
                  <a:pt x="3759500" y="140456"/>
                </a:cubicBezTo>
                <a:cubicBezTo>
                  <a:pt x="3740112" y="144055"/>
                  <a:pt x="3725915" y="146755"/>
                  <a:pt x="3716909" y="148554"/>
                </a:cubicBezTo>
                <a:cubicBezTo>
                  <a:pt x="3707904" y="150354"/>
                  <a:pt x="3699300" y="147181"/>
                  <a:pt x="3691097" y="139036"/>
                </a:cubicBezTo>
                <a:cubicBezTo>
                  <a:pt x="3682895" y="130891"/>
                  <a:pt x="3685569" y="126818"/>
                  <a:pt x="3699120" y="126818"/>
                </a:cubicBezTo>
                <a:cubicBezTo>
                  <a:pt x="3709675" y="126818"/>
                  <a:pt x="3730877" y="124352"/>
                  <a:pt x="3762726" y="119419"/>
                </a:cubicBezTo>
                <a:cubicBezTo>
                  <a:pt x="3794576" y="114486"/>
                  <a:pt x="3818668" y="110657"/>
                  <a:pt x="3835001" y="107932"/>
                </a:cubicBezTo>
                <a:cubicBezTo>
                  <a:pt x="3843168" y="106570"/>
                  <a:pt x="3850319" y="106241"/>
                  <a:pt x="3856452" y="106945"/>
                </a:cubicBezTo>
                <a:close/>
                <a:moveTo>
                  <a:pt x="3478554" y="106706"/>
                </a:moveTo>
                <a:cubicBezTo>
                  <a:pt x="3473950" y="107610"/>
                  <a:pt x="3466465" y="109165"/>
                  <a:pt x="3456097" y="111374"/>
                </a:cubicBezTo>
                <a:lnTo>
                  <a:pt x="3456097" y="155126"/>
                </a:lnTo>
                <a:cubicBezTo>
                  <a:pt x="3465303" y="154308"/>
                  <a:pt x="3474768" y="152781"/>
                  <a:pt x="3484490" y="150544"/>
                </a:cubicBezTo>
                <a:cubicBezTo>
                  <a:pt x="3487058" y="127026"/>
                  <a:pt x="3487861" y="113615"/>
                  <a:pt x="3486900" y="110309"/>
                </a:cubicBezTo>
                <a:cubicBezTo>
                  <a:pt x="3485939" y="107004"/>
                  <a:pt x="3483157" y="105803"/>
                  <a:pt x="3478554" y="106706"/>
                </a:cubicBezTo>
                <a:close/>
                <a:moveTo>
                  <a:pt x="5401332" y="99350"/>
                </a:moveTo>
                <a:cubicBezTo>
                  <a:pt x="5404241" y="97023"/>
                  <a:pt x="5407119" y="102716"/>
                  <a:pt x="5409963" y="116429"/>
                </a:cubicBezTo>
                <a:cubicBezTo>
                  <a:pt x="5413757" y="134713"/>
                  <a:pt x="5410150" y="152735"/>
                  <a:pt x="5399143" y="170495"/>
                </a:cubicBezTo>
                <a:cubicBezTo>
                  <a:pt x="5388138" y="188255"/>
                  <a:pt x="5381139" y="190564"/>
                  <a:pt x="5378149" y="177421"/>
                </a:cubicBezTo>
                <a:cubicBezTo>
                  <a:pt x="5375159" y="164278"/>
                  <a:pt x="5375038" y="155147"/>
                  <a:pt x="5377784" y="150028"/>
                </a:cubicBezTo>
                <a:cubicBezTo>
                  <a:pt x="5380530" y="144908"/>
                  <a:pt x="5383703" y="138742"/>
                  <a:pt x="5387302" y="131529"/>
                </a:cubicBezTo>
                <a:cubicBezTo>
                  <a:pt x="5390802" y="123642"/>
                  <a:pt x="5394505" y="114582"/>
                  <a:pt x="5398412" y="104351"/>
                </a:cubicBezTo>
                <a:cubicBezTo>
                  <a:pt x="5399389" y="101793"/>
                  <a:pt x="5400363" y="100126"/>
                  <a:pt x="5401332" y="99350"/>
                </a:cubicBezTo>
                <a:close/>
                <a:moveTo>
                  <a:pt x="5278843" y="97446"/>
                </a:moveTo>
                <a:cubicBezTo>
                  <a:pt x="5284961" y="97883"/>
                  <a:pt x="5290295" y="99335"/>
                  <a:pt x="5294844" y="101802"/>
                </a:cubicBezTo>
                <a:cubicBezTo>
                  <a:pt x="5303943" y="106735"/>
                  <a:pt x="5308998" y="111933"/>
                  <a:pt x="5310009" y="117397"/>
                </a:cubicBezTo>
                <a:cubicBezTo>
                  <a:pt x="5311020" y="122860"/>
                  <a:pt x="5303173" y="125144"/>
                  <a:pt x="5286466" y="124248"/>
                </a:cubicBezTo>
                <a:cubicBezTo>
                  <a:pt x="5269760" y="123352"/>
                  <a:pt x="5251881" y="123344"/>
                  <a:pt x="5232830" y="124226"/>
                </a:cubicBezTo>
                <a:cubicBezTo>
                  <a:pt x="5213779" y="125108"/>
                  <a:pt x="5192713" y="126682"/>
                  <a:pt x="5169632" y="128948"/>
                </a:cubicBezTo>
                <a:cubicBezTo>
                  <a:pt x="5146552" y="131214"/>
                  <a:pt x="5124257" y="133469"/>
                  <a:pt x="5102746" y="135713"/>
                </a:cubicBezTo>
                <a:cubicBezTo>
                  <a:pt x="5081236" y="137957"/>
                  <a:pt x="5063027" y="140657"/>
                  <a:pt x="5048121" y="143811"/>
                </a:cubicBezTo>
                <a:cubicBezTo>
                  <a:pt x="5033214" y="146966"/>
                  <a:pt x="5020527" y="145310"/>
                  <a:pt x="5010058" y="138843"/>
                </a:cubicBezTo>
                <a:cubicBezTo>
                  <a:pt x="4999461" y="128503"/>
                  <a:pt x="4999307" y="123022"/>
                  <a:pt x="5009596" y="122398"/>
                </a:cubicBezTo>
                <a:cubicBezTo>
                  <a:pt x="5019885" y="121774"/>
                  <a:pt x="5032332" y="121018"/>
                  <a:pt x="5046938" y="120129"/>
                </a:cubicBezTo>
                <a:cubicBezTo>
                  <a:pt x="5061543" y="119239"/>
                  <a:pt x="5082075" y="117451"/>
                  <a:pt x="5108533" y="114762"/>
                </a:cubicBezTo>
                <a:cubicBezTo>
                  <a:pt x="5134990" y="112073"/>
                  <a:pt x="5162696" y="109599"/>
                  <a:pt x="5191649" y="107341"/>
                </a:cubicBezTo>
                <a:cubicBezTo>
                  <a:pt x="5220601" y="105082"/>
                  <a:pt x="5242765" y="102361"/>
                  <a:pt x="5258137" y="99178"/>
                </a:cubicBezTo>
                <a:cubicBezTo>
                  <a:pt x="5265824" y="97586"/>
                  <a:pt x="5272726" y="97009"/>
                  <a:pt x="5278843" y="97446"/>
                </a:cubicBezTo>
                <a:close/>
                <a:moveTo>
                  <a:pt x="1853716" y="75833"/>
                </a:moveTo>
                <a:cubicBezTo>
                  <a:pt x="1855939" y="75805"/>
                  <a:pt x="1858843" y="76574"/>
                  <a:pt x="1862428" y="78140"/>
                </a:cubicBezTo>
                <a:cubicBezTo>
                  <a:pt x="1876768" y="84407"/>
                  <a:pt x="1884895" y="92022"/>
                  <a:pt x="1886809" y="100984"/>
                </a:cubicBezTo>
                <a:cubicBezTo>
                  <a:pt x="1888724" y="109947"/>
                  <a:pt x="1887975" y="116515"/>
                  <a:pt x="1884562" y="120688"/>
                </a:cubicBezTo>
                <a:cubicBezTo>
                  <a:pt x="1881149" y="124861"/>
                  <a:pt x="1876341" y="124484"/>
                  <a:pt x="1870139" y="119559"/>
                </a:cubicBezTo>
                <a:cubicBezTo>
                  <a:pt x="1863937" y="114633"/>
                  <a:pt x="1857925" y="107323"/>
                  <a:pt x="1852103" y="97629"/>
                </a:cubicBezTo>
                <a:cubicBezTo>
                  <a:pt x="1846510" y="83185"/>
                  <a:pt x="1847048" y="75920"/>
                  <a:pt x="1853716" y="75833"/>
                </a:cubicBezTo>
                <a:close/>
                <a:moveTo>
                  <a:pt x="2983025" y="68913"/>
                </a:moveTo>
                <a:cubicBezTo>
                  <a:pt x="2979096" y="76040"/>
                  <a:pt x="2972944" y="83152"/>
                  <a:pt x="2964569" y="90251"/>
                </a:cubicBezTo>
                <a:cubicBezTo>
                  <a:pt x="2973273" y="91484"/>
                  <a:pt x="2979967" y="94212"/>
                  <a:pt x="2984649" y="98435"/>
                </a:cubicBezTo>
                <a:cubicBezTo>
                  <a:pt x="2989331" y="102659"/>
                  <a:pt x="2996720" y="108958"/>
                  <a:pt x="3006815" y="117332"/>
                </a:cubicBezTo>
                <a:cubicBezTo>
                  <a:pt x="3013799" y="107810"/>
                  <a:pt x="3019503" y="98625"/>
                  <a:pt x="3023927" y="89778"/>
                </a:cubicBezTo>
                <a:cubicBezTo>
                  <a:pt x="3028351" y="80930"/>
                  <a:pt x="3030563" y="74849"/>
                  <a:pt x="3030563" y="71537"/>
                </a:cubicBezTo>
                <a:cubicBezTo>
                  <a:pt x="3030563" y="69787"/>
                  <a:pt x="3027293" y="69586"/>
                  <a:pt x="3020754" y="70934"/>
                </a:cubicBezTo>
                <a:cubicBezTo>
                  <a:pt x="3014215" y="72282"/>
                  <a:pt x="3007762" y="73630"/>
                  <a:pt x="3001395" y="74978"/>
                </a:cubicBezTo>
                <a:cubicBezTo>
                  <a:pt x="2995028" y="76326"/>
                  <a:pt x="2988904" y="74304"/>
                  <a:pt x="2983025" y="68913"/>
                </a:cubicBezTo>
                <a:close/>
                <a:moveTo>
                  <a:pt x="1908960" y="62736"/>
                </a:moveTo>
                <a:cubicBezTo>
                  <a:pt x="1911717" y="61978"/>
                  <a:pt x="1916454" y="62818"/>
                  <a:pt x="1923173" y="65256"/>
                </a:cubicBezTo>
                <a:cubicBezTo>
                  <a:pt x="1936609" y="70131"/>
                  <a:pt x="1944059" y="76638"/>
                  <a:pt x="1945522" y="84776"/>
                </a:cubicBezTo>
                <a:cubicBezTo>
                  <a:pt x="1946985" y="92914"/>
                  <a:pt x="1945726" y="99278"/>
                  <a:pt x="1941747" y="103867"/>
                </a:cubicBezTo>
                <a:cubicBezTo>
                  <a:pt x="1937768" y="108456"/>
                  <a:pt x="1930515" y="105709"/>
                  <a:pt x="1919989" y="95628"/>
                </a:cubicBezTo>
                <a:cubicBezTo>
                  <a:pt x="1913493" y="86322"/>
                  <a:pt x="1909041" y="77714"/>
                  <a:pt x="1906631" y="69805"/>
                </a:cubicBezTo>
                <a:cubicBezTo>
                  <a:pt x="1905427" y="65851"/>
                  <a:pt x="1906203" y="63495"/>
                  <a:pt x="1908960" y="62736"/>
                </a:cubicBezTo>
                <a:close/>
                <a:moveTo>
                  <a:pt x="4707769" y="57436"/>
                </a:moveTo>
                <a:cubicBezTo>
                  <a:pt x="4710244" y="57675"/>
                  <a:pt x="4713232" y="58227"/>
                  <a:pt x="4716733" y="59093"/>
                </a:cubicBezTo>
                <a:cubicBezTo>
                  <a:pt x="4730737" y="62556"/>
                  <a:pt x="4736867" y="70906"/>
                  <a:pt x="4735125" y="84142"/>
                </a:cubicBezTo>
                <a:cubicBezTo>
                  <a:pt x="4733382" y="97378"/>
                  <a:pt x="4726388" y="98984"/>
                  <a:pt x="4714141" y="88960"/>
                </a:cubicBezTo>
                <a:cubicBezTo>
                  <a:pt x="4706685" y="78721"/>
                  <a:pt x="4701751" y="70318"/>
                  <a:pt x="4699342" y="63750"/>
                </a:cubicBezTo>
                <a:cubicBezTo>
                  <a:pt x="4697535" y="58824"/>
                  <a:pt x="4700344" y="56720"/>
                  <a:pt x="4707769" y="57436"/>
                </a:cubicBezTo>
                <a:close/>
                <a:moveTo>
                  <a:pt x="5911874" y="56705"/>
                </a:moveTo>
                <a:cubicBezTo>
                  <a:pt x="5906769" y="57573"/>
                  <a:pt x="5889432" y="60531"/>
                  <a:pt x="5859862" y="65578"/>
                </a:cubicBezTo>
                <a:cubicBezTo>
                  <a:pt x="5861598" y="87074"/>
                  <a:pt x="5863684" y="106125"/>
                  <a:pt x="5866122" y="122731"/>
                </a:cubicBezTo>
                <a:cubicBezTo>
                  <a:pt x="5878712" y="120035"/>
                  <a:pt x="5895985" y="116701"/>
                  <a:pt x="5917940" y="112729"/>
                </a:cubicBezTo>
                <a:cubicBezTo>
                  <a:pt x="5920506" y="89785"/>
                  <a:pt x="5921414" y="74494"/>
                  <a:pt x="5920662" y="66858"/>
                </a:cubicBezTo>
                <a:cubicBezTo>
                  <a:pt x="5919908" y="59222"/>
                  <a:pt x="5916979" y="55838"/>
                  <a:pt x="5911874" y="56705"/>
                </a:cubicBezTo>
                <a:close/>
                <a:moveTo>
                  <a:pt x="6647216" y="52691"/>
                </a:moveTo>
                <a:cubicBezTo>
                  <a:pt x="6645313" y="51994"/>
                  <a:pt x="6642712" y="52192"/>
                  <a:pt x="6639414" y="53285"/>
                </a:cubicBezTo>
                <a:cubicBezTo>
                  <a:pt x="6632816" y="55472"/>
                  <a:pt x="6621446" y="59391"/>
                  <a:pt x="6605298" y="65041"/>
                </a:cubicBezTo>
                <a:lnTo>
                  <a:pt x="6605298" y="86293"/>
                </a:lnTo>
                <a:cubicBezTo>
                  <a:pt x="6612397" y="84629"/>
                  <a:pt x="6618835" y="82640"/>
                  <a:pt x="6624615" y="80324"/>
                </a:cubicBezTo>
                <a:cubicBezTo>
                  <a:pt x="6630394" y="78008"/>
                  <a:pt x="6635592" y="79363"/>
                  <a:pt x="6640210" y="84389"/>
                </a:cubicBezTo>
                <a:cubicBezTo>
                  <a:pt x="6644827" y="89415"/>
                  <a:pt x="6642544" y="94166"/>
                  <a:pt x="6633358" y="98640"/>
                </a:cubicBezTo>
                <a:cubicBezTo>
                  <a:pt x="6624174" y="103114"/>
                  <a:pt x="6614820" y="105351"/>
                  <a:pt x="6605298" y="105351"/>
                </a:cubicBezTo>
                <a:lnTo>
                  <a:pt x="6605298" y="130841"/>
                </a:lnTo>
                <a:cubicBezTo>
                  <a:pt x="6619438" y="126510"/>
                  <a:pt x="6632064" y="123154"/>
                  <a:pt x="6643178" y="120774"/>
                </a:cubicBezTo>
                <a:cubicBezTo>
                  <a:pt x="6649301" y="83547"/>
                  <a:pt x="6651854" y="62445"/>
                  <a:pt x="6650836" y="57469"/>
                </a:cubicBezTo>
                <a:cubicBezTo>
                  <a:pt x="6650326" y="54981"/>
                  <a:pt x="6649120" y="53388"/>
                  <a:pt x="6647216" y="52691"/>
                </a:cubicBezTo>
                <a:close/>
                <a:moveTo>
                  <a:pt x="5758401" y="47646"/>
                </a:moveTo>
                <a:cubicBezTo>
                  <a:pt x="5760669" y="47089"/>
                  <a:pt x="5763822" y="47223"/>
                  <a:pt x="5767863" y="48047"/>
                </a:cubicBezTo>
                <a:cubicBezTo>
                  <a:pt x="5784024" y="51346"/>
                  <a:pt x="5795299" y="56211"/>
                  <a:pt x="5801688" y="62642"/>
                </a:cubicBezTo>
                <a:cubicBezTo>
                  <a:pt x="5808076" y="69074"/>
                  <a:pt x="5810435" y="77574"/>
                  <a:pt x="5808764" y="88143"/>
                </a:cubicBezTo>
                <a:cubicBezTo>
                  <a:pt x="5807094" y="98711"/>
                  <a:pt x="5802150" y="102056"/>
                  <a:pt x="5793934" y="98177"/>
                </a:cubicBezTo>
                <a:cubicBezTo>
                  <a:pt x="5785716" y="94298"/>
                  <a:pt x="5775048" y="85339"/>
                  <a:pt x="5761926" y="71300"/>
                </a:cubicBezTo>
                <a:cubicBezTo>
                  <a:pt x="5752774" y="57200"/>
                  <a:pt x="5751598" y="49315"/>
                  <a:pt x="5758401" y="47646"/>
                </a:cubicBezTo>
                <a:close/>
                <a:moveTo>
                  <a:pt x="3812644" y="45477"/>
                </a:moveTo>
                <a:cubicBezTo>
                  <a:pt x="3818769" y="45570"/>
                  <a:pt x="3824404" y="46907"/>
                  <a:pt x="3829548" y="49489"/>
                </a:cubicBezTo>
                <a:cubicBezTo>
                  <a:pt x="3839838" y="54651"/>
                  <a:pt x="3840193" y="59609"/>
                  <a:pt x="3830613" y="64363"/>
                </a:cubicBezTo>
                <a:cubicBezTo>
                  <a:pt x="3821034" y="69117"/>
                  <a:pt x="3809791" y="72863"/>
                  <a:pt x="3796885" y="75602"/>
                </a:cubicBezTo>
                <a:cubicBezTo>
                  <a:pt x="3783979" y="78341"/>
                  <a:pt x="3772252" y="80611"/>
                  <a:pt x="3761705" y="82410"/>
                </a:cubicBezTo>
                <a:cubicBezTo>
                  <a:pt x="3751158" y="84210"/>
                  <a:pt x="3740101" y="82005"/>
                  <a:pt x="3728536" y="75796"/>
                </a:cubicBezTo>
                <a:cubicBezTo>
                  <a:pt x="3716971" y="69586"/>
                  <a:pt x="3718025" y="65302"/>
                  <a:pt x="3731698" y="62943"/>
                </a:cubicBezTo>
                <a:cubicBezTo>
                  <a:pt x="3745371" y="60584"/>
                  <a:pt x="3756159" y="58527"/>
                  <a:pt x="3764060" y="56770"/>
                </a:cubicBezTo>
                <a:cubicBezTo>
                  <a:pt x="3771962" y="55013"/>
                  <a:pt x="3781541" y="52400"/>
                  <a:pt x="3792798" y="48929"/>
                </a:cubicBezTo>
                <a:cubicBezTo>
                  <a:pt x="3799904" y="46535"/>
                  <a:pt x="3806519" y="45384"/>
                  <a:pt x="3812644" y="45477"/>
                </a:cubicBezTo>
                <a:close/>
                <a:moveTo>
                  <a:pt x="4794455" y="38547"/>
                </a:moveTo>
                <a:cubicBezTo>
                  <a:pt x="4795329" y="38306"/>
                  <a:pt x="4796216" y="38389"/>
                  <a:pt x="4797117" y="38798"/>
                </a:cubicBezTo>
                <a:cubicBezTo>
                  <a:pt x="4800724" y="40433"/>
                  <a:pt x="4805861" y="43624"/>
                  <a:pt x="4812529" y="48370"/>
                </a:cubicBezTo>
                <a:cubicBezTo>
                  <a:pt x="4820259" y="54737"/>
                  <a:pt x="4821080" y="59448"/>
                  <a:pt x="4814992" y="62502"/>
                </a:cubicBezTo>
                <a:cubicBezTo>
                  <a:pt x="4808905" y="65557"/>
                  <a:pt x="4797852" y="72336"/>
                  <a:pt x="4781834" y="82840"/>
                </a:cubicBezTo>
                <a:cubicBezTo>
                  <a:pt x="4765816" y="93345"/>
                  <a:pt x="4761884" y="92603"/>
                  <a:pt x="4770036" y="80614"/>
                </a:cubicBezTo>
                <a:cubicBezTo>
                  <a:pt x="4778188" y="68626"/>
                  <a:pt x="4783838" y="58251"/>
                  <a:pt x="4786986" y="49489"/>
                </a:cubicBezTo>
                <a:cubicBezTo>
                  <a:pt x="4789347" y="42917"/>
                  <a:pt x="4791836" y="39270"/>
                  <a:pt x="4794455" y="38547"/>
                </a:cubicBezTo>
                <a:close/>
                <a:moveTo>
                  <a:pt x="1995525" y="38115"/>
                </a:moveTo>
                <a:cubicBezTo>
                  <a:pt x="1997149" y="38181"/>
                  <a:pt x="1999063" y="38570"/>
                  <a:pt x="2001266" y="39282"/>
                </a:cubicBezTo>
                <a:cubicBezTo>
                  <a:pt x="2010078" y="42129"/>
                  <a:pt x="2017997" y="45309"/>
                  <a:pt x="2025024" y="48822"/>
                </a:cubicBezTo>
                <a:cubicBezTo>
                  <a:pt x="2033772" y="54587"/>
                  <a:pt x="2035270" y="59093"/>
                  <a:pt x="2029520" y="62341"/>
                </a:cubicBezTo>
                <a:cubicBezTo>
                  <a:pt x="2023769" y="65589"/>
                  <a:pt x="2013448" y="71949"/>
                  <a:pt x="1998556" y="81421"/>
                </a:cubicBezTo>
                <a:cubicBezTo>
                  <a:pt x="1983663" y="90892"/>
                  <a:pt x="1972116" y="96575"/>
                  <a:pt x="1963913" y="98468"/>
                </a:cubicBezTo>
                <a:cubicBezTo>
                  <a:pt x="1955711" y="100361"/>
                  <a:pt x="1954237" y="98084"/>
                  <a:pt x="1959493" y="91638"/>
                </a:cubicBezTo>
                <a:cubicBezTo>
                  <a:pt x="1964749" y="85192"/>
                  <a:pt x="1971048" y="77882"/>
                  <a:pt x="1978390" y="69708"/>
                </a:cubicBezTo>
                <a:cubicBezTo>
                  <a:pt x="1985732" y="61534"/>
                  <a:pt x="1989177" y="53708"/>
                  <a:pt x="1988725" y="46230"/>
                </a:cubicBezTo>
                <a:cubicBezTo>
                  <a:pt x="1988386" y="40621"/>
                  <a:pt x="1990653" y="37916"/>
                  <a:pt x="1995525" y="38115"/>
                </a:cubicBezTo>
                <a:close/>
                <a:moveTo>
                  <a:pt x="902385" y="34449"/>
                </a:moveTo>
                <a:cubicBezTo>
                  <a:pt x="900908" y="34143"/>
                  <a:pt x="899184" y="34159"/>
                  <a:pt x="897214" y="34496"/>
                </a:cubicBezTo>
                <a:cubicBezTo>
                  <a:pt x="889334" y="35844"/>
                  <a:pt x="872180" y="38547"/>
                  <a:pt x="845751" y="42605"/>
                </a:cubicBezTo>
                <a:cubicBezTo>
                  <a:pt x="846640" y="44756"/>
                  <a:pt x="847837" y="51224"/>
                  <a:pt x="849343" y="62008"/>
                </a:cubicBezTo>
                <a:cubicBezTo>
                  <a:pt x="853301" y="62108"/>
                  <a:pt x="863020" y="60333"/>
                  <a:pt x="878500" y="56684"/>
                </a:cubicBezTo>
                <a:cubicBezTo>
                  <a:pt x="893981" y="53034"/>
                  <a:pt x="902291" y="54920"/>
                  <a:pt x="903431" y="62341"/>
                </a:cubicBezTo>
                <a:cubicBezTo>
                  <a:pt x="904571" y="69762"/>
                  <a:pt x="898838" y="74738"/>
                  <a:pt x="886233" y="77269"/>
                </a:cubicBezTo>
                <a:cubicBezTo>
                  <a:pt x="873628" y="79800"/>
                  <a:pt x="861934" y="80162"/>
                  <a:pt x="851150" y="78356"/>
                </a:cubicBezTo>
                <a:lnTo>
                  <a:pt x="854742" y="105200"/>
                </a:lnTo>
                <a:cubicBezTo>
                  <a:pt x="861353" y="103394"/>
                  <a:pt x="869735" y="101820"/>
                  <a:pt x="879888" y="100479"/>
                </a:cubicBezTo>
                <a:cubicBezTo>
                  <a:pt x="890041" y="99138"/>
                  <a:pt x="897662" y="98468"/>
                  <a:pt x="902753" y="98468"/>
                </a:cubicBezTo>
                <a:cubicBezTo>
                  <a:pt x="906941" y="75021"/>
                  <a:pt x="909034" y="57491"/>
                  <a:pt x="909034" y="45875"/>
                </a:cubicBezTo>
                <a:cubicBezTo>
                  <a:pt x="909034" y="39175"/>
                  <a:pt x="906818" y="35366"/>
                  <a:pt x="902385" y="34449"/>
                </a:cubicBezTo>
                <a:close/>
                <a:moveTo>
                  <a:pt x="4853684" y="30379"/>
                </a:moveTo>
                <a:cubicBezTo>
                  <a:pt x="4857065" y="30690"/>
                  <a:pt x="4862254" y="32610"/>
                  <a:pt x="4869252" y="36142"/>
                </a:cubicBezTo>
                <a:cubicBezTo>
                  <a:pt x="4883248" y="43204"/>
                  <a:pt x="4888146" y="49854"/>
                  <a:pt x="4883943" y="56092"/>
                </a:cubicBezTo>
                <a:cubicBezTo>
                  <a:pt x="4879742" y="62330"/>
                  <a:pt x="4875629" y="71031"/>
                  <a:pt x="4871607" y="82195"/>
                </a:cubicBezTo>
                <a:cubicBezTo>
                  <a:pt x="4867585" y="93359"/>
                  <a:pt x="4860304" y="106871"/>
                  <a:pt x="4849764" y="122731"/>
                </a:cubicBezTo>
                <a:cubicBezTo>
                  <a:pt x="4867460" y="119333"/>
                  <a:pt x="4883621" y="113984"/>
                  <a:pt x="4898248" y="106685"/>
                </a:cubicBezTo>
                <a:cubicBezTo>
                  <a:pt x="4912875" y="99385"/>
                  <a:pt x="4924649" y="99152"/>
                  <a:pt x="4933568" y="105986"/>
                </a:cubicBezTo>
                <a:cubicBezTo>
                  <a:pt x="4942488" y="112819"/>
                  <a:pt x="4941523" y="118444"/>
                  <a:pt x="4930674" y="122860"/>
                </a:cubicBezTo>
                <a:cubicBezTo>
                  <a:pt x="4919826" y="127277"/>
                  <a:pt x="4901855" y="131364"/>
                  <a:pt x="4876759" y="135121"/>
                </a:cubicBezTo>
                <a:cubicBezTo>
                  <a:pt x="4890254" y="137688"/>
                  <a:pt x="4895390" y="143912"/>
                  <a:pt x="4892171" y="153792"/>
                </a:cubicBezTo>
                <a:cubicBezTo>
                  <a:pt x="4888952" y="163673"/>
                  <a:pt x="4886213" y="174489"/>
                  <a:pt x="4883954" y="186241"/>
                </a:cubicBezTo>
                <a:cubicBezTo>
                  <a:pt x="4881695" y="197992"/>
                  <a:pt x="4877498" y="211017"/>
                  <a:pt x="4871360" y="225314"/>
                </a:cubicBezTo>
                <a:cubicBezTo>
                  <a:pt x="4878961" y="234305"/>
                  <a:pt x="4887804" y="242970"/>
                  <a:pt x="4897893" y="251309"/>
                </a:cubicBezTo>
                <a:cubicBezTo>
                  <a:pt x="4907981" y="259648"/>
                  <a:pt x="4918464" y="265990"/>
                  <a:pt x="4929341" y="270335"/>
                </a:cubicBezTo>
                <a:cubicBezTo>
                  <a:pt x="4940218" y="274680"/>
                  <a:pt x="4950145" y="279334"/>
                  <a:pt x="4959122" y="284295"/>
                </a:cubicBezTo>
                <a:cubicBezTo>
                  <a:pt x="4968099" y="289257"/>
                  <a:pt x="4963518" y="292620"/>
                  <a:pt x="4945377" y="294384"/>
                </a:cubicBezTo>
                <a:cubicBezTo>
                  <a:pt x="4927237" y="296147"/>
                  <a:pt x="4913542" y="296309"/>
                  <a:pt x="4904292" y="294868"/>
                </a:cubicBezTo>
                <a:cubicBezTo>
                  <a:pt x="4895043" y="293426"/>
                  <a:pt x="4888292" y="289400"/>
                  <a:pt x="4884040" y="282790"/>
                </a:cubicBezTo>
                <a:cubicBezTo>
                  <a:pt x="4879789" y="276179"/>
                  <a:pt x="4870471" y="262477"/>
                  <a:pt x="4856088" y="241683"/>
                </a:cubicBezTo>
                <a:cubicBezTo>
                  <a:pt x="4849936" y="250101"/>
                  <a:pt x="4842683" y="257095"/>
                  <a:pt x="4834330" y="262667"/>
                </a:cubicBezTo>
                <a:cubicBezTo>
                  <a:pt x="4825977" y="268238"/>
                  <a:pt x="4815860" y="272432"/>
                  <a:pt x="4803979" y="275250"/>
                </a:cubicBezTo>
                <a:cubicBezTo>
                  <a:pt x="4801009" y="275955"/>
                  <a:pt x="4798715" y="276328"/>
                  <a:pt x="4797097" y="276369"/>
                </a:cubicBezTo>
                <a:lnTo>
                  <a:pt x="4795380" y="275839"/>
                </a:lnTo>
                <a:lnTo>
                  <a:pt x="4794805" y="285876"/>
                </a:lnTo>
                <a:cubicBezTo>
                  <a:pt x="4792367" y="296008"/>
                  <a:pt x="4787370" y="297288"/>
                  <a:pt x="4779812" y="289716"/>
                </a:cubicBezTo>
                <a:cubicBezTo>
                  <a:pt x="4772255" y="282144"/>
                  <a:pt x="4765379" y="275584"/>
                  <a:pt x="4759184" y="270034"/>
                </a:cubicBezTo>
                <a:cubicBezTo>
                  <a:pt x="4746120" y="280574"/>
                  <a:pt x="4733368" y="288146"/>
                  <a:pt x="4720928" y="292749"/>
                </a:cubicBezTo>
                <a:cubicBezTo>
                  <a:pt x="4708487" y="297352"/>
                  <a:pt x="4695327" y="300116"/>
                  <a:pt x="4681445" y="301041"/>
                </a:cubicBezTo>
                <a:cubicBezTo>
                  <a:pt x="4667564" y="301966"/>
                  <a:pt x="4665972" y="299299"/>
                  <a:pt x="4676670" y="293039"/>
                </a:cubicBezTo>
                <a:cubicBezTo>
                  <a:pt x="4687368" y="286780"/>
                  <a:pt x="4698360" y="281044"/>
                  <a:pt x="4709645" y="275831"/>
                </a:cubicBezTo>
                <a:cubicBezTo>
                  <a:pt x="4720931" y="270618"/>
                  <a:pt x="4731142" y="264004"/>
                  <a:pt x="4740276" y="255988"/>
                </a:cubicBezTo>
                <a:cubicBezTo>
                  <a:pt x="4730740" y="249664"/>
                  <a:pt x="4723631" y="245347"/>
                  <a:pt x="4718949" y="243039"/>
                </a:cubicBezTo>
                <a:cubicBezTo>
                  <a:pt x="4714267" y="240730"/>
                  <a:pt x="4713066" y="237335"/>
                  <a:pt x="4715346" y="232853"/>
                </a:cubicBezTo>
                <a:cubicBezTo>
                  <a:pt x="4717626" y="228372"/>
                  <a:pt x="4719634" y="223213"/>
                  <a:pt x="4721369" y="217377"/>
                </a:cubicBezTo>
                <a:cubicBezTo>
                  <a:pt x="4701579" y="220015"/>
                  <a:pt x="4688035" y="223374"/>
                  <a:pt x="4680736" y="227454"/>
                </a:cubicBezTo>
                <a:cubicBezTo>
                  <a:pt x="4673437" y="231534"/>
                  <a:pt x="4664660" y="228598"/>
                  <a:pt x="4654407" y="218646"/>
                </a:cubicBezTo>
                <a:cubicBezTo>
                  <a:pt x="4644154" y="208694"/>
                  <a:pt x="4645477" y="204177"/>
                  <a:pt x="4658376" y="205094"/>
                </a:cubicBezTo>
                <a:cubicBezTo>
                  <a:pt x="4671274" y="206012"/>
                  <a:pt x="4693771" y="203940"/>
                  <a:pt x="4725864" y="198878"/>
                </a:cubicBezTo>
                <a:cubicBezTo>
                  <a:pt x="4728273" y="188797"/>
                  <a:pt x="4728578" y="179662"/>
                  <a:pt x="4726779" y="171474"/>
                </a:cubicBezTo>
                <a:cubicBezTo>
                  <a:pt x="4724979" y="163285"/>
                  <a:pt x="4730403" y="162246"/>
                  <a:pt x="4743051" y="168355"/>
                </a:cubicBezTo>
                <a:cubicBezTo>
                  <a:pt x="4755699" y="174464"/>
                  <a:pt x="4760991" y="179382"/>
                  <a:pt x="4758926" y="183111"/>
                </a:cubicBezTo>
                <a:cubicBezTo>
                  <a:pt x="4756861" y="186839"/>
                  <a:pt x="4753842" y="190561"/>
                  <a:pt x="4749870" y="194275"/>
                </a:cubicBezTo>
                <a:lnTo>
                  <a:pt x="4769272" y="192081"/>
                </a:lnTo>
                <a:cubicBezTo>
                  <a:pt x="4770635" y="188151"/>
                  <a:pt x="4771090" y="183487"/>
                  <a:pt x="4770638" y="178088"/>
                </a:cubicBezTo>
                <a:cubicBezTo>
                  <a:pt x="4770186" y="172689"/>
                  <a:pt x="4773904" y="172216"/>
                  <a:pt x="4781791" y="176668"/>
                </a:cubicBezTo>
                <a:cubicBezTo>
                  <a:pt x="4789678" y="181121"/>
                  <a:pt x="4794880" y="184953"/>
                  <a:pt x="4797397" y="188166"/>
                </a:cubicBezTo>
                <a:cubicBezTo>
                  <a:pt x="4799914" y="191378"/>
                  <a:pt x="4799957" y="195576"/>
                  <a:pt x="4797526" y="200760"/>
                </a:cubicBezTo>
                <a:cubicBezTo>
                  <a:pt x="4795095" y="205944"/>
                  <a:pt x="4792084" y="213257"/>
                  <a:pt x="4788492" y="222701"/>
                </a:cubicBezTo>
                <a:cubicBezTo>
                  <a:pt x="4784900" y="232144"/>
                  <a:pt x="4780128" y="241468"/>
                  <a:pt x="4774176" y="250675"/>
                </a:cubicBezTo>
                <a:cubicBezTo>
                  <a:pt x="4779784" y="254274"/>
                  <a:pt x="4785233" y="258508"/>
                  <a:pt x="4790524" y="263377"/>
                </a:cubicBezTo>
                <a:lnTo>
                  <a:pt x="4795538" y="272607"/>
                </a:lnTo>
                <a:lnTo>
                  <a:pt x="4800796" y="267786"/>
                </a:lnTo>
                <a:cubicBezTo>
                  <a:pt x="4810554" y="259992"/>
                  <a:pt x="4818957" y="252571"/>
                  <a:pt x="4826006" y="245523"/>
                </a:cubicBezTo>
                <a:cubicBezTo>
                  <a:pt x="4833054" y="238475"/>
                  <a:pt x="4839116" y="231416"/>
                  <a:pt x="4844192" y="224346"/>
                </a:cubicBezTo>
                <a:cubicBezTo>
                  <a:pt x="4838156" y="214638"/>
                  <a:pt x="4832319" y="206102"/>
                  <a:pt x="4826683" y="198738"/>
                </a:cubicBezTo>
                <a:cubicBezTo>
                  <a:pt x="4821047" y="191374"/>
                  <a:pt x="4816035" y="184634"/>
                  <a:pt x="4811647" y="178518"/>
                </a:cubicBezTo>
                <a:cubicBezTo>
                  <a:pt x="4807259" y="172402"/>
                  <a:pt x="4808579" y="168774"/>
                  <a:pt x="4815605" y="167634"/>
                </a:cubicBezTo>
                <a:cubicBezTo>
                  <a:pt x="4822632" y="166494"/>
                  <a:pt x="4827917" y="168147"/>
                  <a:pt x="4831458" y="172592"/>
                </a:cubicBezTo>
                <a:cubicBezTo>
                  <a:pt x="4835001" y="177038"/>
                  <a:pt x="4842665" y="188316"/>
                  <a:pt x="4854453" y="206428"/>
                </a:cubicBezTo>
                <a:cubicBezTo>
                  <a:pt x="4858425" y="197135"/>
                  <a:pt x="4861086" y="186040"/>
                  <a:pt x="4862433" y="173141"/>
                </a:cubicBezTo>
                <a:cubicBezTo>
                  <a:pt x="4863781" y="160242"/>
                  <a:pt x="4864104" y="148443"/>
                  <a:pt x="4863401" y="137746"/>
                </a:cubicBezTo>
                <a:cubicBezTo>
                  <a:pt x="4858769" y="138649"/>
                  <a:pt x="4852510" y="138649"/>
                  <a:pt x="4844623" y="137746"/>
                </a:cubicBezTo>
                <a:cubicBezTo>
                  <a:pt x="4834513" y="149691"/>
                  <a:pt x="4823815" y="158528"/>
                  <a:pt x="4812529" y="164257"/>
                </a:cubicBezTo>
                <a:cubicBezTo>
                  <a:pt x="4801244" y="169986"/>
                  <a:pt x="4801254" y="165049"/>
                  <a:pt x="4812562" y="149447"/>
                </a:cubicBezTo>
                <a:cubicBezTo>
                  <a:pt x="4823869" y="133845"/>
                  <a:pt x="4833319" y="114719"/>
                  <a:pt x="4840912" y="92068"/>
                </a:cubicBezTo>
                <a:cubicBezTo>
                  <a:pt x="4848506" y="69418"/>
                  <a:pt x="4851865" y="55580"/>
                  <a:pt x="4850990" y="50553"/>
                </a:cubicBezTo>
                <a:cubicBezTo>
                  <a:pt x="4850115" y="45527"/>
                  <a:pt x="4849441" y="40103"/>
                  <a:pt x="4848968" y="34281"/>
                </a:cubicBezTo>
                <a:cubicBezTo>
                  <a:pt x="4848731" y="31370"/>
                  <a:pt x="4850303" y="30069"/>
                  <a:pt x="4853684" y="30379"/>
                </a:cubicBezTo>
                <a:close/>
                <a:moveTo>
                  <a:pt x="258137" y="30179"/>
                </a:moveTo>
                <a:cubicBezTo>
                  <a:pt x="275056" y="29262"/>
                  <a:pt x="287234" y="32060"/>
                  <a:pt x="294671" y="38572"/>
                </a:cubicBezTo>
                <a:cubicBezTo>
                  <a:pt x="304588" y="47255"/>
                  <a:pt x="307779" y="53583"/>
                  <a:pt x="304244" y="57555"/>
                </a:cubicBezTo>
                <a:cubicBezTo>
                  <a:pt x="300709" y="61527"/>
                  <a:pt x="290810" y="63062"/>
                  <a:pt x="274548" y="62158"/>
                </a:cubicBezTo>
                <a:cubicBezTo>
                  <a:pt x="258286" y="61255"/>
                  <a:pt x="242997" y="61255"/>
                  <a:pt x="228678" y="62158"/>
                </a:cubicBezTo>
                <a:cubicBezTo>
                  <a:pt x="214359" y="63062"/>
                  <a:pt x="193175" y="64661"/>
                  <a:pt x="165126" y="66955"/>
                </a:cubicBezTo>
                <a:cubicBezTo>
                  <a:pt x="173213" y="75674"/>
                  <a:pt x="176135" y="81765"/>
                  <a:pt x="173891" y="85228"/>
                </a:cubicBezTo>
                <a:cubicBezTo>
                  <a:pt x="171647" y="88691"/>
                  <a:pt x="170525" y="103006"/>
                  <a:pt x="170525" y="128173"/>
                </a:cubicBezTo>
                <a:cubicBezTo>
                  <a:pt x="190716" y="128173"/>
                  <a:pt x="208315" y="130593"/>
                  <a:pt x="223321" y="135433"/>
                </a:cubicBezTo>
                <a:cubicBezTo>
                  <a:pt x="238329" y="140273"/>
                  <a:pt x="247001" y="149967"/>
                  <a:pt x="249339" y="164515"/>
                </a:cubicBezTo>
                <a:cubicBezTo>
                  <a:pt x="251676" y="179063"/>
                  <a:pt x="241329" y="180677"/>
                  <a:pt x="218299" y="169355"/>
                </a:cubicBezTo>
                <a:cubicBezTo>
                  <a:pt x="195268" y="158033"/>
                  <a:pt x="179344" y="148845"/>
                  <a:pt x="170525" y="141789"/>
                </a:cubicBezTo>
                <a:cubicBezTo>
                  <a:pt x="171371" y="209576"/>
                  <a:pt x="170370" y="255095"/>
                  <a:pt x="167524" y="278348"/>
                </a:cubicBezTo>
                <a:cubicBezTo>
                  <a:pt x="164677" y="301600"/>
                  <a:pt x="160250" y="313227"/>
                  <a:pt x="154241" y="313227"/>
                </a:cubicBezTo>
                <a:cubicBezTo>
                  <a:pt x="149781" y="313227"/>
                  <a:pt x="145053" y="307899"/>
                  <a:pt x="140055" y="297245"/>
                </a:cubicBezTo>
                <a:cubicBezTo>
                  <a:pt x="135058" y="286590"/>
                  <a:pt x="133484" y="277419"/>
                  <a:pt x="135334" y="269733"/>
                </a:cubicBezTo>
                <a:cubicBezTo>
                  <a:pt x="137183" y="262046"/>
                  <a:pt x="138983" y="253837"/>
                  <a:pt x="140733" y="245103"/>
                </a:cubicBezTo>
                <a:cubicBezTo>
                  <a:pt x="142482" y="236370"/>
                  <a:pt x="143809" y="206679"/>
                  <a:pt x="144713" y="156029"/>
                </a:cubicBezTo>
                <a:cubicBezTo>
                  <a:pt x="145616" y="105380"/>
                  <a:pt x="142898" y="76792"/>
                  <a:pt x="136560" y="70268"/>
                </a:cubicBezTo>
                <a:cubicBezTo>
                  <a:pt x="91933" y="77466"/>
                  <a:pt x="63959" y="82188"/>
                  <a:pt x="52637" y="84432"/>
                </a:cubicBezTo>
                <a:cubicBezTo>
                  <a:pt x="41316" y="86676"/>
                  <a:pt x="30661" y="82600"/>
                  <a:pt x="20673" y="72204"/>
                </a:cubicBezTo>
                <a:cubicBezTo>
                  <a:pt x="10685" y="61807"/>
                  <a:pt x="11050" y="57064"/>
                  <a:pt x="21770" y="57975"/>
                </a:cubicBezTo>
                <a:cubicBezTo>
                  <a:pt x="32489" y="58885"/>
                  <a:pt x="50988" y="58007"/>
                  <a:pt x="77267" y="55339"/>
                </a:cubicBezTo>
                <a:cubicBezTo>
                  <a:pt x="103545" y="52672"/>
                  <a:pt x="130483" y="49302"/>
                  <a:pt x="158081" y="45230"/>
                </a:cubicBezTo>
                <a:cubicBezTo>
                  <a:pt x="185679" y="41157"/>
                  <a:pt x="212864" y="36859"/>
                  <a:pt x="239637" y="32334"/>
                </a:cubicBezTo>
                <a:cubicBezTo>
                  <a:pt x="246331" y="31203"/>
                  <a:pt x="252497" y="30485"/>
                  <a:pt x="258137" y="30179"/>
                </a:cubicBezTo>
                <a:close/>
                <a:moveTo>
                  <a:pt x="5184929" y="29441"/>
                </a:moveTo>
                <a:cubicBezTo>
                  <a:pt x="5180371" y="29649"/>
                  <a:pt x="5173773" y="30201"/>
                  <a:pt x="5165137" y="31097"/>
                </a:cubicBezTo>
                <a:cubicBezTo>
                  <a:pt x="5147864" y="32890"/>
                  <a:pt x="5131420" y="35306"/>
                  <a:pt x="5115803" y="38346"/>
                </a:cubicBezTo>
                <a:lnTo>
                  <a:pt x="5119180" y="51210"/>
                </a:lnTo>
                <a:cubicBezTo>
                  <a:pt x="5130395" y="50421"/>
                  <a:pt x="5141103" y="47972"/>
                  <a:pt x="5151306" y="43864"/>
                </a:cubicBezTo>
                <a:cubicBezTo>
                  <a:pt x="5161509" y="39755"/>
                  <a:pt x="5169841" y="41089"/>
                  <a:pt x="5176301" y="47865"/>
                </a:cubicBezTo>
                <a:cubicBezTo>
                  <a:pt x="5182761" y="54640"/>
                  <a:pt x="5177954" y="59613"/>
                  <a:pt x="5161878" y="62782"/>
                </a:cubicBezTo>
                <a:cubicBezTo>
                  <a:pt x="5145803" y="65951"/>
                  <a:pt x="5132696" y="67887"/>
                  <a:pt x="5122557" y="68590"/>
                </a:cubicBezTo>
                <a:lnTo>
                  <a:pt x="5125913" y="82249"/>
                </a:lnTo>
                <a:cubicBezTo>
                  <a:pt x="5153475" y="77818"/>
                  <a:pt x="5173222" y="75208"/>
                  <a:pt x="5185152" y="74419"/>
                </a:cubicBezTo>
                <a:cubicBezTo>
                  <a:pt x="5189211" y="61384"/>
                  <a:pt x="5191688" y="50937"/>
                  <a:pt x="5192584" y="43079"/>
                </a:cubicBezTo>
                <a:cubicBezTo>
                  <a:pt x="5193480" y="35220"/>
                  <a:pt x="5193448" y="30811"/>
                  <a:pt x="5192487" y="29850"/>
                </a:cubicBezTo>
                <a:cubicBezTo>
                  <a:pt x="5192007" y="29369"/>
                  <a:pt x="5189488" y="29233"/>
                  <a:pt x="5184929" y="29441"/>
                </a:cubicBezTo>
                <a:close/>
                <a:moveTo>
                  <a:pt x="5925920" y="28021"/>
                </a:moveTo>
                <a:cubicBezTo>
                  <a:pt x="5929326" y="27566"/>
                  <a:pt x="5933098" y="27935"/>
                  <a:pt x="5937236" y="29129"/>
                </a:cubicBezTo>
                <a:cubicBezTo>
                  <a:pt x="5945510" y="31517"/>
                  <a:pt x="5954256" y="36066"/>
                  <a:pt x="5963478" y="42777"/>
                </a:cubicBezTo>
                <a:cubicBezTo>
                  <a:pt x="5972698" y="49489"/>
                  <a:pt x="5972512" y="57448"/>
                  <a:pt x="5962918" y="66654"/>
                </a:cubicBezTo>
                <a:cubicBezTo>
                  <a:pt x="5953325" y="75860"/>
                  <a:pt x="5945968" y="90408"/>
                  <a:pt x="5940849" y="110298"/>
                </a:cubicBezTo>
                <a:cubicBezTo>
                  <a:pt x="5947158" y="118945"/>
                  <a:pt x="5948223" y="124323"/>
                  <a:pt x="5944043" y="126431"/>
                </a:cubicBezTo>
                <a:cubicBezTo>
                  <a:pt x="5939862" y="128539"/>
                  <a:pt x="5930251" y="130540"/>
                  <a:pt x="5915209" y="132432"/>
                </a:cubicBezTo>
                <a:cubicBezTo>
                  <a:pt x="5925104" y="138527"/>
                  <a:pt x="5928452" y="144303"/>
                  <a:pt x="5925254" y="149759"/>
                </a:cubicBezTo>
                <a:cubicBezTo>
                  <a:pt x="5922056" y="155215"/>
                  <a:pt x="5919578" y="167580"/>
                  <a:pt x="5917822" y="186854"/>
                </a:cubicBezTo>
                <a:cubicBezTo>
                  <a:pt x="5916065" y="206127"/>
                  <a:pt x="5916460" y="220843"/>
                  <a:pt x="5919005" y="231003"/>
                </a:cubicBezTo>
                <a:cubicBezTo>
                  <a:pt x="5921550" y="241164"/>
                  <a:pt x="5928928" y="247255"/>
                  <a:pt x="5941139" y="249276"/>
                </a:cubicBezTo>
                <a:cubicBezTo>
                  <a:pt x="5953350" y="251298"/>
                  <a:pt x="5964761" y="251094"/>
                  <a:pt x="5975372" y="248663"/>
                </a:cubicBezTo>
                <a:cubicBezTo>
                  <a:pt x="5985984" y="246233"/>
                  <a:pt x="5992756" y="241450"/>
                  <a:pt x="5995690" y="234316"/>
                </a:cubicBezTo>
                <a:cubicBezTo>
                  <a:pt x="5998622" y="227182"/>
                  <a:pt x="6002154" y="216025"/>
                  <a:pt x="6006284" y="200846"/>
                </a:cubicBezTo>
                <a:cubicBezTo>
                  <a:pt x="6010414" y="185667"/>
                  <a:pt x="6013575" y="187929"/>
                  <a:pt x="6015769" y="207633"/>
                </a:cubicBezTo>
                <a:cubicBezTo>
                  <a:pt x="6017963" y="227336"/>
                  <a:pt x="6020648" y="241181"/>
                  <a:pt x="6023825" y="249169"/>
                </a:cubicBezTo>
                <a:cubicBezTo>
                  <a:pt x="6027001" y="257156"/>
                  <a:pt x="6022892" y="264205"/>
                  <a:pt x="6011500" y="270314"/>
                </a:cubicBezTo>
                <a:cubicBezTo>
                  <a:pt x="6000106" y="276423"/>
                  <a:pt x="5982471" y="279244"/>
                  <a:pt x="5958594" y="278778"/>
                </a:cubicBezTo>
                <a:cubicBezTo>
                  <a:pt x="5934718" y="278312"/>
                  <a:pt x="5917668" y="273185"/>
                  <a:pt x="5907443" y="263398"/>
                </a:cubicBezTo>
                <a:cubicBezTo>
                  <a:pt x="5897218" y="253611"/>
                  <a:pt x="5893006" y="237600"/>
                  <a:pt x="5894806" y="215365"/>
                </a:cubicBezTo>
                <a:cubicBezTo>
                  <a:pt x="5896606" y="193131"/>
                  <a:pt x="5897954" y="176113"/>
                  <a:pt x="5898850" y="164311"/>
                </a:cubicBezTo>
                <a:cubicBezTo>
                  <a:pt x="5899746" y="152509"/>
                  <a:pt x="5898523" y="142757"/>
                  <a:pt x="5895182" y="135057"/>
                </a:cubicBezTo>
                <a:lnTo>
                  <a:pt x="5884169" y="137272"/>
                </a:lnTo>
                <a:cubicBezTo>
                  <a:pt x="5894064" y="143152"/>
                  <a:pt x="5896850" y="148264"/>
                  <a:pt x="5892526" y="152609"/>
                </a:cubicBezTo>
                <a:cubicBezTo>
                  <a:pt x="5888202" y="156954"/>
                  <a:pt x="5882685" y="166067"/>
                  <a:pt x="5875974" y="179949"/>
                </a:cubicBezTo>
                <a:cubicBezTo>
                  <a:pt x="5869263" y="193830"/>
                  <a:pt x="5858540" y="208597"/>
                  <a:pt x="5843805" y="224249"/>
                </a:cubicBezTo>
                <a:cubicBezTo>
                  <a:pt x="5829070" y="239902"/>
                  <a:pt x="5811166" y="252345"/>
                  <a:pt x="5790094" y="261580"/>
                </a:cubicBezTo>
                <a:cubicBezTo>
                  <a:pt x="5769020" y="270815"/>
                  <a:pt x="5767134" y="267987"/>
                  <a:pt x="5784436" y="253095"/>
                </a:cubicBezTo>
                <a:cubicBezTo>
                  <a:pt x="5801738" y="238202"/>
                  <a:pt x="5818838" y="219194"/>
                  <a:pt x="5835738" y="196071"/>
                </a:cubicBezTo>
                <a:cubicBezTo>
                  <a:pt x="5844188" y="184509"/>
                  <a:pt x="5850635" y="174093"/>
                  <a:pt x="5855078" y="164824"/>
                </a:cubicBezTo>
                <a:lnTo>
                  <a:pt x="5860426" y="147027"/>
                </a:lnTo>
                <a:lnTo>
                  <a:pt x="5859726" y="147600"/>
                </a:lnTo>
                <a:cubicBezTo>
                  <a:pt x="5857777" y="148577"/>
                  <a:pt x="5855811" y="148336"/>
                  <a:pt x="5853829" y="146877"/>
                </a:cubicBezTo>
                <a:cubicBezTo>
                  <a:pt x="5849864" y="143958"/>
                  <a:pt x="5846981" y="138229"/>
                  <a:pt x="5845182" y="129690"/>
                </a:cubicBezTo>
                <a:cubicBezTo>
                  <a:pt x="5843382" y="121150"/>
                  <a:pt x="5840897" y="108728"/>
                  <a:pt x="5837728" y="92423"/>
                </a:cubicBezTo>
                <a:cubicBezTo>
                  <a:pt x="5834559" y="76118"/>
                  <a:pt x="5830680" y="64478"/>
                  <a:pt x="5826091" y="57501"/>
                </a:cubicBezTo>
                <a:cubicBezTo>
                  <a:pt x="5821502" y="50525"/>
                  <a:pt x="5822194" y="46155"/>
                  <a:pt x="5828167" y="44391"/>
                </a:cubicBezTo>
                <a:cubicBezTo>
                  <a:pt x="5834140" y="42627"/>
                  <a:pt x="5840101" y="42645"/>
                  <a:pt x="5846052" y="44445"/>
                </a:cubicBezTo>
                <a:cubicBezTo>
                  <a:pt x="5852004" y="46244"/>
                  <a:pt x="5859626" y="46947"/>
                  <a:pt x="5868918" y="46553"/>
                </a:cubicBezTo>
                <a:cubicBezTo>
                  <a:pt x="5878211" y="46158"/>
                  <a:pt x="5887177" y="44663"/>
                  <a:pt x="5895817" y="42068"/>
                </a:cubicBezTo>
                <a:cubicBezTo>
                  <a:pt x="5904456" y="39472"/>
                  <a:pt x="5911451" y="36070"/>
                  <a:pt x="5916800" y="31861"/>
                </a:cubicBezTo>
                <a:cubicBezTo>
                  <a:pt x="5919475" y="29757"/>
                  <a:pt x="5922514" y="28477"/>
                  <a:pt x="5925920" y="28021"/>
                </a:cubicBezTo>
                <a:close/>
                <a:moveTo>
                  <a:pt x="581002" y="27656"/>
                </a:moveTo>
                <a:cubicBezTo>
                  <a:pt x="588158" y="26250"/>
                  <a:pt x="595579" y="29036"/>
                  <a:pt x="603265" y="36012"/>
                </a:cubicBezTo>
                <a:cubicBezTo>
                  <a:pt x="610951" y="42989"/>
                  <a:pt x="609751" y="48184"/>
                  <a:pt x="599662" y="51597"/>
                </a:cubicBezTo>
                <a:cubicBezTo>
                  <a:pt x="589574" y="55010"/>
                  <a:pt x="563579" y="59534"/>
                  <a:pt x="521676" y="65170"/>
                </a:cubicBezTo>
                <a:cubicBezTo>
                  <a:pt x="530668" y="72870"/>
                  <a:pt x="531331" y="79306"/>
                  <a:pt x="523666" y="84475"/>
                </a:cubicBezTo>
                <a:cubicBezTo>
                  <a:pt x="516001" y="89645"/>
                  <a:pt x="502740" y="102849"/>
                  <a:pt x="483883" y="124086"/>
                </a:cubicBezTo>
                <a:cubicBezTo>
                  <a:pt x="512190" y="120530"/>
                  <a:pt x="536816" y="117192"/>
                  <a:pt x="557760" y="114073"/>
                </a:cubicBezTo>
                <a:cubicBezTo>
                  <a:pt x="578704" y="110954"/>
                  <a:pt x="592768" y="108018"/>
                  <a:pt x="599952" y="105265"/>
                </a:cubicBezTo>
                <a:cubicBezTo>
                  <a:pt x="607137" y="102512"/>
                  <a:pt x="614085" y="102605"/>
                  <a:pt x="620796" y="105545"/>
                </a:cubicBezTo>
                <a:cubicBezTo>
                  <a:pt x="627507" y="108484"/>
                  <a:pt x="635609" y="114185"/>
                  <a:pt x="645103" y="122645"/>
                </a:cubicBezTo>
                <a:cubicBezTo>
                  <a:pt x="654596" y="131106"/>
                  <a:pt x="656801" y="138108"/>
                  <a:pt x="651717" y="143650"/>
                </a:cubicBezTo>
                <a:cubicBezTo>
                  <a:pt x="646633" y="149193"/>
                  <a:pt x="642794" y="158238"/>
                  <a:pt x="640198" y="170785"/>
                </a:cubicBezTo>
                <a:cubicBezTo>
                  <a:pt x="637603" y="183333"/>
                  <a:pt x="635395" y="199147"/>
                  <a:pt x="633573" y="218226"/>
                </a:cubicBezTo>
                <a:cubicBezTo>
                  <a:pt x="631752" y="237306"/>
                  <a:pt x="628020" y="252962"/>
                  <a:pt x="622377" y="265194"/>
                </a:cubicBezTo>
                <a:cubicBezTo>
                  <a:pt x="616734" y="277426"/>
                  <a:pt x="609751" y="286013"/>
                  <a:pt x="601426" y="290953"/>
                </a:cubicBezTo>
                <a:cubicBezTo>
                  <a:pt x="593101" y="295893"/>
                  <a:pt x="587620" y="292014"/>
                  <a:pt x="584981" y="279316"/>
                </a:cubicBezTo>
                <a:cubicBezTo>
                  <a:pt x="582343" y="266617"/>
                  <a:pt x="580027" y="257608"/>
                  <a:pt x="578033" y="252288"/>
                </a:cubicBezTo>
                <a:cubicBezTo>
                  <a:pt x="567422" y="251514"/>
                  <a:pt x="546410" y="252478"/>
                  <a:pt x="514998" y="255181"/>
                </a:cubicBezTo>
                <a:cubicBezTo>
                  <a:pt x="483585" y="257884"/>
                  <a:pt x="457132" y="260060"/>
                  <a:pt x="435636" y="261709"/>
                </a:cubicBezTo>
                <a:cubicBezTo>
                  <a:pt x="428451" y="279850"/>
                  <a:pt x="422299" y="283657"/>
                  <a:pt x="417179" y="273131"/>
                </a:cubicBezTo>
                <a:cubicBezTo>
                  <a:pt x="412060" y="262606"/>
                  <a:pt x="409045" y="247825"/>
                  <a:pt x="408134" y="228788"/>
                </a:cubicBezTo>
                <a:cubicBezTo>
                  <a:pt x="407223" y="209751"/>
                  <a:pt x="405456" y="193210"/>
                  <a:pt x="402832" y="179164"/>
                </a:cubicBezTo>
                <a:cubicBezTo>
                  <a:pt x="400208" y="165117"/>
                  <a:pt x="396386" y="152200"/>
                  <a:pt x="391367" y="140413"/>
                </a:cubicBezTo>
                <a:cubicBezTo>
                  <a:pt x="386348" y="128625"/>
                  <a:pt x="388112" y="123434"/>
                  <a:pt x="396659" y="124839"/>
                </a:cubicBezTo>
                <a:cubicBezTo>
                  <a:pt x="405206" y="126245"/>
                  <a:pt x="411848" y="127596"/>
                  <a:pt x="416588" y="128894"/>
                </a:cubicBezTo>
                <a:cubicBezTo>
                  <a:pt x="421327" y="130192"/>
                  <a:pt x="437377" y="129607"/>
                  <a:pt x="464738" y="127141"/>
                </a:cubicBezTo>
                <a:cubicBezTo>
                  <a:pt x="477444" y="107667"/>
                  <a:pt x="484908" y="94144"/>
                  <a:pt x="487131" y="86572"/>
                </a:cubicBezTo>
                <a:cubicBezTo>
                  <a:pt x="489353" y="79001"/>
                  <a:pt x="490465" y="73114"/>
                  <a:pt x="490465" y="68913"/>
                </a:cubicBezTo>
                <a:cubicBezTo>
                  <a:pt x="485847" y="69759"/>
                  <a:pt x="480452" y="70644"/>
                  <a:pt x="474278" y="71569"/>
                </a:cubicBezTo>
                <a:cubicBezTo>
                  <a:pt x="468105" y="72494"/>
                  <a:pt x="462717" y="72713"/>
                  <a:pt x="458114" y="72225"/>
                </a:cubicBezTo>
                <a:cubicBezTo>
                  <a:pt x="453510" y="71738"/>
                  <a:pt x="447401" y="67891"/>
                  <a:pt x="439787" y="60685"/>
                </a:cubicBezTo>
                <a:cubicBezTo>
                  <a:pt x="432172" y="53479"/>
                  <a:pt x="436940" y="49876"/>
                  <a:pt x="454091" y="49876"/>
                </a:cubicBezTo>
                <a:cubicBezTo>
                  <a:pt x="468187" y="49876"/>
                  <a:pt x="486769" y="47879"/>
                  <a:pt x="509835" y="43885"/>
                </a:cubicBezTo>
                <a:cubicBezTo>
                  <a:pt x="532901" y="39891"/>
                  <a:pt x="548740" y="36539"/>
                  <a:pt x="557351" y="33829"/>
                </a:cubicBezTo>
                <a:cubicBezTo>
                  <a:pt x="565962" y="31119"/>
                  <a:pt x="573846" y="29061"/>
                  <a:pt x="581002" y="27656"/>
                </a:cubicBezTo>
                <a:close/>
                <a:moveTo>
                  <a:pt x="6656878" y="23585"/>
                </a:moveTo>
                <a:cubicBezTo>
                  <a:pt x="6662497" y="22509"/>
                  <a:pt x="6670722" y="25128"/>
                  <a:pt x="6681552" y="31442"/>
                </a:cubicBezTo>
                <a:cubicBezTo>
                  <a:pt x="6697298" y="40232"/>
                  <a:pt x="6701704" y="47503"/>
                  <a:pt x="6694770" y="53253"/>
                </a:cubicBezTo>
                <a:cubicBezTo>
                  <a:pt x="6687836" y="59003"/>
                  <a:pt x="6681946" y="70461"/>
                  <a:pt x="6677100" y="87626"/>
                </a:cubicBezTo>
                <a:cubicBezTo>
                  <a:pt x="6672252" y="104792"/>
                  <a:pt x="6667650" y="119236"/>
                  <a:pt x="6663290" y="130959"/>
                </a:cubicBezTo>
                <a:cubicBezTo>
                  <a:pt x="6658930" y="142682"/>
                  <a:pt x="6653030" y="145396"/>
                  <a:pt x="6645588" y="139101"/>
                </a:cubicBezTo>
                <a:cubicBezTo>
                  <a:pt x="6633370" y="142700"/>
                  <a:pt x="6619940" y="145798"/>
                  <a:pt x="6605298" y="148393"/>
                </a:cubicBezTo>
                <a:cubicBezTo>
                  <a:pt x="6625417" y="165401"/>
                  <a:pt x="6638696" y="176643"/>
                  <a:pt x="6645136" y="182121"/>
                </a:cubicBezTo>
                <a:cubicBezTo>
                  <a:pt x="6651086" y="175195"/>
                  <a:pt x="6656256" y="168279"/>
                  <a:pt x="6660644" y="161375"/>
                </a:cubicBezTo>
                <a:cubicBezTo>
                  <a:pt x="6665033" y="154470"/>
                  <a:pt x="6666326" y="146981"/>
                  <a:pt x="6664527" y="138907"/>
                </a:cubicBezTo>
                <a:cubicBezTo>
                  <a:pt x="6662727" y="130834"/>
                  <a:pt x="6666674" y="128213"/>
                  <a:pt x="6676368" y="131045"/>
                </a:cubicBezTo>
                <a:cubicBezTo>
                  <a:pt x="6686062" y="133877"/>
                  <a:pt x="6694638" y="137645"/>
                  <a:pt x="6702095" y="142349"/>
                </a:cubicBezTo>
                <a:cubicBezTo>
                  <a:pt x="6709552" y="147052"/>
                  <a:pt x="6709810" y="151189"/>
                  <a:pt x="6702870" y="154760"/>
                </a:cubicBezTo>
                <a:cubicBezTo>
                  <a:pt x="6695928" y="158331"/>
                  <a:pt x="6680498" y="170750"/>
                  <a:pt x="6656579" y="192016"/>
                </a:cubicBezTo>
                <a:cubicBezTo>
                  <a:pt x="6670102" y="202198"/>
                  <a:pt x="6682782" y="210361"/>
                  <a:pt x="6694620" y="216506"/>
                </a:cubicBezTo>
                <a:cubicBezTo>
                  <a:pt x="6706458" y="222650"/>
                  <a:pt x="6721074" y="228566"/>
                  <a:pt x="6738469" y="234252"/>
                </a:cubicBezTo>
                <a:cubicBezTo>
                  <a:pt x="6755864" y="239937"/>
                  <a:pt x="6758337" y="244394"/>
                  <a:pt x="6745890" y="247620"/>
                </a:cubicBezTo>
                <a:cubicBezTo>
                  <a:pt x="6733442" y="250847"/>
                  <a:pt x="6721762" y="252689"/>
                  <a:pt x="6710850" y="253148"/>
                </a:cubicBezTo>
                <a:cubicBezTo>
                  <a:pt x="6699936" y="253607"/>
                  <a:pt x="6690400" y="251205"/>
                  <a:pt x="6682241" y="245942"/>
                </a:cubicBezTo>
                <a:cubicBezTo>
                  <a:pt x="6674081" y="240680"/>
                  <a:pt x="6661777" y="229154"/>
                  <a:pt x="6645330" y="211365"/>
                </a:cubicBezTo>
                <a:cubicBezTo>
                  <a:pt x="6628880" y="193576"/>
                  <a:pt x="6615538" y="177583"/>
                  <a:pt x="6605298" y="163386"/>
                </a:cubicBezTo>
                <a:lnTo>
                  <a:pt x="6605298" y="246996"/>
                </a:lnTo>
                <a:cubicBezTo>
                  <a:pt x="6605298" y="255945"/>
                  <a:pt x="6608698" y="258497"/>
                  <a:pt x="6615494" y="254654"/>
                </a:cubicBezTo>
                <a:cubicBezTo>
                  <a:pt x="6622292" y="250811"/>
                  <a:pt x="6631738" y="245860"/>
                  <a:pt x="6643834" y="239801"/>
                </a:cubicBezTo>
                <a:cubicBezTo>
                  <a:pt x="6655930" y="233742"/>
                  <a:pt x="6657489" y="236184"/>
                  <a:pt x="6648513" y="247125"/>
                </a:cubicBezTo>
                <a:cubicBezTo>
                  <a:pt x="6639536" y="258067"/>
                  <a:pt x="6629910" y="268449"/>
                  <a:pt x="6619635" y="278272"/>
                </a:cubicBezTo>
                <a:cubicBezTo>
                  <a:pt x="6609360" y="288095"/>
                  <a:pt x="6601634" y="296377"/>
                  <a:pt x="6596458" y="303117"/>
                </a:cubicBezTo>
                <a:cubicBezTo>
                  <a:pt x="6591280" y="309857"/>
                  <a:pt x="6585584" y="308104"/>
                  <a:pt x="6579368" y="297858"/>
                </a:cubicBezTo>
                <a:cubicBezTo>
                  <a:pt x="6573151" y="287611"/>
                  <a:pt x="6571842" y="278968"/>
                  <a:pt x="6575442" y="271927"/>
                </a:cubicBezTo>
                <a:cubicBezTo>
                  <a:pt x="6579041" y="264886"/>
                  <a:pt x="6581063" y="252446"/>
                  <a:pt x="6581508" y="234606"/>
                </a:cubicBezTo>
                <a:cubicBezTo>
                  <a:pt x="6581952" y="216767"/>
                  <a:pt x="6582400" y="186474"/>
                  <a:pt x="6582852" y="143725"/>
                </a:cubicBezTo>
                <a:cubicBezTo>
                  <a:pt x="6583304" y="100977"/>
                  <a:pt x="6580382" y="73971"/>
                  <a:pt x="6574087" y="62707"/>
                </a:cubicBezTo>
                <a:cubicBezTo>
                  <a:pt x="6567791" y="51443"/>
                  <a:pt x="6568078" y="46269"/>
                  <a:pt x="6574948" y="47187"/>
                </a:cubicBezTo>
                <a:cubicBezTo>
                  <a:pt x="6581816" y="48105"/>
                  <a:pt x="6587976" y="48553"/>
                  <a:pt x="6593425" y="48531"/>
                </a:cubicBezTo>
                <a:cubicBezTo>
                  <a:pt x="6598874" y="48510"/>
                  <a:pt x="6608725" y="45911"/>
                  <a:pt x="6622980" y="40734"/>
                </a:cubicBezTo>
                <a:cubicBezTo>
                  <a:pt x="6637234" y="35557"/>
                  <a:pt x="6646949" y="30610"/>
                  <a:pt x="6652126" y="25892"/>
                </a:cubicBezTo>
                <a:cubicBezTo>
                  <a:pt x="6653420" y="24712"/>
                  <a:pt x="6655004" y="23943"/>
                  <a:pt x="6656878" y="23585"/>
                </a:cubicBezTo>
                <a:close/>
                <a:moveTo>
                  <a:pt x="1214380" y="20934"/>
                </a:moveTo>
                <a:cubicBezTo>
                  <a:pt x="1222547" y="22346"/>
                  <a:pt x="1231649" y="25333"/>
                  <a:pt x="1241688" y="29893"/>
                </a:cubicBezTo>
                <a:cubicBezTo>
                  <a:pt x="1253217" y="35356"/>
                  <a:pt x="1257612" y="41813"/>
                  <a:pt x="1254873" y="49263"/>
                </a:cubicBezTo>
                <a:cubicBezTo>
                  <a:pt x="1252134" y="56713"/>
                  <a:pt x="1250334" y="66238"/>
                  <a:pt x="1249474" y="77839"/>
                </a:cubicBezTo>
                <a:cubicBezTo>
                  <a:pt x="1248613" y="89440"/>
                  <a:pt x="1248183" y="106685"/>
                  <a:pt x="1248183" y="129572"/>
                </a:cubicBezTo>
                <a:cubicBezTo>
                  <a:pt x="1248183" y="151440"/>
                  <a:pt x="1249076" y="171761"/>
                  <a:pt x="1250861" y="190532"/>
                </a:cubicBezTo>
                <a:cubicBezTo>
                  <a:pt x="1252647" y="209303"/>
                  <a:pt x="1252847" y="226565"/>
                  <a:pt x="1251464" y="242318"/>
                </a:cubicBezTo>
                <a:cubicBezTo>
                  <a:pt x="1250080" y="258071"/>
                  <a:pt x="1245104" y="272027"/>
                  <a:pt x="1236536" y="284188"/>
                </a:cubicBezTo>
                <a:cubicBezTo>
                  <a:pt x="1227967" y="296348"/>
                  <a:pt x="1220665" y="298094"/>
                  <a:pt x="1214627" y="289426"/>
                </a:cubicBezTo>
                <a:cubicBezTo>
                  <a:pt x="1208590" y="280757"/>
                  <a:pt x="1203173" y="273587"/>
                  <a:pt x="1198376" y="267915"/>
                </a:cubicBezTo>
                <a:cubicBezTo>
                  <a:pt x="1193580" y="262244"/>
                  <a:pt x="1188058" y="255977"/>
                  <a:pt x="1181813" y="249115"/>
                </a:cubicBezTo>
                <a:cubicBezTo>
                  <a:pt x="1175568" y="242253"/>
                  <a:pt x="1177034" y="239776"/>
                  <a:pt x="1186212" y="241683"/>
                </a:cubicBezTo>
                <a:cubicBezTo>
                  <a:pt x="1195390" y="243591"/>
                  <a:pt x="1202969" y="245164"/>
                  <a:pt x="1208948" y="246405"/>
                </a:cubicBezTo>
                <a:cubicBezTo>
                  <a:pt x="1214928" y="247645"/>
                  <a:pt x="1218438" y="246444"/>
                  <a:pt x="1219478" y="242802"/>
                </a:cubicBezTo>
                <a:cubicBezTo>
                  <a:pt x="1220517" y="239159"/>
                  <a:pt x="1221486" y="231720"/>
                  <a:pt x="1222381" y="220485"/>
                </a:cubicBezTo>
                <a:cubicBezTo>
                  <a:pt x="1223278" y="209249"/>
                  <a:pt x="1223507" y="178486"/>
                  <a:pt x="1223070" y="128195"/>
                </a:cubicBezTo>
                <a:cubicBezTo>
                  <a:pt x="1222632" y="77904"/>
                  <a:pt x="1219033" y="47101"/>
                  <a:pt x="1212272" y="35787"/>
                </a:cubicBezTo>
                <a:cubicBezTo>
                  <a:pt x="1205511" y="24472"/>
                  <a:pt x="1206213" y="19521"/>
                  <a:pt x="1214380" y="20934"/>
                </a:cubicBezTo>
                <a:close/>
                <a:moveTo>
                  <a:pt x="3333098" y="17596"/>
                </a:moveTo>
                <a:cubicBezTo>
                  <a:pt x="3336501" y="15888"/>
                  <a:pt x="3343668" y="19363"/>
                  <a:pt x="3354600" y="28021"/>
                </a:cubicBezTo>
                <a:cubicBezTo>
                  <a:pt x="3369177" y="39565"/>
                  <a:pt x="3371766" y="46746"/>
                  <a:pt x="3362366" y="49564"/>
                </a:cubicBezTo>
                <a:cubicBezTo>
                  <a:pt x="3352966" y="52382"/>
                  <a:pt x="3345402" y="55110"/>
                  <a:pt x="3339672" y="57749"/>
                </a:cubicBezTo>
                <a:cubicBezTo>
                  <a:pt x="3333944" y="60387"/>
                  <a:pt x="3326863" y="63384"/>
                  <a:pt x="3318431" y="66740"/>
                </a:cubicBezTo>
                <a:cubicBezTo>
                  <a:pt x="3330132" y="72247"/>
                  <a:pt x="3335084" y="76653"/>
                  <a:pt x="3333284" y="79958"/>
                </a:cubicBezTo>
                <a:cubicBezTo>
                  <a:pt x="3331484" y="83263"/>
                  <a:pt x="3330584" y="88523"/>
                  <a:pt x="3330584" y="95736"/>
                </a:cubicBezTo>
                <a:cubicBezTo>
                  <a:pt x="3334499" y="94244"/>
                  <a:pt x="3339439" y="92298"/>
                  <a:pt x="3345405" y="89896"/>
                </a:cubicBezTo>
                <a:cubicBezTo>
                  <a:pt x="3351371" y="87494"/>
                  <a:pt x="3356913" y="88813"/>
                  <a:pt x="3362032" y="93854"/>
                </a:cubicBezTo>
                <a:cubicBezTo>
                  <a:pt x="3367152" y="98894"/>
                  <a:pt x="3365865" y="103168"/>
                  <a:pt x="3358171" y="106674"/>
                </a:cubicBezTo>
                <a:cubicBezTo>
                  <a:pt x="3350478" y="110180"/>
                  <a:pt x="3341282" y="113460"/>
                  <a:pt x="3330584" y="116515"/>
                </a:cubicBezTo>
                <a:lnTo>
                  <a:pt x="3330584" y="143381"/>
                </a:lnTo>
                <a:cubicBezTo>
                  <a:pt x="3339575" y="144141"/>
                  <a:pt x="3348345" y="146543"/>
                  <a:pt x="3356891" y="150587"/>
                </a:cubicBezTo>
                <a:cubicBezTo>
                  <a:pt x="3365438" y="154631"/>
                  <a:pt x="3369127" y="161600"/>
                  <a:pt x="3367958" y="171495"/>
                </a:cubicBezTo>
                <a:cubicBezTo>
                  <a:pt x="3366790" y="181390"/>
                  <a:pt x="3361642" y="183735"/>
                  <a:pt x="3352514" y="178529"/>
                </a:cubicBezTo>
                <a:cubicBezTo>
                  <a:pt x="3343387" y="173324"/>
                  <a:pt x="3336077" y="166928"/>
                  <a:pt x="3330584" y="159342"/>
                </a:cubicBezTo>
                <a:lnTo>
                  <a:pt x="3330584" y="248352"/>
                </a:lnTo>
                <a:cubicBezTo>
                  <a:pt x="3330584" y="256884"/>
                  <a:pt x="3328075" y="266452"/>
                  <a:pt x="3323056" y="277057"/>
                </a:cubicBezTo>
                <a:cubicBezTo>
                  <a:pt x="3318037" y="287662"/>
                  <a:pt x="3312609" y="286281"/>
                  <a:pt x="3306772" y="272916"/>
                </a:cubicBezTo>
                <a:cubicBezTo>
                  <a:pt x="3300936" y="259551"/>
                  <a:pt x="3299144" y="248477"/>
                  <a:pt x="3301395" y="239694"/>
                </a:cubicBezTo>
                <a:cubicBezTo>
                  <a:pt x="3303646" y="230910"/>
                  <a:pt x="3304998" y="218897"/>
                  <a:pt x="3305449" y="203653"/>
                </a:cubicBezTo>
                <a:cubicBezTo>
                  <a:pt x="3305901" y="188410"/>
                  <a:pt x="3306572" y="170943"/>
                  <a:pt x="3307461" y="151254"/>
                </a:cubicBezTo>
                <a:cubicBezTo>
                  <a:pt x="3293465" y="186301"/>
                  <a:pt x="3273768" y="212834"/>
                  <a:pt x="3248372" y="230853"/>
                </a:cubicBezTo>
                <a:cubicBezTo>
                  <a:pt x="3222976" y="248871"/>
                  <a:pt x="3217988" y="248681"/>
                  <a:pt x="3233411" y="230283"/>
                </a:cubicBezTo>
                <a:cubicBezTo>
                  <a:pt x="3248834" y="211884"/>
                  <a:pt x="3263028" y="191733"/>
                  <a:pt x="3275991" y="169828"/>
                </a:cubicBezTo>
                <a:cubicBezTo>
                  <a:pt x="3288955" y="147923"/>
                  <a:pt x="3297200" y="132734"/>
                  <a:pt x="3300728" y="124259"/>
                </a:cubicBezTo>
                <a:cubicBezTo>
                  <a:pt x="3278214" y="133250"/>
                  <a:pt x="3263977" y="138871"/>
                  <a:pt x="3258019" y="141123"/>
                </a:cubicBezTo>
                <a:cubicBezTo>
                  <a:pt x="3252061" y="143374"/>
                  <a:pt x="3243966" y="140839"/>
                  <a:pt x="3233734" y="133519"/>
                </a:cubicBezTo>
                <a:cubicBezTo>
                  <a:pt x="3223503" y="126198"/>
                  <a:pt x="3225406" y="121695"/>
                  <a:pt x="3239445" y="120010"/>
                </a:cubicBezTo>
                <a:cubicBezTo>
                  <a:pt x="3253484" y="118325"/>
                  <a:pt x="3275747" y="112399"/>
                  <a:pt x="3306234" y="102232"/>
                </a:cubicBezTo>
                <a:cubicBezTo>
                  <a:pt x="3307052" y="92079"/>
                  <a:pt x="3306163" y="82772"/>
                  <a:pt x="3303567" y="74312"/>
                </a:cubicBezTo>
                <a:cubicBezTo>
                  <a:pt x="3287937" y="80578"/>
                  <a:pt x="3275231" y="83945"/>
                  <a:pt x="3265451" y="84411"/>
                </a:cubicBezTo>
                <a:cubicBezTo>
                  <a:pt x="3255671" y="84877"/>
                  <a:pt x="3254868" y="82274"/>
                  <a:pt x="3263042" y="76602"/>
                </a:cubicBezTo>
                <a:cubicBezTo>
                  <a:pt x="3271216" y="70931"/>
                  <a:pt x="3279300" y="65869"/>
                  <a:pt x="3287295" y="61416"/>
                </a:cubicBezTo>
                <a:cubicBezTo>
                  <a:pt x="3295289" y="56964"/>
                  <a:pt x="3304266" y="50840"/>
                  <a:pt x="3314226" y="43046"/>
                </a:cubicBezTo>
                <a:cubicBezTo>
                  <a:pt x="3324185" y="35252"/>
                  <a:pt x="3329760" y="27914"/>
                  <a:pt x="3330950" y="21031"/>
                </a:cubicBezTo>
                <a:cubicBezTo>
                  <a:pt x="3331247" y="19310"/>
                  <a:pt x="3331963" y="18165"/>
                  <a:pt x="3333098" y="17596"/>
                </a:cubicBezTo>
                <a:close/>
                <a:moveTo>
                  <a:pt x="1668968" y="16422"/>
                </a:moveTo>
                <a:cubicBezTo>
                  <a:pt x="1673370" y="17053"/>
                  <a:pt x="1677916" y="18686"/>
                  <a:pt x="1682605" y="21321"/>
                </a:cubicBezTo>
                <a:cubicBezTo>
                  <a:pt x="1691984" y="26591"/>
                  <a:pt x="1700237" y="33679"/>
                  <a:pt x="1707364" y="42584"/>
                </a:cubicBezTo>
                <a:cubicBezTo>
                  <a:pt x="1714491" y="51489"/>
                  <a:pt x="1711497" y="56738"/>
                  <a:pt x="1698383" y="58329"/>
                </a:cubicBezTo>
                <a:cubicBezTo>
                  <a:pt x="1685269" y="59921"/>
                  <a:pt x="1671069" y="64557"/>
                  <a:pt x="1655782" y="72236"/>
                </a:cubicBezTo>
                <a:cubicBezTo>
                  <a:pt x="1640495" y="79915"/>
                  <a:pt x="1636677" y="76925"/>
                  <a:pt x="1644328" y="63266"/>
                </a:cubicBezTo>
                <a:cubicBezTo>
                  <a:pt x="1651978" y="49607"/>
                  <a:pt x="1654879" y="41960"/>
                  <a:pt x="1653029" y="40325"/>
                </a:cubicBezTo>
                <a:cubicBezTo>
                  <a:pt x="1651179" y="38691"/>
                  <a:pt x="1633315" y="39888"/>
                  <a:pt x="1599436" y="43918"/>
                </a:cubicBezTo>
                <a:lnTo>
                  <a:pt x="1564742" y="47377"/>
                </a:lnTo>
                <a:lnTo>
                  <a:pt x="1568171" y="48220"/>
                </a:lnTo>
                <a:cubicBezTo>
                  <a:pt x="1577248" y="51633"/>
                  <a:pt x="1583576" y="55332"/>
                  <a:pt x="1587153" y="59319"/>
                </a:cubicBezTo>
                <a:cubicBezTo>
                  <a:pt x="1590731" y="63305"/>
                  <a:pt x="1590567" y="67457"/>
                  <a:pt x="1586659" y="71773"/>
                </a:cubicBezTo>
                <a:cubicBezTo>
                  <a:pt x="1582751" y="76090"/>
                  <a:pt x="1577506" y="82278"/>
                  <a:pt x="1570924" y="90337"/>
                </a:cubicBezTo>
                <a:cubicBezTo>
                  <a:pt x="1584447" y="88645"/>
                  <a:pt x="1598368" y="85522"/>
                  <a:pt x="1612686" y="80969"/>
                </a:cubicBezTo>
                <a:cubicBezTo>
                  <a:pt x="1627005" y="76416"/>
                  <a:pt x="1638248" y="78503"/>
                  <a:pt x="1646414" y="87229"/>
                </a:cubicBezTo>
                <a:cubicBezTo>
                  <a:pt x="1654581" y="95955"/>
                  <a:pt x="1646730" y="101830"/>
                  <a:pt x="1622861" y="104856"/>
                </a:cubicBezTo>
                <a:lnTo>
                  <a:pt x="1577919" y="111664"/>
                </a:lnTo>
                <a:lnTo>
                  <a:pt x="1600597" y="118386"/>
                </a:lnTo>
                <a:cubicBezTo>
                  <a:pt x="1607803" y="121656"/>
                  <a:pt x="1610259" y="125467"/>
                  <a:pt x="1607965" y="129819"/>
                </a:cubicBezTo>
                <a:cubicBezTo>
                  <a:pt x="1605670" y="134171"/>
                  <a:pt x="1604122" y="139911"/>
                  <a:pt x="1603319" y="147038"/>
                </a:cubicBezTo>
                <a:lnTo>
                  <a:pt x="1638832" y="143102"/>
                </a:lnTo>
                <a:cubicBezTo>
                  <a:pt x="1649516" y="140320"/>
                  <a:pt x="1658191" y="143173"/>
                  <a:pt x="1664859" y="151663"/>
                </a:cubicBezTo>
                <a:cubicBezTo>
                  <a:pt x="1671528" y="160152"/>
                  <a:pt x="1668591" y="164680"/>
                  <a:pt x="1656051" y="165246"/>
                </a:cubicBezTo>
                <a:cubicBezTo>
                  <a:pt x="1643510" y="165813"/>
                  <a:pt x="1625933" y="166899"/>
                  <a:pt x="1603319" y="168505"/>
                </a:cubicBezTo>
                <a:lnTo>
                  <a:pt x="1603319" y="196985"/>
                </a:lnTo>
                <a:cubicBezTo>
                  <a:pt x="1619408" y="196196"/>
                  <a:pt x="1633307" y="195124"/>
                  <a:pt x="1645016" y="193769"/>
                </a:cubicBezTo>
                <a:cubicBezTo>
                  <a:pt x="1656725" y="192414"/>
                  <a:pt x="1670305" y="190811"/>
                  <a:pt x="1685757" y="188962"/>
                </a:cubicBezTo>
                <a:cubicBezTo>
                  <a:pt x="1701208" y="187112"/>
                  <a:pt x="1712476" y="189876"/>
                  <a:pt x="1719560" y="197254"/>
                </a:cubicBezTo>
                <a:cubicBezTo>
                  <a:pt x="1726644" y="204632"/>
                  <a:pt x="1728634" y="210056"/>
                  <a:pt x="1725529" y="213526"/>
                </a:cubicBezTo>
                <a:cubicBezTo>
                  <a:pt x="1722425" y="216997"/>
                  <a:pt x="1715825" y="218284"/>
                  <a:pt x="1705729" y="217387"/>
                </a:cubicBezTo>
                <a:cubicBezTo>
                  <a:pt x="1695634" y="216491"/>
                  <a:pt x="1683731" y="216265"/>
                  <a:pt x="1670022" y="216710"/>
                </a:cubicBezTo>
                <a:cubicBezTo>
                  <a:pt x="1656313" y="217154"/>
                  <a:pt x="1634078" y="218631"/>
                  <a:pt x="1603319" y="221141"/>
                </a:cubicBezTo>
                <a:cubicBezTo>
                  <a:pt x="1603319" y="256447"/>
                  <a:pt x="1602365" y="281022"/>
                  <a:pt x="1600458" y="294868"/>
                </a:cubicBezTo>
                <a:cubicBezTo>
                  <a:pt x="1598550" y="308713"/>
                  <a:pt x="1594532" y="317034"/>
                  <a:pt x="1588401" y="319830"/>
                </a:cubicBezTo>
                <a:cubicBezTo>
                  <a:pt x="1582271" y="322627"/>
                  <a:pt x="1578696" y="314184"/>
                  <a:pt x="1577678" y="294502"/>
                </a:cubicBezTo>
                <a:cubicBezTo>
                  <a:pt x="1576660" y="274820"/>
                  <a:pt x="1576151" y="250911"/>
                  <a:pt x="1576151" y="222776"/>
                </a:cubicBezTo>
                <a:cubicBezTo>
                  <a:pt x="1527151" y="228168"/>
                  <a:pt x="1497223" y="231993"/>
                  <a:pt x="1486367" y="234252"/>
                </a:cubicBezTo>
                <a:cubicBezTo>
                  <a:pt x="1475511" y="236510"/>
                  <a:pt x="1464817" y="233341"/>
                  <a:pt x="1454284" y="224744"/>
                </a:cubicBezTo>
                <a:cubicBezTo>
                  <a:pt x="1443751" y="216147"/>
                  <a:pt x="1447060" y="211849"/>
                  <a:pt x="1464211" y="211849"/>
                </a:cubicBezTo>
                <a:cubicBezTo>
                  <a:pt x="1479326" y="211849"/>
                  <a:pt x="1493283" y="210967"/>
                  <a:pt x="1506081" y="209203"/>
                </a:cubicBezTo>
                <a:cubicBezTo>
                  <a:pt x="1518880" y="207439"/>
                  <a:pt x="1542236" y="204858"/>
                  <a:pt x="1576151" y="201459"/>
                </a:cubicBezTo>
                <a:lnTo>
                  <a:pt x="1576151" y="170140"/>
                </a:lnTo>
                <a:cubicBezTo>
                  <a:pt x="1543011" y="174557"/>
                  <a:pt x="1522949" y="178812"/>
                  <a:pt x="1515965" y="182906"/>
                </a:cubicBezTo>
                <a:cubicBezTo>
                  <a:pt x="1508981" y="187001"/>
                  <a:pt x="1503547" y="184405"/>
                  <a:pt x="1499660" y="175120"/>
                </a:cubicBezTo>
                <a:cubicBezTo>
                  <a:pt x="1495774" y="165834"/>
                  <a:pt x="1497753" y="158811"/>
                  <a:pt x="1505597" y="154050"/>
                </a:cubicBezTo>
                <a:cubicBezTo>
                  <a:pt x="1513441" y="149289"/>
                  <a:pt x="1523465" y="136656"/>
                  <a:pt x="1535669" y="116149"/>
                </a:cubicBezTo>
                <a:cubicBezTo>
                  <a:pt x="1528384" y="118845"/>
                  <a:pt x="1520540" y="118695"/>
                  <a:pt x="1512136" y="115697"/>
                </a:cubicBezTo>
                <a:cubicBezTo>
                  <a:pt x="1499933" y="105803"/>
                  <a:pt x="1499327" y="100246"/>
                  <a:pt x="1510319" y="99027"/>
                </a:cubicBezTo>
                <a:cubicBezTo>
                  <a:pt x="1521310" y="97808"/>
                  <a:pt x="1532750" y="96008"/>
                  <a:pt x="1544638" y="93628"/>
                </a:cubicBezTo>
                <a:cubicBezTo>
                  <a:pt x="1553056" y="76936"/>
                  <a:pt x="1556813" y="64342"/>
                  <a:pt x="1555910" y="55845"/>
                </a:cubicBezTo>
                <a:cubicBezTo>
                  <a:pt x="1555684" y="53721"/>
                  <a:pt x="1555770" y="51969"/>
                  <a:pt x="1556168" y="50589"/>
                </a:cubicBezTo>
                <a:lnTo>
                  <a:pt x="1557954" y="48054"/>
                </a:lnTo>
                <a:lnTo>
                  <a:pt x="1513793" y="52457"/>
                </a:lnTo>
                <a:cubicBezTo>
                  <a:pt x="1512158" y="67084"/>
                  <a:pt x="1507282" y="79782"/>
                  <a:pt x="1499166" y="90552"/>
                </a:cubicBezTo>
                <a:cubicBezTo>
                  <a:pt x="1491049" y="101321"/>
                  <a:pt x="1484080" y="102476"/>
                  <a:pt x="1478258" y="94015"/>
                </a:cubicBezTo>
                <a:cubicBezTo>
                  <a:pt x="1472435" y="85554"/>
                  <a:pt x="1471801" y="77764"/>
                  <a:pt x="1476354" y="70644"/>
                </a:cubicBezTo>
                <a:cubicBezTo>
                  <a:pt x="1480907" y="63524"/>
                  <a:pt x="1485377" y="54694"/>
                  <a:pt x="1489766" y="44154"/>
                </a:cubicBezTo>
                <a:cubicBezTo>
                  <a:pt x="1496104" y="23662"/>
                  <a:pt x="1501291" y="16255"/>
                  <a:pt x="1505328" y="21934"/>
                </a:cubicBezTo>
                <a:cubicBezTo>
                  <a:pt x="1509365" y="27613"/>
                  <a:pt x="1511685" y="31520"/>
                  <a:pt x="1512287" y="33657"/>
                </a:cubicBezTo>
                <a:cubicBezTo>
                  <a:pt x="1536249" y="32840"/>
                  <a:pt x="1556412" y="31520"/>
                  <a:pt x="1572774" y="29699"/>
                </a:cubicBezTo>
                <a:cubicBezTo>
                  <a:pt x="1589136" y="27878"/>
                  <a:pt x="1605072" y="26082"/>
                  <a:pt x="1620580" y="24311"/>
                </a:cubicBezTo>
                <a:cubicBezTo>
                  <a:pt x="1636089" y="22540"/>
                  <a:pt x="1647959" y="20281"/>
                  <a:pt x="1656191" y="17535"/>
                </a:cubicBezTo>
                <a:cubicBezTo>
                  <a:pt x="1660306" y="16162"/>
                  <a:pt x="1664565" y="15791"/>
                  <a:pt x="1668968" y="16422"/>
                </a:cubicBezTo>
                <a:close/>
                <a:moveTo>
                  <a:pt x="3423110" y="13065"/>
                </a:moveTo>
                <a:cubicBezTo>
                  <a:pt x="3424510" y="12912"/>
                  <a:pt x="3426296" y="13072"/>
                  <a:pt x="3428467" y="13545"/>
                </a:cubicBezTo>
                <a:cubicBezTo>
                  <a:pt x="3437150" y="15438"/>
                  <a:pt x="3445277" y="18227"/>
                  <a:pt x="3452849" y="21912"/>
                </a:cubicBezTo>
                <a:cubicBezTo>
                  <a:pt x="3460420" y="25598"/>
                  <a:pt x="3462855" y="30456"/>
                  <a:pt x="3460151" y="36486"/>
                </a:cubicBezTo>
                <a:cubicBezTo>
                  <a:pt x="3457449" y="42516"/>
                  <a:pt x="3456097" y="61370"/>
                  <a:pt x="3456097" y="93047"/>
                </a:cubicBezTo>
                <a:cubicBezTo>
                  <a:pt x="3469118" y="90581"/>
                  <a:pt x="3478338" y="87490"/>
                  <a:pt x="3483759" y="83776"/>
                </a:cubicBezTo>
                <a:cubicBezTo>
                  <a:pt x="3489180" y="80062"/>
                  <a:pt x="3495791" y="79890"/>
                  <a:pt x="3503592" y="83260"/>
                </a:cubicBezTo>
                <a:cubicBezTo>
                  <a:pt x="3511393" y="86630"/>
                  <a:pt x="3518251" y="90742"/>
                  <a:pt x="3524166" y="95596"/>
                </a:cubicBezTo>
                <a:cubicBezTo>
                  <a:pt x="3530082" y="100450"/>
                  <a:pt x="3530025" y="105914"/>
                  <a:pt x="3523994" y="111987"/>
                </a:cubicBezTo>
                <a:cubicBezTo>
                  <a:pt x="3517964" y="118060"/>
                  <a:pt x="3511981" y="130532"/>
                  <a:pt x="3506044" y="149404"/>
                </a:cubicBezTo>
                <a:cubicBezTo>
                  <a:pt x="3515050" y="161091"/>
                  <a:pt x="3515405" y="167236"/>
                  <a:pt x="3507109" y="167838"/>
                </a:cubicBezTo>
                <a:cubicBezTo>
                  <a:pt x="3498813" y="168441"/>
                  <a:pt x="3481809" y="170398"/>
                  <a:pt x="3456097" y="173711"/>
                </a:cubicBezTo>
                <a:cubicBezTo>
                  <a:pt x="3456097" y="227716"/>
                  <a:pt x="3455631" y="260344"/>
                  <a:pt x="3454699" y="271593"/>
                </a:cubicBezTo>
                <a:cubicBezTo>
                  <a:pt x="3453767" y="282843"/>
                  <a:pt x="3452566" y="292878"/>
                  <a:pt x="3451096" y="301697"/>
                </a:cubicBezTo>
                <a:cubicBezTo>
                  <a:pt x="3449626" y="310516"/>
                  <a:pt x="3446310" y="315543"/>
                  <a:pt x="3441147" y="316776"/>
                </a:cubicBezTo>
                <a:cubicBezTo>
                  <a:pt x="3435985" y="318009"/>
                  <a:pt x="3432887" y="312359"/>
                  <a:pt x="3431855" y="299826"/>
                </a:cubicBezTo>
                <a:cubicBezTo>
                  <a:pt x="3430822" y="287292"/>
                  <a:pt x="3430306" y="274185"/>
                  <a:pt x="3430306" y="260505"/>
                </a:cubicBezTo>
                <a:lnTo>
                  <a:pt x="3430306" y="176894"/>
                </a:lnTo>
                <a:lnTo>
                  <a:pt x="3398299" y="181949"/>
                </a:lnTo>
                <a:cubicBezTo>
                  <a:pt x="3393179" y="192073"/>
                  <a:pt x="3388476" y="194199"/>
                  <a:pt x="3384188" y="188327"/>
                </a:cubicBezTo>
                <a:cubicBezTo>
                  <a:pt x="3379900" y="182455"/>
                  <a:pt x="3377312" y="176163"/>
                  <a:pt x="3376423" y="169452"/>
                </a:cubicBezTo>
                <a:cubicBezTo>
                  <a:pt x="3375534" y="162741"/>
                  <a:pt x="3373963" y="152423"/>
                  <a:pt x="3371712" y="138498"/>
                </a:cubicBezTo>
                <a:cubicBezTo>
                  <a:pt x="3369461" y="124574"/>
                  <a:pt x="3366514" y="113966"/>
                  <a:pt x="3362871" y="106674"/>
                </a:cubicBezTo>
                <a:cubicBezTo>
                  <a:pt x="3359229" y="99382"/>
                  <a:pt x="3361204" y="96439"/>
                  <a:pt x="3368797" y="97844"/>
                </a:cubicBezTo>
                <a:cubicBezTo>
                  <a:pt x="3376390" y="99249"/>
                  <a:pt x="3381682" y="100378"/>
                  <a:pt x="3384672" y="101232"/>
                </a:cubicBezTo>
                <a:cubicBezTo>
                  <a:pt x="3387662" y="102085"/>
                  <a:pt x="3393000" y="102300"/>
                  <a:pt x="3400686" y="101877"/>
                </a:cubicBezTo>
                <a:cubicBezTo>
                  <a:pt x="3408373" y="101454"/>
                  <a:pt x="3418246" y="100102"/>
                  <a:pt x="3430306" y="97822"/>
                </a:cubicBezTo>
                <a:cubicBezTo>
                  <a:pt x="3430306" y="77932"/>
                  <a:pt x="3429647" y="62506"/>
                  <a:pt x="3428327" y="51543"/>
                </a:cubicBezTo>
                <a:cubicBezTo>
                  <a:pt x="3427008" y="40580"/>
                  <a:pt x="3424530" y="31033"/>
                  <a:pt x="3420895" y="22902"/>
                </a:cubicBezTo>
                <a:cubicBezTo>
                  <a:pt x="3418169" y="16804"/>
                  <a:pt x="3418907" y="13525"/>
                  <a:pt x="3423110" y="13065"/>
                </a:cubicBezTo>
                <a:close/>
                <a:moveTo>
                  <a:pt x="911338" y="12133"/>
                </a:moveTo>
                <a:cubicBezTo>
                  <a:pt x="913994" y="11920"/>
                  <a:pt x="916649" y="12183"/>
                  <a:pt x="919305" y="12921"/>
                </a:cubicBezTo>
                <a:cubicBezTo>
                  <a:pt x="924618" y="14398"/>
                  <a:pt x="931685" y="17983"/>
                  <a:pt x="940504" y="23676"/>
                </a:cubicBezTo>
                <a:cubicBezTo>
                  <a:pt x="949323" y="29369"/>
                  <a:pt x="952044" y="34446"/>
                  <a:pt x="948667" y="38906"/>
                </a:cubicBezTo>
                <a:cubicBezTo>
                  <a:pt x="945290" y="43365"/>
                  <a:pt x="942314" y="48592"/>
                  <a:pt x="939740" y="54587"/>
                </a:cubicBezTo>
                <a:cubicBezTo>
                  <a:pt x="937166" y="60581"/>
                  <a:pt x="933592" y="72042"/>
                  <a:pt x="929018" y="88971"/>
                </a:cubicBezTo>
                <a:cubicBezTo>
                  <a:pt x="924443" y="105899"/>
                  <a:pt x="919710" y="116013"/>
                  <a:pt x="914820" y="119311"/>
                </a:cubicBezTo>
                <a:cubicBezTo>
                  <a:pt x="909930" y="122609"/>
                  <a:pt x="905829" y="121104"/>
                  <a:pt x="902517" y="114794"/>
                </a:cubicBezTo>
                <a:cubicBezTo>
                  <a:pt x="892894" y="116601"/>
                  <a:pt x="876668" y="119132"/>
                  <a:pt x="853839" y="122387"/>
                </a:cubicBezTo>
                <a:cubicBezTo>
                  <a:pt x="853839" y="126933"/>
                  <a:pt x="851559" y="130181"/>
                  <a:pt x="846999" y="132131"/>
                </a:cubicBezTo>
                <a:cubicBezTo>
                  <a:pt x="842438" y="134082"/>
                  <a:pt x="838588" y="128259"/>
                  <a:pt x="835447" y="114665"/>
                </a:cubicBezTo>
                <a:cubicBezTo>
                  <a:pt x="832307" y="101070"/>
                  <a:pt x="828768" y="86748"/>
                  <a:pt x="824832" y="71698"/>
                </a:cubicBezTo>
                <a:cubicBezTo>
                  <a:pt x="820896" y="56648"/>
                  <a:pt x="816622" y="45194"/>
                  <a:pt x="812012" y="37335"/>
                </a:cubicBezTo>
                <a:cubicBezTo>
                  <a:pt x="807402" y="29477"/>
                  <a:pt x="809076" y="26017"/>
                  <a:pt x="817035" y="26957"/>
                </a:cubicBezTo>
                <a:cubicBezTo>
                  <a:pt x="824994" y="27896"/>
                  <a:pt x="830586" y="28348"/>
                  <a:pt x="833813" y="28312"/>
                </a:cubicBezTo>
                <a:cubicBezTo>
                  <a:pt x="837039" y="28276"/>
                  <a:pt x="848114" y="26498"/>
                  <a:pt x="867035" y="22977"/>
                </a:cubicBezTo>
                <a:cubicBezTo>
                  <a:pt x="885957" y="19457"/>
                  <a:pt x="898071" y="16531"/>
                  <a:pt x="903377" y="14201"/>
                </a:cubicBezTo>
                <a:cubicBezTo>
                  <a:pt x="906030" y="13036"/>
                  <a:pt x="908684" y="12347"/>
                  <a:pt x="911338" y="12133"/>
                </a:cubicBezTo>
                <a:close/>
                <a:moveTo>
                  <a:pt x="4487877" y="11822"/>
                </a:moveTo>
                <a:cubicBezTo>
                  <a:pt x="4489765" y="11764"/>
                  <a:pt x="4492099" y="12149"/>
                  <a:pt x="4494880" y="12975"/>
                </a:cubicBezTo>
                <a:cubicBezTo>
                  <a:pt x="4506001" y="16280"/>
                  <a:pt x="4514350" y="20127"/>
                  <a:pt x="4519929" y="24515"/>
                </a:cubicBezTo>
                <a:cubicBezTo>
                  <a:pt x="4525507" y="28903"/>
                  <a:pt x="4526163" y="33722"/>
                  <a:pt x="4521897" y="38970"/>
                </a:cubicBezTo>
                <a:cubicBezTo>
                  <a:pt x="4517630" y="44219"/>
                  <a:pt x="4512590" y="52651"/>
                  <a:pt x="4506775" y="64266"/>
                </a:cubicBezTo>
                <a:cubicBezTo>
                  <a:pt x="4500960" y="75882"/>
                  <a:pt x="4492388" y="87727"/>
                  <a:pt x="4481059" y="99801"/>
                </a:cubicBezTo>
                <a:cubicBezTo>
                  <a:pt x="4509410" y="99013"/>
                  <a:pt x="4526937" y="96116"/>
                  <a:pt x="4533642" y="91111"/>
                </a:cubicBezTo>
                <a:cubicBezTo>
                  <a:pt x="4540345" y="86106"/>
                  <a:pt x="4548115" y="85533"/>
                  <a:pt x="4556948" y="89390"/>
                </a:cubicBezTo>
                <a:cubicBezTo>
                  <a:pt x="4565782" y="93248"/>
                  <a:pt x="4572890" y="98070"/>
                  <a:pt x="4578276" y="103856"/>
                </a:cubicBezTo>
                <a:cubicBezTo>
                  <a:pt x="4583660" y="109642"/>
                  <a:pt x="4584065" y="115027"/>
                  <a:pt x="4579491" y="120010"/>
                </a:cubicBezTo>
                <a:cubicBezTo>
                  <a:pt x="4574916" y="124993"/>
                  <a:pt x="4571743" y="136810"/>
                  <a:pt x="4569973" y="155459"/>
                </a:cubicBezTo>
                <a:cubicBezTo>
                  <a:pt x="4568201" y="174109"/>
                  <a:pt x="4566642" y="192866"/>
                  <a:pt x="4565294" y="211730"/>
                </a:cubicBezTo>
                <a:cubicBezTo>
                  <a:pt x="4563946" y="230595"/>
                  <a:pt x="4559967" y="246867"/>
                  <a:pt x="4553356" y="260548"/>
                </a:cubicBezTo>
                <a:cubicBezTo>
                  <a:pt x="4546745" y="274228"/>
                  <a:pt x="4536488" y="284629"/>
                  <a:pt x="4522585" y="291749"/>
                </a:cubicBezTo>
                <a:cubicBezTo>
                  <a:pt x="4508682" y="298869"/>
                  <a:pt x="4501204" y="297080"/>
                  <a:pt x="4500150" y="286382"/>
                </a:cubicBezTo>
                <a:cubicBezTo>
                  <a:pt x="4499096" y="275684"/>
                  <a:pt x="4493374" y="263509"/>
                  <a:pt x="4482985" y="249857"/>
                </a:cubicBezTo>
                <a:cubicBezTo>
                  <a:pt x="4472595" y="236205"/>
                  <a:pt x="4474000" y="232577"/>
                  <a:pt x="4487201" y="238973"/>
                </a:cubicBezTo>
                <a:cubicBezTo>
                  <a:pt x="4500401" y="245369"/>
                  <a:pt x="4509618" y="248968"/>
                  <a:pt x="4514852" y="249771"/>
                </a:cubicBezTo>
                <a:cubicBezTo>
                  <a:pt x="4520087" y="250574"/>
                  <a:pt x="4524958" y="245767"/>
                  <a:pt x="4529469" y="235349"/>
                </a:cubicBezTo>
                <a:cubicBezTo>
                  <a:pt x="4533978" y="224930"/>
                  <a:pt x="4537133" y="209153"/>
                  <a:pt x="4538933" y="188015"/>
                </a:cubicBezTo>
                <a:cubicBezTo>
                  <a:pt x="4540732" y="166878"/>
                  <a:pt x="4541632" y="149196"/>
                  <a:pt x="4541632" y="134971"/>
                </a:cubicBezTo>
                <a:cubicBezTo>
                  <a:pt x="4541632" y="122136"/>
                  <a:pt x="4540396" y="114891"/>
                  <a:pt x="4537922" y="113235"/>
                </a:cubicBezTo>
                <a:cubicBezTo>
                  <a:pt x="4535448" y="111578"/>
                  <a:pt x="4529300" y="111983"/>
                  <a:pt x="4519477" y="114450"/>
                </a:cubicBezTo>
                <a:lnTo>
                  <a:pt x="4491341" y="121505"/>
                </a:lnTo>
                <a:cubicBezTo>
                  <a:pt x="4484516" y="122437"/>
                  <a:pt x="4478450" y="120200"/>
                  <a:pt x="4473144" y="114794"/>
                </a:cubicBezTo>
                <a:cubicBezTo>
                  <a:pt x="4459420" y="130382"/>
                  <a:pt x="4445134" y="142377"/>
                  <a:pt x="4430285" y="150781"/>
                </a:cubicBezTo>
                <a:cubicBezTo>
                  <a:pt x="4426572" y="152882"/>
                  <a:pt x="4423777" y="154160"/>
                  <a:pt x="4421900" y="154616"/>
                </a:cubicBezTo>
                <a:lnTo>
                  <a:pt x="4420237" y="153983"/>
                </a:lnTo>
                <a:lnTo>
                  <a:pt x="4419919" y="159546"/>
                </a:lnTo>
                <a:cubicBezTo>
                  <a:pt x="4419713" y="166878"/>
                  <a:pt x="4419834" y="175941"/>
                  <a:pt x="4420282" y="186735"/>
                </a:cubicBezTo>
                <a:cubicBezTo>
                  <a:pt x="4421178" y="208324"/>
                  <a:pt x="4420468" y="224672"/>
                  <a:pt x="4418153" y="235779"/>
                </a:cubicBezTo>
                <a:cubicBezTo>
                  <a:pt x="4415837" y="246885"/>
                  <a:pt x="4412725" y="255819"/>
                  <a:pt x="4408817" y="262581"/>
                </a:cubicBezTo>
                <a:cubicBezTo>
                  <a:pt x="4404909" y="269342"/>
                  <a:pt x="4400726" y="269442"/>
                  <a:pt x="4396266" y="262882"/>
                </a:cubicBezTo>
                <a:cubicBezTo>
                  <a:pt x="4391806" y="256321"/>
                  <a:pt x="4388393" y="250872"/>
                  <a:pt x="4386027" y="246534"/>
                </a:cubicBezTo>
                <a:cubicBezTo>
                  <a:pt x="4383661" y="242196"/>
                  <a:pt x="4381349" y="239851"/>
                  <a:pt x="4379090" y="239500"/>
                </a:cubicBezTo>
                <a:cubicBezTo>
                  <a:pt x="4376831" y="239149"/>
                  <a:pt x="4365607" y="240622"/>
                  <a:pt x="4345416" y="243920"/>
                </a:cubicBezTo>
                <a:cubicBezTo>
                  <a:pt x="4340712" y="264025"/>
                  <a:pt x="4335345" y="269525"/>
                  <a:pt x="4329315" y="260419"/>
                </a:cubicBezTo>
                <a:cubicBezTo>
                  <a:pt x="4323285" y="251313"/>
                  <a:pt x="4320270" y="239188"/>
                  <a:pt x="4320270" y="224045"/>
                </a:cubicBezTo>
                <a:cubicBezTo>
                  <a:pt x="4320270" y="209776"/>
                  <a:pt x="4319829" y="192048"/>
                  <a:pt x="4318947" y="170861"/>
                </a:cubicBezTo>
                <a:cubicBezTo>
                  <a:pt x="4318065" y="149673"/>
                  <a:pt x="4314917" y="134336"/>
                  <a:pt x="4309504" y="124850"/>
                </a:cubicBezTo>
                <a:cubicBezTo>
                  <a:pt x="4304091" y="115364"/>
                  <a:pt x="4305012" y="110621"/>
                  <a:pt x="4312268" y="110621"/>
                </a:cubicBezTo>
                <a:cubicBezTo>
                  <a:pt x="4317058" y="110621"/>
                  <a:pt x="4322658" y="111058"/>
                  <a:pt x="4329068" y="111933"/>
                </a:cubicBezTo>
                <a:cubicBezTo>
                  <a:pt x="4335951" y="103286"/>
                  <a:pt x="4343630" y="89914"/>
                  <a:pt x="4352105" y="71816"/>
                </a:cubicBezTo>
                <a:cubicBezTo>
                  <a:pt x="4360580" y="53719"/>
                  <a:pt x="4363244" y="39461"/>
                  <a:pt x="4360096" y="29043"/>
                </a:cubicBezTo>
                <a:cubicBezTo>
                  <a:pt x="4356949" y="18625"/>
                  <a:pt x="4364875" y="17539"/>
                  <a:pt x="4383876" y="25784"/>
                </a:cubicBezTo>
                <a:cubicBezTo>
                  <a:pt x="4400081" y="33614"/>
                  <a:pt x="4405088" y="40508"/>
                  <a:pt x="4398901" y="46466"/>
                </a:cubicBezTo>
                <a:cubicBezTo>
                  <a:pt x="4392713" y="52425"/>
                  <a:pt x="4386049" y="60760"/>
                  <a:pt x="4378907" y="71472"/>
                </a:cubicBezTo>
                <a:cubicBezTo>
                  <a:pt x="4371766" y="82184"/>
                  <a:pt x="4360824" y="95671"/>
                  <a:pt x="4346082" y="111933"/>
                </a:cubicBezTo>
                <a:cubicBezTo>
                  <a:pt x="4363434" y="109438"/>
                  <a:pt x="4375494" y="105215"/>
                  <a:pt x="4382263" y="99264"/>
                </a:cubicBezTo>
                <a:cubicBezTo>
                  <a:pt x="4389031" y="93312"/>
                  <a:pt x="4396359" y="92258"/>
                  <a:pt x="4404246" y="96102"/>
                </a:cubicBezTo>
                <a:cubicBezTo>
                  <a:pt x="4412133" y="99945"/>
                  <a:pt x="4419035" y="103946"/>
                  <a:pt x="4424950" y="108104"/>
                </a:cubicBezTo>
                <a:cubicBezTo>
                  <a:pt x="4430865" y="112263"/>
                  <a:pt x="4432202" y="117142"/>
                  <a:pt x="4428961" y="122742"/>
                </a:cubicBezTo>
                <a:cubicBezTo>
                  <a:pt x="4425721" y="128342"/>
                  <a:pt x="4423240" y="135010"/>
                  <a:pt x="4421519" y="142747"/>
                </a:cubicBezTo>
                <a:cubicBezTo>
                  <a:pt x="4421089" y="144681"/>
                  <a:pt x="4420740" y="147048"/>
                  <a:pt x="4420474" y="149848"/>
                </a:cubicBezTo>
                <a:lnTo>
                  <a:pt x="4420453" y="150220"/>
                </a:lnTo>
                <a:lnTo>
                  <a:pt x="4421641" y="147486"/>
                </a:lnTo>
                <a:cubicBezTo>
                  <a:pt x="4423433" y="144653"/>
                  <a:pt x="4426142" y="140997"/>
                  <a:pt x="4429768" y="136519"/>
                </a:cubicBezTo>
                <a:cubicBezTo>
                  <a:pt x="4444273" y="118609"/>
                  <a:pt x="4457545" y="98134"/>
                  <a:pt x="4469584" y="75097"/>
                </a:cubicBezTo>
                <a:cubicBezTo>
                  <a:pt x="4481622" y="52059"/>
                  <a:pt x="4486068" y="35120"/>
                  <a:pt x="4482920" y="24279"/>
                </a:cubicBezTo>
                <a:cubicBezTo>
                  <a:pt x="4480559" y="16148"/>
                  <a:pt x="4482212" y="11996"/>
                  <a:pt x="4487877" y="11822"/>
                </a:cubicBezTo>
                <a:close/>
                <a:moveTo>
                  <a:pt x="2706702" y="11822"/>
                </a:moveTo>
                <a:cubicBezTo>
                  <a:pt x="2708590" y="11764"/>
                  <a:pt x="2710925" y="12149"/>
                  <a:pt x="2713705" y="12975"/>
                </a:cubicBezTo>
                <a:cubicBezTo>
                  <a:pt x="2724826" y="16280"/>
                  <a:pt x="2733176" y="20127"/>
                  <a:pt x="2738754" y="24515"/>
                </a:cubicBezTo>
                <a:cubicBezTo>
                  <a:pt x="2744332" y="28903"/>
                  <a:pt x="2744988" y="33722"/>
                  <a:pt x="2740722" y="38970"/>
                </a:cubicBezTo>
                <a:cubicBezTo>
                  <a:pt x="2736456" y="44219"/>
                  <a:pt x="2731415" y="52651"/>
                  <a:pt x="2725600" y="64266"/>
                </a:cubicBezTo>
                <a:cubicBezTo>
                  <a:pt x="2719785" y="75882"/>
                  <a:pt x="2711213" y="87727"/>
                  <a:pt x="2699885" y="99801"/>
                </a:cubicBezTo>
                <a:cubicBezTo>
                  <a:pt x="2728235" y="99013"/>
                  <a:pt x="2745763" y="96116"/>
                  <a:pt x="2752466" y="91111"/>
                </a:cubicBezTo>
                <a:cubicBezTo>
                  <a:pt x="2759171" y="86106"/>
                  <a:pt x="2766939" y="85533"/>
                  <a:pt x="2775773" y="89390"/>
                </a:cubicBezTo>
                <a:cubicBezTo>
                  <a:pt x="2784607" y="93248"/>
                  <a:pt x="2791716" y="98070"/>
                  <a:pt x="2797100" y="103856"/>
                </a:cubicBezTo>
                <a:cubicBezTo>
                  <a:pt x="2802485" y="109642"/>
                  <a:pt x="2802890" y="115027"/>
                  <a:pt x="2798316" y="120010"/>
                </a:cubicBezTo>
                <a:cubicBezTo>
                  <a:pt x="2793742" y="124993"/>
                  <a:pt x="2790569" y="136810"/>
                  <a:pt x="2788797" y="155459"/>
                </a:cubicBezTo>
                <a:cubicBezTo>
                  <a:pt x="2787027" y="174109"/>
                  <a:pt x="2785467" y="192866"/>
                  <a:pt x="2784119" y="211730"/>
                </a:cubicBezTo>
                <a:cubicBezTo>
                  <a:pt x="2782771" y="230595"/>
                  <a:pt x="2778792" y="246867"/>
                  <a:pt x="2772181" y="260548"/>
                </a:cubicBezTo>
                <a:cubicBezTo>
                  <a:pt x="2765570" y="274228"/>
                  <a:pt x="2755313" y="284629"/>
                  <a:pt x="2741410" y="291749"/>
                </a:cubicBezTo>
                <a:cubicBezTo>
                  <a:pt x="2727508" y="298869"/>
                  <a:pt x="2720029" y="297080"/>
                  <a:pt x="2718975" y="286382"/>
                </a:cubicBezTo>
                <a:cubicBezTo>
                  <a:pt x="2717921" y="275684"/>
                  <a:pt x="2712199" y="263509"/>
                  <a:pt x="2701810" y="249857"/>
                </a:cubicBezTo>
                <a:cubicBezTo>
                  <a:pt x="2691420" y="236205"/>
                  <a:pt x="2692826" y="232577"/>
                  <a:pt x="2706026" y="238973"/>
                </a:cubicBezTo>
                <a:cubicBezTo>
                  <a:pt x="2719226" y="245369"/>
                  <a:pt x="2728443" y="248968"/>
                  <a:pt x="2733677" y="249771"/>
                </a:cubicBezTo>
                <a:cubicBezTo>
                  <a:pt x="2738912" y="250574"/>
                  <a:pt x="2743784" y="245767"/>
                  <a:pt x="2748293" y="235349"/>
                </a:cubicBezTo>
                <a:cubicBezTo>
                  <a:pt x="2752804" y="224930"/>
                  <a:pt x="2755958" y="209153"/>
                  <a:pt x="2757758" y="188015"/>
                </a:cubicBezTo>
                <a:cubicBezTo>
                  <a:pt x="2759558" y="166878"/>
                  <a:pt x="2760458" y="149196"/>
                  <a:pt x="2760458" y="134971"/>
                </a:cubicBezTo>
                <a:cubicBezTo>
                  <a:pt x="2760458" y="122136"/>
                  <a:pt x="2759221" y="114891"/>
                  <a:pt x="2756747" y="113235"/>
                </a:cubicBezTo>
                <a:cubicBezTo>
                  <a:pt x="2754273" y="111578"/>
                  <a:pt x="2748125" y="111983"/>
                  <a:pt x="2738302" y="114450"/>
                </a:cubicBezTo>
                <a:lnTo>
                  <a:pt x="2710166" y="121505"/>
                </a:lnTo>
                <a:cubicBezTo>
                  <a:pt x="2703341" y="122437"/>
                  <a:pt x="2697275" y="120200"/>
                  <a:pt x="2691969" y="114794"/>
                </a:cubicBezTo>
                <a:cubicBezTo>
                  <a:pt x="2678245" y="130382"/>
                  <a:pt x="2663959" y="142377"/>
                  <a:pt x="2649109" y="150781"/>
                </a:cubicBezTo>
                <a:cubicBezTo>
                  <a:pt x="2645397" y="152882"/>
                  <a:pt x="2642602" y="154160"/>
                  <a:pt x="2640724" y="154616"/>
                </a:cubicBezTo>
                <a:lnTo>
                  <a:pt x="2639062" y="153983"/>
                </a:lnTo>
                <a:lnTo>
                  <a:pt x="2638744" y="159546"/>
                </a:lnTo>
                <a:cubicBezTo>
                  <a:pt x="2638538" y="166878"/>
                  <a:pt x="2638659" y="175941"/>
                  <a:pt x="2639107" y="186735"/>
                </a:cubicBezTo>
                <a:cubicBezTo>
                  <a:pt x="2640003" y="208324"/>
                  <a:pt x="2639293" y="224672"/>
                  <a:pt x="2636978" y="235779"/>
                </a:cubicBezTo>
                <a:cubicBezTo>
                  <a:pt x="2634662" y="246885"/>
                  <a:pt x="2631550" y="255819"/>
                  <a:pt x="2627642" y="262581"/>
                </a:cubicBezTo>
                <a:cubicBezTo>
                  <a:pt x="2623735" y="269342"/>
                  <a:pt x="2619551" y="269442"/>
                  <a:pt x="2615091" y="262882"/>
                </a:cubicBezTo>
                <a:cubicBezTo>
                  <a:pt x="2610631" y="256321"/>
                  <a:pt x="2607218" y="250872"/>
                  <a:pt x="2604852" y="246534"/>
                </a:cubicBezTo>
                <a:cubicBezTo>
                  <a:pt x="2602486" y="242196"/>
                  <a:pt x="2600173" y="239851"/>
                  <a:pt x="2597915" y="239500"/>
                </a:cubicBezTo>
                <a:cubicBezTo>
                  <a:pt x="2595656" y="239149"/>
                  <a:pt x="2584431" y="240622"/>
                  <a:pt x="2564240" y="243920"/>
                </a:cubicBezTo>
                <a:cubicBezTo>
                  <a:pt x="2559537" y="264025"/>
                  <a:pt x="2554170" y="269525"/>
                  <a:pt x="2548140" y="260419"/>
                </a:cubicBezTo>
                <a:cubicBezTo>
                  <a:pt x="2542110" y="251313"/>
                  <a:pt x="2539095" y="239188"/>
                  <a:pt x="2539095" y="224045"/>
                </a:cubicBezTo>
                <a:cubicBezTo>
                  <a:pt x="2539095" y="209776"/>
                  <a:pt x="2538654" y="192048"/>
                  <a:pt x="2537772" y="170861"/>
                </a:cubicBezTo>
                <a:cubicBezTo>
                  <a:pt x="2536890" y="149673"/>
                  <a:pt x="2533742" y="134336"/>
                  <a:pt x="2528329" y="124850"/>
                </a:cubicBezTo>
                <a:cubicBezTo>
                  <a:pt x="2522916" y="115364"/>
                  <a:pt x="2523837" y="110621"/>
                  <a:pt x="2531093" y="110621"/>
                </a:cubicBezTo>
                <a:cubicBezTo>
                  <a:pt x="2535883" y="110621"/>
                  <a:pt x="2541483" y="111058"/>
                  <a:pt x="2547893" y="111933"/>
                </a:cubicBezTo>
                <a:cubicBezTo>
                  <a:pt x="2554776" y="103286"/>
                  <a:pt x="2562455" y="89914"/>
                  <a:pt x="2570930" y="71816"/>
                </a:cubicBezTo>
                <a:cubicBezTo>
                  <a:pt x="2579405" y="53719"/>
                  <a:pt x="2582069" y="39461"/>
                  <a:pt x="2578921" y="29043"/>
                </a:cubicBezTo>
                <a:cubicBezTo>
                  <a:pt x="2575773" y="18625"/>
                  <a:pt x="2583700" y="17539"/>
                  <a:pt x="2602701" y="25784"/>
                </a:cubicBezTo>
                <a:cubicBezTo>
                  <a:pt x="2618905" y="33614"/>
                  <a:pt x="2623914" y="40508"/>
                  <a:pt x="2617726" y="46466"/>
                </a:cubicBezTo>
                <a:cubicBezTo>
                  <a:pt x="2611538" y="52425"/>
                  <a:pt x="2604873" y="60760"/>
                  <a:pt x="2597732" y="71472"/>
                </a:cubicBezTo>
                <a:cubicBezTo>
                  <a:pt x="2590591" y="82184"/>
                  <a:pt x="2579649" y="95671"/>
                  <a:pt x="2564907" y="111933"/>
                </a:cubicBezTo>
                <a:cubicBezTo>
                  <a:pt x="2582259" y="109438"/>
                  <a:pt x="2594319" y="105215"/>
                  <a:pt x="2601088" y="99264"/>
                </a:cubicBezTo>
                <a:cubicBezTo>
                  <a:pt x="2607856" y="93312"/>
                  <a:pt x="2615184" y="92258"/>
                  <a:pt x="2623071" y="96102"/>
                </a:cubicBezTo>
                <a:cubicBezTo>
                  <a:pt x="2630958" y="99945"/>
                  <a:pt x="2637860" y="103946"/>
                  <a:pt x="2643775" y="108104"/>
                </a:cubicBezTo>
                <a:cubicBezTo>
                  <a:pt x="2649690" y="112263"/>
                  <a:pt x="2651027" y="117142"/>
                  <a:pt x="2647787" y="122742"/>
                </a:cubicBezTo>
                <a:cubicBezTo>
                  <a:pt x="2644546" y="128342"/>
                  <a:pt x="2642065" y="135010"/>
                  <a:pt x="2640344" y="142747"/>
                </a:cubicBezTo>
                <a:cubicBezTo>
                  <a:pt x="2639914" y="144681"/>
                  <a:pt x="2639566" y="147048"/>
                  <a:pt x="2639299" y="149848"/>
                </a:cubicBezTo>
                <a:lnTo>
                  <a:pt x="2639277" y="150220"/>
                </a:lnTo>
                <a:lnTo>
                  <a:pt x="2640466" y="147486"/>
                </a:lnTo>
                <a:cubicBezTo>
                  <a:pt x="2642258" y="144653"/>
                  <a:pt x="2644967" y="140997"/>
                  <a:pt x="2648593" y="136519"/>
                </a:cubicBezTo>
                <a:cubicBezTo>
                  <a:pt x="2663098" y="118609"/>
                  <a:pt x="2676370" y="98134"/>
                  <a:pt x="2688409" y="75097"/>
                </a:cubicBezTo>
                <a:cubicBezTo>
                  <a:pt x="2700448" y="52059"/>
                  <a:pt x="2704893" y="35120"/>
                  <a:pt x="2701745" y="24279"/>
                </a:cubicBezTo>
                <a:cubicBezTo>
                  <a:pt x="2699385" y="16148"/>
                  <a:pt x="2701037" y="11996"/>
                  <a:pt x="2706702" y="11822"/>
                </a:cubicBezTo>
                <a:close/>
                <a:moveTo>
                  <a:pt x="5427689" y="9471"/>
                </a:moveTo>
                <a:cubicBezTo>
                  <a:pt x="5430621" y="9905"/>
                  <a:pt x="5434231" y="10808"/>
                  <a:pt x="5438518" y="12179"/>
                </a:cubicBezTo>
                <a:cubicBezTo>
                  <a:pt x="5455669" y="17664"/>
                  <a:pt x="5462223" y="23741"/>
                  <a:pt x="5458179" y="30409"/>
                </a:cubicBezTo>
                <a:cubicBezTo>
                  <a:pt x="5454135" y="37077"/>
                  <a:pt x="5452113" y="52701"/>
                  <a:pt x="5452113" y="77280"/>
                </a:cubicBezTo>
                <a:cubicBezTo>
                  <a:pt x="5459283" y="77997"/>
                  <a:pt x="5467113" y="80356"/>
                  <a:pt x="5475602" y="84357"/>
                </a:cubicBezTo>
                <a:cubicBezTo>
                  <a:pt x="5484092" y="88358"/>
                  <a:pt x="5489046" y="95782"/>
                  <a:pt x="5490466" y="106631"/>
                </a:cubicBezTo>
                <a:cubicBezTo>
                  <a:pt x="5491885" y="117479"/>
                  <a:pt x="5487408" y="120053"/>
                  <a:pt x="5477032" y="114353"/>
                </a:cubicBezTo>
                <a:cubicBezTo>
                  <a:pt x="5466657" y="108653"/>
                  <a:pt x="5458351" y="99357"/>
                  <a:pt x="5452113" y="86465"/>
                </a:cubicBezTo>
                <a:lnTo>
                  <a:pt x="5452113" y="195716"/>
                </a:lnTo>
                <a:cubicBezTo>
                  <a:pt x="5452113" y="219248"/>
                  <a:pt x="5449983" y="243816"/>
                  <a:pt x="5445724" y="269421"/>
                </a:cubicBezTo>
                <a:cubicBezTo>
                  <a:pt x="5441465" y="295025"/>
                  <a:pt x="5434690" y="300019"/>
                  <a:pt x="5425397" y="284403"/>
                </a:cubicBezTo>
                <a:cubicBezTo>
                  <a:pt x="5416105" y="268786"/>
                  <a:pt x="5413480" y="255672"/>
                  <a:pt x="5417524" y="245060"/>
                </a:cubicBezTo>
                <a:cubicBezTo>
                  <a:pt x="5421568" y="234449"/>
                  <a:pt x="5424494" y="221026"/>
                  <a:pt x="5426301" y="204793"/>
                </a:cubicBezTo>
                <a:cubicBezTo>
                  <a:pt x="5428107" y="188560"/>
                  <a:pt x="5429685" y="165056"/>
                  <a:pt x="5431033" y="134282"/>
                </a:cubicBezTo>
                <a:cubicBezTo>
                  <a:pt x="5432381" y="103508"/>
                  <a:pt x="5431947" y="78847"/>
                  <a:pt x="5429731" y="60298"/>
                </a:cubicBezTo>
                <a:cubicBezTo>
                  <a:pt x="5427516" y="41749"/>
                  <a:pt x="5424138" y="27720"/>
                  <a:pt x="5419600" y="18213"/>
                </a:cubicBezTo>
                <a:cubicBezTo>
                  <a:pt x="5416196" y="11082"/>
                  <a:pt x="5418892" y="8168"/>
                  <a:pt x="5427689" y="9471"/>
                </a:cubicBezTo>
                <a:close/>
                <a:moveTo>
                  <a:pt x="4739287" y="8587"/>
                </a:moveTo>
                <a:cubicBezTo>
                  <a:pt x="4743130" y="7303"/>
                  <a:pt x="4750131" y="9232"/>
                  <a:pt x="4760292" y="14373"/>
                </a:cubicBezTo>
                <a:cubicBezTo>
                  <a:pt x="4770452" y="19514"/>
                  <a:pt x="4773954" y="25117"/>
                  <a:pt x="4770799" y="31183"/>
                </a:cubicBezTo>
                <a:cubicBezTo>
                  <a:pt x="4767645" y="37249"/>
                  <a:pt x="4766067" y="59219"/>
                  <a:pt x="4766067" y="97091"/>
                </a:cubicBezTo>
                <a:lnTo>
                  <a:pt x="4788094" y="93155"/>
                </a:lnTo>
                <a:cubicBezTo>
                  <a:pt x="4798648" y="90387"/>
                  <a:pt x="4806166" y="91588"/>
                  <a:pt x="4810647" y="96758"/>
                </a:cubicBezTo>
                <a:cubicBezTo>
                  <a:pt x="4815129" y="101927"/>
                  <a:pt x="4812766" y="106219"/>
                  <a:pt x="4803559" y="109632"/>
                </a:cubicBezTo>
                <a:cubicBezTo>
                  <a:pt x="4794353" y="113044"/>
                  <a:pt x="4781411" y="115948"/>
                  <a:pt x="4764733" y="118343"/>
                </a:cubicBezTo>
                <a:lnTo>
                  <a:pt x="4764733" y="123248"/>
                </a:lnTo>
                <a:cubicBezTo>
                  <a:pt x="4778514" y="124868"/>
                  <a:pt x="4789381" y="128460"/>
                  <a:pt x="4797332" y="134024"/>
                </a:cubicBezTo>
                <a:cubicBezTo>
                  <a:pt x="4805284" y="139588"/>
                  <a:pt x="4807747" y="146773"/>
                  <a:pt x="4804721" y="155578"/>
                </a:cubicBezTo>
                <a:cubicBezTo>
                  <a:pt x="4801696" y="164382"/>
                  <a:pt x="4795170" y="163924"/>
                  <a:pt x="4785147" y="154201"/>
                </a:cubicBezTo>
                <a:cubicBezTo>
                  <a:pt x="4775123" y="144478"/>
                  <a:pt x="4768319" y="137645"/>
                  <a:pt x="4764733" y="133702"/>
                </a:cubicBezTo>
                <a:cubicBezTo>
                  <a:pt x="4764733" y="142019"/>
                  <a:pt x="4763425" y="150623"/>
                  <a:pt x="4760808" y="159514"/>
                </a:cubicBezTo>
                <a:cubicBezTo>
                  <a:pt x="4758191" y="168405"/>
                  <a:pt x="4753889" y="168900"/>
                  <a:pt x="4747902" y="160998"/>
                </a:cubicBezTo>
                <a:cubicBezTo>
                  <a:pt x="4741914" y="153097"/>
                  <a:pt x="4739595" y="146321"/>
                  <a:pt x="4740943" y="140671"/>
                </a:cubicBezTo>
                <a:cubicBezTo>
                  <a:pt x="4742291" y="135021"/>
                  <a:pt x="4742929" y="129995"/>
                  <a:pt x="4742857" y="125592"/>
                </a:cubicBezTo>
                <a:cubicBezTo>
                  <a:pt x="4724961" y="152953"/>
                  <a:pt x="4705881" y="171043"/>
                  <a:pt x="4685618" y="179863"/>
                </a:cubicBezTo>
                <a:cubicBezTo>
                  <a:pt x="4665356" y="188682"/>
                  <a:pt x="4660527" y="188094"/>
                  <a:pt x="4671131" y="178099"/>
                </a:cubicBezTo>
                <a:cubicBezTo>
                  <a:pt x="4681736" y="168104"/>
                  <a:pt x="4692591" y="157331"/>
                  <a:pt x="4703698" y="145780"/>
                </a:cubicBezTo>
                <a:cubicBezTo>
                  <a:pt x="4714804" y="134229"/>
                  <a:pt x="4722495" y="125700"/>
                  <a:pt x="4726768" y="120193"/>
                </a:cubicBezTo>
                <a:cubicBezTo>
                  <a:pt x="4717819" y="124581"/>
                  <a:pt x="4710477" y="127256"/>
                  <a:pt x="4704741" y="128216"/>
                </a:cubicBezTo>
                <a:cubicBezTo>
                  <a:pt x="4699005" y="129177"/>
                  <a:pt x="4692018" y="125804"/>
                  <a:pt x="4683780" y="118096"/>
                </a:cubicBezTo>
                <a:cubicBezTo>
                  <a:pt x="4675541" y="110388"/>
                  <a:pt x="4676982" y="106993"/>
                  <a:pt x="4688103" y="107911"/>
                </a:cubicBezTo>
                <a:cubicBezTo>
                  <a:pt x="4699224" y="108828"/>
                  <a:pt x="4717511" y="106828"/>
                  <a:pt x="4742965" y="101909"/>
                </a:cubicBezTo>
                <a:lnTo>
                  <a:pt x="4742965" y="55339"/>
                </a:lnTo>
                <a:cubicBezTo>
                  <a:pt x="4742965" y="37271"/>
                  <a:pt x="4741391" y="25282"/>
                  <a:pt x="4738244" y="19374"/>
                </a:cubicBezTo>
                <a:cubicBezTo>
                  <a:pt x="4735096" y="13466"/>
                  <a:pt x="4735444" y="9870"/>
                  <a:pt x="4739287" y="8587"/>
                </a:cubicBezTo>
                <a:close/>
                <a:moveTo>
                  <a:pt x="3645108" y="7436"/>
                </a:moveTo>
                <a:cubicBezTo>
                  <a:pt x="3653253" y="8856"/>
                  <a:pt x="3661380" y="11451"/>
                  <a:pt x="3669490" y="15223"/>
                </a:cubicBezTo>
                <a:cubicBezTo>
                  <a:pt x="3677599" y="18994"/>
                  <a:pt x="3679610" y="23952"/>
                  <a:pt x="3675524" y="30097"/>
                </a:cubicBezTo>
                <a:cubicBezTo>
                  <a:pt x="3671437" y="36242"/>
                  <a:pt x="3668977" y="56774"/>
                  <a:pt x="3668145" y="91692"/>
                </a:cubicBezTo>
                <a:cubicBezTo>
                  <a:pt x="3669938" y="90918"/>
                  <a:pt x="3673864" y="89598"/>
                  <a:pt x="3679922" y="87734"/>
                </a:cubicBezTo>
                <a:cubicBezTo>
                  <a:pt x="3685981" y="85870"/>
                  <a:pt x="3691610" y="86594"/>
                  <a:pt x="3696808" y="89907"/>
                </a:cubicBezTo>
                <a:cubicBezTo>
                  <a:pt x="3702006" y="93219"/>
                  <a:pt x="3704014" y="97170"/>
                  <a:pt x="3702831" y="101759"/>
                </a:cubicBezTo>
                <a:cubicBezTo>
                  <a:pt x="3701648" y="106348"/>
                  <a:pt x="3690086" y="111718"/>
                  <a:pt x="3668145" y="117870"/>
                </a:cubicBezTo>
                <a:lnTo>
                  <a:pt x="3668145" y="141058"/>
                </a:lnTo>
                <a:cubicBezTo>
                  <a:pt x="3675775" y="142593"/>
                  <a:pt x="3682859" y="145636"/>
                  <a:pt x="3689398" y="150189"/>
                </a:cubicBezTo>
                <a:cubicBezTo>
                  <a:pt x="3695937" y="154742"/>
                  <a:pt x="3698601" y="161457"/>
                  <a:pt x="3697389" y="170334"/>
                </a:cubicBezTo>
                <a:cubicBezTo>
                  <a:pt x="3696177" y="179210"/>
                  <a:pt x="3690925" y="180974"/>
                  <a:pt x="3681632" y="175625"/>
                </a:cubicBezTo>
                <a:cubicBezTo>
                  <a:pt x="3672340" y="170276"/>
                  <a:pt x="3667844" y="164397"/>
                  <a:pt x="3668145" y="157987"/>
                </a:cubicBezTo>
                <a:cubicBezTo>
                  <a:pt x="3668145" y="183986"/>
                  <a:pt x="3667909" y="208557"/>
                  <a:pt x="3667436" y="231703"/>
                </a:cubicBezTo>
                <a:cubicBezTo>
                  <a:pt x="3666962" y="254848"/>
                  <a:pt x="3665306" y="273096"/>
                  <a:pt x="3662467" y="286446"/>
                </a:cubicBezTo>
                <a:cubicBezTo>
                  <a:pt x="3659627" y="299797"/>
                  <a:pt x="3655175" y="303414"/>
                  <a:pt x="3649109" y="297298"/>
                </a:cubicBezTo>
                <a:cubicBezTo>
                  <a:pt x="3643043" y="291182"/>
                  <a:pt x="3639050" y="284439"/>
                  <a:pt x="3637128" y="277068"/>
                </a:cubicBezTo>
                <a:cubicBezTo>
                  <a:pt x="3635206" y="269697"/>
                  <a:pt x="3635375" y="262097"/>
                  <a:pt x="3637633" y="254267"/>
                </a:cubicBezTo>
                <a:cubicBezTo>
                  <a:pt x="3639892" y="246437"/>
                  <a:pt x="3641695" y="234875"/>
                  <a:pt x="3643043" y="219582"/>
                </a:cubicBezTo>
                <a:cubicBezTo>
                  <a:pt x="3644391" y="204288"/>
                  <a:pt x="3645510" y="183312"/>
                  <a:pt x="3646399" y="156653"/>
                </a:cubicBezTo>
                <a:cubicBezTo>
                  <a:pt x="3638684" y="178163"/>
                  <a:pt x="3628398" y="195121"/>
                  <a:pt x="3615542" y="207525"/>
                </a:cubicBezTo>
                <a:cubicBezTo>
                  <a:pt x="3602686" y="219929"/>
                  <a:pt x="3591343" y="228049"/>
                  <a:pt x="3581513" y="231885"/>
                </a:cubicBezTo>
                <a:cubicBezTo>
                  <a:pt x="3571682" y="235721"/>
                  <a:pt x="3572005" y="231133"/>
                  <a:pt x="3582481" y="218119"/>
                </a:cubicBezTo>
                <a:cubicBezTo>
                  <a:pt x="3592956" y="205105"/>
                  <a:pt x="3604224" y="188994"/>
                  <a:pt x="3616284" y="169785"/>
                </a:cubicBezTo>
                <a:cubicBezTo>
                  <a:pt x="3628344" y="150576"/>
                  <a:pt x="3637035" y="134949"/>
                  <a:pt x="3642355" y="122903"/>
                </a:cubicBezTo>
                <a:cubicBezTo>
                  <a:pt x="3635672" y="124653"/>
                  <a:pt x="3628534" y="126216"/>
                  <a:pt x="3620941" y="127593"/>
                </a:cubicBezTo>
                <a:cubicBezTo>
                  <a:pt x="3613348" y="128969"/>
                  <a:pt x="3604894" y="127299"/>
                  <a:pt x="3595580" y="122581"/>
                </a:cubicBezTo>
                <a:cubicBezTo>
                  <a:pt x="3586266" y="117863"/>
                  <a:pt x="3588371" y="114038"/>
                  <a:pt x="3601894" y="111105"/>
                </a:cubicBezTo>
                <a:cubicBezTo>
                  <a:pt x="3615417" y="108172"/>
                  <a:pt x="3630252" y="103480"/>
                  <a:pt x="3646399" y="97026"/>
                </a:cubicBezTo>
                <a:cubicBezTo>
                  <a:pt x="3646399" y="73939"/>
                  <a:pt x="3645961" y="56515"/>
                  <a:pt x="3645086" y="44756"/>
                </a:cubicBezTo>
                <a:cubicBezTo>
                  <a:pt x="3644212" y="32997"/>
                  <a:pt x="3641960" y="23483"/>
                  <a:pt x="3638332" y="16212"/>
                </a:cubicBezTo>
                <a:cubicBezTo>
                  <a:pt x="3634705" y="8942"/>
                  <a:pt x="3636963" y="6016"/>
                  <a:pt x="3645108" y="7436"/>
                </a:cubicBezTo>
                <a:close/>
                <a:moveTo>
                  <a:pt x="5202675" y="6422"/>
                </a:moveTo>
                <a:cubicBezTo>
                  <a:pt x="5205835" y="6453"/>
                  <a:pt x="5209345" y="7307"/>
                  <a:pt x="5213202" y="8985"/>
                </a:cubicBezTo>
                <a:cubicBezTo>
                  <a:pt x="5220917" y="12340"/>
                  <a:pt x="5228435" y="16657"/>
                  <a:pt x="5235755" y="21934"/>
                </a:cubicBezTo>
                <a:cubicBezTo>
                  <a:pt x="5243076" y="27211"/>
                  <a:pt x="5244345" y="32277"/>
                  <a:pt x="5239562" y="37131"/>
                </a:cubicBezTo>
                <a:cubicBezTo>
                  <a:pt x="5234780" y="41985"/>
                  <a:pt x="5230048" y="48456"/>
                  <a:pt x="5225366" y="56544"/>
                </a:cubicBezTo>
                <a:cubicBezTo>
                  <a:pt x="5220684" y="64632"/>
                  <a:pt x="5213826" y="74788"/>
                  <a:pt x="5204791" y="87013"/>
                </a:cubicBezTo>
                <a:cubicBezTo>
                  <a:pt x="5195757" y="99238"/>
                  <a:pt x="5189355" y="100855"/>
                  <a:pt x="5185583" y="91864"/>
                </a:cubicBezTo>
                <a:lnTo>
                  <a:pt x="5126709" y="98317"/>
                </a:lnTo>
                <a:cubicBezTo>
                  <a:pt x="5121303" y="107509"/>
                  <a:pt x="5115448" y="106050"/>
                  <a:pt x="5109145" y="93940"/>
                </a:cubicBezTo>
                <a:cubicBezTo>
                  <a:pt x="5102843" y="81829"/>
                  <a:pt x="5097473" y="70225"/>
                  <a:pt x="5093034" y="59125"/>
                </a:cubicBezTo>
                <a:cubicBezTo>
                  <a:pt x="5088596" y="48026"/>
                  <a:pt x="5084506" y="39114"/>
                  <a:pt x="5080763" y="32388"/>
                </a:cubicBezTo>
                <a:cubicBezTo>
                  <a:pt x="5077020" y="25662"/>
                  <a:pt x="5077651" y="21719"/>
                  <a:pt x="5082656" y="20557"/>
                </a:cubicBezTo>
                <a:cubicBezTo>
                  <a:pt x="5087661" y="19396"/>
                  <a:pt x="5093748" y="19489"/>
                  <a:pt x="5100918" y="20837"/>
                </a:cubicBezTo>
                <a:cubicBezTo>
                  <a:pt x="5108089" y="22185"/>
                  <a:pt x="5124203" y="21325"/>
                  <a:pt x="5149262" y="18256"/>
                </a:cubicBezTo>
                <a:cubicBezTo>
                  <a:pt x="5174322" y="15187"/>
                  <a:pt x="5189314" y="12036"/>
                  <a:pt x="5194240" y="8802"/>
                </a:cubicBezTo>
                <a:cubicBezTo>
                  <a:pt x="5196703" y="7185"/>
                  <a:pt x="5199515" y="6392"/>
                  <a:pt x="5202675" y="6422"/>
                </a:cubicBezTo>
                <a:close/>
                <a:moveTo>
                  <a:pt x="2979708" y="2778"/>
                </a:moveTo>
                <a:cubicBezTo>
                  <a:pt x="2981493" y="2859"/>
                  <a:pt x="2983631" y="3383"/>
                  <a:pt x="2986122" y="4349"/>
                </a:cubicBezTo>
                <a:cubicBezTo>
                  <a:pt x="2996089" y="8214"/>
                  <a:pt x="3003538" y="12835"/>
                  <a:pt x="3008472" y="18213"/>
                </a:cubicBezTo>
                <a:cubicBezTo>
                  <a:pt x="3013405" y="23590"/>
                  <a:pt x="3013677" y="28426"/>
                  <a:pt x="3009289" y="32721"/>
                </a:cubicBezTo>
                <a:cubicBezTo>
                  <a:pt x="3004901" y="37016"/>
                  <a:pt x="2998993" y="44305"/>
                  <a:pt x="2991564" y="54587"/>
                </a:cubicBezTo>
                <a:cubicBezTo>
                  <a:pt x="2996799" y="54128"/>
                  <a:pt x="3003428" y="53490"/>
                  <a:pt x="3011451" y="52672"/>
                </a:cubicBezTo>
                <a:cubicBezTo>
                  <a:pt x="3019474" y="51855"/>
                  <a:pt x="3027157" y="49607"/>
                  <a:pt x="3034499" y="45929"/>
                </a:cubicBezTo>
                <a:cubicBezTo>
                  <a:pt x="3041841" y="42250"/>
                  <a:pt x="3048169" y="41867"/>
                  <a:pt x="3053482" y="44778"/>
                </a:cubicBezTo>
                <a:cubicBezTo>
                  <a:pt x="3058795" y="47689"/>
                  <a:pt x="3065101" y="52074"/>
                  <a:pt x="3072400" y="57931"/>
                </a:cubicBezTo>
                <a:cubicBezTo>
                  <a:pt x="3079699" y="63789"/>
                  <a:pt x="3079567" y="69809"/>
                  <a:pt x="3072003" y="75989"/>
                </a:cubicBezTo>
                <a:cubicBezTo>
                  <a:pt x="3064438" y="82170"/>
                  <a:pt x="3056425" y="91713"/>
                  <a:pt x="3047964" y="104620"/>
                </a:cubicBezTo>
                <a:cubicBezTo>
                  <a:pt x="3039504" y="117526"/>
                  <a:pt x="3032857" y="126682"/>
                  <a:pt x="3028024" y="132088"/>
                </a:cubicBezTo>
                <a:cubicBezTo>
                  <a:pt x="3057465" y="151491"/>
                  <a:pt x="3078197" y="164081"/>
                  <a:pt x="3090222" y="169860"/>
                </a:cubicBezTo>
                <a:cubicBezTo>
                  <a:pt x="3102246" y="175640"/>
                  <a:pt x="3114428" y="180512"/>
                  <a:pt x="3126768" y="184477"/>
                </a:cubicBezTo>
                <a:cubicBezTo>
                  <a:pt x="3139107" y="188442"/>
                  <a:pt x="3151605" y="191855"/>
                  <a:pt x="3164260" y="194716"/>
                </a:cubicBezTo>
                <a:cubicBezTo>
                  <a:pt x="3176915" y="197576"/>
                  <a:pt x="3180041" y="201158"/>
                  <a:pt x="3173639" y="205460"/>
                </a:cubicBezTo>
                <a:cubicBezTo>
                  <a:pt x="3167236" y="209762"/>
                  <a:pt x="3152354" y="212601"/>
                  <a:pt x="3128994" y="213978"/>
                </a:cubicBezTo>
                <a:cubicBezTo>
                  <a:pt x="3105634" y="215355"/>
                  <a:pt x="3087988" y="211006"/>
                  <a:pt x="3076057" y="200932"/>
                </a:cubicBezTo>
                <a:cubicBezTo>
                  <a:pt x="3064126" y="190858"/>
                  <a:pt x="3043634" y="173847"/>
                  <a:pt x="3014580" y="149899"/>
                </a:cubicBezTo>
                <a:cubicBezTo>
                  <a:pt x="2989055" y="174621"/>
                  <a:pt x="2964648" y="193145"/>
                  <a:pt x="2941359" y="205471"/>
                </a:cubicBezTo>
                <a:cubicBezTo>
                  <a:pt x="2918071" y="217796"/>
                  <a:pt x="2895843" y="226013"/>
                  <a:pt x="2874677" y="230122"/>
                </a:cubicBezTo>
                <a:cubicBezTo>
                  <a:pt x="2853511" y="234230"/>
                  <a:pt x="2853963" y="230086"/>
                  <a:pt x="2876032" y="217689"/>
                </a:cubicBezTo>
                <a:cubicBezTo>
                  <a:pt x="2898102" y="205292"/>
                  <a:pt x="2918942" y="192403"/>
                  <a:pt x="2938553" y="179024"/>
                </a:cubicBezTo>
                <a:cubicBezTo>
                  <a:pt x="2958162" y="165644"/>
                  <a:pt x="2976679" y="150222"/>
                  <a:pt x="2994103" y="132755"/>
                </a:cubicBezTo>
                <a:cubicBezTo>
                  <a:pt x="2978945" y="117583"/>
                  <a:pt x="2965788" y="107100"/>
                  <a:pt x="2954631" y="101307"/>
                </a:cubicBezTo>
                <a:cubicBezTo>
                  <a:pt x="2942069" y="115289"/>
                  <a:pt x="2928188" y="125309"/>
                  <a:pt x="2912987" y="131368"/>
                </a:cubicBezTo>
                <a:cubicBezTo>
                  <a:pt x="2897787" y="137426"/>
                  <a:pt x="2898124" y="132597"/>
                  <a:pt x="2913998" y="116881"/>
                </a:cubicBezTo>
                <a:cubicBezTo>
                  <a:pt x="2929873" y="101164"/>
                  <a:pt x="2944045" y="82658"/>
                  <a:pt x="2956514" y="61362"/>
                </a:cubicBezTo>
                <a:cubicBezTo>
                  <a:pt x="2968982" y="40067"/>
                  <a:pt x="2974542" y="24275"/>
                  <a:pt x="2973195" y="13986"/>
                </a:cubicBezTo>
                <a:cubicBezTo>
                  <a:pt x="2972184" y="6269"/>
                  <a:pt x="2974355" y="2533"/>
                  <a:pt x="2979708" y="2778"/>
                </a:cubicBezTo>
                <a:close/>
                <a:moveTo>
                  <a:pt x="4064305" y="2731"/>
                </a:moveTo>
                <a:cubicBezTo>
                  <a:pt x="4068989" y="1859"/>
                  <a:pt x="4077928" y="3277"/>
                  <a:pt x="4091121" y="6984"/>
                </a:cubicBezTo>
                <a:cubicBezTo>
                  <a:pt x="4103539" y="11401"/>
                  <a:pt x="4108171" y="16911"/>
                  <a:pt x="4105016" y="23515"/>
                </a:cubicBezTo>
                <a:cubicBezTo>
                  <a:pt x="4101862" y="30119"/>
                  <a:pt x="4100284" y="45645"/>
                  <a:pt x="4100284" y="70096"/>
                </a:cubicBezTo>
                <a:cubicBezTo>
                  <a:pt x="4118984" y="66654"/>
                  <a:pt x="4133887" y="62868"/>
                  <a:pt x="4144993" y="58738"/>
                </a:cubicBezTo>
                <a:cubicBezTo>
                  <a:pt x="4156100" y="54608"/>
                  <a:pt x="4166948" y="56838"/>
                  <a:pt x="4177538" y="65428"/>
                </a:cubicBezTo>
                <a:cubicBezTo>
                  <a:pt x="4188129" y="74018"/>
                  <a:pt x="4185418" y="79671"/>
                  <a:pt x="4169407" y="82389"/>
                </a:cubicBezTo>
                <a:cubicBezTo>
                  <a:pt x="4153397" y="85106"/>
                  <a:pt x="4130355" y="88967"/>
                  <a:pt x="4100284" y="93972"/>
                </a:cubicBezTo>
                <a:lnTo>
                  <a:pt x="4100284" y="112815"/>
                </a:lnTo>
                <a:cubicBezTo>
                  <a:pt x="4115126" y="130296"/>
                  <a:pt x="4129890" y="146152"/>
                  <a:pt x="4144574" y="160385"/>
                </a:cubicBezTo>
                <a:cubicBezTo>
                  <a:pt x="4159258" y="174618"/>
                  <a:pt x="4175004" y="186821"/>
                  <a:pt x="4191810" y="196996"/>
                </a:cubicBezTo>
                <a:cubicBezTo>
                  <a:pt x="4208617" y="207170"/>
                  <a:pt x="4224112" y="214838"/>
                  <a:pt x="4238294" y="220001"/>
                </a:cubicBezTo>
                <a:cubicBezTo>
                  <a:pt x="4252477" y="225163"/>
                  <a:pt x="4256327" y="228935"/>
                  <a:pt x="4249845" y="231315"/>
                </a:cubicBezTo>
                <a:cubicBezTo>
                  <a:pt x="4243363" y="233696"/>
                  <a:pt x="4232698" y="235567"/>
                  <a:pt x="4217849" y="236930"/>
                </a:cubicBezTo>
                <a:cubicBezTo>
                  <a:pt x="4202999" y="238292"/>
                  <a:pt x="4191663" y="238005"/>
                  <a:pt x="4183841" y="236069"/>
                </a:cubicBezTo>
                <a:cubicBezTo>
                  <a:pt x="4176018" y="234133"/>
                  <a:pt x="4168977" y="229315"/>
                  <a:pt x="4162718" y="221614"/>
                </a:cubicBezTo>
                <a:cubicBezTo>
                  <a:pt x="4156458" y="213914"/>
                  <a:pt x="4148062" y="202509"/>
                  <a:pt x="4137529" y="187402"/>
                </a:cubicBezTo>
                <a:cubicBezTo>
                  <a:pt x="4126996" y="172295"/>
                  <a:pt x="4114502" y="153491"/>
                  <a:pt x="4100047" y="130991"/>
                </a:cubicBezTo>
                <a:lnTo>
                  <a:pt x="4098929" y="213182"/>
                </a:lnTo>
                <a:cubicBezTo>
                  <a:pt x="4112150" y="212422"/>
                  <a:pt x="4121626" y="210432"/>
                  <a:pt x="4127355" y="207213"/>
                </a:cubicBezTo>
                <a:cubicBezTo>
                  <a:pt x="4133084" y="203994"/>
                  <a:pt x="4140580" y="207274"/>
                  <a:pt x="4149844" y="217054"/>
                </a:cubicBezTo>
                <a:cubicBezTo>
                  <a:pt x="4159108" y="226834"/>
                  <a:pt x="4155541" y="232251"/>
                  <a:pt x="4139142" y="233305"/>
                </a:cubicBezTo>
                <a:cubicBezTo>
                  <a:pt x="4122744" y="234359"/>
                  <a:pt x="4109347" y="235632"/>
                  <a:pt x="4098950" y="237123"/>
                </a:cubicBezTo>
                <a:cubicBezTo>
                  <a:pt x="4098950" y="258906"/>
                  <a:pt x="4097825" y="278835"/>
                  <a:pt x="4095573" y="296911"/>
                </a:cubicBezTo>
                <a:cubicBezTo>
                  <a:pt x="4093322" y="314987"/>
                  <a:pt x="4087668" y="318052"/>
                  <a:pt x="4078612" y="306107"/>
                </a:cubicBezTo>
                <a:cubicBezTo>
                  <a:pt x="4069557" y="294161"/>
                  <a:pt x="4066380" y="284428"/>
                  <a:pt x="4069083" y="276906"/>
                </a:cubicBezTo>
                <a:cubicBezTo>
                  <a:pt x="4071786" y="269385"/>
                  <a:pt x="4073590" y="257192"/>
                  <a:pt x="4074493" y="240328"/>
                </a:cubicBezTo>
                <a:cubicBezTo>
                  <a:pt x="4064197" y="242121"/>
                  <a:pt x="4054955" y="243920"/>
                  <a:pt x="4046766" y="245727"/>
                </a:cubicBezTo>
                <a:cubicBezTo>
                  <a:pt x="4038578" y="247534"/>
                  <a:pt x="4030128" y="244365"/>
                  <a:pt x="4021416" y="236220"/>
                </a:cubicBezTo>
                <a:lnTo>
                  <a:pt x="4016217" y="227390"/>
                </a:lnTo>
                <a:lnTo>
                  <a:pt x="4010608" y="233746"/>
                </a:lnTo>
                <a:cubicBezTo>
                  <a:pt x="3996353" y="248459"/>
                  <a:pt x="3981163" y="259308"/>
                  <a:pt x="3965038" y="266291"/>
                </a:cubicBezTo>
                <a:cubicBezTo>
                  <a:pt x="3948912" y="273275"/>
                  <a:pt x="3949271" y="268206"/>
                  <a:pt x="3966113" y="251083"/>
                </a:cubicBezTo>
                <a:cubicBezTo>
                  <a:pt x="3982956" y="233961"/>
                  <a:pt x="4000526" y="212458"/>
                  <a:pt x="4018824" y="186574"/>
                </a:cubicBezTo>
                <a:cubicBezTo>
                  <a:pt x="4037123" y="160690"/>
                  <a:pt x="4052524" y="131816"/>
                  <a:pt x="4065029" y="99952"/>
                </a:cubicBezTo>
                <a:cubicBezTo>
                  <a:pt x="4046673" y="106233"/>
                  <a:pt x="4034093" y="109829"/>
                  <a:pt x="4027289" y="110739"/>
                </a:cubicBezTo>
                <a:cubicBezTo>
                  <a:pt x="4020484" y="111650"/>
                  <a:pt x="4011353" y="108165"/>
                  <a:pt x="3999895" y="100285"/>
                </a:cubicBezTo>
                <a:cubicBezTo>
                  <a:pt x="3988438" y="92405"/>
                  <a:pt x="3990219" y="87899"/>
                  <a:pt x="4005241" y="86766"/>
                </a:cubicBezTo>
                <a:cubicBezTo>
                  <a:pt x="4020262" y="85633"/>
                  <a:pt x="4043346" y="81697"/>
                  <a:pt x="4074493" y="74957"/>
                </a:cubicBezTo>
                <a:cubicBezTo>
                  <a:pt x="4074493" y="44025"/>
                  <a:pt x="4070668" y="23110"/>
                  <a:pt x="4063017" y="12211"/>
                </a:cubicBezTo>
                <a:cubicBezTo>
                  <a:pt x="4059192" y="6762"/>
                  <a:pt x="4059622" y="3602"/>
                  <a:pt x="4064305" y="2731"/>
                </a:cubicBezTo>
                <a:close/>
                <a:moveTo>
                  <a:pt x="2293989" y="2682"/>
                </a:moveTo>
                <a:cubicBezTo>
                  <a:pt x="2304385" y="3629"/>
                  <a:pt x="2313183" y="5916"/>
                  <a:pt x="2320382" y="9544"/>
                </a:cubicBezTo>
                <a:cubicBezTo>
                  <a:pt x="2327581" y="13172"/>
                  <a:pt x="2330618" y="19475"/>
                  <a:pt x="2329492" y="28452"/>
                </a:cubicBezTo>
                <a:cubicBezTo>
                  <a:pt x="2328366" y="37429"/>
                  <a:pt x="2324143" y="40931"/>
                  <a:pt x="2316822" y="38959"/>
                </a:cubicBezTo>
                <a:cubicBezTo>
                  <a:pt x="2309501" y="36988"/>
                  <a:pt x="2301274" y="31434"/>
                  <a:pt x="2292139" y="22300"/>
                </a:cubicBezTo>
                <a:cubicBezTo>
                  <a:pt x="2282976" y="8275"/>
                  <a:pt x="2283592" y="1736"/>
                  <a:pt x="2293989" y="2682"/>
                </a:cubicBezTo>
                <a:close/>
                <a:moveTo>
                  <a:pt x="1954258" y="2309"/>
                </a:moveTo>
                <a:cubicBezTo>
                  <a:pt x="1958651" y="3103"/>
                  <a:pt x="1964939" y="5593"/>
                  <a:pt x="1973120" y="9781"/>
                </a:cubicBezTo>
                <a:cubicBezTo>
                  <a:pt x="1989482" y="18155"/>
                  <a:pt x="1994311" y="24207"/>
                  <a:pt x="1987607" y="27935"/>
                </a:cubicBezTo>
                <a:cubicBezTo>
                  <a:pt x="1980903" y="31664"/>
                  <a:pt x="1963275" y="38744"/>
                  <a:pt x="1934724" y="49177"/>
                </a:cubicBezTo>
                <a:cubicBezTo>
                  <a:pt x="1906173" y="59609"/>
                  <a:pt x="1887000" y="65055"/>
                  <a:pt x="1877205" y="65514"/>
                </a:cubicBezTo>
                <a:cubicBezTo>
                  <a:pt x="1867411" y="65973"/>
                  <a:pt x="1868895" y="62664"/>
                  <a:pt x="1881658" y="55587"/>
                </a:cubicBezTo>
                <a:cubicBezTo>
                  <a:pt x="1894421" y="48510"/>
                  <a:pt x="1906502" y="41462"/>
                  <a:pt x="1917903" y="34442"/>
                </a:cubicBezTo>
                <a:cubicBezTo>
                  <a:pt x="1929303" y="27423"/>
                  <a:pt x="1936789" y="22128"/>
                  <a:pt x="1940359" y="18557"/>
                </a:cubicBezTo>
                <a:cubicBezTo>
                  <a:pt x="1943414" y="14728"/>
                  <a:pt x="1945547" y="10214"/>
                  <a:pt x="1946759" y="5016"/>
                </a:cubicBezTo>
                <a:cubicBezTo>
                  <a:pt x="1947365" y="2417"/>
                  <a:pt x="1949864" y="1514"/>
                  <a:pt x="1954258" y="2309"/>
                </a:cubicBezTo>
                <a:close/>
                <a:moveTo>
                  <a:pt x="5554658" y="1844"/>
                </a:moveTo>
                <a:cubicBezTo>
                  <a:pt x="5557537" y="1892"/>
                  <a:pt x="5561120" y="2290"/>
                  <a:pt x="5565408" y="3037"/>
                </a:cubicBezTo>
                <a:cubicBezTo>
                  <a:pt x="5582558" y="6027"/>
                  <a:pt x="5589761" y="10741"/>
                  <a:pt x="5587015" y="17180"/>
                </a:cubicBezTo>
                <a:cubicBezTo>
                  <a:pt x="5584269" y="23619"/>
                  <a:pt x="5582494" y="31807"/>
                  <a:pt x="5581691" y="41745"/>
                </a:cubicBezTo>
                <a:cubicBezTo>
                  <a:pt x="5586925" y="41014"/>
                  <a:pt x="5593346" y="39257"/>
                  <a:pt x="5600953" y="36475"/>
                </a:cubicBezTo>
                <a:cubicBezTo>
                  <a:pt x="5608561" y="33693"/>
                  <a:pt x="5615799" y="35912"/>
                  <a:pt x="5622669" y="43132"/>
                </a:cubicBezTo>
                <a:cubicBezTo>
                  <a:pt x="5629537" y="50353"/>
                  <a:pt x="5627455" y="55092"/>
                  <a:pt x="5616419" y="57351"/>
                </a:cubicBezTo>
                <a:cubicBezTo>
                  <a:pt x="5605384" y="59609"/>
                  <a:pt x="5593472" y="61943"/>
                  <a:pt x="5580680" y="64352"/>
                </a:cubicBezTo>
                <a:cubicBezTo>
                  <a:pt x="5580450" y="65026"/>
                  <a:pt x="5580336" y="68740"/>
                  <a:pt x="5580336" y="75495"/>
                </a:cubicBezTo>
                <a:cubicBezTo>
                  <a:pt x="5585126" y="73716"/>
                  <a:pt x="5590496" y="72827"/>
                  <a:pt x="5596447" y="72827"/>
                </a:cubicBezTo>
                <a:cubicBezTo>
                  <a:pt x="5603244" y="72827"/>
                  <a:pt x="5608106" y="74681"/>
                  <a:pt x="5611031" y="78388"/>
                </a:cubicBezTo>
                <a:cubicBezTo>
                  <a:pt x="5613956" y="82095"/>
                  <a:pt x="5612010" y="85698"/>
                  <a:pt x="5605191" y="89197"/>
                </a:cubicBezTo>
                <a:cubicBezTo>
                  <a:pt x="5598372" y="92696"/>
                  <a:pt x="5589958" y="95220"/>
                  <a:pt x="5579949" y="96768"/>
                </a:cubicBezTo>
                <a:cubicBezTo>
                  <a:pt x="5579303" y="103193"/>
                  <a:pt x="5578981" y="107803"/>
                  <a:pt x="5578981" y="110599"/>
                </a:cubicBezTo>
                <a:cubicBezTo>
                  <a:pt x="5601739" y="107057"/>
                  <a:pt x="5618237" y="103695"/>
                  <a:pt x="5628477" y="100511"/>
                </a:cubicBezTo>
                <a:cubicBezTo>
                  <a:pt x="5638715" y="97328"/>
                  <a:pt x="5648427" y="97464"/>
                  <a:pt x="5657612" y="100920"/>
                </a:cubicBezTo>
                <a:cubicBezTo>
                  <a:pt x="5666796" y="104376"/>
                  <a:pt x="5672636" y="109578"/>
                  <a:pt x="5675132" y="116526"/>
                </a:cubicBezTo>
                <a:cubicBezTo>
                  <a:pt x="5677627" y="123473"/>
                  <a:pt x="5671669" y="126721"/>
                  <a:pt x="5657257" y="126270"/>
                </a:cubicBezTo>
                <a:cubicBezTo>
                  <a:pt x="5642845" y="125818"/>
                  <a:pt x="5628810" y="126037"/>
                  <a:pt x="5615150" y="126926"/>
                </a:cubicBezTo>
                <a:cubicBezTo>
                  <a:pt x="5601491" y="127815"/>
                  <a:pt x="5586972" y="129615"/>
                  <a:pt x="5571592" y="132325"/>
                </a:cubicBezTo>
                <a:cubicBezTo>
                  <a:pt x="5556212" y="135035"/>
                  <a:pt x="5541374" y="138179"/>
                  <a:pt x="5527076" y="141757"/>
                </a:cubicBezTo>
                <a:cubicBezTo>
                  <a:pt x="5512779" y="145335"/>
                  <a:pt x="5502909" y="148035"/>
                  <a:pt x="5497467" y="149856"/>
                </a:cubicBezTo>
                <a:cubicBezTo>
                  <a:pt x="5492025" y="151677"/>
                  <a:pt x="5484203" y="148519"/>
                  <a:pt x="5473999" y="140381"/>
                </a:cubicBezTo>
                <a:cubicBezTo>
                  <a:pt x="5463796" y="132242"/>
                  <a:pt x="5465019" y="128173"/>
                  <a:pt x="5477667" y="128173"/>
                </a:cubicBezTo>
                <a:cubicBezTo>
                  <a:pt x="5487289" y="128173"/>
                  <a:pt x="5513360" y="123922"/>
                  <a:pt x="5555879" y="115418"/>
                </a:cubicBezTo>
                <a:lnTo>
                  <a:pt x="5555879" y="99952"/>
                </a:lnTo>
                <a:cubicBezTo>
                  <a:pt x="5550099" y="102648"/>
                  <a:pt x="5544729" y="103996"/>
                  <a:pt x="5539767" y="103996"/>
                </a:cubicBezTo>
                <a:cubicBezTo>
                  <a:pt x="5535551" y="103996"/>
                  <a:pt x="5529758" y="101830"/>
                  <a:pt x="5522387" y="97500"/>
                </a:cubicBezTo>
                <a:cubicBezTo>
                  <a:pt x="5515016" y="93169"/>
                  <a:pt x="5515923" y="90011"/>
                  <a:pt x="5525108" y="88024"/>
                </a:cubicBezTo>
                <a:cubicBezTo>
                  <a:pt x="5534293" y="86038"/>
                  <a:pt x="5544550" y="83540"/>
                  <a:pt x="5555879" y="80528"/>
                </a:cubicBezTo>
                <a:lnTo>
                  <a:pt x="5555879" y="66202"/>
                </a:lnTo>
                <a:cubicBezTo>
                  <a:pt x="5548508" y="68869"/>
                  <a:pt x="5541563" y="70662"/>
                  <a:pt x="5535046" y="71580"/>
                </a:cubicBezTo>
                <a:cubicBezTo>
                  <a:pt x="5528528" y="72498"/>
                  <a:pt x="5521373" y="69698"/>
                  <a:pt x="5513578" y="63180"/>
                </a:cubicBezTo>
                <a:cubicBezTo>
                  <a:pt x="5505785" y="56662"/>
                  <a:pt x="5508273" y="52830"/>
                  <a:pt x="5521042" y="51683"/>
                </a:cubicBezTo>
                <a:cubicBezTo>
                  <a:pt x="5533813" y="50536"/>
                  <a:pt x="5545425" y="48843"/>
                  <a:pt x="5555879" y="46606"/>
                </a:cubicBezTo>
                <a:cubicBezTo>
                  <a:pt x="5555879" y="30975"/>
                  <a:pt x="5553179" y="19059"/>
                  <a:pt x="5547780" y="10856"/>
                </a:cubicBezTo>
                <a:cubicBezTo>
                  <a:pt x="5543731" y="4704"/>
                  <a:pt x="5546023" y="1700"/>
                  <a:pt x="5554658" y="1844"/>
                </a:cubicBezTo>
                <a:close/>
                <a:moveTo>
                  <a:pt x="2246528" y="1763"/>
                </a:moveTo>
                <a:cubicBezTo>
                  <a:pt x="2248072" y="1811"/>
                  <a:pt x="2249911" y="2200"/>
                  <a:pt x="2252044" y="2930"/>
                </a:cubicBezTo>
                <a:cubicBezTo>
                  <a:pt x="2260576" y="5848"/>
                  <a:pt x="2267126" y="9583"/>
                  <a:pt x="2271694" y="14136"/>
                </a:cubicBezTo>
                <a:cubicBezTo>
                  <a:pt x="2276261" y="18690"/>
                  <a:pt x="2276290" y="22934"/>
                  <a:pt x="2271780" y="26871"/>
                </a:cubicBezTo>
                <a:cubicBezTo>
                  <a:pt x="2267270" y="30807"/>
                  <a:pt x="2256475" y="42204"/>
                  <a:pt x="2239396" y="61061"/>
                </a:cubicBezTo>
                <a:cubicBezTo>
                  <a:pt x="2249305" y="70411"/>
                  <a:pt x="2253359" y="79069"/>
                  <a:pt x="2251560" y="87035"/>
                </a:cubicBezTo>
                <a:cubicBezTo>
                  <a:pt x="2249760" y="95001"/>
                  <a:pt x="2248860" y="114550"/>
                  <a:pt x="2248860" y="145683"/>
                </a:cubicBezTo>
                <a:cubicBezTo>
                  <a:pt x="2265309" y="145740"/>
                  <a:pt x="2282796" y="144163"/>
                  <a:pt x="2301324" y="140951"/>
                </a:cubicBezTo>
                <a:lnTo>
                  <a:pt x="2301324" y="125592"/>
                </a:lnTo>
                <a:cubicBezTo>
                  <a:pt x="2297524" y="126496"/>
                  <a:pt x="2293050" y="127399"/>
                  <a:pt x="2287902" y="128302"/>
                </a:cubicBezTo>
                <a:cubicBezTo>
                  <a:pt x="2282754" y="129206"/>
                  <a:pt x="2276957" y="126833"/>
                  <a:pt x="2270510" y="121183"/>
                </a:cubicBezTo>
                <a:cubicBezTo>
                  <a:pt x="2264065" y="115533"/>
                  <a:pt x="2264763" y="112374"/>
                  <a:pt x="2272608" y="111707"/>
                </a:cubicBezTo>
                <a:cubicBezTo>
                  <a:pt x="2280452" y="111040"/>
                  <a:pt x="2290024" y="109581"/>
                  <a:pt x="2301324" y="107330"/>
                </a:cubicBezTo>
                <a:lnTo>
                  <a:pt x="2301324" y="95908"/>
                </a:lnTo>
                <a:cubicBezTo>
                  <a:pt x="2297280" y="96811"/>
                  <a:pt x="2292584" y="97937"/>
                  <a:pt x="2287235" y="99285"/>
                </a:cubicBezTo>
                <a:cubicBezTo>
                  <a:pt x="2281886" y="100633"/>
                  <a:pt x="2275476" y="98564"/>
                  <a:pt x="2268004" y="93079"/>
                </a:cubicBezTo>
                <a:cubicBezTo>
                  <a:pt x="2260533" y="87594"/>
                  <a:pt x="2261394" y="84210"/>
                  <a:pt x="2270586" y="82926"/>
                </a:cubicBezTo>
                <a:cubicBezTo>
                  <a:pt x="2279778" y="81643"/>
                  <a:pt x="2290024" y="79876"/>
                  <a:pt x="2301324" y="77624"/>
                </a:cubicBezTo>
                <a:cubicBezTo>
                  <a:pt x="2301324" y="74096"/>
                  <a:pt x="2300464" y="69845"/>
                  <a:pt x="2298743" y="64869"/>
                </a:cubicBezTo>
                <a:cubicBezTo>
                  <a:pt x="2290841" y="66661"/>
                  <a:pt x="2283965" y="67783"/>
                  <a:pt x="2278114" y="68235"/>
                </a:cubicBezTo>
                <a:cubicBezTo>
                  <a:pt x="2272264" y="68687"/>
                  <a:pt x="2266122" y="66385"/>
                  <a:pt x="2259691" y="61330"/>
                </a:cubicBezTo>
                <a:cubicBezTo>
                  <a:pt x="2253259" y="56275"/>
                  <a:pt x="2254855" y="53117"/>
                  <a:pt x="2264477" y="51855"/>
                </a:cubicBezTo>
                <a:cubicBezTo>
                  <a:pt x="2274099" y="50593"/>
                  <a:pt x="2289633" y="47728"/>
                  <a:pt x="2311079" y="43261"/>
                </a:cubicBezTo>
                <a:cubicBezTo>
                  <a:pt x="2332525" y="38794"/>
                  <a:pt x="2347686" y="34951"/>
                  <a:pt x="2356562" y="31732"/>
                </a:cubicBezTo>
                <a:cubicBezTo>
                  <a:pt x="2365439" y="28513"/>
                  <a:pt x="2373326" y="30262"/>
                  <a:pt x="2380224" y="36980"/>
                </a:cubicBezTo>
                <a:cubicBezTo>
                  <a:pt x="2387122" y="43699"/>
                  <a:pt x="2384390" y="48438"/>
                  <a:pt x="2372028" y="51199"/>
                </a:cubicBezTo>
                <a:cubicBezTo>
                  <a:pt x="2359667" y="53959"/>
                  <a:pt x="2342903" y="56938"/>
                  <a:pt x="2321737" y="60136"/>
                </a:cubicBezTo>
                <a:cubicBezTo>
                  <a:pt x="2327144" y="60566"/>
                  <a:pt x="2329847" y="62567"/>
                  <a:pt x="2329847" y="66138"/>
                </a:cubicBezTo>
                <a:cubicBezTo>
                  <a:pt x="2329847" y="68059"/>
                  <a:pt x="2329395" y="69830"/>
                  <a:pt x="2328491" y="71451"/>
                </a:cubicBezTo>
                <a:cubicBezTo>
                  <a:pt x="2330542" y="71508"/>
                  <a:pt x="2336246" y="70171"/>
                  <a:pt x="2345603" y="67439"/>
                </a:cubicBezTo>
                <a:cubicBezTo>
                  <a:pt x="2354960" y="64707"/>
                  <a:pt x="2362320" y="66801"/>
                  <a:pt x="2367683" y="73720"/>
                </a:cubicBezTo>
                <a:cubicBezTo>
                  <a:pt x="2373046" y="80639"/>
                  <a:pt x="2370204" y="84938"/>
                  <a:pt x="2359154" y="86615"/>
                </a:cubicBezTo>
                <a:cubicBezTo>
                  <a:pt x="2348105" y="88293"/>
                  <a:pt x="2337791" y="90236"/>
                  <a:pt x="2328212" y="92445"/>
                </a:cubicBezTo>
                <a:lnTo>
                  <a:pt x="2327136" y="103845"/>
                </a:lnTo>
                <a:cubicBezTo>
                  <a:pt x="2331668" y="102153"/>
                  <a:pt x="2338200" y="99930"/>
                  <a:pt x="2346732" y="97177"/>
                </a:cubicBezTo>
                <a:cubicBezTo>
                  <a:pt x="2355265" y="94424"/>
                  <a:pt x="2362005" y="96195"/>
                  <a:pt x="2366952" y="102490"/>
                </a:cubicBezTo>
                <a:cubicBezTo>
                  <a:pt x="2371899" y="108785"/>
                  <a:pt x="2369598" y="113088"/>
                  <a:pt x="2360047" y="115396"/>
                </a:cubicBezTo>
                <a:cubicBezTo>
                  <a:pt x="2350497" y="117705"/>
                  <a:pt x="2339433" y="120028"/>
                  <a:pt x="2326857" y="122366"/>
                </a:cubicBezTo>
                <a:lnTo>
                  <a:pt x="2325781" y="134885"/>
                </a:lnTo>
                <a:cubicBezTo>
                  <a:pt x="2341326" y="133164"/>
                  <a:pt x="2353494" y="131160"/>
                  <a:pt x="2362284" y="128873"/>
                </a:cubicBezTo>
                <a:cubicBezTo>
                  <a:pt x="2371075" y="126585"/>
                  <a:pt x="2379787" y="129744"/>
                  <a:pt x="2388419" y="138348"/>
                </a:cubicBezTo>
                <a:cubicBezTo>
                  <a:pt x="2397052" y="146952"/>
                  <a:pt x="2394148" y="151254"/>
                  <a:pt x="2379708" y="151254"/>
                </a:cubicBezTo>
                <a:cubicBezTo>
                  <a:pt x="2368350" y="151254"/>
                  <a:pt x="2355967" y="152147"/>
                  <a:pt x="2342559" y="153932"/>
                </a:cubicBezTo>
                <a:cubicBezTo>
                  <a:pt x="2329151" y="155717"/>
                  <a:pt x="2313212" y="156947"/>
                  <a:pt x="2294742" y="157621"/>
                </a:cubicBezTo>
                <a:cubicBezTo>
                  <a:pt x="2308236" y="158553"/>
                  <a:pt x="2314309" y="161188"/>
                  <a:pt x="2312961" y="165526"/>
                </a:cubicBezTo>
                <a:cubicBezTo>
                  <a:pt x="2311613" y="169864"/>
                  <a:pt x="2310939" y="174499"/>
                  <a:pt x="2310939" y="179433"/>
                </a:cubicBezTo>
                <a:cubicBezTo>
                  <a:pt x="2355236" y="175001"/>
                  <a:pt x="2382633" y="171194"/>
                  <a:pt x="2393130" y="168011"/>
                </a:cubicBezTo>
                <a:cubicBezTo>
                  <a:pt x="2403627" y="164827"/>
                  <a:pt x="2413249" y="166566"/>
                  <a:pt x="2421997" y="173227"/>
                </a:cubicBezTo>
                <a:cubicBezTo>
                  <a:pt x="2430745" y="179888"/>
                  <a:pt x="2433286" y="184398"/>
                  <a:pt x="2429622" y="186757"/>
                </a:cubicBezTo>
                <a:cubicBezTo>
                  <a:pt x="2425959" y="189116"/>
                  <a:pt x="2419039" y="190761"/>
                  <a:pt x="2408865" y="191693"/>
                </a:cubicBezTo>
                <a:cubicBezTo>
                  <a:pt x="2398690" y="192626"/>
                  <a:pt x="2385565" y="193314"/>
                  <a:pt x="2369490" y="193758"/>
                </a:cubicBezTo>
                <a:cubicBezTo>
                  <a:pt x="2353415" y="194203"/>
                  <a:pt x="2333898" y="195874"/>
                  <a:pt x="2310939" y="198770"/>
                </a:cubicBezTo>
                <a:cubicBezTo>
                  <a:pt x="2327316" y="211734"/>
                  <a:pt x="2345420" y="223726"/>
                  <a:pt x="2365253" y="234746"/>
                </a:cubicBezTo>
                <a:cubicBezTo>
                  <a:pt x="2385085" y="245767"/>
                  <a:pt x="2407538" y="254005"/>
                  <a:pt x="2432612" y="259462"/>
                </a:cubicBezTo>
                <a:cubicBezTo>
                  <a:pt x="2457686" y="264918"/>
                  <a:pt x="2465609" y="269159"/>
                  <a:pt x="2456381" y="272185"/>
                </a:cubicBezTo>
                <a:cubicBezTo>
                  <a:pt x="2447153" y="275211"/>
                  <a:pt x="2431347" y="277857"/>
                  <a:pt x="2408962" y="280122"/>
                </a:cubicBezTo>
                <a:cubicBezTo>
                  <a:pt x="2386577" y="282388"/>
                  <a:pt x="2369906" y="278075"/>
                  <a:pt x="2358950" y="267184"/>
                </a:cubicBezTo>
                <a:cubicBezTo>
                  <a:pt x="2347994" y="256292"/>
                  <a:pt x="2331539" y="236994"/>
                  <a:pt x="2309584" y="209289"/>
                </a:cubicBezTo>
                <a:cubicBezTo>
                  <a:pt x="2311362" y="260010"/>
                  <a:pt x="2310498" y="291587"/>
                  <a:pt x="2306992" y="304020"/>
                </a:cubicBezTo>
                <a:cubicBezTo>
                  <a:pt x="2303486" y="316453"/>
                  <a:pt x="2297843" y="317375"/>
                  <a:pt x="2290063" y="306784"/>
                </a:cubicBezTo>
                <a:cubicBezTo>
                  <a:pt x="2282284" y="296194"/>
                  <a:pt x="2279968" y="285550"/>
                  <a:pt x="2283115" y="274852"/>
                </a:cubicBezTo>
                <a:cubicBezTo>
                  <a:pt x="2286263" y="264154"/>
                  <a:pt x="2287837" y="242752"/>
                  <a:pt x="2287837" y="210644"/>
                </a:cubicBezTo>
                <a:cubicBezTo>
                  <a:pt x="2278989" y="225171"/>
                  <a:pt x="2264950" y="239758"/>
                  <a:pt x="2245720" y="254407"/>
                </a:cubicBezTo>
                <a:cubicBezTo>
                  <a:pt x="2226490" y="269055"/>
                  <a:pt x="2205306" y="280043"/>
                  <a:pt x="2182168" y="287371"/>
                </a:cubicBezTo>
                <a:cubicBezTo>
                  <a:pt x="2159030" y="294699"/>
                  <a:pt x="2155509" y="292874"/>
                  <a:pt x="2171606" y="281897"/>
                </a:cubicBezTo>
                <a:cubicBezTo>
                  <a:pt x="2187703" y="270919"/>
                  <a:pt x="2204252" y="259397"/>
                  <a:pt x="2221252" y="247330"/>
                </a:cubicBezTo>
                <a:cubicBezTo>
                  <a:pt x="2238252" y="235263"/>
                  <a:pt x="2255048" y="220331"/>
                  <a:pt x="2271640" y="202535"/>
                </a:cubicBezTo>
                <a:cubicBezTo>
                  <a:pt x="2230942" y="207898"/>
                  <a:pt x="2205169" y="212390"/>
                  <a:pt x="2194321" y="216011"/>
                </a:cubicBezTo>
                <a:cubicBezTo>
                  <a:pt x="2183473" y="219632"/>
                  <a:pt x="2172050" y="216688"/>
                  <a:pt x="2160055" y="207181"/>
                </a:cubicBezTo>
                <a:cubicBezTo>
                  <a:pt x="2148059" y="197673"/>
                  <a:pt x="2149874" y="193378"/>
                  <a:pt x="2165497" y="194296"/>
                </a:cubicBezTo>
                <a:cubicBezTo>
                  <a:pt x="2181121" y="195214"/>
                  <a:pt x="2221449" y="191349"/>
                  <a:pt x="2286482" y="182702"/>
                </a:cubicBezTo>
                <a:cubicBezTo>
                  <a:pt x="2285621" y="175102"/>
                  <a:pt x="2283556" y="167767"/>
                  <a:pt x="2280287" y="160697"/>
                </a:cubicBezTo>
                <a:cubicBezTo>
                  <a:pt x="2263452" y="165200"/>
                  <a:pt x="2252718" y="165652"/>
                  <a:pt x="2248086" y="162052"/>
                </a:cubicBezTo>
                <a:cubicBezTo>
                  <a:pt x="2244917" y="184538"/>
                  <a:pt x="2239277" y="190496"/>
                  <a:pt x="2231168" y="179927"/>
                </a:cubicBezTo>
                <a:cubicBezTo>
                  <a:pt x="2223059" y="169359"/>
                  <a:pt x="2220578" y="158499"/>
                  <a:pt x="2223726" y="147350"/>
                </a:cubicBezTo>
                <a:cubicBezTo>
                  <a:pt x="2226873" y="136200"/>
                  <a:pt x="2228447" y="122624"/>
                  <a:pt x="2228447" y="106620"/>
                </a:cubicBezTo>
                <a:cubicBezTo>
                  <a:pt x="2228447" y="89942"/>
                  <a:pt x="2227730" y="77825"/>
                  <a:pt x="2226296" y="70268"/>
                </a:cubicBezTo>
                <a:cubicBezTo>
                  <a:pt x="2211210" y="86128"/>
                  <a:pt x="2197673" y="96166"/>
                  <a:pt x="2185685" y="100382"/>
                </a:cubicBezTo>
                <a:cubicBezTo>
                  <a:pt x="2173696" y="104598"/>
                  <a:pt x="2173230" y="101031"/>
                  <a:pt x="2184286" y="89681"/>
                </a:cubicBezTo>
                <a:cubicBezTo>
                  <a:pt x="2195343" y="78330"/>
                  <a:pt x="2207715" y="64299"/>
                  <a:pt x="2221402" y="47585"/>
                </a:cubicBezTo>
                <a:cubicBezTo>
                  <a:pt x="2235090" y="30872"/>
                  <a:pt x="2241486" y="18521"/>
                  <a:pt x="2240590" y="10534"/>
                </a:cubicBezTo>
                <a:cubicBezTo>
                  <a:pt x="2239917" y="4543"/>
                  <a:pt x="2241897" y="1620"/>
                  <a:pt x="2246528" y="1763"/>
                </a:cubicBezTo>
                <a:close/>
                <a:moveTo>
                  <a:pt x="6498886" y="22"/>
                </a:moveTo>
                <a:cubicBezTo>
                  <a:pt x="6500582" y="-78"/>
                  <a:pt x="6502806" y="167"/>
                  <a:pt x="6505556" y="757"/>
                </a:cubicBezTo>
                <a:cubicBezTo>
                  <a:pt x="6516554" y="3116"/>
                  <a:pt x="6525803" y="6382"/>
                  <a:pt x="6533304" y="10555"/>
                </a:cubicBezTo>
                <a:cubicBezTo>
                  <a:pt x="6540803" y="14728"/>
                  <a:pt x="6542302" y="21152"/>
                  <a:pt x="6537800" y="29828"/>
                </a:cubicBezTo>
                <a:cubicBezTo>
                  <a:pt x="6533296" y="38504"/>
                  <a:pt x="6531045" y="59125"/>
                  <a:pt x="6531045" y="91692"/>
                </a:cubicBezTo>
                <a:cubicBezTo>
                  <a:pt x="6538272" y="89096"/>
                  <a:pt x="6546026" y="87099"/>
                  <a:pt x="6554308" y="85701"/>
                </a:cubicBezTo>
                <a:cubicBezTo>
                  <a:pt x="6562590" y="84303"/>
                  <a:pt x="6567308" y="86382"/>
                  <a:pt x="6568462" y="91939"/>
                </a:cubicBezTo>
                <a:cubicBezTo>
                  <a:pt x="6569616" y="97496"/>
                  <a:pt x="6567336" y="102411"/>
                  <a:pt x="6561622" y="106685"/>
                </a:cubicBezTo>
                <a:cubicBezTo>
                  <a:pt x="6555907" y="110958"/>
                  <a:pt x="6545715" y="115533"/>
                  <a:pt x="6531045" y="120408"/>
                </a:cubicBezTo>
                <a:lnTo>
                  <a:pt x="6531045" y="154416"/>
                </a:lnTo>
                <a:cubicBezTo>
                  <a:pt x="6547436" y="156997"/>
                  <a:pt x="6557158" y="161109"/>
                  <a:pt x="6560213" y="166752"/>
                </a:cubicBezTo>
                <a:cubicBezTo>
                  <a:pt x="6563268" y="172395"/>
                  <a:pt x="6564156" y="178422"/>
                  <a:pt x="6562880" y="184832"/>
                </a:cubicBezTo>
                <a:cubicBezTo>
                  <a:pt x="6561604" y="191242"/>
                  <a:pt x="6557560" y="192966"/>
                  <a:pt x="6550748" y="190005"/>
                </a:cubicBezTo>
                <a:cubicBezTo>
                  <a:pt x="6543936" y="187044"/>
                  <a:pt x="6537246" y="180422"/>
                  <a:pt x="6530680" y="170140"/>
                </a:cubicBezTo>
                <a:cubicBezTo>
                  <a:pt x="6530034" y="193930"/>
                  <a:pt x="6529712" y="216402"/>
                  <a:pt x="6529712" y="237553"/>
                </a:cubicBezTo>
                <a:cubicBezTo>
                  <a:pt x="6529712" y="256454"/>
                  <a:pt x="6528524" y="273791"/>
                  <a:pt x="6526151" y="289565"/>
                </a:cubicBezTo>
                <a:cubicBezTo>
                  <a:pt x="6523778" y="305340"/>
                  <a:pt x="6518124" y="306110"/>
                  <a:pt x="6509190" y="291878"/>
                </a:cubicBezTo>
                <a:cubicBezTo>
                  <a:pt x="6500256" y="277645"/>
                  <a:pt x="6497145" y="264943"/>
                  <a:pt x="6499855" y="253772"/>
                </a:cubicBezTo>
                <a:cubicBezTo>
                  <a:pt x="6502566" y="242601"/>
                  <a:pt x="6504590" y="230096"/>
                  <a:pt x="6505932" y="216258"/>
                </a:cubicBezTo>
                <a:cubicBezTo>
                  <a:pt x="6507272" y="202420"/>
                  <a:pt x="6507943" y="182100"/>
                  <a:pt x="6507943" y="155298"/>
                </a:cubicBezTo>
                <a:cubicBezTo>
                  <a:pt x="6497546" y="184968"/>
                  <a:pt x="6479650" y="208357"/>
                  <a:pt x="6454253" y="225465"/>
                </a:cubicBezTo>
                <a:cubicBezTo>
                  <a:pt x="6428856" y="242572"/>
                  <a:pt x="6422754" y="242816"/>
                  <a:pt x="6435948" y="226196"/>
                </a:cubicBezTo>
                <a:cubicBezTo>
                  <a:pt x="6449140" y="209576"/>
                  <a:pt x="6461792" y="192292"/>
                  <a:pt x="6473902" y="174345"/>
                </a:cubicBezTo>
                <a:cubicBezTo>
                  <a:pt x="6486013" y="156399"/>
                  <a:pt x="6495560" y="140599"/>
                  <a:pt x="6502544" y="126947"/>
                </a:cubicBezTo>
                <a:cubicBezTo>
                  <a:pt x="6497940" y="129557"/>
                  <a:pt x="6489020" y="132009"/>
                  <a:pt x="6475785" y="134304"/>
                </a:cubicBezTo>
                <a:cubicBezTo>
                  <a:pt x="6462548" y="136598"/>
                  <a:pt x="6451776" y="134763"/>
                  <a:pt x="6443466" y="128797"/>
                </a:cubicBezTo>
                <a:cubicBezTo>
                  <a:pt x="6435155" y="122832"/>
                  <a:pt x="6435980" y="119229"/>
                  <a:pt x="6445939" y="117988"/>
                </a:cubicBezTo>
                <a:cubicBezTo>
                  <a:pt x="6455898" y="116748"/>
                  <a:pt x="6476566" y="110614"/>
                  <a:pt x="6507943" y="99586"/>
                </a:cubicBezTo>
                <a:cubicBezTo>
                  <a:pt x="6507943" y="85461"/>
                  <a:pt x="6507724" y="69203"/>
                  <a:pt x="6507286" y="50812"/>
                </a:cubicBezTo>
                <a:cubicBezTo>
                  <a:pt x="6506849" y="32420"/>
                  <a:pt x="6503702" y="18890"/>
                  <a:pt x="6497844" y="10222"/>
                </a:cubicBezTo>
                <a:cubicBezTo>
                  <a:pt x="6493450" y="3720"/>
                  <a:pt x="6493798" y="320"/>
                  <a:pt x="6498886" y="2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624751" y="2438893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2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2650" y="2224684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2650" y="3640137"/>
            <a:ext cx="4705350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纸上得来终觉浅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,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绝知此事要躬行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49325" y="2363787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50950" y="2513012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036888" y="34194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393" b="90000" l="8197" r="90000">
                        <a14:foregroundMark x1="54262" y1="7869" x2="54262" y2="7869"/>
                        <a14:foregroundMark x1="67377" y1="7377" x2="67377" y2="7377"/>
                        <a14:foregroundMark x1="54262" y1="6557" x2="54262" y2="6557"/>
                        <a14:foregroundMark x1="8197" y1="81475" x2="8197" y2="8147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013576" y="836613"/>
            <a:ext cx="5852684" cy="585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矩形 153"/>
          <p:cNvSpPr/>
          <p:nvPr/>
        </p:nvSpPr>
        <p:spPr>
          <a:xfrm>
            <a:off x="6340089" y="3363529"/>
            <a:ext cx="230197" cy="1635432"/>
          </a:xfrm>
          <a:prstGeom prst="rect">
            <a:avLst/>
          </a:prstGeom>
          <a:solidFill>
            <a:srgbClr val="FF9F9F"/>
          </a:solidFill>
          <a:ln>
            <a:solidFill>
              <a:srgbClr val="FF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6" name="矩形 55"/>
          <p:cNvSpPr/>
          <p:nvPr/>
        </p:nvSpPr>
        <p:spPr>
          <a:xfrm>
            <a:off x="8623105" y="4611856"/>
            <a:ext cx="249233" cy="392482"/>
          </a:xfrm>
          <a:prstGeom prst="rect">
            <a:avLst/>
          </a:prstGeom>
          <a:solidFill>
            <a:srgbClr val="FF9F9F"/>
          </a:solidFill>
          <a:ln>
            <a:solidFill>
              <a:srgbClr val="FF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5" name="矩形 54"/>
          <p:cNvSpPr/>
          <p:nvPr/>
        </p:nvSpPr>
        <p:spPr>
          <a:xfrm>
            <a:off x="8051261" y="3769209"/>
            <a:ext cx="254873" cy="1243969"/>
          </a:xfrm>
          <a:prstGeom prst="rect">
            <a:avLst/>
          </a:prstGeom>
          <a:solidFill>
            <a:srgbClr val="FF9F9F"/>
          </a:solidFill>
          <a:ln>
            <a:solidFill>
              <a:srgbClr val="FF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4" name="矩形 53"/>
          <p:cNvSpPr/>
          <p:nvPr/>
        </p:nvSpPr>
        <p:spPr>
          <a:xfrm>
            <a:off x="7481796" y="4194129"/>
            <a:ext cx="248891" cy="810211"/>
          </a:xfrm>
          <a:prstGeom prst="rect">
            <a:avLst/>
          </a:prstGeom>
          <a:solidFill>
            <a:srgbClr val="FF9F9F"/>
          </a:solidFill>
          <a:ln>
            <a:solidFill>
              <a:srgbClr val="FF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3" name="矩形 52"/>
          <p:cNvSpPr/>
          <p:nvPr/>
        </p:nvSpPr>
        <p:spPr>
          <a:xfrm>
            <a:off x="6907634" y="4183863"/>
            <a:ext cx="236810" cy="810212"/>
          </a:xfrm>
          <a:prstGeom prst="rect">
            <a:avLst/>
          </a:prstGeom>
          <a:solidFill>
            <a:srgbClr val="FF9F9F"/>
          </a:solidFill>
          <a:ln>
            <a:solidFill>
              <a:srgbClr val="FF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56" name="任意多边形: 形状 155"/>
          <p:cNvSpPr>
            <a:spLocks noChangeArrowheads="1"/>
          </p:cNvSpPr>
          <p:nvPr/>
        </p:nvSpPr>
        <p:spPr bwMode="auto">
          <a:xfrm>
            <a:off x="2524163" y="1591573"/>
            <a:ext cx="7607659" cy="327964"/>
          </a:xfrm>
          <a:custGeom>
            <a:avLst/>
            <a:gdLst/>
            <a:ahLst/>
            <a:cxnLst/>
            <a:rect l="l" t="t" r="r" b="b"/>
            <a:pathLst>
              <a:path w="7607659" h="327964">
                <a:moveTo>
                  <a:pt x="4472077" y="259805"/>
                </a:moveTo>
                <a:cubicBezTo>
                  <a:pt x="4468858" y="259167"/>
                  <a:pt x="4462412" y="259296"/>
                  <a:pt x="4452739" y="260192"/>
                </a:cubicBezTo>
                <a:cubicBezTo>
                  <a:pt x="4443067" y="261088"/>
                  <a:pt x="4422829" y="263193"/>
                  <a:pt x="4392026" y="266505"/>
                </a:cubicBezTo>
                <a:cubicBezTo>
                  <a:pt x="4393833" y="281419"/>
                  <a:pt x="4394737" y="291407"/>
                  <a:pt x="4394737" y="296469"/>
                </a:cubicBezTo>
                <a:cubicBezTo>
                  <a:pt x="4425826" y="293816"/>
                  <a:pt x="4451581" y="291271"/>
                  <a:pt x="4472002" y="288833"/>
                </a:cubicBezTo>
                <a:cubicBezTo>
                  <a:pt x="4474382" y="279297"/>
                  <a:pt x="4475795" y="272234"/>
                  <a:pt x="4476239" y="267645"/>
                </a:cubicBezTo>
                <a:cubicBezTo>
                  <a:pt x="4476684" y="263056"/>
                  <a:pt x="4475296" y="260443"/>
                  <a:pt x="4472077" y="259805"/>
                </a:cubicBezTo>
                <a:close/>
                <a:moveTo>
                  <a:pt x="4483580" y="234151"/>
                </a:moveTo>
                <a:cubicBezTo>
                  <a:pt x="4487516" y="234418"/>
                  <a:pt x="4491849" y="235509"/>
                  <a:pt x="4496577" y="237423"/>
                </a:cubicBezTo>
                <a:cubicBezTo>
                  <a:pt x="4506035" y="241252"/>
                  <a:pt x="4513244" y="245959"/>
                  <a:pt x="4518206" y="251545"/>
                </a:cubicBezTo>
                <a:cubicBezTo>
                  <a:pt x="4523168" y="257130"/>
                  <a:pt x="4522544" y="262028"/>
                  <a:pt x="4516335" y="266236"/>
                </a:cubicBezTo>
                <a:cubicBezTo>
                  <a:pt x="4510125" y="270445"/>
                  <a:pt x="4503335" y="278788"/>
                  <a:pt x="4495964" y="291264"/>
                </a:cubicBezTo>
                <a:cubicBezTo>
                  <a:pt x="4504066" y="303840"/>
                  <a:pt x="4502041" y="309906"/>
                  <a:pt x="4489888" y="309461"/>
                </a:cubicBezTo>
                <a:cubicBezTo>
                  <a:pt x="4477734" y="309017"/>
                  <a:pt x="4446118" y="310530"/>
                  <a:pt x="4395038" y="314000"/>
                </a:cubicBezTo>
                <a:cubicBezTo>
                  <a:pt x="4389689" y="325816"/>
                  <a:pt x="4384925" y="327878"/>
                  <a:pt x="4380744" y="320184"/>
                </a:cubicBezTo>
                <a:cubicBezTo>
                  <a:pt x="4376564" y="312491"/>
                  <a:pt x="4373144" y="302212"/>
                  <a:pt x="4370484" y="289349"/>
                </a:cubicBezTo>
                <a:cubicBezTo>
                  <a:pt x="4367824" y="276486"/>
                  <a:pt x="4364199" y="266140"/>
                  <a:pt x="4359610" y="258310"/>
                </a:cubicBezTo>
                <a:cubicBezTo>
                  <a:pt x="4355021" y="250480"/>
                  <a:pt x="4356800" y="246565"/>
                  <a:pt x="4364945" y="246565"/>
                </a:cubicBezTo>
                <a:cubicBezTo>
                  <a:pt x="4371771" y="246565"/>
                  <a:pt x="4377156" y="247010"/>
                  <a:pt x="4381099" y="247899"/>
                </a:cubicBezTo>
                <a:cubicBezTo>
                  <a:pt x="4385043" y="248788"/>
                  <a:pt x="4393579" y="248569"/>
                  <a:pt x="4406707" y="247243"/>
                </a:cubicBezTo>
                <a:cubicBezTo>
                  <a:pt x="4419836" y="245916"/>
                  <a:pt x="4432588" y="244371"/>
                  <a:pt x="4444963" y="242607"/>
                </a:cubicBezTo>
                <a:cubicBezTo>
                  <a:pt x="4457339" y="240843"/>
                  <a:pt x="4466671" y="238581"/>
                  <a:pt x="4472959" y="235821"/>
                </a:cubicBezTo>
                <a:cubicBezTo>
                  <a:pt x="4476103" y="234441"/>
                  <a:pt x="4479643" y="233884"/>
                  <a:pt x="4483580" y="234151"/>
                </a:cubicBezTo>
                <a:close/>
                <a:moveTo>
                  <a:pt x="7562043" y="229723"/>
                </a:moveTo>
                <a:cubicBezTo>
                  <a:pt x="7558671" y="229913"/>
                  <a:pt x="7555391" y="231192"/>
                  <a:pt x="7552204" y="233562"/>
                </a:cubicBezTo>
                <a:cubicBezTo>
                  <a:pt x="7545830" y="238302"/>
                  <a:pt x="7542643" y="244618"/>
                  <a:pt x="7542643" y="252513"/>
                </a:cubicBezTo>
                <a:cubicBezTo>
                  <a:pt x="7542643" y="260407"/>
                  <a:pt x="7546192" y="266333"/>
                  <a:pt x="7553291" y="270291"/>
                </a:cubicBezTo>
                <a:cubicBezTo>
                  <a:pt x="7560389" y="274249"/>
                  <a:pt x="7567337" y="274048"/>
                  <a:pt x="7574134" y="269689"/>
                </a:cubicBezTo>
                <a:cubicBezTo>
                  <a:pt x="7580931" y="265315"/>
                  <a:pt x="7584125" y="259005"/>
                  <a:pt x="7583717" y="250760"/>
                </a:cubicBezTo>
                <a:cubicBezTo>
                  <a:pt x="7583308" y="242514"/>
                  <a:pt x="7579547" y="236402"/>
                  <a:pt x="7572435" y="232422"/>
                </a:cubicBezTo>
                <a:cubicBezTo>
                  <a:pt x="7568878" y="230432"/>
                  <a:pt x="7565414" y="229533"/>
                  <a:pt x="7562043" y="229723"/>
                </a:cubicBezTo>
                <a:close/>
                <a:moveTo>
                  <a:pt x="1901766" y="213605"/>
                </a:moveTo>
                <a:cubicBezTo>
                  <a:pt x="1902165" y="215355"/>
                  <a:pt x="1893411" y="222377"/>
                  <a:pt x="1875504" y="234670"/>
                </a:cubicBezTo>
                <a:cubicBezTo>
                  <a:pt x="1851627" y="251061"/>
                  <a:pt x="1836663" y="262114"/>
                  <a:pt x="1830612" y="267828"/>
                </a:cubicBezTo>
                <a:cubicBezTo>
                  <a:pt x="1824560" y="273543"/>
                  <a:pt x="1818046" y="274686"/>
                  <a:pt x="1811070" y="271259"/>
                </a:cubicBezTo>
                <a:cubicBezTo>
                  <a:pt x="1804093" y="267832"/>
                  <a:pt x="1797884" y="262472"/>
                  <a:pt x="1792442" y="255180"/>
                </a:cubicBezTo>
                <a:cubicBezTo>
                  <a:pt x="1787000" y="247888"/>
                  <a:pt x="1789717" y="243973"/>
                  <a:pt x="1800594" y="243435"/>
                </a:cubicBezTo>
                <a:cubicBezTo>
                  <a:pt x="1811471" y="242898"/>
                  <a:pt x="1828353" y="238083"/>
                  <a:pt x="1851240" y="228991"/>
                </a:cubicBezTo>
                <a:cubicBezTo>
                  <a:pt x="1873955" y="221090"/>
                  <a:pt x="1889647" y="215963"/>
                  <a:pt x="1898315" y="213611"/>
                </a:cubicBezTo>
                <a:cubicBezTo>
                  <a:pt x="1900483" y="213023"/>
                  <a:pt x="1901633" y="213021"/>
                  <a:pt x="1901766" y="213605"/>
                </a:cubicBezTo>
                <a:close/>
                <a:moveTo>
                  <a:pt x="6289181" y="207126"/>
                </a:moveTo>
                <a:cubicBezTo>
                  <a:pt x="6286471" y="206517"/>
                  <a:pt x="6279483" y="207097"/>
                  <a:pt x="6268219" y="208868"/>
                </a:cubicBezTo>
                <a:cubicBezTo>
                  <a:pt x="6256955" y="210639"/>
                  <a:pt x="6241507" y="212744"/>
                  <a:pt x="6221875" y="215182"/>
                </a:cubicBezTo>
                <a:cubicBezTo>
                  <a:pt x="6222735" y="230655"/>
                  <a:pt x="6223553" y="245604"/>
                  <a:pt x="6224327" y="260031"/>
                </a:cubicBezTo>
                <a:cubicBezTo>
                  <a:pt x="6240245" y="258281"/>
                  <a:pt x="6260673" y="255750"/>
                  <a:pt x="6285611" y="252437"/>
                </a:cubicBezTo>
                <a:cubicBezTo>
                  <a:pt x="6288908" y="237581"/>
                  <a:pt x="6291005" y="226467"/>
                  <a:pt x="6291902" y="219096"/>
                </a:cubicBezTo>
                <a:cubicBezTo>
                  <a:pt x="6292797" y="211726"/>
                  <a:pt x="6291891" y="207735"/>
                  <a:pt x="6289181" y="207126"/>
                </a:cubicBezTo>
                <a:close/>
                <a:moveTo>
                  <a:pt x="7564524" y="206803"/>
                </a:moveTo>
                <a:cubicBezTo>
                  <a:pt x="7570045" y="206925"/>
                  <a:pt x="7575689" y="208198"/>
                  <a:pt x="7581458" y="210621"/>
                </a:cubicBezTo>
                <a:cubicBezTo>
                  <a:pt x="7592995" y="215468"/>
                  <a:pt x="7600656" y="223148"/>
                  <a:pt x="7604442" y="233659"/>
                </a:cubicBezTo>
                <a:cubicBezTo>
                  <a:pt x="7608228" y="244170"/>
                  <a:pt x="7608673" y="254567"/>
                  <a:pt x="7605775" y="264849"/>
                </a:cubicBezTo>
                <a:cubicBezTo>
                  <a:pt x="7602879" y="275131"/>
                  <a:pt x="7597458" y="283000"/>
                  <a:pt x="7589514" y="288456"/>
                </a:cubicBezTo>
                <a:cubicBezTo>
                  <a:pt x="7581569" y="293913"/>
                  <a:pt x="7572130" y="296641"/>
                  <a:pt x="7561195" y="296641"/>
                </a:cubicBezTo>
                <a:cubicBezTo>
                  <a:pt x="7550261" y="296641"/>
                  <a:pt x="7540359" y="292203"/>
                  <a:pt x="7531489" y="283326"/>
                </a:cubicBezTo>
                <a:cubicBezTo>
                  <a:pt x="7522620" y="274450"/>
                  <a:pt x="7518185" y="264906"/>
                  <a:pt x="7518185" y="254696"/>
                </a:cubicBezTo>
                <a:cubicBezTo>
                  <a:pt x="7518185" y="244486"/>
                  <a:pt x="7520573" y="235555"/>
                  <a:pt x="7525349" y="227905"/>
                </a:cubicBezTo>
                <a:cubicBezTo>
                  <a:pt x="7530124" y="220254"/>
                  <a:pt x="7537785" y="214249"/>
                  <a:pt x="7548332" y="209890"/>
                </a:cubicBezTo>
                <a:cubicBezTo>
                  <a:pt x="7553605" y="207710"/>
                  <a:pt x="7559003" y="206681"/>
                  <a:pt x="7564524" y="206803"/>
                </a:cubicBezTo>
                <a:close/>
                <a:moveTo>
                  <a:pt x="1334204" y="204295"/>
                </a:moveTo>
                <a:cubicBezTo>
                  <a:pt x="1349164" y="204101"/>
                  <a:pt x="1360825" y="208723"/>
                  <a:pt x="1369187" y="218161"/>
                </a:cubicBezTo>
                <a:cubicBezTo>
                  <a:pt x="1380337" y="230744"/>
                  <a:pt x="1382338" y="237972"/>
                  <a:pt x="1375189" y="239843"/>
                </a:cubicBezTo>
                <a:cubicBezTo>
                  <a:pt x="1368040" y="241715"/>
                  <a:pt x="1354962" y="241525"/>
                  <a:pt x="1335954" y="239273"/>
                </a:cubicBezTo>
                <a:cubicBezTo>
                  <a:pt x="1316946" y="237022"/>
                  <a:pt x="1280586" y="238592"/>
                  <a:pt x="1226875" y="243984"/>
                </a:cubicBezTo>
                <a:cubicBezTo>
                  <a:pt x="1173164" y="249376"/>
                  <a:pt x="1139547" y="253875"/>
                  <a:pt x="1126024" y="257482"/>
                </a:cubicBezTo>
                <a:cubicBezTo>
                  <a:pt x="1112501" y="261088"/>
                  <a:pt x="1098039" y="258202"/>
                  <a:pt x="1082638" y="248824"/>
                </a:cubicBezTo>
                <a:cubicBezTo>
                  <a:pt x="1066950" y="234699"/>
                  <a:pt x="1067860" y="228321"/>
                  <a:pt x="1085370" y="229690"/>
                </a:cubicBezTo>
                <a:cubicBezTo>
                  <a:pt x="1102879" y="231060"/>
                  <a:pt x="1140332" y="228604"/>
                  <a:pt x="1197729" y="222323"/>
                </a:cubicBezTo>
                <a:cubicBezTo>
                  <a:pt x="1255125" y="216042"/>
                  <a:pt x="1295264" y="210632"/>
                  <a:pt x="1318143" y="206093"/>
                </a:cubicBezTo>
                <a:cubicBezTo>
                  <a:pt x="1323863" y="204959"/>
                  <a:pt x="1329217" y="204359"/>
                  <a:pt x="1334204" y="204295"/>
                </a:cubicBezTo>
                <a:close/>
                <a:moveTo>
                  <a:pt x="6155755" y="169055"/>
                </a:moveTo>
                <a:cubicBezTo>
                  <a:pt x="6158921" y="168812"/>
                  <a:pt x="6157909" y="177182"/>
                  <a:pt x="6152719" y="194166"/>
                </a:cubicBezTo>
                <a:cubicBezTo>
                  <a:pt x="6140243" y="225342"/>
                  <a:pt x="6132661" y="249315"/>
                  <a:pt x="6129972" y="266086"/>
                </a:cubicBezTo>
                <a:cubicBezTo>
                  <a:pt x="6127283" y="282857"/>
                  <a:pt x="6121971" y="287080"/>
                  <a:pt x="6114033" y="278755"/>
                </a:cubicBezTo>
                <a:cubicBezTo>
                  <a:pt x="6106095" y="270431"/>
                  <a:pt x="6100237" y="261400"/>
                  <a:pt x="6096459" y="251663"/>
                </a:cubicBezTo>
                <a:cubicBezTo>
                  <a:pt x="6092680" y="241926"/>
                  <a:pt x="6093229" y="236280"/>
                  <a:pt x="6098105" y="234724"/>
                </a:cubicBezTo>
                <a:cubicBezTo>
                  <a:pt x="6102980" y="233168"/>
                  <a:pt x="6108835" y="227690"/>
                  <a:pt x="6115667" y="218290"/>
                </a:cubicBezTo>
                <a:cubicBezTo>
                  <a:pt x="6122501" y="208890"/>
                  <a:pt x="6132459" y="195726"/>
                  <a:pt x="6145545" y="178797"/>
                </a:cubicBezTo>
                <a:cubicBezTo>
                  <a:pt x="6150453" y="172449"/>
                  <a:pt x="6153855" y="169201"/>
                  <a:pt x="6155755" y="169055"/>
                </a:cubicBezTo>
                <a:close/>
                <a:moveTo>
                  <a:pt x="4467786" y="168203"/>
                </a:moveTo>
                <a:lnTo>
                  <a:pt x="4456482" y="169085"/>
                </a:lnTo>
                <a:cubicBezTo>
                  <a:pt x="4445218" y="170433"/>
                  <a:pt x="4423783" y="172813"/>
                  <a:pt x="4392177" y="176226"/>
                </a:cubicBezTo>
                <a:cubicBezTo>
                  <a:pt x="4391173" y="178073"/>
                  <a:pt x="4390148" y="179510"/>
                  <a:pt x="4389100" y="180539"/>
                </a:cubicBezTo>
                <a:lnTo>
                  <a:pt x="4386156" y="182247"/>
                </a:lnTo>
                <a:lnTo>
                  <a:pt x="4403922" y="195371"/>
                </a:lnTo>
                <a:cubicBezTo>
                  <a:pt x="4405886" y="201996"/>
                  <a:pt x="4405521" y="206456"/>
                  <a:pt x="4402825" y="208750"/>
                </a:cubicBezTo>
                <a:cubicBezTo>
                  <a:pt x="4420520" y="207890"/>
                  <a:pt x="4434560" y="207058"/>
                  <a:pt x="4444942" y="206255"/>
                </a:cubicBezTo>
                <a:cubicBezTo>
                  <a:pt x="4450362" y="200834"/>
                  <a:pt x="4455245" y="194869"/>
                  <a:pt x="4459590" y="188358"/>
                </a:cubicBezTo>
                <a:cubicBezTo>
                  <a:pt x="4463935" y="181848"/>
                  <a:pt x="4466108" y="176972"/>
                  <a:pt x="4466108" y="173731"/>
                </a:cubicBezTo>
                <a:cubicBezTo>
                  <a:pt x="4466108" y="171917"/>
                  <a:pt x="4466374" y="170406"/>
                  <a:pt x="4466907" y="169198"/>
                </a:cubicBezTo>
                <a:close/>
                <a:moveTo>
                  <a:pt x="853428" y="164353"/>
                </a:moveTo>
                <a:lnTo>
                  <a:pt x="802302" y="176609"/>
                </a:lnTo>
                <a:lnTo>
                  <a:pt x="807923" y="179464"/>
                </a:lnTo>
                <a:cubicBezTo>
                  <a:pt x="819675" y="186039"/>
                  <a:pt x="824558" y="191574"/>
                  <a:pt x="822571" y="196070"/>
                </a:cubicBezTo>
                <a:cubicBezTo>
                  <a:pt x="820585" y="200565"/>
                  <a:pt x="817979" y="204305"/>
                  <a:pt x="814752" y="207287"/>
                </a:cubicBezTo>
                <a:lnTo>
                  <a:pt x="855084" y="235745"/>
                </a:lnTo>
                <a:lnTo>
                  <a:pt x="855084" y="185885"/>
                </a:lnTo>
                <a:cubicBezTo>
                  <a:pt x="855084" y="173366"/>
                  <a:pt x="854532" y="166188"/>
                  <a:pt x="853428" y="164353"/>
                </a:cubicBezTo>
                <a:close/>
                <a:moveTo>
                  <a:pt x="3370322" y="159922"/>
                </a:moveTo>
                <a:cubicBezTo>
                  <a:pt x="3367204" y="159276"/>
                  <a:pt x="3351275" y="161442"/>
                  <a:pt x="3322537" y="166418"/>
                </a:cubicBezTo>
                <a:lnTo>
                  <a:pt x="3326215" y="203351"/>
                </a:lnTo>
                <a:cubicBezTo>
                  <a:pt x="3344385" y="199752"/>
                  <a:pt x="3358969" y="197278"/>
                  <a:pt x="3369967" y="195930"/>
                </a:cubicBezTo>
                <a:cubicBezTo>
                  <a:pt x="3372434" y="182809"/>
                  <a:pt x="3373890" y="173688"/>
                  <a:pt x="3374334" y="168569"/>
                </a:cubicBezTo>
                <a:cubicBezTo>
                  <a:pt x="3374779" y="163449"/>
                  <a:pt x="3373441" y="160567"/>
                  <a:pt x="3370322" y="159922"/>
                </a:cubicBezTo>
                <a:close/>
                <a:moveTo>
                  <a:pt x="5156710" y="158608"/>
                </a:moveTo>
                <a:cubicBezTo>
                  <a:pt x="5159028" y="158919"/>
                  <a:pt x="5161833" y="159554"/>
                  <a:pt x="5165124" y="160513"/>
                </a:cubicBezTo>
                <a:cubicBezTo>
                  <a:pt x="5178289" y="164349"/>
                  <a:pt x="5187764" y="170161"/>
                  <a:pt x="5193550" y="177947"/>
                </a:cubicBezTo>
                <a:cubicBezTo>
                  <a:pt x="5199336" y="185734"/>
                  <a:pt x="5200763" y="195313"/>
                  <a:pt x="5197830" y="206685"/>
                </a:cubicBezTo>
                <a:cubicBezTo>
                  <a:pt x="5194898" y="218057"/>
                  <a:pt x="5185653" y="215375"/>
                  <a:pt x="5170093" y="198640"/>
                </a:cubicBezTo>
                <a:cubicBezTo>
                  <a:pt x="5158406" y="182450"/>
                  <a:pt x="5151365" y="171089"/>
                  <a:pt x="5148970" y="164557"/>
                </a:cubicBezTo>
                <a:cubicBezTo>
                  <a:pt x="5147174" y="159658"/>
                  <a:pt x="5149754" y="157675"/>
                  <a:pt x="5156710" y="158608"/>
                </a:cubicBezTo>
                <a:close/>
                <a:moveTo>
                  <a:pt x="4140276" y="155483"/>
                </a:moveTo>
                <a:cubicBezTo>
                  <a:pt x="4144676" y="154914"/>
                  <a:pt x="4150256" y="157211"/>
                  <a:pt x="4157015" y="162374"/>
                </a:cubicBezTo>
                <a:cubicBezTo>
                  <a:pt x="4166028" y="169257"/>
                  <a:pt x="4168807" y="174445"/>
                  <a:pt x="4165351" y="177936"/>
                </a:cubicBezTo>
                <a:cubicBezTo>
                  <a:pt x="4161895" y="181428"/>
                  <a:pt x="4159156" y="184992"/>
                  <a:pt x="4157134" y="188627"/>
                </a:cubicBezTo>
                <a:cubicBezTo>
                  <a:pt x="4155112" y="192262"/>
                  <a:pt x="4152774" y="199375"/>
                  <a:pt x="4150121" y="209965"/>
                </a:cubicBezTo>
                <a:cubicBezTo>
                  <a:pt x="4147468" y="220556"/>
                  <a:pt x="4144823" y="229515"/>
                  <a:pt x="4142184" y="236842"/>
                </a:cubicBezTo>
                <a:cubicBezTo>
                  <a:pt x="4152280" y="247555"/>
                  <a:pt x="4164931" y="256607"/>
                  <a:pt x="4180139" y="263999"/>
                </a:cubicBezTo>
                <a:cubicBezTo>
                  <a:pt x="4195347" y="271392"/>
                  <a:pt x="4209472" y="276188"/>
                  <a:pt x="4222514" y="278390"/>
                </a:cubicBezTo>
                <a:cubicBezTo>
                  <a:pt x="4235557" y="280591"/>
                  <a:pt x="4239601" y="283943"/>
                  <a:pt x="4234646" y="288446"/>
                </a:cubicBezTo>
                <a:cubicBezTo>
                  <a:pt x="4229692" y="292949"/>
                  <a:pt x="4217287" y="295888"/>
                  <a:pt x="4197433" y="297265"/>
                </a:cubicBezTo>
                <a:cubicBezTo>
                  <a:pt x="4177579" y="298642"/>
                  <a:pt x="4164221" y="296408"/>
                  <a:pt x="4157360" y="290564"/>
                </a:cubicBezTo>
                <a:cubicBezTo>
                  <a:pt x="4150498" y="284721"/>
                  <a:pt x="4140026" y="273697"/>
                  <a:pt x="4125944" y="257492"/>
                </a:cubicBezTo>
                <a:cubicBezTo>
                  <a:pt x="4120308" y="265164"/>
                  <a:pt x="4113228" y="270897"/>
                  <a:pt x="4104702" y="274690"/>
                </a:cubicBezTo>
                <a:cubicBezTo>
                  <a:pt x="4096177" y="278483"/>
                  <a:pt x="4086992" y="280838"/>
                  <a:pt x="4077148" y="281756"/>
                </a:cubicBezTo>
                <a:cubicBezTo>
                  <a:pt x="4067303" y="282674"/>
                  <a:pt x="4066245" y="280290"/>
                  <a:pt x="4073975" y="274604"/>
                </a:cubicBezTo>
                <a:cubicBezTo>
                  <a:pt x="4081704" y="268918"/>
                  <a:pt x="4088756" y="263741"/>
                  <a:pt x="4095130" y="259073"/>
                </a:cubicBezTo>
                <a:cubicBezTo>
                  <a:pt x="4101505" y="254406"/>
                  <a:pt x="4107237" y="247777"/>
                  <a:pt x="4112328" y="239187"/>
                </a:cubicBezTo>
                <a:cubicBezTo>
                  <a:pt x="4107452" y="233207"/>
                  <a:pt x="4101946" y="226044"/>
                  <a:pt x="4095808" y="217698"/>
                </a:cubicBezTo>
                <a:cubicBezTo>
                  <a:pt x="4089670" y="209352"/>
                  <a:pt x="4084142" y="202853"/>
                  <a:pt x="4079223" y="198199"/>
                </a:cubicBezTo>
                <a:cubicBezTo>
                  <a:pt x="4074305" y="193546"/>
                  <a:pt x="4076370" y="191219"/>
                  <a:pt x="4085418" y="191219"/>
                </a:cubicBezTo>
                <a:cubicBezTo>
                  <a:pt x="4094152" y="191219"/>
                  <a:pt x="4101056" y="194266"/>
                  <a:pt x="4106133" y="200361"/>
                </a:cubicBezTo>
                <a:lnTo>
                  <a:pt x="4121362" y="222237"/>
                </a:lnTo>
                <a:cubicBezTo>
                  <a:pt x="4124359" y="210292"/>
                  <a:pt x="4126302" y="200583"/>
                  <a:pt x="4127191" y="193112"/>
                </a:cubicBezTo>
                <a:cubicBezTo>
                  <a:pt x="4128081" y="185641"/>
                  <a:pt x="4128102" y="181905"/>
                  <a:pt x="4127256" y="181905"/>
                </a:cubicBezTo>
                <a:cubicBezTo>
                  <a:pt x="4124259" y="181905"/>
                  <a:pt x="4118483" y="183479"/>
                  <a:pt x="4109929" y="186627"/>
                </a:cubicBezTo>
                <a:cubicBezTo>
                  <a:pt x="4101376" y="189774"/>
                  <a:pt x="4095005" y="191348"/>
                  <a:pt x="4090817" y="191348"/>
                </a:cubicBezTo>
                <a:cubicBezTo>
                  <a:pt x="4087161" y="191348"/>
                  <a:pt x="4082633" y="188505"/>
                  <a:pt x="4077234" y="182819"/>
                </a:cubicBezTo>
                <a:cubicBezTo>
                  <a:pt x="4071835" y="177133"/>
                  <a:pt x="4073021" y="173982"/>
                  <a:pt x="4080794" y="173366"/>
                </a:cubicBezTo>
                <a:cubicBezTo>
                  <a:pt x="4088566" y="172749"/>
                  <a:pt x="4098550" y="170695"/>
                  <a:pt x="4110747" y="167203"/>
                </a:cubicBezTo>
                <a:cubicBezTo>
                  <a:pt x="4122943" y="163711"/>
                  <a:pt x="4131450" y="160312"/>
                  <a:pt x="4136269" y="157007"/>
                </a:cubicBezTo>
                <a:cubicBezTo>
                  <a:pt x="4137473" y="156181"/>
                  <a:pt x="4138809" y="155673"/>
                  <a:pt x="4140276" y="155483"/>
                </a:cubicBezTo>
                <a:close/>
                <a:moveTo>
                  <a:pt x="4039408" y="153555"/>
                </a:moveTo>
                <a:cubicBezTo>
                  <a:pt x="4025956" y="156193"/>
                  <a:pt x="4012527" y="158079"/>
                  <a:pt x="3999119" y="159212"/>
                </a:cubicBezTo>
                <a:cubicBezTo>
                  <a:pt x="4008110" y="163026"/>
                  <a:pt x="4012158" y="166497"/>
                  <a:pt x="4011261" y="169623"/>
                </a:cubicBezTo>
                <a:cubicBezTo>
                  <a:pt x="4010365" y="172749"/>
                  <a:pt x="4009917" y="175889"/>
                  <a:pt x="4009917" y="179044"/>
                </a:cubicBezTo>
                <a:cubicBezTo>
                  <a:pt x="4013344" y="177409"/>
                  <a:pt x="4017725" y="175427"/>
                  <a:pt x="4023060" y="173097"/>
                </a:cubicBezTo>
                <a:cubicBezTo>
                  <a:pt x="4028394" y="170766"/>
                  <a:pt x="4033611" y="172355"/>
                  <a:pt x="4038709" y="177861"/>
                </a:cubicBezTo>
                <a:cubicBezTo>
                  <a:pt x="4043807" y="183368"/>
                  <a:pt x="4042659" y="187892"/>
                  <a:pt x="4035267" y="191434"/>
                </a:cubicBezTo>
                <a:cubicBezTo>
                  <a:pt x="4027875" y="194976"/>
                  <a:pt x="4019425" y="196747"/>
                  <a:pt x="4009917" y="196747"/>
                </a:cubicBezTo>
                <a:lnTo>
                  <a:pt x="4009917" y="210084"/>
                </a:lnTo>
                <a:lnTo>
                  <a:pt x="4020629" y="206233"/>
                </a:lnTo>
                <a:cubicBezTo>
                  <a:pt x="4027541" y="203408"/>
                  <a:pt x="4033331" y="204208"/>
                  <a:pt x="4037999" y="208632"/>
                </a:cubicBezTo>
                <a:cubicBezTo>
                  <a:pt x="4042667" y="213056"/>
                  <a:pt x="4041573" y="217358"/>
                  <a:pt x="4034718" y="221538"/>
                </a:cubicBezTo>
                <a:cubicBezTo>
                  <a:pt x="4027864" y="225718"/>
                  <a:pt x="4019597" y="227808"/>
                  <a:pt x="4009917" y="227808"/>
                </a:cubicBezTo>
                <a:lnTo>
                  <a:pt x="4009917" y="251943"/>
                </a:lnTo>
                <a:cubicBezTo>
                  <a:pt x="4016929" y="250294"/>
                  <a:pt x="4027670" y="246658"/>
                  <a:pt x="4042139" y="241037"/>
                </a:cubicBezTo>
                <a:lnTo>
                  <a:pt x="4042139" y="181819"/>
                </a:lnTo>
                <a:cubicBezTo>
                  <a:pt x="4042139" y="168841"/>
                  <a:pt x="4041229" y="159420"/>
                  <a:pt x="4039408" y="153555"/>
                </a:cubicBezTo>
                <a:close/>
                <a:moveTo>
                  <a:pt x="450518" y="149511"/>
                </a:moveTo>
                <a:cubicBezTo>
                  <a:pt x="443778" y="150371"/>
                  <a:pt x="431969" y="151984"/>
                  <a:pt x="415091" y="154350"/>
                </a:cubicBezTo>
                <a:cubicBezTo>
                  <a:pt x="417729" y="177653"/>
                  <a:pt x="419504" y="197030"/>
                  <a:pt x="420414" y="212482"/>
                </a:cubicBezTo>
                <a:cubicBezTo>
                  <a:pt x="421325" y="227934"/>
                  <a:pt x="422168" y="241094"/>
                  <a:pt x="422942" y="251964"/>
                </a:cubicBezTo>
                <a:cubicBezTo>
                  <a:pt x="429424" y="251964"/>
                  <a:pt x="441599" y="251183"/>
                  <a:pt x="459467" y="249620"/>
                </a:cubicBezTo>
                <a:cubicBezTo>
                  <a:pt x="459467" y="207603"/>
                  <a:pt x="458584" y="181525"/>
                  <a:pt x="456821" y="171387"/>
                </a:cubicBezTo>
                <a:cubicBezTo>
                  <a:pt x="455057" y="161248"/>
                  <a:pt x="452956" y="153956"/>
                  <a:pt x="450518" y="149511"/>
                </a:cubicBezTo>
                <a:close/>
                <a:moveTo>
                  <a:pt x="517243" y="142756"/>
                </a:moveTo>
                <a:cubicBezTo>
                  <a:pt x="500164" y="144520"/>
                  <a:pt x="485910" y="146033"/>
                  <a:pt x="474481" y="147295"/>
                </a:cubicBezTo>
                <a:cubicBezTo>
                  <a:pt x="477076" y="148256"/>
                  <a:pt x="478625" y="149722"/>
                  <a:pt x="479127" y="151694"/>
                </a:cubicBezTo>
                <a:cubicBezTo>
                  <a:pt x="479629" y="153666"/>
                  <a:pt x="479880" y="157835"/>
                  <a:pt x="479880" y="164202"/>
                </a:cubicBezTo>
                <a:cubicBezTo>
                  <a:pt x="485343" y="164288"/>
                  <a:pt x="491918" y="162958"/>
                  <a:pt x="499605" y="160212"/>
                </a:cubicBezTo>
                <a:cubicBezTo>
                  <a:pt x="507291" y="157466"/>
                  <a:pt x="513350" y="159509"/>
                  <a:pt x="517781" y="166342"/>
                </a:cubicBezTo>
                <a:cubicBezTo>
                  <a:pt x="522212" y="173176"/>
                  <a:pt x="519312" y="177703"/>
                  <a:pt x="509080" y="179926"/>
                </a:cubicBezTo>
                <a:cubicBezTo>
                  <a:pt x="498848" y="182149"/>
                  <a:pt x="489115" y="183260"/>
                  <a:pt x="479880" y="183260"/>
                </a:cubicBezTo>
                <a:lnTo>
                  <a:pt x="479880" y="201996"/>
                </a:lnTo>
                <a:cubicBezTo>
                  <a:pt x="485300" y="202096"/>
                  <a:pt x="491399" y="200996"/>
                  <a:pt x="498174" y="198694"/>
                </a:cubicBezTo>
                <a:cubicBezTo>
                  <a:pt x="504950" y="196392"/>
                  <a:pt x="510568" y="198350"/>
                  <a:pt x="515028" y="204566"/>
                </a:cubicBezTo>
                <a:cubicBezTo>
                  <a:pt x="519488" y="210783"/>
                  <a:pt x="517326" y="215311"/>
                  <a:pt x="508542" y="218150"/>
                </a:cubicBezTo>
                <a:cubicBezTo>
                  <a:pt x="499759" y="220989"/>
                  <a:pt x="490205" y="222409"/>
                  <a:pt x="479880" y="222409"/>
                </a:cubicBezTo>
                <a:lnTo>
                  <a:pt x="479880" y="246544"/>
                </a:lnTo>
                <a:lnTo>
                  <a:pt x="516361" y="242973"/>
                </a:lnTo>
                <a:cubicBezTo>
                  <a:pt x="518025" y="225377"/>
                  <a:pt x="519082" y="205964"/>
                  <a:pt x="519534" y="184734"/>
                </a:cubicBezTo>
                <a:cubicBezTo>
                  <a:pt x="519986" y="163503"/>
                  <a:pt x="519222" y="149511"/>
                  <a:pt x="517243" y="142756"/>
                </a:cubicBezTo>
                <a:close/>
                <a:moveTo>
                  <a:pt x="6999436" y="142380"/>
                </a:moveTo>
                <a:cubicBezTo>
                  <a:pt x="7002279" y="142158"/>
                  <a:pt x="7005283" y="142764"/>
                  <a:pt x="7008449" y="144198"/>
                </a:cubicBezTo>
                <a:cubicBezTo>
                  <a:pt x="7014781" y="147066"/>
                  <a:pt x="7021201" y="150084"/>
                  <a:pt x="7027711" y="153253"/>
                </a:cubicBezTo>
                <a:cubicBezTo>
                  <a:pt x="7034222" y="156423"/>
                  <a:pt x="7036351" y="160345"/>
                  <a:pt x="7034099" y="165020"/>
                </a:cubicBezTo>
                <a:cubicBezTo>
                  <a:pt x="7031849" y="169694"/>
                  <a:pt x="7030723" y="176198"/>
                  <a:pt x="7030723" y="184529"/>
                </a:cubicBezTo>
                <a:cubicBezTo>
                  <a:pt x="7030723" y="192947"/>
                  <a:pt x="7031612" y="206721"/>
                  <a:pt x="7033389" y="225851"/>
                </a:cubicBezTo>
                <a:cubicBezTo>
                  <a:pt x="7035169" y="244981"/>
                  <a:pt x="7036519" y="262013"/>
                  <a:pt x="7037445" y="276948"/>
                </a:cubicBezTo>
                <a:cubicBezTo>
                  <a:pt x="7038369" y="291884"/>
                  <a:pt x="7034325" y="304073"/>
                  <a:pt x="7025313" y="313516"/>
                </a:cubicBezTo>
                <a:cubicBezTo>
                  <a:pt x="7016300" y="322959"/>
                  <a:pt x="7010069" y="324013"/>
                  <a:pt x="7006621" y="316678"/>
                </a:cubicBezTo>
                <a:cubicBezTo>
                  <a:pt x="7003171" y="309343"/>
                  <a:pt x="6996629" y="299642"/>
                  <a:pt x="6986992" y="287575"/>
                </a:cubicBezTo>
                <a:cubicBezTo>
                  <a:pt x="6977355" y="275507"/>
                  <a:pt x="6977865" y="271499"/>
                  <a:pt x="6988519" y="275550"/>
                </a:cubicBezTo>
                <a:cubicBezTo>
                  <a:pt x="6999175" y="279601"/>
                  <a:pt x="7005473" y="281717"/>
                  <a:pt x="7007416" y="281896"/>
                </a:cubicBezTo>
                <a:cubicBezTo>
                  <a:pt x="7009359" y="282075"/>
                  <a:pt x="7009653" y="270230"/>
                  <a:pt x="7008298" y="246361"/>
                </a:cubicBezTo>
                <a:cubicBezTo>
                  <a:pt x="7006943" y="222492"/>
                  <a:pt x="7005617" y="203620"/>
                  <a:pt x="7004319" y="189746"/>
                </a:cubicBezTo>
                <a:cubicBezTo>
                  <a:pt x="7003021" y="175871"/>
                  <a:pt x="7001441" y="167949"/>
                  <a:pt x="6999575" y="165977"/>
                </a:cubicBezTo>
                <a:cubicBezTo>
                  <a:pt x="6997711" y="164005"/>
                  <a:pt x="6994733" y="163446"/>
                  <a:pt x="6990638" y="164299"/>
                </a:cubicBezTo>
                <a:cubicBezTo>
                  <a:pt x="6986544" y="165152"/>
                  <a:pt x="6974709" y="168433"/>
                  <a:pt x="6955135" y="174140"/>
                </a:cubicBezTo>
                <a:lnTo>
                  <a:pt x="6955135" y="193886"/>
                </a:lnTo>
                <a:cubicBezTo>
                  <a:pt x="6961187" y="193184"/>
                  <a:pt x="6966719" y="191660"/>
                  <a:pt x="6971731" y="189315"/>
                </a:cubicBezTo>
                <a:cubicBezTo>
                  <a:pt x="6976743" y="186971"/>
                  <a:pt x="6982429" y="187433"/>
                  <a:pt x="6988789" y="190703"/>
                </a:cubicBezTo>
                <a:cubicBezTo>
                  <a:pt x="6995149" y="193972"/>
                  <a:pt x="6994445" y="197812"/>
                  <a:pt x="6986681" y="202222"/>
                </a:cubicBezTo>
                <a:cubicBezTo>
                  <a:pt x="6978915" y="206631"/>
                  <a:pt x="6968271" y="209632"/>
                  <a:pt x="6954748" y="211224"/>
                </a:cubicBezTo>
                <a:cubicBezTo>
                  <a:pt x="6954117" y="217576"/>
                  <a:pt x="6953801" y="223047"/>
                  <a:pt x="6953801" y="227636"/>
                </a:cubicBezTo>
                <a:lnTo>
                  <a:pt x="6975635" y="222345"/>
                </a:lnTo>
                <a:cubicBezTo>
                  <a:pt x="6984539" y="219577"/>
                  <a:pt x="6991449" y="221373"/>
                  <a:pt x="6996360" y="227733"/>
                </a:cubicBezTo>
                <a:cubicBezTo>
                  <a:pt x="7001272" y="234093"/>
                  <a:pt x="6998153" y="238395"/>
                  <a:pt x="6987003" y="240639"/>
                </a:cubicBezTo>
                <a:cubicBezTo>
                  <a:pt x="6975853" y="242883"/>
                  <a:pt x="6964585" y="244005"/>
                  <a:pt x="6953199" y="244005"/>
                </a:cubicBezTo>
                <a:cubicBezTo>
                  <a:pt x="6949929" y="264340"/>
                  <a:pt x="6945911" y="281121"/>
                  <a:pt x="6941143" y="294350"/>
                </a:cubicBezTo>
                <a:cubicBezTo>
                  <a:pt x="6936375" y="307579"/>
                  <a:pt x="6931191" y="308375"/>
                  <a:pt x="6925591" y="296738"/>
                </a:cubicBezTo>
                <a:cubicBezTo>
                  <a:pt x="6919991" y="285101"/>
                  <a:pt x="6918317" y="276285"/>
                  <a:pt x="6920568" y="270291"/>
                </a:cubicBezTo>
                <a:cubicBezTo>
                  <a:pt x="6922820" y="264297"/>
                  <a:pt x="6925297" y="253588"/>
                  <a:pt x="6928000" y="238165"/>
                </a:cubicBezTo>
                <a:cubicBezTo>
                  <a:pt x="6930703" y="222742"/>
                  <a:pt x="6932277" y="208513"/>
                  <a:pt x="6932721" y="195478"/>
                </a:cubicBezTo>
                <a:cubicBezTo>
                  <a:pt x="6933167" y="182443"/>
                  <a:pt x="6932037" y="171946"/>
                  <a:pt x="6929334" y="163987"/>
                </a:cubicBezTo>
                <a:cubicBezTo>
                  <a:pt x="6926631" y="156028"/>
                  <a:pt x="6928986" y="153400"/>
                  <a:pt x="6936399" y="156104"/>
                </a:cubicBezTo>
                <a:cubicBezTo>
                  <a:pt x="6943815" y="158807"/>
                  <a:pt x="6950091" y="159746"/>
                  <a:pt x="6955232" y="158921"/>
                </a:cubicBezTo>
                <a:cubicBezTo>
                  <a:pt x="6960373" y="158097"/>
                  <a:pt x="6966425" y="156598"/>
                  <a:pt x="6973387" y="154426"/>
                </a:cubicBezTo>
                <a:cubicBezTo>
                  <a:pt x="6980349" y="152253"/>
                  <a:pt x="6986351" y="149288"/>
                  <a:pt x="6991391" y="145531"/>
                </a:cubicBezTo>
                <a:cubicBezTo>
                  <a:pt x="6993911" y="143653"/>
                  <a:pt x="6996593" y="142602"/>
                  <a:pt x="6999436" y="142380"/>
                </a:cubicBezTo>
                <a:close/>
                <a:moveTo>
                  <a:pt x="4796615" y="138302"/>
                </a:moveTo>
                <a:cubicBezTo>
                  <a:pt x="4798065" y="138110"/>
                  <a:pt x="4799888" y="138254"/>
                  <a:pt x="4802084" y="138734"/>
                </a:cubicBezTo>
                <a:cubicBezTo>
                  <a:pt x="4810867" y="140656"/>
                  <a:pt x="4818543" y="143767"/>
                  <a:pt x="4825111" y="148069"/>
                </a:cubicBezTo>
                <a:cubicBezTo>
                  <a:pt x="4831679" y="152371"/>
                  <a:pt x="4833589" y="156638"/>
                  <a:pt x="4830844" y="160868"/>
                </a:cubicBezTo>
                <a:cubicBezTo>
                  <a:pt x="4828097" y="165098"/>
                  <a:pt x="4826315" y="174204"/>
                  <a:pt x="4825498" y="188186"/>
                </a:cubicBezTo>
                <a:cubicBezTo>
                  <a:pt x="4844915" y="218186"/>
                  <a:pt x="4863414" y="240220"/>
                  <a:pt x="4880995" y="254287"/>
                </a:cubicBezTo>
                <a:cubicBezTo>
                  <a:pt x="4898576" y="268355"/>
                  <a:pt x="4915548" y="278185"/>
                  <a:pt x="4931909" y="283778"/>
                </a:cubicBezTo>
                <a:cubicBezTo>
                  <a:pt x="4948272" y="289371"/>
                  <a:pt x="4952058" y="293583"/>
                  <a:pt x="4943267" y="296415"/>
                </a:cubicBezTo>
                <a:cubicBezTo>
                  <a:pt x="4934477" y="299248"/>
                  <a:pt x="4919878" y="301119"/>
                  <a:pt x="4899472" y="302029"/>
                </a:cubicBezTo>
                <a:cubicBezTo>
                  <a:pt x="4879066" y="302940"/>
                  <a:pt x="4865360" y="296648"/>
                  <a:pt x="4858355" y="283154"/>
                </a:cubicBezTo>
                <a:cubicBezTo>
                  <a:pt x="4851350" y="269660"/>
                  <a:pt x="4838111" y="244013"/>
                  <a:pt x="4818636" y="206212"/>
                </a:cubicBezTo>
                <a:cubicBezTo>
                  <a:pt x="4812083" y="233759"/>
                  <a:pt x="4801801" y="254538"/>
                  <a:pt x="4787790" y="268549"/>
                </a:cubicBezTo>
                <a:cubicBezTo>
                  <a:pt x="4773780" y="282559"/>
                  <a:pt x="4758318" y="291418"/>
                  <a:pt x="4741404" y="295125"/>
                </a:cubicBezTo>
                <a:cubicBezTo>
                  <a:pt x="4724489" y="298832"/>
                  <a:pt x="4723579" y="295455"/>
                  <a:pt x="4738672" y="284993"/>
                </a:cubicBezTo>
                <a:cubicBezTo>
                  <a:pt x="4753765" y="274532"/>
                  <a:pt x="4765492" y="263365"/>
                  <a:pt x="4773852" y="251491"/>
                </a:cubicBezTo>
                <a:cubicBezTo>
                  <a:pt x="4782212" y="239617"/>
                  <a:pt x="4788164" y="226804"/>
                  <a:pt x="4791705" y="213052"/>
                </a:cubicBezTo>
                <a:cubicBezTo>
                  <a:pt x="4795247" y="199300"/>
                  <a:pt x="4797241" y="187419"/>
                  <a:pt x="4797685" y="177409"/>
                </a:cubicBezTo>
                <a:cubicBezTo>
                  <a:pt x="4798130" y="167400"/>
                  <a:pt x="4796778" y="157971"/>
                  <a:pt x="4793631" y="149123"/>
                </a:cubicBezTo>
                <a:cubicBezTo>
                  <a:pt x="4791270" y="142487"/>
                  <a:pt x="4792264" y="138880"/>
                  <a:pt x="4796615" y="138302"/>
                </a:cubicBezTo>
                <a:close/>
                <a:moveTo>
                  <a:pt x="588270" y="134916"/>
                </a:moveTo>
                <a:cubicBezTo>
                  <a:pt x="584155" y="133848"/>
                  <a:pt x="568717" y="135199"/>
                  <a:pt x="541959" y="138971"/>
                </a:cubicBezTo>
                <a:cubicBezTo>
                  <a:pt x="550964" y="145911"/>
                  <a:pt x="554087" y="151862"/>
                  <a:pt x="551326" y="156824"/>
                </a:cubicBezTo>
                <a:cubicBezTo>
                  <a:pt x="548566" y="161786"/>
                  <a:pt x="546297" y="170720"/>
                  <a:pt x="544518" y="183626"/>
                </a:cubicBezTo>
                <a:cubicBezTo>
                  <a:pt x="542740" y="196532"/>
                  <a:pt x="540991" y="215253"/>
                  <a:pt x="539270" y="239789"/>
                </a:cubicBezTo>
                <a:cubicBezTo>
                  <a:pt x="552950" y="237983"/>
                  <a:pt x="562720" y="238101"/>
                  <a:pt x="568578" y="240144"/>
                </a:cubicBezTo>
                <a:cubicBezTo>
                  <a:pt x="574435" y="242188"/>
                  <a:pt x="577927" y="245113"/>
                  <a:pt x="579053" y="248921"/>
                </a:cubicBezTo>
                <a:cubicBezTo>
                  <a:pt x="580179" y="252728"/>
                  <a:pt x="582351" y="247433"/>
                  <a:pt x="585571" y="233035"/>
                </a:cubicBezTo>
                <a:cubicBezTo>
                  <a:pt x="588790" y="218638"/>
                  <a:pt x="591074" y="203763"/>
                  <a:pt x="592422" y="188412"/>
                </a:cubicBezTo>
                <a:cubicBezTo>
                  <a:pt x="593770" y="173061"/>
                  <a:pt x="594444" y="160065"/>
                  <a:pt x="594444" y="149425"/>
                </a:cubicBezTo>
                <a:cubicBezTo>
                  <a:pt x="594444" y="140820"/>
                  <a:pt x="592386" y="135984"/>
                  <a:pt x="588270" y="134916"/>
                </a:cubicBezTo>
                <a:close/>
                <a:moveTo>
                  <a:pt x="2301387" y="134668"/>
                </a:moveTo>
                <a:lnTo>
                  <a:pt x="2260775" y="139680"/>
                </a:lnTo>
                <a:cubicBezTo>
                  <a:pt x="2259986" y="152171"/>
                  <a:pt x="2258280" y="161564"/>
                  <a:pt x="2255656" y="167859"/>
                </a:cubicBezTo>
                <a:cubicBezTo>
                  <a:pt x="2268576" y="170340"/>
                  <a:pt x="2276531" y="174925"/>
                  <a:pt x="2279521" y="181615"/>
                </a:cubicBezTo>
                <a:lnTo>
                  <a:pt x="2279226" y="197119"/>
                </a:lnTo>
                <a:lnTo>
                  <a:pt x="2287394" y="185078"/>
                </a:lnTo>
                <a:cubicBezTo>
                  <a:pt x="2294930" y="169999"/>
                  <a:pt x="2299594" y="153196"/>
                  <a:pt x="2301387" y="134668"/>
                </a:cubicBezTo>
                <a:close/>
                <a:moveTo>
                  <a:pt x="5080578" y="131281"/>
                </a:moveTo>
                <a:cubicBezTo>
                  <a:pt x="5075652" y="131718"/>
                  <a:pt x="5063115" y="133944"/>
                  <a:pt x="5042967" y="137960"/>
                </a:cubicBezTo>
                <a:lnTo>
                  <a:pt x="5044150" y="176355"/>
                </a:lnTo>
                <a:cubicBezTo>
                  <a:pt x="5052081" y="175610"/>
                  <a:pt x="5058680" y="173846"/>
                  <a:pt x="5063950" y="171064"/>
                </a:cubicBezTo>
                <a:cubicBezTo>
                  <a:pt x="5069220" y="168282"/>
                  <a:pt x="5074914" y="169899"/>
                  <a:pt x="5081029" y="175915"/>
                </a:cubicBezTo>
                <a:cubicBezTo>
                  <a:pt x="5087146" y="181930"/>
                  <a:pt x="5085389" y="186906"/>
                  <a:pt x="5075759" y="190843"/>
                </a:cubicBezTo>
                <a:cubicBezTo>
                  <a:pt x="5066130" y="194779"/>
                  <a:pt x="5055651" y="196747"/>
                  <a:pt x="5044322" y="196747"/>
                </a:cubicBezTo>
                <a:lnTo>
                  <a:pt x="5045484" y="231680"/>
                </a:lnTo>
                <a:cubicBezTo>
                  <a:pt x="5050016" y="231809"/>
                  <a:pt x="5056770" y="230042"/>
                  <a:pt x="5065747" y="226378"/>
                </a:cubicBezTo>
                <a:cubicBezTo>
                  <a:pt x="5074724" y="222714"/>
                  <a:pt x="5080743" y="222907"/>
                  <a:pt x="5083804" y="226958"/>
                </a:cubicBezTo>
                <a:cubicBezTo>
                  <a:pt x="5086866" y="231010"/>
                  <a:pt x="5089121" y="230751"/>
                  <a:pt x="5090570" y="226184"/>
                </a:cubicBezTo>
                <a:cubicBezTo>
                  <a:pt x="5092018" y="221617"/>
                  <a:pt x="5092968" y="206101"/>
                  <a:pt x="5093419" y="179636"/>
                </a:cubicBezTo>
                <a:cubicBezTo>
                  <a:pt x="5093871" y="153171"/>
                  <a:pt x="5093075" y="138386"/>
                  <a:pt x="5091032" y="135282"/>
                </a:cubicBezTo>
                <a:cubicBezTo>
                  <a:pt x="5088988" y="132177"/>
                  <a:pt x="5085504" y="130843"/>
                  <a:pt x="5080578" y="131281"/>
                </a:cubicBezTo>
                <a:close/>
                <a:moveTo>
                  <a:pt x="4464839" y="131055"/>
                </a:moveTo>
                <a:cubicBezTo>
                  <a:pt x="4462200" y="130768"/>
                  <a:pt x="4451280" y="131973"/>
                  <a:pt x="4432079" y="134668"/>
                </a:cubicBezTo>
                <a:cubicBezTo>
                  <a:pt x="4412877" y="137364"/>
                  <a:pt x="4398178" y="139415"/>
                  <a:pt x="4387982" y="140820"/>
                </a:cubicBezTo>
                <a:cubicBezTo>
                  <a:pt x="4389775" y="148579"/>
                  <a:pt x="4390994" y="155024"/>
                  <a:pt x="4391639" y="160158"/>
                </a:cubicBezTo>
                <a:cubicBezTo>
                  <a:pt x="4415760" y="157505"/>
                  <a:pt x="4439837" y="154515"/>
                  <a:pt x="4463871" y="151188"/>
                </a:cubicBezTo>
                <a:cubicBezTo>
                  <a:pt x="4465477" y="144793"/>
                  <a:pt x="4466699" y="139910"/>
                  <a:pt x="4467538" y="136540"/>
                </a:cubicBezTo>
                <a:cubicBezTo>
                  <a:pt x="4468377" y="133170"/>
                  <a:pt x="4467477" y="131342"/>
                  <a:pt x="4464839" y="131055"/>
                </a:cubicBezTo>
                <a:close/>
                <a:moveTo>
                  <a:pt x="3381102" y="130770"/>
                </a:moveTo>
                <a:cubicBezTo>
                  <a:pt x="3384445" y="130677"/>
                  <a:pt x="3388330" y="131585"/>
                  <a:pt x="3392758" y="133496"/>
                </a:cubicBezTo>
                <a:cubicBezTo>
                  <a:pt x="3401613" y="137318"/>
                  <a:pt x="3409221" y="142190"/>
                  <a:pt x="3415580" y="148112"/>
                </a:cubicBezTo>
                <a:cubicBezTo>
                  <a:pt x="3421940" y="154035"/>
                  <a:pt x="3421833" y="159570"/>
                  <a:pt x="3415257" y="164718"/>
                </a:cubicBezTo>
                <a:cubicBezTo>
                  <a:pt x="3408683" y="169867"/>
                  <a:pt x="3402068" y="180779"/>
                  <a:pt x="3395414" y="197457"/>
                </a:cubicBezTo>
                <a:cubicBezTo>
                  <a:pt x="3407116" y="209345"/>
                  <a:pt x="3406109" y="215572"/>
                  <a:pt x="3392392" y="216139"/>
                </a:cubicBezTo>
                <a:cubicBezTo>
                  <a:pt x="3378676" y="216705"/>
                  <a:pt x="3357377" y="219104"/>
                  <a:pt x="3328496" y="223334"/>
                </a:cubicBezTo>
                <a:cubicBezTo>
                  <a:pt x="3323577" y="238907"/>
                  <a:pt x="3318192" y="242166"/>
                  <a:pt x="3312341" y="233110"/>
                </a:cubicBezTo>
                <a:cubicBezTo>
                  <a:pt x="3306491" y="224055"/>
                  <a:pt x="3302447" y="211926"/>
                  <a:pt x="3300210" y="196726"/>
                </a:cubicBezTo>
                <a:cubicBezTo>
                  <a:pt x="3297972" y="181525"/>
                  <a:pt x="3294359" y="169608"/>
                  <a:pt x="3289368" y="160976"/>
                </a:cubicBezTo>
                <a:cubicBezTo>
                  <a:pt x="3284378" y="152343"/>
                  <a:pt x="3285504" y="148026"/>
                  <a:pt x="3292745" y="148026"/>
                </a:cubicBezTo>
                <a:cubicBezTo>
                  <a:pt x="3298525" y="148026"/>
                  <a:pt x="3303799" y="148471"/>
                  <a:pt x="3308566" y="149360"/>
                </a:cubicBezTo>
                <a:cubicBezTo>
                  <a:pt x="3313335" y="150249"/>
                  <a:pt x="3324086" y="148969"/>
                  <a:pt x="3340821" y="145520"/>
                </a:cubicBezTo>
                <a:cubicBezTo>
                  <a:pt x="3357556" y="142072"/>
                  <a:pt x="3368182" y="138250"/>
                  <a:pt x="3372699" y="134055"/>
                </a:cubicBezTo>
                <a:cubicBezTo>
                  <a:pt x="3374958" y="131958"/>
                  <a:pt x="3377759" y="130863"/>
                  <a:pt x="3381102" y="130770"/>
                </a:cubicBezTo>
                <a:close/>
                <a:moveTo>
                  <a:pt x="1578902" y="130625"/>
                </a:moveTo>
                <a:cubicBezTo>
                  <a:pt x="1561407" y="134224"/>
                  <a:pt x="1546164" y="137164"/>
                  <a:pt x="1533171" y="139444"/>
                </a:cubicBezTo>
                <a:cubicBezTo>
                  <a:pt x="1534032" y="152307"/>
                  <a:pt x="1534842" y="163707"/>
                  <a:pt x="1535602" y="173645"/>
                </a:cubicBezTo>
                <a:cubicBezTo>
                  <a:pt x="1547361" y="172871"/>
                  <a:pt x="1561794" y="171258"/>
                  <a:pt x="1578902" y="168805"/>
                </a:cubicBezTo>
                <a:close/>
                <a:moveTo>
                  <a:pt x="939545" y="125045"/>
                </a:moveTo>
                <a:cubicBezTo>
                  <a:pt x="949463" y="124938"/>
                  <a:pt x="957608" y="128759"/>
                  <a:pt x="963980" y="136508"/>
                </a:cubicBezTo>
                <a:cubicBezTo>
                  <a:pt x="972477" y="146840"/>
                  <a:pt x="966945" y="152260"/>
                  <a:pt x="947385" y="152769"/>
                </a:cubicBezTo>
                <a:cubicBezTo>
                  <a:pt x="927825" y="153279"/>
                  <a:pt x="905210" y="155490"/>
                  <a:pt x="879541" y="159405"/>
                </a:cubicBezTo>
                <a:cubicBezTo>
                  <a:pt x="883141" y="163478"/>
                  <a:pt x="884249" y="168135"/>
                  <a:pt x="882865" y="173376"/>
                </a:cubicBezTo>
                <a:cubicBezTo>
                  <a:pt x="881481" y="178618"/>
                  <a:pt x="880373" y="184558"/>
                  <a:pt x="879541" y="191198"/>
                </a:cubicBezTo>
                <a:cubicBezTo>
                  <a:pt x="890239" y="188631"/>
                  <a:pt x="899779" y="185738"/>
                  <a:pt x="908161" y="182518"/>
                </a:cubicBezTo>
                <a:cubicBezTo>
                  <a:pt x="916543" y="179299"/>
                  <a:pt x="924667" y="181195"/>
                  <a:pt x="932532" y="188208"/>
                </a:cubicBezTo>
                <a:cubicBezTo>
                  <a:pt x="940398" y="195220"/>
                  <a:pt x="937193" y="200874"/>
                  <a:pt x="922917" y="205169"/>
                </a:cubicBezTo>
                <a:cubicBezTo>
                  <a:pt x="908641" y="209463"/>
                  <a:pt x="894118" y="211159"/>
                  <a:pt x="879348" y="210256"/>
                </a:cubicBezTo>
                <a:lnTo>
                  <a:pt x="878165" y="248028"/>
                </a:lnTo>
                <a:cubicBezTo>
                  <a:pt x="903518" y="260690"/>
                  <a:pt x="926667" y="268803"/>
                  <a:pt x="947611" y="272367"/>
                </a:cubicBezTo>
                <a:cubicBezTo>
                  <a:pt x="968555" y="275930"/>
                  <a:pt x="988316" y="279189"/>
                  <a:pt x="1006893" y="282143"/>
                </a:cubicBezTo>
                <a:cubicBezTo>
                  <a:pt x="1025471" y="285097"/>
                  <a:pt x="1027729" y="289130"/>
                  <a:pt x="1013669" y="294243"/>
                </a:cubicBezTo>
                <a:cubicBezTo>
                  <a:pt x="999609" y="299355"/>
                  <a:pt x="983562" y="303732"/>
                  <a:pt x="965529" y="307375"/>
                </a:cubicBezTo>
                <a:cubicBezTo>
                  <a:pt x="947496" y="311017"/>
                  <a:pt x="933701" y="311196"/>
                  <a:pt x="924143" y="307913"/>
                </a:cubicBezTo>
                <a:cubicBezTo>
                  <a:pt x="914585" y="304629"/>
                  <a:pt x="897876" y="293526"/>
                  <a:pt x="874013" y="274604"/>
                </a:cubicBezTo>
                <a:cubicBezTo>
                  <a:pt x="850151" y="255682"/>
                  <a:pt x="827020" y="237380"/>
                  <a:pt x="804621" y="219699"/>
                </a:cubicBezTo>
                <a:cubicBezTo>
                  <a:pt x="800075" y="226654"/>
                  <a:pt x="792052" y="236337"/>
                  <a:pt x="780551" y="248748"/>
                </a:cubicBezTo>
                <a:cubicBezTo>
                  <a:pt x="769050" y="261160"/>
                  <a:pt x="757940" y="270861"/>
                  <a:pt x="747221" y="277852"/>
                </a:cubicBezTo>
                <a:cubicBezTo>
                  <a:pt x="736501" y="284843"/>
                  <a:pt x="724803" y="289722"/>
                  <a:pt x="712127" y="292490"/>
                </a:cubicBezTo>
                <a:cubicBezTo>
                  <a:pt x="699450" y="295257"/>
                  <a:pt x="700013" y="291393"/>
                  <a:pt x="713815" y="280896"/>
                </a:cubicBezTo>
                <a:cubicBezTo>
                  <a:pt x="727618" y="270399"/>
                  <a:pt x="742051" y="255840"/>
                  <a:pt x="757115" y="237219"/>
                </a:cubicBezTo>
                <a:cubicBezTo>
                  <a:pt x="772180" y="218598"/>
                  <a:pt x="781702" y="204910"/>
                  <a:pt x="785681" y="196156"/>
                </a:cubicBezTo>
                <a:cubicBezTo>
                  <a:pt x="787671" y="191778"/>
                  <a:pt x="789107" y="187936"/>
                  <a:pt x="789988" y="184629"/>
                </a:cubicBezTo>
                <a:lnTo>
                  <a:pt x="790581" y="179621"/>
                </a:lnTo>
                <a:lnTo>
                  <a:pt x="769505" y="185250"/>
                </a:lnTo>
                <a:cubicBezTo>
                  <a:pt x="759503" y="188426"/>
                  <a:pt x="749221" y="185038"/>
                  <a:pt x="738660" y="175086"/>
                </a:cubicBezTo>
                <a:cubicBezTo>
                  <a:pt x="728098" y="165134"/>
                  <a:pt x="726832" y="160614"/>
                  <a:pt x="734863" y="161524"/>
                </a:cubicBezTo>
                <a:cubicBezTo>
                  <a:pt x="742894" y="162435"/>
                  <a:pt x="750343" y="162460"/>
                  <a:pt x="757212" y="161599"/>
                </a:cubicBezTo>
                <a:cubicBezTo>
                  <a:pt x="764081" y="160739"/>
                  <a:pt x="777238" y="158728"/>
                  <a:pt x="796684" y="155566"/>
                </a:cubicBezTo>
                <a:cubicBezTo>
                  <a:pt x="816129" y="152404"/>
                  <a:pt x="839350" y="147671"/>
                  <a:pt x="866345" y="141369"/>
                </a:cubicBezTo>
                <a:cubicBezTo>
                  <a:pt x="893340" y="135066"/>
                  <a:pt x="914238" y="130098"/>
                  <a:pt x="929037" y="126462"/>
                </a:cubicBezTo>
                <a:cubicBezTo>
                  <a:pt x="932736" y="125553"/>
                  <a:pt x="936239" y="125081"/>
                  <a:pt x="939545" y="125045"/>
                </a:cubicBezTo>
                <a:close/>
                <a:moveTo>
                  <a:pt x="2627748" y="121784"/>
                </a:moveTo>
                <a:cubicBezTo>
                  <a:pt x="2638223" y="123203"/>
                  <a:pt x="2646788" y="125821"/>
                  <a:pt x="2653442" y="129635"/>
                </a:cubicBezTo>
                <a:cubicBezTo>
                  <a:pt x="2661946" y="133134"/>
                  <a:pt x="2664616" y="137960"/>
                  <a:pt x="2661454" y="144112"/>
                </a:cubicBezTo>
                <a:cubicBezTo>
                  <a:pt x="2658292" y="150263"/>
                  <a:pt x="2657160" y="175273"/>
                  <a:pt x="2658056" y="219139"/>
                </a:cubicBezTo>
                <a:cubicBezTo>
                  <a:pt x="2658952" y="263006"/>
                  <a:pt x="2657407" y="292737"/>
                  <a:pt x="2653420" y="308332"/>
                </a:cubicBezTo>
                <a:cubicBezTo>
                  <a:pt x="2649434" y="323927"/>
                  <a:pt x="2643565" y="325533"/>
                  <a:pt x="2635814" y="313150"/>
                </a:cubicBezTo>
                <a:cubicBezTo>
                  <a:pt x="2628063" y="300768"/>
                  <a:pt x="2624862" y="291045"/>
                  <a:pt x="2626210" y="283982"/>
                </a:cubicBezTo>
                <a:cubicBezTo>
                  <a:pt x="2627558" y="276920"/>
                  <a:pt x="2629132" y="262644"/>
                  <a:pt x="2630931" y="241155"/>
                </a:cubicBezTo>
                <a:cubicBezTo>
                  <a:pt x="2632731" y="219666"/>
                  <a:pt x="2632526" y="197941"/>
                  <a:pt x="2630318" y="175979"/>
                </a:cubicBezTo>
                <a:cubicBezTo>
                  <a:pt x="2628110" y="154017"/>
                  <a:pt x="2624510" y="139139"/>
                  <a:pt x="2619520" y="131345"/>
                </a:cubicBezTo>
                <a:cubicBezTo>
                  <a:pt x="2614530" y="123551"/>
                  <a:pt x="2617272" y="120364"/>
                  <a:pt x="2627748" y="121784"/>
                </a:cubicBezTo>
                <a:close/>
                <a:moveTo>
                  <a:pt x="7226383" y="121276"/>
                </a:moveTo>
                <a:cubicBezTo>
                  <a:pt x="7228744" y="121525"/>
                  <a:pt x="7228338" y="125914"/>
                  <a:pt x="7225165" y="134443"/>
                </a:cubicBezTo>
                <a:cubicBezTo>
                  <a:pt x="7218819" y="151500"/>
                  <a:pt x="7211145" y="169483"/>
                  <a:pt x="7202138" y="188390"/>
                </a:cubicBezTo>
                <a:cubicBezTo>
                  <a:pt x="7193133" y="207298"/>
                  <a:pt x="7187522" y="223094"/>
                  <a:pt x="7185307" y="235778"/>
                </a:cubicBezTo>
                <a:cubicBezTo>
                  <a:pt x="7183091" y="248462"/>
                  <a:pt x="7177326" y="250433"/>
                  <a:pt x="7168012" y="241693"/>
                </a:cubicBezTo>
                <a:cubicBezTo>
                  <a:pt x="7158699" y="232953"/>
                  <a:pt x="7152155" y="223363"/>
                  <a:pt x="7148384" y="212923"/>
                </a:cubicBezTo>
                <a:cubicBezTo>
                  <a:pt x="7144613" y="202483"/>
                  <a:pt x="7146559" y="196758"/>
                  <a:pt x="7154224" y="195747"/>
                </a:cubicBezTo>
                <a:cubicBezTo>
                  <a:pt x="7161889" y="194736"/>
                  <a:pt x="7170727" y="187200"/>
                  <a:pt x="7180735" y="173140"/>
                </a:cubicBezTo>
                <a:cubicBezTo>
                  <a:pt x="7190745" y="159079"/>
                  <a:pt x="7200833" y="145682"/>
                  <a:pt x="7211001" y="132948"/>
                </a:cubicBezTo>
                <a:cubicBezTo>
                  <a:pt x="7218895" y="124917"/>
                  <a:pt x="7224022" y="121026"/>
                  <a:pt x="7226383" y="121276"/>
                </a:cubicBezTo>
                <a:close/>
                <a:moveTo>
                  <a:pt x="3733605" y="120009"/>
                </a:moveTo>
                <a:cubicBezTo>
                  <a:pt x="3737165" y="120418"/>
                  <a:pt x="3740877" y="121841"/>
                  <a:pt x="3744742" y="124279"/>
                </a:cubicBezTo>
                <a:cubicBezTo>
                  <a:pt x="3752471" y="129155"/>
                  <a:pt x="3758971" y="134468"/>
                  <a:pt x="3764241" y="140218"/>
                </a:cubicBezTo>
                <a:cubicBezTo>
                  <a:pt x="3769511" y="145969"/>
                  <a:pt x="3768142" y="150260"/>
                  <a:pt x="3760133" y="153092"/>
                </a:cubicBezTo>
                <a:cubicBezTo>
                  <a:pt x="3752123" y="155924"/>
                  <a:pt x="3744642" y="159732"/>
                  <a:pt x="3737686" y="164514"/>
                </a:cubicBezTo>
                <a:cubicBezTo>
                  <a:pt x="3730731" y="169297"/>
                  <a:pt x="3725117" y="173064"/>
                  <a:pt x="3720844" y="175818"/>
                </a:cubicBezTo>
                <a:cubicBezTo>
                  <a:pt x="3724171" y="178184"/>
                  <a:pt x="3726845" y="181059"/>
                  <a:pt x="3728867" y="184443"/>
                </a:cubicBezTo>
                <a:cubicBezTo>
                  <a:pt x="3767141" y="180012"/>
                  <a:pt x="3793750" y="177331"/>
                  <a:pt x="3808692" y="176398"/>
                </a:cubicBezTo>
                <a:cubicBezTo>
                  <a:pt x="3823635" y="175466"/>
                  <a:pt x="3834551" y="180425"/>
                  <a:pt x="3841441" y="191273"/>
                </a:cubicBezTo>
                <a:cubicBezTo>
                  <a:pt x="3848332" y="202121"/>
                  <a:pt x="3844679" y="206868"/>
                  <a:pt x="3830482" y="205513"/>
                </a:cubicBezTo>
                <a:cubicBezTo>
                  <a:pt x="3816285" y="204158"/>
                  <a:pt x="3800823" y="203258"/>
                  <a:pt x="3784095" y="202813"/>
                </a:cubicBezTo>
                <a:cubicBezTo>
                  <a:pt x="3767367" y="202369"/>
                  <a:pt x="3750786" y="203258"/>
                  <a:pt x="3734352" y="205480"/>
                </a:cubicBezTo>
                <a:cubicBezTo>
                  <a:pt x="3737909" y="211044"/>
                  <a:pt x="3739913" y="227019"/>
                  <a:pt x="3740364" y="253405"/>
                </a:cubicBezTo>
                <a:cubicBezTo>
                  <a:pt x="3740816" y="279791"/>
                  <a:pt x="3733771" y="299441"/>
                  <a:pt x="3719230" y="312354"/>
                </a:cubicBezTo>
                <a:cubicBezTo>
                  <a:pt x="3704689" y="325268"/>
                  <a:pt x="3695555" y="327215"/>
                  <a:pt x="3691826" y="318194"/>
                </a:cubicBezTo>
                <a:cubicBezTo>
                  <a:pt x="3688098" y="309175"/>
                  <a:pt x="3681401" y="300377"/>
                  <a:pt x="3671736" y="291801"/>
                </a:cubicBezTo>
                <a:cubicBezTo>
                  <a:pt x="3662071" y="283226"/>
                  <a:pt x="3660253" y="279397"/>
                  <a:pt x="3666283" y="280315"/>
                </a:cubicBezTo>
                <a:cubicBezTo>
                  <a:pt x="3672313" y="281233"/>
                  <a:pt x="3680111" y="282132"/>
                  <a:pt x="3689675" y="283014"/>
                </a:cubicBezTo>
                <a:cubicBezTo>
                  <a:pt x="3699240" y="283896"/>
                  <a:pt x="3705224" y="280681"/>
                  <a:pt x="3707626" y="273367"/>
                </a:cubicBezTo>
                <a:cubicBezTo>
                  <a:pt x="3710028" y="266053"/>
                  <a:pt x="3711229" y="254890"/>
                  <a:pt x="3711229" y="239875"/>
                </a:cubicBezTo>
                <a:cubicBezTo>
                  <a:pt x="3711229" y="225091"/>
                  <a:pt x="3710311" y="214766"/>
                  <a:pt x="3708475" y="208901"/>
                </a:cubicBezTo>
                <a:cubicBezTo>
                  <a:pt x="3661812" y="216099"/>
                  <a:pt x="3631816" y="221050"/>
                  <a:pt x="3618487" y="223753"/>
                </a:cubicBezTo>
                <a:cubicBezTo>
                  <a:pt x="3605158" y="226457"/>
                  <a:pt x="3594113" y="225166"/>
                  <a:pt x="3585350" y="219882"/>
                </a:cubicBezTo>
                <a:cubicBezTo>
                  <a:pt x="3576589" y="214597"/>
                  <a:pt x="3572853" y="210299"/>
                  <a:pt x="3574144" y="206986"/>
                </a:cubicBezTo>
                <a:cubicBezTo>
                  <a:pt x="3575434" y="203674"/>
                  <a:pt x="3582016" y="202017"/>
                  <a:pt x="3593890" y="202017"/>
                </a:cubicBezTo>
                <a:cubicBezTo>
                  <a:pt x="3603685" y="202017"/>
                  <a:pt x="3617971" y="200899"/>
                  <a:pt x="3636749" y="198662"/>
                </a:cubicBezTo>
                <a:cubicBezTo>
                  <a:pt x="3655528" y="196425"/>
                  <a:pt x="3678110" y="193714"/>
                  <a:pt x="3704496" y="190531"/>
                </a:cubicBezTo>
                <a:cubicBezTo>
                  <a:pt x="3701341" y="185526"/>
                  <a:pt x="3697176" y="179661"/>
                  <a:pt x="3691998" y="172935"/>
                </a:cubicBezTo>
                <a:cubicBezTo>
                  <a:pt x="3686822" y="166210"/>
                  <a:pt x="3692716" y="164647"/>
                  <a:pt x="3709680" y="168246"/>
                </a:cubicBezTo>
                <a:cubicBezTo>
                  <a:pt x="3710067" y="168447"/>
                  <a:pt x="3711577" y="166124"/>
                  <a:pt x="3714208" y="161277"/>
                </a:cubicBezTo>
                <a:cubicBezTo>
                  <a:pt x="3716840" y="156430"/>
                  <a:pt x="3719478" y="152303"/>
                  <a:pt x="3722124" y="148898"/>
                </a:cubicBezTo>
                <a:cubicBezTo>
                  <a:pt x="3724769" y="145492"/>
                  <a:pt x="3725272" y="143169"/>
                  <a:pt x="3723629" y="141928"/>
                </a:cubicBezTo>
                <a:cubicBezTo>
                  <a:pt x="3721988" y="140688"/>
                  <a:pt x="3713115" y="142541"/>
                  <a:pt x="3697010" y="147489"/>
                </a:cubicBezTo>
                <a:cubicBezTo>
                  <a:pt x="3680907" y="152436"/>
                  <a:pt x="3669911" y="155810"/>
                  <a:pt x="3664024" y="157609"/>
                </a:cubicBezTo>
                <a:cubicBezTo>
                  <a:pt x="3658138" y="159409"/>
                  <a:pt x="3650814" y="156236"/>
                  <a:pt x="3642051" y="148091"/>
                </a:cubicBezTo>
                <a:cubicBezTo>
                  <a:pt x="3633290" y="139946"/>
                  <a:pt x="3635233" y="135873"/>
                  <a:pt x="3647881" y="135873"/>
                </a:cubicBezTo>
                <a:cubicBezTo>
                  <a:pt x="3658478" y="135873"/>
                  <a:pt x="3672084" y="134342"/>
                  <a:pt x="3688697" y="131281"/>
                </a:cubicBezTo>
                <a:cubicBezTo>
                  <a:pt x="3705310" y="128219"/>
                  <a:pt x="3716872" y="125068"/>
                  <a:pt x="3723382" y="121827"/>
                </a:cubicBezTo>
                <a:cubicBezTo>
                  <a:pt x="3726637" y="120206"/>
                  <a:pt x="3730045" y="119601"/>
                  <a:pt x="3733605" y="120009"/>
                </a:cubicBezTo>
                <a:close/>
                <a:moveTo>
                  <a:pt x="6559242" y="119067"/>
                </a:moveTo>
                <a:cubicBezTo>
                  <a:pt x="6566489" y="118720"/>
                  <a:pt x="6573025" y="121483"/>
                  <a:pt x="6578849" y="127355"/>
                </a:cubicBezTo>
                <a:cubicBezTo>
                  <a:pt x="6586615" y="135185"/>
                  <a:pt x="6581797" y="140157"/>
                  <a:pt x="6564395" y="142272"/>
                </a:cubicBezTo>
                <a:cubicBezTo>
                  <a:pt x="6546993" y="144388"/>
                  <a:pt x="6527795" y="147058"/>
                  <a:pt x="6506801" y="150285"/>
                </a:cubicBezTo>
                <a:cubicBezTo>
                  <a:pt x="6518503" y="154917"/>
                  <a:pt x="6521951" y="160201"/>
                  <a:pt x="6517147" y="166138"/>
                </a:cubicBezTo>
                <a:cubicBezTo>
                  <a:pt x="6512343" y="172075"/>
                  <a:pt x="6505370" y="181109"/>
                  <a:pt x="6496228" y="193241"/>
                </a:cubicBezTo>
                <a:cubicBezTo>
                  <a:pt x="6487087" y="205373"/>
                  <a:pt x="6485871" y="210198"/>
                  <a:pt x="6492583" y="207718"/>
                </a:cubicBezTo>
                <a:cubicBezTo>
                  <a:pt x="6499294" y="205237"/>
                  <a:pt x="6513433" y="200698"/>
                  <a:pt x="6535001" y="194101"/>
                </a:cubicBezTo>
                <a:cubicBezTo>
                  <a:pt x="6531573" y="189713"/>
                  <a:pt x="6528917" y="184081"/>
                  <a:pt x="6527031" y="177205"/>
                </a:cubicBezTo>
                <a:cubicBezTo>
                  <a:pt x="6525145" y="170329"/>
                  <a:pt x="6529927" y="170006"/>
                  <a:pt x="6541379" y="176237"/>
                </a:cubicBezTo>
                <a:cubicBezTo>
                  <a:pt x="6552829" y="182468"/>
                  <a:pt x="6561627" y="189663"/>
                  <a:pt x="6567771" y="197823"/>
                </a:cubicBezTo>
                <a:cubicBezTo>
                  <a:pt x="6573916" y="205982"/>
                  <a:pt x="6575193" y="214368"/>
                  <a:pt x="6571601" y="222979"/>
                </a:cubicBezTo>
                <a:cubicBezTo>
                  <a:pt x="6568008" y="231590"/>
                  <a:pt x="6563362" y="233347"/>
                  <a:pt x="6557661" y="228249"/>
                </a:cubicBezTo>
                <a:cubicBezTo>
                  <a:pt x="6551961" y="223151"/>
                  <a:pt x="6546531" y="215805"/>
                  <a:pt x="6541368" y="206212"/>
                </a:cubicBezTo>
                <a:cubicBezTo>
                  <a:pt x="6528103" y="212421"/>
                  <a:pt x="6514257" y="219240"/>
                  <a:pt x="6499831" y="226668"/>
                </a:cubicBezTo>
                <a:cubicBezTo>
                  <a:pt x="6485405" y="234096"/>
                  <a:pt x="6474553" y="240643"/>
                  <a:pt x="6467275" y="246307"/>
                </a:cubicBezTo>
                <a:cubicBezTo>
                  <a:pt x="6459997" y="251971"/>
                  <a:pt x="6454391" y="249716"/>
                  <a:pt x="6450455" y="239542"/>
                </a:cubicBezTo>
                <a:cubicBezTo>
                  <a:pt x="6446518" y="229368"/>
                  <a:pt x="6447167" y="222549"/>
                  <a:pt x="6452401" y="219086"/>
                </a:cubicBezTo>
                <a:cubicBezTo>
                  <a:pt x="6457635" y="215623"/>
                  <a:pt x="6462633" y="210865"/>
                  <a:pt x="6467394" y="204814"/>
                </a:cubicBezTo>
                <a:cubicBezTo>
                  <a:pt x="6472154" y="198762"/>
                  <a:pt x="6477187" y="189667"/>
                  <a:pt x="6482494" y="177528"/>
                </a:cubicBezTo>
                <a:cubicBezTo>
                  <a:pt x="6487799" y="165389"/>
                  <a:pt x="6489721" y="157849"/>
                  <a:pt x="6488259" y="154910"/>
                </a:cubicBezTo>
                <a:cubicBezTo>
                  <a:pt x="6479081" y="157462"/>
                  <a:pt x="6470967" y="159448"/>
                  <a:pt x="6463919" y="160868"/>
                </a:cubicBezTo>
                <a:cubicBezTo>
                  <a:pt x="6456871" y="162288"/>
                  <a:pt x="6450106" y="163223"/>
                  <a:pt x="6443625" y="163675"/>
                </a:cubicBezTo>
                <a:cubicBezTo>
                  <a:pt x="6437143" y="164127"/>
                  <a:pt x="6430277" y="161098"/>
                  <a:pt x="6423029" y="154587"/>
                </a:cubicBezTo>
                <a:cubicBezTo>
                  <a:pt x="6415779" y="148077"/>
                  <a:pt x="6418085" y="144244"/>
                  <a:pt x="6429945" y="143090"/>
                </a:cubicBezTo>
                <a:cubicBezTo>
                  <a:pt x="6441803" y="141935"/>
                  <a:pt x="6456291" y="140010"/>
                  <a:pt x="6473406" y="137314"/>
                </a:cubicBezTo>
                <a:cubicBezTo>
                  <a:pt x="6490521" y="134618"/>
                  <a:pt x="6505284" y="131940"/>
                  <a:pt x="6517695" y="129280"/>
                </a:cubicBezTo>
                <a:cubicBezTo>
                  <a:pt x="6530107" y="126620"/>
                  <a:pt x="6541461" y="123677"/>
                  <a:pt x="6551757" y="120450"/>
                </a:cubicBezTo>
                <a:cubicBezTo>
                  <a:pt x="6554331" y="119644"/>
                  <a:pt x="6556827" y="119182"/>
                  <a:pt x="6559242" y="119067"/>
                </a:cubicBezTo>
                <a:close/>
                <a:moveTo>
                  <a:pt x="2972539" y="114847"/>
                </a:moveTo>
                <a:cubicBezTo>
                  <a:pt x="2974119" y="114133"/>
                  <a:pt x="2976154" y="114965"/>
                  <a:pt x="2978646" y="117342"/>
                </a:cubicBezTo>
                <a:cubicBezTo>
                  <a:pt x="2983629" y="122096"/>
                  <a:pt x="2986586" y="129653"/>
                  <a:pt x="2987519" y="140014"/>
                </a:cubicBezTo>
                <a:cubicBezTo>
                  <a:pt x="2988451" y="150375"/>
                  <a:pt x="2986056" y="162198"/>
                  <a:pt x="2980334" y="175484"/>
                </a:cubicBezTo>
                <a:cubicBezTo>
                  <a:pt x="2974612" y="188771"/>
                  <a:pt x="2968962" y="190491"/>
                  <a:pt x="2963384" y="180647"/>
                </a:cubicBezTo>
                <a:cubicBezTo>
                  <a:pt x="2957805" y="170802"/>
                  <a:pt x="2955920" y="163958"/>
                  <a:pt x="2957727" y="160115"/>
                </a:cubicBezTo>
                <a:cubicBezTo>
                  <a:pt x="2959533" y="156272"/>
                  <a:pt x="2961333" y="150880"/>
                  <a:pt x="2963126" y="143939"/>
                </a:cubicBezTo>
                <a:cubicBezTo>
                  <a:pt x="2965822" y="136669"/>
                  <a:pt x="2967836" y="129230"/>
                  <a:pt x="2969170" y="121622"/>
                </a:cubicBezTo>
                <a:cubicBezTo>
                  <a:pt x="2969837" y="117819"/>
                  <a:pt x="2970960" y="115560"/>
                  <a:pt x="2972539" y="114847"/>
                </a:cubicBezTo>
                <a:close/>
                <a:moveTo>
                  <a:pt x="5414242" y="109878"/>
                </a:moveTo>
                <a:cubicBezTo>
                  <a:pt x="5418365" y="109749"/>
                  <a:pt x="5423416" y="110857"/>
                  <a:pt x="5429396" y="113201"/>
                </a:cubicBezTo>
                <a:cubicBezTo>
                  <a:pt x="5443664" y="120041"/>
                  <a:pt x="5447389" y="126785"/>
                  <a:pt x="5440570" y="133432"/>
                </a:cubicBezTo>
                <a:cubicBezTo>
                  <a:pt x="5433751" y="140078"/>
                  <a:pt x="5429686" y="150643"/>
                  <a:pt x="5428374" y="165127"/>
                </a:cubicBezTo>
                <a:cubicBezTo>
                  <a:pt x="5427062" y="179611"/>
                  <a:pt x="5425539" y="199995"/>
                  <a:pt x="5423803" y="226281"/>
                </a:cubicBezTo>
                <a:cubicBezTo>
                  <a:pt x="5449917" y="211912"/>
                  <a:pt x="5464293" y="204728"/>
                  <a:pt x="5466931" y="204728"/>
                </a:cubicBezTo>
                <a:cubicBezTo>
                  <a:pt x="5472381" y="204728"/>
                  <a:pt x="5466419" y="213256"/>
                  <a:pt x="5449045" y="230314"/>
                </a:cubicBezTo>
                <a:cubicBezTo>
                  <a:pt x="5431673" y="247372"/>
                  <a:pt x="5419508" y="261565"/>
                  <a:pt x="5412553" y="272894"/>
                </a:cubicBezTo>
                <a:cubicBezTo>
                  <a:pt x="5405599" y="284223"/>
                  <a:pt x="5398511" y="283796"/>
                  <a:pt x="5391290" y="271614"/>
                </a:cubicBezTo>
                <a:cubicBezTo>
                  <a:pt x="5384070" y="259432"/>
                  <a:pt x="5382729" y="250727"/>
                  <a:pt x="5387268" y="245500"/>
                </a:cubicBezTo>
                <a:cubicBezTo>
                  <a:pt x="5391806" y="240273"/>
                  <a:pt x="5395183" y="233017"/>
                  <a:pt x="5397399" y="223732"/>
                </a:cubicBezTo>
                <a:cubicBezTo>
                  <a:pt x="5399615" y="214447"/>
                  <a:pt x="5401171" y="201978"/>
                  <a:pt x="5402067" y="186326"/>
                </a:cubicBezTo>
                <a:cubicBezTo>
                  <a:pt x="5402963" y="170673"/>
                  <a:pt x="5403634" y="158599"/>
                  <a:pt x="5404078" y="150102"/>
                </a:cubicBezTo>
                <a:cubicBezTo>
                  <a:pt x="5404523" y="141606"/>
                  <a:pt x="5402437" y="138831"/>
                  <a:pt x="5397819" y="141778"/>
                </a:cubicBezTo>
                <a:cubicBezTo>
                  <a:pt x="5393201" y="144725"/>
                  <a:pt x="5387135" y="148102"/>
                  <a:pt x="5379621" y="151909"/>
                </a:cubicBezTo>
                <a:cubicBezTo>
                  <a:pt x="5372107" y="155716"/>
                  <a:pt x="5363617" y="154490"/>
                  <a:pt x="5354153" y="148231"/>
                </a:cubicBezTo>
                <a:cubicBezTo>
                  <a:pt x="5344688" y="141971"/>
                  <a:pt x="5344677" y="137927"/>
                  <a:pt x="5354120" y="136099"/>
                </a:cubicBezTo>
                <a:cubicBezTo>
                  <a:pt x="5363563" y="134271"/>
                  <a:pt x="5373214" y="131428"/>
                  <a:pt x="5383073" y="127570"/>
                </a:cubicBezTo>
                <a:cubicBezTo>
                  <a:pt x="5392932" y="123713"/>
                  <a:pt x="5400127" y="119181"/>
                  <a:pt x="5404659" y="113976"/>
                </a:cubicBezTo>
                <a:cubicBezTo>
                  <a:pt x="5406925" y="111373"/>
                  <a:pt x="5410119" y="110007"/>
                  <a:pt x="5414242" y="109878"/>
                </a:cubicBezTo>
                <a:close/>
                <a:moveTo>
                  <a:pt x="4180134" y="108275"/>
                </a:moveTo>
                <a:cubicBezTo>
                  <a:pt x="4184669" y="109186"/>
                  <a:pt x="4189012" y="111251"/>
                  <a:pt x="4193164" y="114470"/>
                </a:cubicBezTo>
                <a:cubicBezTo>
                  <a:pt x="4201467" y="120909"/>
                  <a:pt x="4201492" y="125648"/>
                  <a:pt x="4193239" y="128689"/>
                </a:cubicBezTo>
                <a:cubicBezTo>
                  <a:pt x="4184986" y="131729"/>
                  <a:pt x="4174489" y="134159"/>
                  <a:pt x="4161748" y="135981"/>
                </a:cubicBezTo>
                <a:cubicBezTo>
                  <a:pt x="4149006" y="137802"/>
                  <a:pt x="4132953" y="140064"/>
                  <a:pt x="4113586" y="142767"/>
                </a:cubicBezTo>
                <a:cubicBezTo>
                  <a:pt x="4094220" y="145470"/>
                  <a:pt x="4078557" y="147524"/>
                  <a:pt x="4066597" y="148930"/>
                </a:cubicBezTo>
                <a:cubicBezTo>
                  <a:pt x="4069293" y="156588"/>
                  <a:pt x="4069967" y="163370"/>
                  <a:pt x="4068619" y="169279"/>
                </a:cubicBezTo>
                <a:cubicBezTo>
                  <a:pt x="4067271" y="175187"/>
                  <a:pt x="4066597" y="195987"/>
                  <a:pt x="4066597" y="231680"/>
                </a:cubicBezTo>
                <a:cubicBezTo>
                  <a:pt x="4073537" y="228081"/>
                  <a:pt x="4080446" y="227589"/>
                  <a:pt x="4087322" y="230207"/>
                </a:cubicBezTo>
                <a:cubicBezTo>
                  <a:pt x="4094198" y="232824"/>
                  <a:pt x="4087290" y="240062"/>
                  <a:pt x="4066597" y="251921"/>
                </a:cubicBezTo>
                <a:cubicBezTo>
                  <a:pt x="4066597" y="267151"/>
                  <a:pt x="4066815" y="279186"/>
                  <a:pt x="4067253" y="288026"/>
                </a:cubicBezTo>
                <a:cubicBezTo>
                  <a:pt x="4067690" y="296867"/>
                  <a:pt x="4065363" y="307260"/>
                  <a:pt x="4060273" y="319205"/>
                </a:cubicBezTo>
                <a:cubicBezTo>
                  <a:pt x="4055182" y="331151"/>
                  <a:pt x="4050439" y="330878"/>
                  <a:pt x="4046044" y="318388"/>
                </a:cubicBezTo>
                <a:cubicBezTo>
                  <a:pt x="4041648" y="305898"/>
                  <a:pt x="4039899" y="295931"/>
                  <a:pt x="4040795" y="288489"/>
                </a:cubicBezTo>
                <a:cubicBezTo>
                  <a:pt x="4041691" y="281046"/>
                  <a:pt x="4042139" y="271618"/>
                  <a:pt x="4042139" y="260203"/>
                </a:cubicBezTo>
                <a:cubicBezTo>
                  <a:pt x="4027527" y="267373"/>
                  <a:pt x="4015169" y="272711"/>
                  <a:pt x="4005066" y="276217"/>
                </a:cubicBezTo>
                <a:cubicBezTo>
                  <a:pt x="3994964" y="279723"/>
                  <a:pt x="3986510" y="283552"/>
                  <a:pt x="3979706" y="287704"/>
                </a:cubicBezTo>
                <a:cubicBezTo>
                  <a:pt x="3972901" y="291855"/>
                  <a:pt x="3967216" y="292895"/>
                  <a:pt x="3962648" y="290823"/>
                </a:cubicBezTo>
                <a:cubicBezTo>
                  <a:pt x="3958081" y="288750"/>
                  <a:pt x="3953316" y="283850"/>
                  <a:pt x="3948355" y="276120"/>
                </a:cubicBezTo>
                <a:cubicBezTo>
                  <a:pt x="3943393" y="268391"/>
                  <a:pt x="3945723" y="264247"/>
                  <a:pt x="3955345" y="263687"/>
                </a:cubicBezTo>
                <a:cubicBezTo>
                  <a:pt x="3964968" y="263128"/>
                  <a:pt x="3975450" y="261336"/>
                  <a:pt x="3986793" y="258310"/>
                </a:cubicBezTo>
                <a:cubicBezTo>
                  <a:pt x="3986793" y="243482"/>
                  <a:pt x="3986130" y="224990"/>
                  <a:pt x="3984804" y="202835"/>
                </a:cubicBezTo>
                <a:cubicBezTo>
                  <a:pt x="3983477" y="180679"/>
                  <a:pt x="3981609" y="167407"/>
                  <a:pt x="3979200" y="163019"/>
                </a:cubicBezTo>
                <a:cubicBezTo>
                  <a:pt x="3972231" y="163894"/>
                  <a:pt x="3966914" y="164787"/>
                  <a:pt x="3963250" y="165697"/>
                </a:cubicBezTo>
                <a:cubicBezTo>
                  <a:pt x="3959586" y="166608"/>
                  <a:pt x="3953596" y="163442"/>
                  <a:pt x="3945279" y="156200"/>
                </a:cubicBezTo>
                <a:cubicBezTo>
                  <a:pt x="3936961" y="148959"/>
                  <a:pt x="3935534" y="145338"/>
                  <a:pt x="3940998" y="145338"/>
                </a:cubicBezTo>
                <a:cubicBezTo>
                  <a:pt x="3944511" y="145338"/>
                  <a:pt x="3952140" y="144685"/>
                  <a:pt x="3963885" y="143380"/>
                </a:cubicBezTo>
                <a:cubicBezTo>
                  <a:pt x="3975630" y="142075"/>
                  <a:pt x="3994276" y="139598"/>
                  <a:pt x="4019823" y="135948"/>
                </a:cubicBezTo>
                <a:cubicBezTo>
                  <a:pt x="4045370" y="132299"/>
                  <a:pt x="4073652" y="127595"/>
                  <a:pt x="4104670" y="121838"/>
                </a:cubicBezTo>
                <a:cubicBezTo>
                  <a:pt x="4135688" y="116080"/>
                  <a:pt x="4156116" y="111803"/>
                  <a:pt x="4165953" y="109007"/>
                </a:cubicBezTo>
                <a:cubicBezTo>
                  <a:pt x="4170872" y="107609"/>
                  <a:pt x="4175599" y="107365"/>
                  <a:pt x="4180134" y="108275"/>
                </a:cubicBezTo>
                <a:close/>
                <a:moveTo>
                  <a:pt x="4476780" y="108103"/>
                </a:moveTo>
                <a:cubicBezTo>
                  <a:pt x="4480112" y="108014"/>
                  <a:pt x="4483431" y="108569"/>
                  <a:pt x="4486736" y="109770"/>
                </a:cubicBezTo>
                <a:cubicBezTo>
                  <a:pt x="4493347" y="112172"/>
                  <a:pt x="4500137" y="115908"/>
                  <a:pt x="4507107" y="120977"/>
                </a:cubicBezTo>
                <a:cubicBezTo>
                  <a:pt x="4514076" y="126046"/>
                  <a:pt x="4513513" y="131234"/>
                  <a:pt x="4505418" y="136540"/>
                </a:cubicBezTo>
                <a:cubicBezTo>
                  <a:pt x="4497323" y="141846"/>
                  <a:pt x="4491024" y="147152"/>
                  <a:pt x="4486521" y="152458"/>
                </a:cubicBezTo>
                <a:cubicBezTo>
                  <a:pt x="4492816" y="162195"/>
                  <a:pt x="4491440" y="167063"/>
                  <a:pt x="4482391" y="167063"/>
                </a:cubicBezTo>
                <a:lnTo>
                  <a:pt x="4480548" y="167207"/>
                </a:lnTo>
                <a:lnTo>
                  <a:pt x="4490541" y="171459"/>
                </a:lnTo>
                <a:cubicBezTo>
                  <a:pt x="4494042" y="173544"/>
                  <a:pt x="4497162" y="176062"/>
                  <a:pt x="4499901" y="179012"/>
                </a:cubicBezTo>
                <a:cubicBezTo>
                  <a:pt x="4505378" y="184913"/>
                  <a:pt x="4503711" y="189498"/>
                  <a:pt x="4494899" y="192768"/>
                </a:cubicBezTo>
                <a:cubicBezTo>
                  <a:pt x="4486088" y="196037"/>
                  <a:pt x="4476096" y="199565"/>
                  <a:pt x="4464925" y="203351"/>
                </a:cubicBezTo>
                <a:cubicBezTo>
                  <a:pt x="4482606" y="202491"/>
                  <a:pt x="4497051" y="201612"/>
                  <a:pt x="4508257" y="200716"/>
                </a:cubicBezTo>
                <a:cubicBezTo>
                  <a:pt x="4519464" y="199820"/>
                  <a:pt x="4532629" y="198235"/>
                  <a:pt x="4547750" y="195962"/>
                </a:cubicBezTo>
                <a:cubicBezTo>
                  <a:pt x="4562872" y="193689"/>
                  <a:pt x="4574445" y="196414"/>
                  <a:pt x="4582468" y="204136"/>
                </a:cubicBezTo>
                <a:cubicBezTo>
                  <a:pt x="4590491" y="211858"/>
                  <a:pt x="4592969" y="217734"/>
                  <a:pt x="4589900" y="221764"/>
                </a:cubicBezTo>
                <a:cubicBezTo>
                  <a:pt x="4586831" y="225793"/>
                  <a:pt x="4578417" y="226908"/>
                  <a:pt x="4564657" y="225109"/>
                </a:cubicBezTo>
                <a:cubicBezTo>
                  <a:pt x="4550898" y="223309"/>
                  <a:pt x="4535801" y="222631"/>
                  <a:pt x="4519367" y="223076"/>
                </a:cubicBezTo>
                <a:cubicBezTo>
                  <a:pt x="4502934" y="223520"/>
                  <a:pt x="4480204" y="224635"/>
                  <a:pt x="4451180" y="226421"/>
                </a:cubicBezTo>
                <a:cubicBezTo>
                  <a:pt x="4422155" y="228206"/>
                  <a:pt x="4393425" y="230906"/>
                  <a:pt x="4364988" y="234519"/>
                </a:cubicBezTo>
                <a:cubicBezTo>
                  <a:pt x="4336551" y="238133"/>
                  <a:pt x="4317776" y="240840"/>
                  <a:pt x="4308663" y="242640"/>
                </a:cubicBezTo>
                <a:cubicBezTo>
                  <a:pt x="4299550" y="244439"/>
                  <a:pt x="4290892" y="241270"/>
                  <a:pt x="4282689" y="233132"/>
                </a:cubicBezTo>
                <a:cubicBezTo>
                  <a:pt x="4274487" y="224994"/>
                  <a:pt x="4274014" y="220925"/>
                  <a:pt x="4281270" y="220925"/>
                </a:cubicBezTo>
                <a:cubicBezTo>
                  <a:pt x="4286719" y="220925"/>
                  <a:pt x="4291763" y="220713"/>
                  <a:pt x="4296402" y="220290"/>
                </a:cubicBezTo>
                <a:cubicBezTo>
                  <a:pt x="4301041" y="219867"/>
                  <a:pt x="4311456" y="219204"/>
                  <a:pt x="4327646" y="218301"/>
                </a:cubicBezTo>
                <a:cubicBezTo>
                  <a:pt x="4343836" y="217397"/>
                  <a:pt x="4363446" y="215425"/>
                  <a:pt x="4386477" y="212385"/>
                </a:cubicBezTo>
                <a:cubicBezTo>
                  <a:pt x="4378833" y="205301"/>
                  <a:pt x="4372871" y="196848"/>
                  <a:pt x="4368591" y="187025"/>
                </a:cubicBezTo>
                <a:cubicBezTo>
                  <a:pt x="4365380" y="179657"/>
                  <a:pt x="4367012" y="176285"/>
                  <a:pt x="4373485" y="176907"/>
                </a:cubicBezTo>
                <a:lnTo>
                  <a:pt x="4378686" y="178164"/>
                </a:lnTo>
                <a:lnTo>
                  <a:pt x="4372452" y="168851"/>
                </a:lnTo>
                <a:cubicBezTo>
                  <a:pt x="4370384" y="165089"/>
                  <a:pt x="4368458" y="160868"/>
                  <a:pt x="4366677" y="156190"/>
                </a:cubicBezTo>
                <a:cubicBezTo>
                  <a:pt x="4363113" y="146833"/>
                  <a:pt x="4359223" y="138634"/>
                  <a:pt x="4355007" y="131593"/>
                </a:cubicBezTo>
                <a:cubicBezTo>
                  <a:pt x="4350791" y="124551"/>
                  <a:pt x="4352304" y="121031"/>
                  <a:pt x="4359546" y="121031"/>
                </a:cubicBezTo>
                <a:cubicBezTo>
                  <a:pt x="4365440" y="121031"/>
                  <a:pt x="4370584" y="121475"/>
                  <a:pt x="4374979" y="122365"/>
                </a:cubicBezTo>
                <a:cubicBezTo>
                  <a:pt x="4379375" y="123254"/>
                  <a:pt x="4388370" y="123035"/>
                  <a:pt x="4401964" y="121709"/>
                </a:cubicBezTo>
                <a:cubicBezTo>
                  <a:pt x="4415559" y="120382"/>
                  <a:pt x="4428074" y="118840"/>
                  <a:pt x="4439510" y="117084"/>
                </a:cubicBezTo>
                <a:cubicBezTo>
                  <a:pt x="4450947" y="115327"/>
                  <a:pt x="4460024" y="113069"/>
                  <a:pt x="4466742" y="110308"/>
                </a:cubicBezTo>
                <a:cubicBezTo>
                  <a:pt x="4470102" y="108928"/>
                  <a:pt x="4473447" y="108193"/>
                  <a:pt x="4476780" y="108103"/>
                </a:cubicBezTo>
                <a:close/>
                <a:moveTo>
                  <a:pt x="6097379" y="106966"/>
                </a:moveTo>
                <a:cubicBezTo>
                  <a:pt x="6100566" y="106753"/>
                  <a:pt x="6104845" y="107257"/>
                  <a:pt x="6110215" y="108480"/>
                </a:cubicBezTo>
                <a:cubicBezTo>
                  <a:pt x="6120955" y="110925"/>
                  <a:pt x="6128079" y="115187"/>
                  <a:pt x="6131585" y="121268"/>
                </a:cubicBezTo>
                <a:cubicBezTo>
                  <a:pt x="6135091" y="127348"/>
                  <a:pt x="6135655" y="134475"/>
                  <a:pt x="6133274" y="142649"/>
                </a:cubicBezTo>
                <a:cubicBezTo>
                  <a:pt x="6130893" y="150823"/>
                  <a:pt x="6124935" y="152422"/>
                  <a:pt x="6115399" y="147446"/>
                </a:cubicBezTo>
                <a:cubicBezTo>
                  <a:pt x="6108788" y="142728"/>
                  <a:pt x="6102582" y="136092"/>
                  <a:pt x="6096781" y="127538"/>
                </a:cubicBezTo>
                <a:cubicBezTo>
                  <a:pt x="6090981" y="118984"/>
                  <a:pt x="6089085" y="113058"/>
                  <a:pt x="6091093" y="109760"/>
                </a:cubicBezTo>
                <a:cubicBezTo>
                  <a:pt x="6092096" y="108110"/>
                  <a:pt x="6094191" y="107179"/>
                  <a:pt x="6097379" y="106966"/>
                </a:cubicBezTo>
                <a:close/>
                <a:moveTo>
                  <a:pt x="6816636" y="105716"/>
                </a:moveTo>
                <a:cubicBezTo>
                  <a:pt x="6819545" y="103389"/>
                  <a:pt x="6822423" y="109082"/>
                  <a:pt x="6825267" y="122795"/>
                </a:cubicBezTo>
                <a:cubicBezTo>
                  <a:pt x="6829061" y="141079"/>
                  <a:pt x="6825453" y="159101"/>
                  <a:pt x="6814447" y="176861"/>
                </a:cubicBezTo>
                <a:cubicBezTo>
                  <a:pt x="6803441" y="194621"/>
                  <a:pt x="6796443" y="196930"/>
                  <a:pt x="6793453" y="183787"/>
                </a:cubicBezTo>
                <a:cubicBezTo>
                  <a:pt x="6790463" y="170644"/>
                  <a:pt x="6790341" y="161513"/>
                  <a:pt x="6793087" y="156394"/>
                </a:cubicBezTo>
                <a:cubicBezTo>
                  <a:pt x="6795834" y="151274"/>
                  <a:pt x="6799007" y="145108"/>
                  <a:pt x="6802605" y="137895"/>
                </a:cubicBezTo>
                <a:cubicBezTo>
                  <a:pt x="6806105" y="130008"/>
                  <a:pt x="6809809" y="120948"/>
                  <a:pt x="6813716" y="110717"/>
                </a:cubicBezTo>
                <a:cubicBezTo>
                  <a:pt x="6814693" y="108159"/>
                  <a:pt x="6815667" y="106492"/>
                  <a:pt x="6816636" y="105716"/>
                </a:cubicBezTo>
                <a:close/>
                <a:moveTo>
                  <a:pt x="1996091" y="86077"/>
                </a:moveTo>
                <a:cubicBezTo>
                  <a:pt x="1991229" y="86980"/>
                  <a:pt x="1978725" y="89819"/>
                  <a:pt x="1958577" y="94595"/>
                </a:cubicBezTo>
                <a:cubicBezTo>
                  <a:pt x="1972974" y="102052"/>
                  <a:pt x="1978104" y="109268"/>
                  <a:pt x="1973967" y="116245"/>
                </a:cubicBezTo>
                <a:cubicBezTo>
                  <a:pt x="1969830" y="123221"/>
                  <a:pt x="1966643" y="131173"/>
                  <a:pt x="1964406" y="140100"/>
                </a:cubicBezTo>
                <a:cubicBezTo>
                  <a:pt x="1962169" y="149027"/>
                  <a:pt x="1957974" y="160244"/>
                  <a:pt x="1951823" y="173753"/>
                </a:cubicBezTo>
                <a:cubicBezTo>
                  <a:pt x="1959136" y="175990"/>
                  <a:pt x="1966299" y="181547"/>
                  <a:pt x="1973311" y="190423"/>
                </a:cubicBezTo>
                <a:cubicBezTo>
                  <a:pt x="1980324" y="199300"/>
                  <a:pt x="1986210" y="207208"/>
                  <a:pt x="1990971" y="214149"/>
                </a:cubicBezTo>
                <a:cubicBezTo>
                  <a:pt x="1995374" y="203021"/>
                  <a:pt x="1998020" y="192499"/>
                  <a:pt x="1998909" y="182583"/>
                </a:cubicBezTo>
                <a:cubicBezTo>
                  <a:pt x="1999798" y="172666"/>
                  <a:pt x="1998984" y="166834"/>
                  <a:pt x="1996467" y="165084"/>
                </a:cubicBezTo>
                <a:cubicBezTo>
                  <a:pt x="1993950" y="163335"/>
                  <a:pt x="1989903" y="161058"/>
                  <a:pt x="1984325" y="158255"/>
                </a:cubicBezTo>
                <a:cubicBezTo>
                  <a:pt x="1978746" y="155451"/>
                  <a:pt x="1978248" y="150421"/>
                  <a:pt x="1982830" y="143165"/>
                </a:cubicBezTo>
                <a:cubicBezTo>
                  <a:pt x="1987411" y="135909"/>
                  <a:pt x="1992136" y="125896"/>
                  <a:pt x="1997005" y="113126"/>
                </a:cubicBezTo>
                <a:cubicBezTo>
                  <a:pt x="2001873" y="100356"/>
                  <a:pt x="2004153" y="92429"/>
                  <a:pt x="2003845" y="89346"/>
                </a:cubicBezTo>
                <a:cubicBezTo>
                  <a:pt x="2003537" y="86263"/>
                  <a:pt x="2000952" y="85173"/>
                  <a:pt x="1996091" y="86077"/>
                </a:cubicBezTo>
                <a:close/>
                <a:moveTo>
                  <a:pt x="4730718" y="84348"/>
                </a:moveTo>
                <a:cubicBezTo>
                  <a:pt x="4733712" y="83919"/>
                  <a:pt x="4736983" y="84320"/>
                  <a:pt x="4740532" y="85550"/>
                </a:cubicBezTo>
                <a:cubicBezTo>
                  <a:pt x="4747631" y="88009"/>
                  <a:pt x="4753446" y="91709"/>
                  <a:pt x="4757977" y="96649"/>
                </a:cubicBezTo>
                <a:cubicBezTo>
                  <a:pt x="4762509" y="101589"/>
                  <a:pt x="4762663" y="106375"/>
                  <a:pt x="4758440" y="111007"/>
                </a:cubicBezTo>
                <a:cubicBezTo>
                  <a:pt x="4754216" y="115639"/>
                  <a:pt x="4750359" y="123630"/>
                  <a:pt x="4746867" y="134980"/>
                </a:cubicBezTo>
                <a:cubicBezTo>
                  <a:pt x="4743375" y="146331"/>
                  <a:pt x="4738095" y="163571"/>
                  <a:pt x="4731025" y="186702"/>
                </a:cubicBezTo>
                <a:cubicBezTo>
                  <a:pt x="4743358" y="197084"/>
                  <a:pt x="4751618" y="207244"/>
                  <a:pt x="4755804" y="217182"/>
                </a:cubicBezTo>
                <a:cubicBezTo>
                  <a:pt x="4759992" y="227120"/>
                  <a:pt x="4759662" y="236774"/>
                  <a:pt x="4754815" y="246146"/>
                </a:cubicBezTo>
                <a:cubicBezTo>
                  <a:pt x="4749968" y="255517"/>
                  <a:pt x="4743515" y="253811"/>
                  <a:pt x="4735456" y="241026"/>
                </a:cubicBezTo>
                <a:cubicBezTo>
                  <a:pt x="4727397" y="228242"/>
                  <a:pt x="4721467" y="217985"/>
                  <a:pt x="4717667" y="210256"/>
                </a:cubicBezTo>
                <a:cubicBezTo>
                  <a:pt x="4708776" y="227349"/>
                  <a:pt x="4699283" y="241177"/>
                  <a:pt x="4689187" y="251738"/>
                </a:cubicBezTo>
                <a:cubicBezTo>
                  <a:pt x="4679092" y="262300"/>
                  <a:pt x="4666867" y="270399"/>
                  <a:pt x="4652512" y="276034"/>
                </a:cubicBezTo>
                <a:cubicBezTo>
                  <a:pt x="4638158" y="281670"/>
                  <a:pt x="4635587" y="279290"/>
                  <a:pt x="4644801" y="268893"/>
                </a:cubicBezTo>
                <a:cubicBezTo>
                  <a:pt x="4654014" y="258496"/>
                  <a:pt x="4664182" y="246178"/>
                  <a:pt x="4675302" y="231938"/>
                </a:cubicBezTo>
                <a:cubicBezTo>
                  <a:pt x="4686423" y="217698"/>
                  <a:pt x="4695045" y="203968"/>
                  <a:pt x="4701169" y="190746"/>
                </a:cubicBezTo>
                <a:cubicBezTo>
                  <a:pt x="4687904" y="174584"/>
                  <a:pt x="4677167" y="160721"/>
                  <a:pt x="4668957" y="149156"/>
                </a:cubicBezTo>
                <a:cubicBezTo>
                  <a:pt x="4660747" y="137590"/>
                  <a:pt x="4663432" y="135109"/>
                  <a:pt x="4677012" y="141713"/>
                </a:cubicBezTo>
                <a:cubicBezTo>
                  <a:pt x="4690593" y="148317"/>
                  <a:pt x="4702172" y="156709"/>
                  <a:pt x="4711752" y="166891"/>
                </a:cubicBezTo>
                <a:cubicBezTo>
                  <a:pt x="4712813" y="163105"/>
                  <a:pt x="4715140" y="153257"/>
                  <a:pt x="4718732" y="137347"/>
                </a:cubicBezTo>
                <a:cubicBezTo>
                  <a:pt x="4722324" y="121436"/>
                  <a:pt x="4722822" y="113187"/>
                  <a:pt x="4720227" y="112599"/>
                </a:cubicBezTo>
                <a:cubicBezTo>
                  <a:pt x="4717631" y="112011"/>
                  <a:pt x="4712275" y="113033"/>
                  <a:pt x="4704159" y="115664"/>
                </a:cubicBezTo>
                <a:cubicBezTo>
                  <a:pt x="4696042" y="118296"/>
                  <a:pt x="4687510" y="120547"/>
                  <a:pt x="4678561" y="122418"/>
                </a:cubicBezTo>
                <a:cubicBezTo>
                  <a:pt x="4669613" y="124290"/>
                  <a:pt x="4661245" y="121379"/>
                  <a:pt x="4653459" y="113685"/>
                </a:cubicBezTo>
                <a:cubicBezTo>
                  <a:pt x="4645672" y="105992"/>
                  <a:pt x="4647658" y="102145"/>
                  <a:pt x="4659417" y="102145"/>
                </a:cubicBezTo>
                <a:cubicBezTo>
                  <a:pt x="4668208" y="102145"/>
                  <a:pt x="4679712" y="100851"/>
                  <a:pt x="4693930" y="98262"/>
                </a:cubicBezTo>
                <a:cubicBezTo>
                  <a:pt x="4708149" y="95674"/>
                  <a:pt x="4717696" y="92293"/>
                  <a:pt x="4722571" y="88120"/>
                </a:cubicBezTo>
                <a:cubicBezTo>
                  <a:pt x="4725009" y="86034"/>
                  <a:pt x="4727725" y="84776"/>
                  <a:pt x="4730718" y="84348"/>
                </a:cubicBezTo>
                <a:close/>
                <a:moveTo>
                  <a:pt x="3393333" y="84090"/>
                </a:moveTo>
                <a:cubicBezTo>
                  <a:pt x="3398815" y="84658"/>
                  <a:pt x="3403273" y="86421"/>
                  <a:pt x="3406707" y="89379"/>
                </a:cubicBezTo>
                <a:cubicBezTo>
                  <a:pt x="3413577" y="95294"/>
                  <a:pt x="3412433" y="100259"/>
                  <a:pt x="3403276" y="104274"/>
                </a:cubicBezTo>
                <a:cubicBezTo>
                  <a:pt x="3394120" y="108290"/>
                  <a:pt x="3378034" y="111885"/>
                  <a:pt x="3355018" y="115062"/>
                </a:cubicBezTo>
                <a:cubicBezTo>
                  <a:pt x="3332002" y="118238"/>
                  <a:pt x="3314959" y="117009"/>
                  <a:pt x="3303888" y="111373"/>
                </a:cubicBezTo>
                <a:cubicBezTo>
                  <a:pt x="3292818" y="105737"/>
                  <a:pt x="3291577" y="101912"/>
                  <a:pt x="3300166" y="99897"/>
                </a:cubicBezTo>
                <a:cubicBezTo>
                  <a:pt x="3308757" y="97882"/>
                  <a:pt x="3319569" y="95943"/>
                  <a:pt x="3332604" y="94079"/>
                </a:cubicBezTo>
                <a:cubicBezTo>
                  <a:pt x="3345023" y="92315"/>
                  <a:pt x="3358761" y="89612"/>
                  <a:pt x="3373818" y="85969"/>
                </a:cubicBezTo>
                <a:cubicBezTo>
                  <a:pt x="3381346" y="84148"/>
                  <a:pt x="3387852" y="83521"/>
                  <a:pt x="3393333" y="84090"/>
                </a:cubicBezTo>
                <a:close/>
                <a:moveTo>
                  <a:pt x="2946238" y="74996"/>
                </a:moveTo>
                <a:cubicBezTo>
                  <a:pt x="2949742" y="75324"/>
                  <a:pt x="2953403" y="76512"/>
                  <a:pt x="2957221" y="78559"/>
                </a:cubicBezTo>
                <a:cubicBezTo>
                  <a:pt x="2964858" y="82653"/>
                  <a:pt x="2965783" y="86908"/>
                  <a:pt x="2959997" y="91325"/>
                </a:cubicBezTo>
                <a:cubicBezTo>
                  <a:pt x="2954210" y="95742"/>
                  <a:pt x="2943609" y="99556"/>
                  <a:pt x="2928193" y="102769"/>
                </a:cubicBezTo>
                <a:cubicBezTo>
                  <a:pt x="2935392" y="105436"/>
                  <a:pt x="2938077" y="110190"/>
                  <a:pt x="2936249" y="117030"/>
                </a:cubicBezTo>
                <a:cubicBezTo>
                  <a:pt x="2934420" y="123870"/>
                  <a:pt x="2933083" y="135092"/>
                  <a:pt x="2932237" y="150694"/>
                </a:cubicBezTo>
                <a:cubicBezTo>
                  <a:pt x="2934316" y="149819"/>
                  <a:pt x="2937435" y="149382"/>
                  <a:pt x="2941594" y="149382"/>
                </a:cubicBezTo>
                <a:cubicBezTo>
                  <a:pt x="2946986" y="149382"/>
                  <a:pt x="2951722" y="150751"/>
                  <a:pt x="2955802" y="153490"/>
                </a:cubicBezTo>
                <a:cubicBezTo>
                  <a:pt x="2959881" y="156229"/>
                  <a:pt x="2959792" y="159771"/>
                  <a:pt x="2955533" y="164116"/>
                </a:cubicBezTo>
                <a:cubicBezTo>
                  <a:pt x="2951274" y="168461"/>
                  <a:pt x="2943451" y="172670"/>
                  <a:pt x="2932065" y="176743"/>
                </a:cubicBezTo>
                <a:cubicBezTo>
                  <a:pt x="2931276" y="198698"/>
                  <a:pt x="2930882" y="213411"/>
                  <a:pt x="2930882" y="220882"/>
                </a:cubicBezTo>
                <a:cubicBezTo>
                  <a:pt x="2936962" y="218358"/>
                  <a:pt x="2946133" y="215253"/>
                  <a:pt x="2958393" y="211568"/>
                </a:cubicBezTo>
                <a:cubicBezTo>
                  <a:pt x="2970654" y="207882"/>
                  <a:pt x="2972870" y="210016"/>
                  <a:pt x="2965040" y="217967"/>
                </a:cubicBezTo>
                <a:cubicBezTo>
                  <a:pt x="2957211" y="225919"/>
                  <a:pt x="2945638" y="233723"/>
                  <a:pt x="2930323" y="241381"/>
                </a:cubicBezTo>
                <a:cubicBezTo>
                  <a:pt x="2915007" y="249039"/>
                  <a:pt x="2904739" y="254825"/>
                  <a:pt x="2899520" y="258740"/>
                </a:cubicBezTo>
                <a:cubicBezTo>
                  <a:pt x="2894300" y="262655"/>
                  <a:pt x="2889779" y="266351"/>
                  <a:pt x="2885958" y="269829"/>
                </a:cubicBezTo>
                <a:cubicBezTo>
                  <a:pt x="2882136" y="273306"/>
                  <a:pt x="2877633" y="273776"/>
                  <a:pt x="2872449" y="271237"/>
                </a:cubicBezTo>
                <a:cubicBezTo>
                  <a:pt x="2867265" y="268699"/>
                  <a:pt x="2861959" y="263573"/>
                  <a:pt x="2856532" y="255858"/>
                </a:cubicBezTo>
                <a:cubicBezTo>
                  <a:pt x="2851103" y="248143"/>
                  <a:pt x="2852918" y="244005"/>
                  <a:pt x="2861974" y="243446"/>
                </a:cubicBezTo>
                <a:cubicBezTo>
                  <a:pt x="2871030" y="242887"/>
                  <a:pt x="2885846" y="238492"/>
                  <a:pt x="2906425" y="230260"/>
                </a:cubicBezTo>
                <a:lnTo>
                  <a:pt x="2906425" y="181905"/>
                </a:lnTo>
                <a:cubicBezTo>
                  <a:pt x="2893504" y="183712"/>
                  <a:pt x="2883527" y="182859"/>
                  <a:pt x="2876493" y="179345"/>
                </a:cubicBezTo>
                <a:cubicBezTo>
                  <a:pt x="2869459" y="175832"/>
                  <a:pt x="2869993" y="172462"/>
                  <a:pt x="2878095" y="169236"/>
                </a:cubicBezTo>
                <a:cubicBezTo>
                  <a:pt x="2886198" y="166009"/>
                  <a:pt x="2895641" y="162467"/>
                  <a:pt x="2906425" y="158609"/>
                </a:cubicBezTo>
                <a:lnTo>
                  <a:pt x="2906425" y="126495"/>
                </a:lnTo>
                <a:cubicBezTo>
                  <a:pt x="2906425" y="118106"/>
                  <a:pt x="2905536" y="111832"/>
                  <a:pt x="2903758" y="107673"/>
                </a:cubicBezTo>
                <a:cubicBezTo>
                  <a:pt x="2897018" y="107673"/>
                  <a:pt x="2889930" y="106164"/>
                  <a:pt x="2882495" y="103145"/>
                </a:cubicBezTo>
                <a:cubicBezTo>
                  <a:pt x="2875059" y="100127"/>
                  <a:pt x="2875425" y="97201"/>
                  <a:pt x="2883592" y="94369"/>
                </a:cubicBezTo>
                <a:cubicBezTo>
                  <a:pt x="2891758" y="91537"/>
                  <a:pt x="2900972" y="88561"/>
                  <a:pt x="2911232" y="85442"/>
                </a:cubicBezTo>
                <a:cubicBezTo>
                  <a:pt x="2921493" y="82323"/>
                  <a:pt x="2929814" y="79373"/>
                  <a:pt x="2936195" y="76591"/>
                </a:cubicBezTo>
                <a:cubicBezTo>
                  <a:pt x="2939386" y="75200"/>
                  <a:pt x="2942733" y="74668"/>
                  <a:pt x="2946238" y="74996"/>
                </a:cubicBezTo>
                <a:close/>
                <a:moveTo>
                  <a:pt x="2298074" y="69879"/>
                </a:moveTo>
                <a:cubicBezTo>
                  <a:pt x="2281153" y="72575"/>
                  <a:pt x="2267013" y="74726"/>
                  <a:pt x="2255656" y="76333"/>
                </a:cubicBezTo>
                <a:cubicBezTo>
                  <a:pt x="2264647" y="80620"/>
                  <a:pt x="2268221" y="85073"/>
                  <a:pt x="2266378" y="89690"/>
                </a:cubicBezTo>
                <a:cubicBezTo>
                  <a:pt x="2264536" y="94308"/>
                  <a:pt x="2262761" y="104748"/>
                  <a:pt x="2261055" y="121009"/>
                </a:cubicBezTo>
                <a:cubicBezTo>
                  <a:pt x="2272728" y="120221"/>
                  <a:pt x="2286674" y="118607"/>
                  <a:pt x="2302892" y="116170"/>
                </a:cubicBezTo>
                <a:cubicBezTo>
                  <a:pt x="2304585" y="93182"/>
                  <a:pt x="2302978" y="77752"/>
                  <a:pt x="2298074" y="69879"/>
                </a:cubicBezTo>
                <a:close/>
                <a:moveTo>
                  <a:pt x="1285472" y="67309"/>
                </a:moveTo>
                <a:cubicBezTo>
                  <a:pt x="1289855" y="67933"/>
                  <a:pt x="1294378" y="69557"/>
                  <a:pt x="1299042" y="72181"/>
                </a:cubicBezTo>
                <a:cubicBezTo>
                  <a:pt x="1308371" y="77430"/>
                  <a:pt x="1311357" y="82610"/>
                  <a:pt x="1308001" y="87722"/>
                </a:cubicBezTo>
                <a:cubicBezTo>
                  <a:pt x="1304646" y="92835"/>
                  <a:pt x="1295773" y="95857"/>
                  <a:pt x="1281382" y="96789"/>
                </a:cubicBezTo>
                <a:cubicBezTo>
                  <a:pt x="1266992" y="97721"/>
                  <a:pt x="1249465" y="99531"/>
                  <a:pt x="1228800" y="102220"/>
                </a:cubicBezTo>
                <a:cubicBezTo>
                  <a:pt x="1208136" y="104909"/>
                  <a:pt x="1191670" y="108064"/>
                  <a:pt x="1179402" y="111685"/>
                </a:cubicBezTo>
                <a:cubicBezTo>
                  <a:pt x="1167134" y="115306"/>
                  <a:pt x="1154816" y="111466"/>
                  <a:pt x="1142447" y="100166"/>
                </a:cubicBezTo>
                <a:cubicBezTo>
                  <a:pt x="1130079" y="88866"/>
                  <a:pt x="1129057" y="83675"/>
                  <a:pt x="1139382" y="84592"/>
                </a:cubicBezTo>
                <a:cubicBezTo>
                  <a:pt x="1149707" y="85510"/>
                  <a:pt x="1161115" y="85525"/>
                  <a:pt x="1173605" y="84635"/>
                </a:cubicBezTo>
                <a:cubicBezTo>
                  <a:pt x="1186683" y="83761"/>
                  <a:pt x="1204426" y="81531"/>
                  <a:pt x="1226832" y="77946"/>
                </a:cubicBezTo>
                <a:cubicBezTo>
                  <a:pt x="1249239" y="74361"/>
                  <a:pt x="1264543" y="71192"/>
                  <a:pt x="1272746" y="68438"/>
                </a:cubicBezTo>
                <a:cubicBezTo>
                  <a:pt x="1276847" y="67062"/>
                  <a:pt x="1281089" y="66685"/>
                  <a:pt x="1285472" y="67309"/>
                </a:cubicBezTo>
                <a:close/>
                <a:moveTo>
                  <a:pt x="6543099" y="66341"/>
                </a:moveTo>
                <a:cubicBezTo>
                  <a:pt x="6551037" y="64986"/>
                  <a:pt x="6558669" y="67399"/>
                  <a:pt x="6565997" y="73579"/>
                </a:cubicBezTo>
                <a:cubicBezTo>
                  <a:pt x="6573325" y="79760"/>
                  <a:pt x="6570227" y="84481"/>
                  <a:pt x="6556705" y="87744"/>
                </a:cubicBezTo>
                <a:cubicBezTo>
                  <a:pt x="6543181" y="91006"/>
                  <a:pt x="6528687" y="94018"/>
                  <a:pt x="6513221" y="96778"/>
                </a:cubicBezTo>
                <a:cubicBezTo>
                  <a:pt x="6497755" y="99539"/>
                  <a:pt x="6485068" y="98990"/>
                  <a:pt x="6475159" y="95133"/>
                </a:cubicBezTo>
                <a:cubicBezTo>
                  <a:pt x="6464662" y="87417"/>
                  <a:pt x="6464533" y="82606"/>
                  <a:pt x="6474772" y="80699"/>
                </a:cubicBezTo>
                <a:cubicBezTo>
                  <a:pt x="6485011" y="78792"/>
                  <a:pt x="6496973" y="76261"/>
                  <a:pt x="6510661" y="73106"/>
                </a:cubicBezTo>
                <a:cubicBezTo>
                  <a:pt x="6524349" y="69951"/>
                  <a:pt x="6535162" y="67696"/>
                  <a:pt x="6543099" y="66341"/>
                </a:cubicBezTo>
                <a:close/>
                <a:moveTo>
                  <a:pt x="3113151" y="66321"/>
                </a:moveTo>
                <a:cubicBezTo>
                  <a:pt x="3119053" y="65705"/>
                  <a:pt x="3124781" y="67820"/>
                  <a:pt x="3130336" y="72665"/>
                </a:cubicBezTo>
                <a:cubicBezTo>
                  <a:pt x="3137743" y="79125"/>
                  <a:pt x="3135951" y="84313"/>
                  <a:pt x="3124959" y="88228"/>
                </a:cubicBezTo>
                <a:cubicBezTo>
                  <a:pt x="3113967" y="92143"/>
                  <a:pt x="3101014" y="95290"/>
                  <a:pt x="3086100" y="97671"/>
                </a:cubicBezTo>
                <a:cubicBezTo>
                  <a:pt x="3093299" y="100109"/>
                  <a:pt x="3095762" y="106124"/>
                  <a:pt x="3093489" y="115718"/>
                </a:cubicBezTo>
                <a:cubicBezTo>
                  <a:pt x="3091216" y="125311"/>
                  <a:pt x="3089657" y="138770"/>
                  <a:pt x="3088811" y="156093"/>
                </a:cubicBezTo>
                <a:cubicBezTo>
                  <a:pt x="3096038" y="154401"/>
                  <a:pt x="3102251" y="152630"/>
                  <a:pt x="3107449" y="150780"/>
                </a:cubicBezTo>
                <a:cubicBezTo>
                  <a:pt x="3112647" y="148930"/>
                  <a:pt x="3118040" y="150342"/>
                  <a:pt x="3123625" y="155017"/>
                </a:cubicBezTo>
                <a:cubicBezTo>
                  <a:pt x="3129210" y="159692"/>
                  <a:pt x="3129569" y="164188"/>
                  <a:pt x="3124701" y="168504"/>
                </a:cubicBezTo>
                <a:cubicBezTo>
                  <a:pt x="3119832" y="172821"/>
                  <a:pt x="3107783" y="176649"/>
                  <a:pt x="3088553" y="179991"/>
                </a:cubicBezTo>
                <a:cubicBezTo>
                  <a:pt x="3087821" y="191549"/>
                  <a:pt x="3087456" y="211030"/>
                  <a:pt x="3087456" y="238434"/>
                </a:cubicBezTo>
                <a:cubicBezTo>
                  <a:pt x="3102355" y="235953"/>
                  <a:pt x="3115060" y="233308"/>
                  <a:pt x="3125572" y="230497"/>
                </a:cubicBezTo>
                <a:cubicBezTo>
                  <a:pt x="3136083" y="227686"/>
                  <a:pt x="3146308" y="231483"/>
                  <a:pt x="3156245" y="241887"/>
                </a:cubicBezTo>
                <a:cubicBezTo>
                  <a:pt x="3166183" y="252290"/>
                  <a:pt x="3159874" y="257492"/>
                  <a:pt x="3137316" y="257492"/>
                </a:cubicBezTo>
                <a:cubicBezTo>
                  <a:pt x="3117871" y="257492"/>
                  <a:pt x="3103047" y="258156"/>
                  <a:pt x="3092844" y="259482"/>
                </a:cubicBezTo>
                <a:cubicBezTo>
                  <a:pt x="3082641" y="260809"/>
                  <a:pt x="3073008" y="262605"/>
                  <a:pt x="3063945" y="264870"/>
                </a:cubicBezTo>
                <a:cubicBezTo>
                  <a:pt x="3054881" y="267136"/>
                  <a:pt x="3046697" y="269398"/>
                  <a:pt x="3039391" y="271657"/>
                </a:cubicBezTo>
                <a:cubicBezTo>
                  <a:pt x="3032084" y="273916"/>
                  <a:pt x="3024068" y="270746"/>
                  <a:pt x="3015342" y="262149"/>
                </a:cubicBezTo>
                <a:cubicBezTo>
                  <a:pt x="3006616" y="253552"/>
                  <a:pt x="3008584" y="249254"/>
                  <a:pt x="3021247" y="249254"/>
                </a:cubicBezTo>
                <a:cubicBezTo>
                  <a:pt x="3031701" y="249254"/>
                  <a:pt x="3046069" y="247275"/>
                  <a:pt x="3064353" y="243317"/>
                </a:cubicBezTo>
                <a:lnTo>
                  <a:pt x="3064353" y="184615"/>
                </a:lnTo>
                <a:cubicBezTo>
                  <a:pt x="3057269" y="186408"/>
                  <a:pt x="3051185" y="187057"/>
                  <a:pt x="3046102" y="186562"/>
                </a:cubicBezTo>
                <a:cubicBezTo>
                  <a:pt x="3041018" y="186067"/>
                  <a:pt x="3036038" y="183332"/>
                  <a:pt x="3031163" y="178356"/>
                </a:cubicBezTo>
                <a:cubicBezTo>
                  <a:pt x="3026287" y="173380"/>
                  <a:pt x="3027302" y="170247"/>
                  <a:pt x="3034207" y="168956"/>
                </a:cubicBezTo>
                <a:cubicBezTo>
                  <a:pt x="3041112" y="167665"/>
                  <a:pt x="3051160" y="165471"/>
                  <a:pt x="3064353" y="162374"/>
                </a:cubicBezTo>
                <a:lnTo>
                  <a:pt x="3064353" y="125139"/>
                </a:lnTo>
                <a:cubicBezTo>
                  <a:pt x="3064353" y="114814"/>
                  <a:pt x="3063802" y="107644"/>
                  <a:pt x="3062697" y="103629"/>
                </a:cubicBezTo>
                <a:cubicBezTo>
                  <a:pt x="3051541" y="104518"/>
                  <a:pt x="3042728" y="102898"/>
                  <a:pt x="3036261" y="98768"/>
                </a:cubicBezTo>
                <a:cubicBezTo>
                  <a:pt x="3029793" y="94638"/>
                  <a:pt x="3029973" y="91329"/>
                  <a:pt x="3036799" y="88841"/>
                </a:cubicBezTo>
                <a:cubicBezTo>
                  <a:pt x="3043625" y="86353"/>
                  <a:pt x="3055057" y="83044"/>
                  <a:pt x="3071097" y="78914"/>
                </a:cubicBezTo>
                <a:cubicBezTo>
                  <a:pt x="3087136" y="74784"/>
                  <a:pt x="3099168" y="71095"/>
                  <a:pt x="3107191" y="67847"/>
                </a:cubicBezTo>
                <a:cubicBezTo>
                  <a:pt x="3109197" y="67035"/>
                  <a:pt x="3111184" y="66526"/>
                  <a:pt x="3113151" y="66321"/>
                </a:cubicBezTo>
                <a:close/>
                <a:moveTo>
                  <a:pt x="5526902" y="65835"/>
                </a:moveTo>
                <a:lnTo>
                  <a:pt x="5509780" y="68524"/>
                </a:lnTo>
                <a:lnTo>
                  <a:pt x="5499391" y="70460"/>
                </a:lnTo>
                <a:cubicBezTo>
                  <a:pt x="5502875" y="89102"/>
                  <a:pt x="5505865" y="107300"/>
                  <a:pt x="5508360" y="125053"/>
                </a:cubicBezTo>
                <a:lnTo>
                  <a:pt x="5530279" y="121719"/>
                </a:lnTo>
                <a:lnTo>
                  <a:pt x="5530279" y="103629"/>
                </a:lnTo>
                <a:cubicBezTo>
                  <a:pt x="5520657" y="103629"/>
                  <a:pt x="5513304" y="102005"/>
                  <a:pt x="5508220" y="98757"/>
                </a:cubicBezTo>
                <a:cubicBezTo>
                  <a:pt x="5503137" y="95509"/>
                  <a:pt x="5503779" y="92806"/>
                  <a:pt x="5510146" y="90648"/>
                </a:cubicBezTo>
                <a:cubicBezTo>
                  <a:pt x="5516513" y="88489"/>
                  <a:pt x="5523224" y="86363"/>
                  <a:pt x="5530279" y="84270"/>
                </a:cubicBezTo>
                <a:cubicBezTo>
                  <a:pt x="5529419" y="74562"/>
                  <a:pt x="5528293" y="68417"/>
                  <a:pt x="5526902" y="65835"/>
                </a:cubicBezTo>
                <a:close/>
                <a:moveTo>
                  <a:pt x="7327177" y="63071"/>
                </a:moveTo>
                <a:cubicBezTo>
                  <a:pt x="7322073" y="63939"/>
                  <a:pt x="7304736" y="66897"/>
                  <a:pt x="7275165" y="71944"/>
                </a:cubicBezTo>
                <a:cubicBezTo>
                  <a:pt x="7276901" y="93440"/>
                  <a:pt x="7278988" y="112491"/>
                  <a:pt x="7281425" y="129097"/>
                </a:cubicBezTo>
                <a:cubicBezTo>
                  <a:pt x="7294016" y="126401"/>
                  <a:pt x="7311289" y="123067"/>
                  <a:pt x="7333243" y="119095"/>
                </a:cubicBezTo>
                <a:cubicBezTo>
                  <a:pt x="7335811" y="96151"/>
                  <a:pt x="7336717" y="80860"/>
                  <a:pt x="7335965" y="73224"/>
                </a:cubicBezTo>
                <a:cubicBezTo>
                  <a:pt x="7335212" y="65588"/>
                  <a:pt x="7332283" y="62204"/>
                  <a:pt x="7327177" y="63071"/>
                </a:cubicBezTo>
                <a:close/>
                <a:moveTo>
                  <a:pt x="2013748" y="54871"/>
                </a:moveTo>
                <a:cubicBezTo>
                  <a:pt x="2016532" y="54770"/>
                  <a:pt x="2019408" y="55568"/>
                  <a:pt x="2022376" y="57264"/>
                </a:cubicBezTo>
                <a:cubicBezTo>
                  <a:pt x="2028313" y="60655"/>
                  <a:pt x="2034236" y="64505"/>
                  <a:pt x="2040144" y="68815"/>
                </a:cubicBezTo>
                <a:cubicBezTo>
                  <a:pt x="2046052" y="73124"/>
                  <a:pt x="2047016" y="77544"/>
                  <a:pt x="2043037" y="82076"/>
                </a:cubicBezTo>
                <a:cubicBezTo>
                  <a:pt x="2039058" y="86607"/>
                  <a:pt x="2034655" y="91945"/>
                  <a:pt x="2029830" y="98090"/>
                </a:cubicBezTo>
                <a:cubicBezTo>
                  <a:pt x="2025004" y="104235"/>
                  <a:pt x="2015651" y="119977"/>
                  <a:pt x="2001769" y="145316"/>
                </a:cubicBezTo>
                <a:cubicBezTo>
                  <a:pt x="2012883" y="148256"/>
                  <a:pt x="2022409" y="151866"/>
                  <a:pt x="2030346" y="156147"/>
                </a:cubicBezTo>
                <a:cubicBezTo>
                  <a:pt x="2038283" y="160427"/>
                  <a:pt x="2039699" y="165686"/>
                  <a:pt x="2034594" y="171924"/>
                </a:cubicBezTo>
                <a:cubicBezTo>
                  <a:pt x="2029489" y="178162"/>
                  <a:pt x="2025384" y="187043"/>
                  <a:pt x="2022280" y="198565"/>
                </a:cubicBezTo>
                <a:cubicBezTo>
                  <a:pt x="2019175" y="210087"/>
                  <a:pt x="2014138" y="221556"/>
                  <a:pt x="2007169" y="232971"/>
                </a:cubicBezTo>
                <a:cubicBezTo>
                  <a:pt x="2026141" y="249806"/>
                  <a:pt x="2040861" y="260837"/>
                  <a:pt x="2051329" y="266064"/>
                </a:cubicBezTo>
                <a:cubicBezTo>
                  <a:pt x="2061798" y="271291"/>
                  <a:pt x="2074152" y="276604"/>
                  <a:pt x="2088391" y="282003"/>
                </a:cubicBezTo>
                <a:cubicBezTo>
                  <a:pt x="2102631" y="287402"/>
                  <a:pt x="2099803" y="292092"/>
                  <a:pt x="2079906" y="296071"/>
                </a:cubicBezTo>
                <a:cubicBezTo>
                  <a:pt x="2060009" y="300051"/>
                  <a:pt x="2046547" y="301062"/>
                  <a:pt x="2039520" y="299104"/>
                </a:cubicBezTo>
                <a:cubicBezTo>
                  <a:pt x="2032493" y="297147"/>
                  <a:pt x="2025470" y="291948"/>
                  <a:pt x="2018451" y="283509"/>
                </a:cubicBezTo>
                <a:cubicBezTo>
                  <a:pt x="2011431" y="275070"/>
                  <a:pt x="2002996" y="263250"/>
                  <a:pt x="1993144" y="248049"/>
                </a:cubicBezTo>
                <a:cubicBezTo>
                  <a:pt x="1977757" y="265817"/>
                  <a:pt x="1957996" y="277006"/>
                  <a:pt x="1933861" y="281616"/>
                </a:cubicBezTo>
                <a:cubicBezTo>
                  <a:pt x="1909727" y="286227"/>
                  <a:pt x="1904665" y="284574"/>
                  <a:pt x="1918675" y="276658"/>
                </a:cubicBezTo>
                <a:cubicBezTo>
                  <a:pt x="1932685" y="268742"/>
                  <a:pt x="1944505" y="261282"/>
                  <a:pt x="1954135" y="254277"/>
                </a:cubicBezTo>
                <a:cubicBezTo>
                  <a:pt x="1963764" y="247271"/>
                  <a:pt x="1972386" y="239381"/>
                  <a:pt x="1980001" y="230604"/>
                </a:cubicBezTo>
                <a:cubicBezTo>
                  <a:pt x="1967166" y="210786"/>
                  <a:pt x="1956168" y="196353"/>
                  <a:pt x="1947004" y="187304"/>
                </a:cubicBezTo>
                <a:cubicBezTo>
                  <a:pt x="1941813" y="204728"/>
                  <a:pt x="1932771" y="222649"/>
                  <a:pt x="1919880" y="241069"/>
                </a:cubicBezTo>
                <a:cubicBezTo>
                  <a:pt x="1906988" y="259489"/>
                  <a:pt x="1890841" y="273356"/>
                  <a:pt x="1871438" y="282670"/>
                </a:cubicBezTo>
                <a:cubicBezTo>
                  <a:pt x="1852036" y="291984"/>
                  <a:pt x="1849813" y="288797"/>
                  <a:pt x="1864770" y="273109"/>
                </a:cubicBezTo>
                <a:cubicBezTo>
                  <a:pt x="1879727" y="257421"/>
                  <a:pt x="1892565" y="241091"/>
                  <a:pt x="1903285" y="224119"/>
                </a:cubicBezTo>
                <a:cubicBezTo>
                  <a:pt x="1914004" y="207147"/>
                  <a:pt x="1923171" y="185931"/>
                  <a:pt x="1930785" y="160470"/>
                </a:cubicBezTo>
                <a:cubicBezTo>
                  <a:pt x="1938400" y="135009"/>
                  <a:pt x="1941455" y="114707"/>
                  <a:pt x="1939949" y="99564"/>
                </a:cubicBezTo>
                <a:cubicBezTo>
                  <a:pt x="1937497" y="100453"/>
                  <a:pt x="1934431" y="101353"/>
                  <a:pt x="1930753" y="102263"/>
                </a:cubicBezTo>
                <a:cubicBezTo>
                  <a:pt x="1927075" y="103174"/>
                  <a:pt x="1921540" y="100306"/>
                  <a:pt x="1914147" y="93659"/>
                </a:cubicBezTo>
                <a:cubicBezTo>
                  <a:pt x="1906755" y="87012"/>
                  <a:pt x="1909221" y="83402"/>
                  <a:pt x="1921547" y="82829"/>
                </a:cubicBezTo>
                <a:cubicBezTo>
                  <a:pt x="1933872" y="82255"/>
                  <a:pt x="1945943" y="80434"/>
                  <a:pt x="1957759" y="77365"/>
                </a:cubicBezTo>
                <a:cubicBezTo>
                  <a:pt x="1969576" y="74296"/>
                  <a:pt x="1979216" y="71227"/>
                  <a:pt x="1986680" y="68159"/>
                </a:cubicBezTo>
                <a:cubicBezTo>
                  <a:pt x="1994144" y="65090"/>
                  <a:pt x="2000475" y="61659"/>
                  <a:pt x="2005674" y="57866"/>
                </a:cubicBezTo>
                <a:cubicBezTo>
                  <a:pt x="2008273" y="55969"/>
                  <a:pt x="2010964" y="54971"/>
                  <a:pt x="2013748" y="54871"/>
                </a:cubicBezTo>
                <a:close/>
                <a:moveTo>
                  <a:pt x="7173705" y="54012"/>
                </a:moveTo>
                <a:cubicBezTo>
                  <a:pt x="7175972" y="53455"/>
                  <a:pt x="7179125" y="53589"/>
                  <a:pt x="7183166" y="54413"/>
                </a:cubicBezTo>
                <a:cubicBezTo>
                  <a:pt x="7199328" y="57712"/>
                  <a:pt x="7210603" y="62577"/>
                  <a:pt x="7216991" y="69008"/>
                </a:cubicBezTo>
                <a:cubicBezTo>
                  <a:pt x="7223380" y="75440"/>
                  <a:pt x="7225739" y="83940"/>
                  <a:pt x="7224068" y="94509"/>
                </a:cubicBezTo>
                <a:cubicBezTo>
                  <a:pt x="7222398" y="105077"/>
                  <a:pt x="7217453" y="108422"/>
                  <a:pt x="7209237" y="104543"/>
                </a:cubicBezTo>
                <a:cubicBezTo>
                  <a:pt x="7201019" y="100664"/>
                  <a:pt x="7190351" y="91705"/>
                  <a:pt x="7177229" y="77666"/>
                </a:cubicBezTo>
                <a:cubicBezTo>
                  <a:pt x="7168077" y="63566"/>
                  <a:pt x="7166903" y="55681"/>
                  <a:pt x="7173705" y="54012"/>
                </a:cubicBezTo>
                <a:close/>
                <a:moveTo>
                  <a:pt x="5587946" y="52351"/>
                </a:moveTo>
                <a:cubicBezTo>
                  <a:pt x="5586291" y="52070"/>
                  <a:pt x="5584026" y="52248"/>
                  <a:pt x="5581151" y="52886"/>
                </a:cubicBezTo>
                <a:cubicBezTo>
                  <a:pt x="5575401" y="54163"/>
                  <a:pt x="5564345" y="56392"/>
                  <a:pt x="5547982" y="59576"/>
                </a:cubicBezTo>
                <a:cubicBezTo>
                  <a:pt x="5554292" y="61254"/>
                  <a:pt x="5556977" y="64211"/>
                  <a:pt x="5556038" y="68449"/>
                </a:cubicBezTo>
                <a:cubicBezTo>
                  <a:pt x="5555099" y="72687"/>
                  <a:pt x="5554213" y="75809"/>
                  <a:pt x="5553381" y="77817"/>
                </a:cubicBezTo>
                <a:cubicBezTo>
                  <a:pt x="5557397" y="74217"/>
                  <a:pt x="5563577" y="73852"/>
                  <a:pt x="5571923" y="76720"/>
                </a:cubicBezTo>
                <a:cubicBezTo>
                  <a:pt x="5580269" y="79588"/>
                  <a:pt x="5582280" y="83384"/>
                  <a:pt x="5577957" y="88109"/>
                </a:cubicBezTo>
                <a:cubicBezTo>
                  <a:pt x="5573633" y="92835"/>
                  <a:pt x="5564997" y="96817"/>
                  <a:pt x="5552048" y="100058"/>
                </a:cubicBezTo>
                <a:lnTo>
                  <a:pt x="5552048" y="116965"/>
                </a:lnTo>
                <a:cubicBezTo>
                  <a:pt x="5565169" y="114284"/>
                  <a:pt x="5574382" y="112943"/>
                  <a:pt x="5579689" y="112943"/>
                </a:cubicBezTo>
                <a:cubicBezTo>
                  <a:pt x="5586342" y="93010"/>
                  <a:pt x="5590121" y="78899"/>
                  <a:pt x="5591024" y="70611"/>
                </a:cubicBezTo>
                <a:cubicBezTo>
                  <a:pt x="5591928" y="62322"/>
                  <a:pt x="5591946" y="56977"/>
                  <a:pt x="5591078" y="54575"/>
                </a:cubicBezTo>
                <a:cubicBezTo>
                  <a:pt x="5590644" y="53374"/>
                  <a:pt x="5589600" y="52633"/>
                  <a:pt x="5587946" y="52351"/>
                </a:cubicBezTo>
                <a:close/>
                <a:moveTo>
                  <a:pt x="888939" y="40815"/>
                </a:moveTo>
                <a:cubicBezTo>
                  <a:pt x="887462" y="40509"/>
                  <a:pt x="885738" y="40525"/>
                  <a:pt x="883768" y="40862"/>
                </a:cubicBezTo>
                <a:cubicBezTo>
                  <a:pt x="875888" y="42210"/>
                  <a:pt x="858734" y="44913"/>
                  <a:pt x="832305" y="48971"/>
                </a:cubicBezTo>
                <a:cubicBezTo>
                  <a:pt x="833194" y="51122"/>
                  <a:pt x="834391" y="57590"/>
                  <a:pt x="835897" y="68374"/>
                </a:cubicBezTo>
                <a:cubicBezTo>
                  <a:pt x="839855" y="68474"/>
                  <a:pt x="849574" y="66699"/>
                  <a:pt x="865054" y="63050"/>
                </a:cubicBezTo>
                <a:cubicBezTo>
                  <a:pt x="880535" y="59400"/>
                  <a:pt x="888845" y="61286"/>
                  <a:pt x="889985" y="68707"/>
                </a:cubicBezTo>
                <a:cubicBezTo>
                  <a:pt x="891125" y="76128"/>
                  <a:pt x="885392" y="81104"/>
                  <a:pt x="872787" y="83635"/>
                </a:cubicBezTo>
                <a:cubicBezTo>
                  <a:pt x="860182" y="86166"/>
                  <a:pt x="848488" y="86528"/>
                  <a:pt x="837704" y="84722"/>
                </a:cubicBezTo>
                <a:lnTo>
                  <a:pt x="841296" y="111566"/>
                </a:lnTo>
                <a:cubicBezTo>
                  <a:pt x="847907" y="109760"/>
                  <a:pt x="856289" y="108186"/>
                  <a:pt x="866442" y="106845"/>
                </a:cubicBezTo>
                <a:cubicBezTo>
                  <a:pt x="876595" y="105504"/>
                  <a:pt x="884216" y="104834"/>
                  <a:pt x="889307" y="104834"/>
                </a:cubicBezTo>
                <a:cubicBezTo>
                  <a:pt x="893494" y="81387"/>
                  <a:pt x="895588" y="63857"/>
                  <a:pt x="895588" y="52241"/>
                </a:cubicBezTo>
                <a:cubicBezTo>
                  <a:pt x="895588" y="45541"/>
                  <a:pt x="893372" y="41732"/>
                  <a:pt x="888939" y="40815"/>
                </a:cubicBezTo>
                <a:close/>
                <a:moveTo>
                  <a:pt x="4116146" y="36797"/>
                </a:moveTo>
                <a:cubicBezTo>
                  <a:pt x="4108797" y="37241"/>
                  <a:pt x="4082830" y="41285"/>
                  <a:pt x="4038246" y="48928"/>
                </a:cubicBezTo>
                <a:cubicBezTo>
                  <a:pt x="4039107" y="51768"/>
                  <a:pt x="4039874" y="55554"/>
                  <a:pt x="4040548" y="60286"/>
                </a:cubicBezTo>
                <a:cubicBezTo>
                  <a:pt x="4049238" y="60286"/>
                  <a:pt x="4060699" y="58034"/>
                  <a:pt x="4074932" y="53532"/>
                </a:cubicBezTo>
                <a:cubicBezTo>
                  <a:pt x="4089165" y="49029"/>
                  <a:pt x="4098984" y="50158"/>
                  <a:pt x="4104390" y="56919"/>
                </a:cubicBezTo>
                <a:cubicBezTo>
                  <a:pt x="4109797" y="63681"/>
                  <a:pt x="4104175" y="68879"/>
                  <a:pt x="4087526" y="72514"/>
                </a:cubicBezTo>
                <a:cubicBezTo>
                  <a:pt x="4070877" y="76150"/>
                  <a:pt x="4055806" y="77071"/>
                  <a:pt x="4042312" y="75279"/>
                </a:cubicBezTo>
                <a:cubicBezTo>
                  <a:pt x="4043158" y="83151"/>
                  <a:pt x="4044276" y="89848"/>
                  <a:pt x="4045667" y="95369"/>
                </a:cubicBezTo>
                <a:cubicBezTo>
                  <a:pt x="4052421" y="95470"/>
                  <a:pt x="4063463" y="94165"/>
                  <a:pt x="4078793" y="91454"/>
                </a:cubicBezTo>
                <a:cubicBezTo>
                  <a:pt x="4094123" y="88744"/>
                  <a:pt x="4106893" y="87002"/>
                  <a:pt x="4117103" y="86227"/>
                </a:cubicBezTo>
                <a:cubicBezTo>
                  <a:pt x="4123814" y="65248"/>
                  <a:pt x="4127170" y="51223"/>
                  <a:pt x="4127170" y="44153"/>
                </a:cubicBezTo>
                <a:cubicBezTo>
                  <a:pt x="4127170" y="38804"/>
                  <a:pt x="4123495" y="36352"/>
                  <a:pt x="4116146" y="36797"/>
                </a:cubicBezTo>
                <a:close/>
                <a:moveTo>
                  <a:pt x="5399027" y="36753"/>
                </a:moveTo>
                <a:cubicBezTo>
                  <a:pt x="5401986" y="36495"/>
                  <a:pt x="5405871" y="36711"/>
                  <a:pt x="5410682" y="37399"/>
                </a:cubicBezTo>
                <a:cubicBezTo>
                  <a:pt x="5428363" y="39363"/>
                  <a:pt x="5439470" y="43400"/>
                  <a:pt x="5444001" y="49509"/>
                </a:cubicBezTo>
                <a:cubicBezTo>
                  <a:pt x="5448533" y="55618"/>
                  <a:pt x="5449666" y="63466"/>
                  <a:pt x="5447400" y="73052"/>
                </a:cubicBezTo>
                <a:cubicBezTo>
                  <a:pt x="5445135" y="82639"/>
                  <a:pt x="5438835" y="84596"/>
                  <a:pt x="5428503" y="78924"/>
                </a:cubicBezTo>
                <a:cubicBezTo>
                  <a:pt x="5418171" y="73253"/>
                  <a:pt x="5407807" y="64226"/>
                  <a:pt x="5397410" y="51843"/>
                </a:cubicBezTo>
                <a:cubicBezTo>
                  <a:pt x="5389613" y="42556"/>
                  <a:pt x="5390152" y="37526"/>
                  <a:pt x="5399027" y="36753"/>
                </a:cubicBezTo>
                <a:close/>
                <a:moveTo>
                  <a:pt x="244691" y="36545"/>
                </a:moveTo>
                <a:cubicBezTo>
                  <a:pt x="261610" y="35628"/>
                  <a:pt x="273788" y="38426"/>
                  <a:pt x="281226" y="44938"/>
                </a:cubicBezTo>
                <a:cubicBezTo>
                  <a:pt x="291142" y="53621"/>
                  <a:pt x="294332" y="59949"/>
                  <a:pt x="290797" y="63921"/>
                </a:cubicBezTo>
                <a:cubicBezTo>
                  <a:pt x="287263" y="67893"/>
                  <a:pt x="277364" y="69428"/>
                  <a:pt x="261103" y="68524"/>
                </a:cubicBezTo>
                <a:cubicBezTo>
                  <a:pt x="244841" y="67621"/>
                  <a:pt x="229550" y="67621"/>
                  <a:pt x="215232" y="68524"/>
                </a:cubicBezTo>
                <a:cubicBezTo>
                  <a:pt x="200913" y="69428"/>
                  <a:pt x="179729" y="71027"/>
                  <a:pt x="151679" y="73321"/>
                </a:cubicBezTo>
                <a:cubicBezTo>
                  <a:pt x="159767" y="82040"/>
                  <a:pt x="162689" y="88131"/>
                  <a:pt x="160445" y="91594"/>
                </a:cubicBezTo>
                <a:cubicBezTo>
                  <a:pt x="158201" y="95057"/>
                  <a:pt x="157078" y="109372"/>
                  <a:pt x="157078" y="134539"/>
                </a:cubicBezTo>
                <a:cubicBezTo>
                  <a:pt x="177270" y="134539"/>
                  <a:pt x="194868" y="136959"/>
                  <a:pt x="209876" y="141799"/>
                </a:cubicBezTo>
                <a:cubicBezTo>
                  <a:pt x="224883" y="146639"/>
                  <a:pt x="233555" y="156333"/>
                  <a:pt x="235892" y="170881"/>
                </a:cubicBezTo>
                <a:cubicBezTo>
                  <a:pt x="238230" y="185429"/>
                  <a:pt x="227883" y="187043"/>
                  <a:pt x="204853" y="175721"/>
                </a:cubicBezTo>
                <a:cubicBezTo>
                  <a:pt x="181823" y="164399"/>
                  <a:pt x="165898" y="155211"/>
                  <a:pt x="157078" y="148155"/>
                </a:cubicBezTo>
                <a:cubicBezTo>
                  <a:pt x="157924" y="215942"/>
                  <a:pt x="156925" y="261461"/>
                  <a:pt x="154078" y="284714"/>
                </a:cubicBezTo>
                <a:cubicBezTo>
                  <a:pt x="151231" y="307966"/>
                  <a:pt x="146804" y="319593"/>
                  <a:pt x="140795" y="319593"/>
                </a:cubicBezTo>
                <a:cubicBezTo>
                  <a:pt x="136335" y="319593"/>
                  <a:pt x="131607" y="314265"/>
                  <a:pt x="126609" y="303611"/>
                </a:cubicBezTo>
                <a:cubicBezTo>
                  <a:pt x="121611" y="292956"/>
                  <a:pt x="120038" y="283785"/>
                  <a:pt x="121888" y="276099"/>
                </a:cubicBezTo>
                <a:cubicBezTo>
                  <a:pt x="123737" y="268412"/>
                  <a:pt x="125537" y="260203"/>
                  <a:pt x="127287" y="251469"/>
                </a:cubicBezTo>
                <a:cubicBezTo>
                  <a:pt x="129036" y="242736"/>
                  <a:pt x="130363" y="213045"/>
                  <a:pt x="131266" y="162395"/>
                </a:cubicBezTo>
                <a:cubicBezTo>
                  <a:pt x="132170" y="111746"/>
                  <a:pt x="129452" y="83158"/>
                  <a:pt x="123114" y="76634"/>
                </a:cubicBezTo>
                <a:cubicBezTo>
                  <a:pt x="78487" y="83832"/>
                  <a:pt x="50513" y="88554"/>
                  <a:pt x="39191" y="90798"/>
                </a:cubicBezTo>
                <a:cubicBezTo>
                  <a:pt x="27870" y="93042"/>
                  <a:pt x="17215" y="88966"/>
                  <a:pt x="7227" y="78570"/>
                </a:cubicBezTo>
                <a:cubicBezTo>
                  <a:pt x="-2761" y="68173"/>
                  <a:pt x="-2395" y="63430"/>
                  <a:pt x="8324" y="64341"/>
                </a:cubicBezTo>
                <a:cubicBezTo>
                  <a:pt x="19043" y="65251"/>
                  <a:pt x="37542" y="64373"/>
                  <a:pt x="63821" y="61705"/>
                </a:cubicBezTo>
                <a:cubicBezTo>
                  <a:pt x="90099" y="59038"/>
                  <a:pt x="117037" y="55668"/>
                  <a:pt x="144635" y="51596"/>
                </a:cubicBezTo>
                <a:cubicBezTo>
                  <a:pt x="172233" y="47523"/>
                  <a:pt x="199418" y="43225"/>
                  <a:pt x="226191" y="38700"/>
                </a:cubicBezTo>
                <a:cubicBezTo>
                  <a:pt x="232885" y="37569"/>
                  <a:pt x="239051" y="36851"/>
                  <a:pt x="244691" y="36545"/>
                </a:cubicBezTo>
                <a:close/>
                <a:moveTo>
                  <a:pt x="6127224" y="35622"/>
                </a:moveTo>
                <a:cubicBezTo>
                  <a:pt x="6129338" y="35467"/>
                  <a:pt x="6131946" y="35626"/>
                  <a:pt x="6135049" y="36097"/>
                </a:cubicBezTo>
                <a:cubicBezTo>
                  <a:pt x="6147460" y="37983"/>
                  <a:pt x="6157161" y="41701"/>
                  <a:pt x="6164152" y="47251"/>
                </a:cubicBezTo>
                <a:cubicBezTo>
                  <a:pt x="6171143" y="52800"/>
                  <a:pt x="6173495" y="60659"/>
                  <a:pt x="6171207" y="70826"/>
                </a:cubicBezTo>
                <a:cubicBezTo>
                  <a:pt x="6168919" y="80993"/>
                  <a:pt x="6160183" y="81294"/>
                  <a:pt x="6144997" y="71729"/>
                </a:cubicBezTo>
                <a:cubicBezTo>
                  <a:pt x="6132793" y="62336"/>
                  <a:pt x="6124981" y="53578"/>
                  <a:pt x="6121561" y="45454"/>
                </a:cubicBezTo>
                <a:cubicBezTo>
                  <a:pt x="6118997" y="39362"/>
                  <a:pt x="6120885" y="36084"/>
                  <a:pt x="6127224" y="35622"/>
                </a:cubicBezTo>
                <a:close/>
                <a:moveTo>
                  <a:pt x="7341225" y="34387"/>
                </a:moveTo>
                <a:cubicBezTo>
                  <a:pt x="7344630" y="33932"/>
                  <a:pt x="7348401" y="34301"/>
                  <a:pt x="7352538" y="35495"/>
                </a:cubicBezTo>
                <a:cubicBezTo>
                  <a:pt x="7360813" y="37883"/>
                  <a:pt x="7369561" y="42432"/>
                  <a:pt x="7378781" y="49143"/>
                </a:cubicBezTo>
                <a:cubicBezTo>
                  <a:pt x="7388003" y="55855"/>
                  <a:pt x="7387815" y="63814"/>
                  <a:pt x="7378221" y="73020"/>
                </a:cubicBezTo>
                <a:cubicBezTo>
                  <a:pt x="7368628" y="82226"/>
                  <a:pt x="7361271" y="96774"/>
                  <a:pt x="7356152" y="116664"/>
                </a:cubicBezTo>
                <a:cubicBezTo>
                  <a:pt x="7362462" y="125311"/>
                  <a:pt x="7363527" y="130689"/>
                  <a:pt x="7359347" y="132797"/>
                </a:cubicBezTo>
                <a:cubicBezTo>
                  <a:pt x="7355167" y="134905"/>
                  <a:pt x="7345555" y="136906"/>
                  <a:pt x="7330511" y="138798"/>
                </a:cubicBezTo>
                <a:cubicBezTo>
                  <a:pt x="7340407" y="144893"/>
                  <a:pt x="7343755" y="150669"/>
                  <a:pt x="7340557" y="156125"/>
                </a:cubicBezTo>
                <a:cubicBezTo>
                  <a:pt x="7337359" y="161581"/>
                  <a:pt x="7334883" y="173946"/>
                  <a:pt x="7333125" y="193220"/>
                </a:cubicBezTo>
                <a:cubicBezTo>
                  <a:pt x="7331369" y="212493"/>
                  <a:pt x="7331763" y="227209"/>
                  <a:pt x="7334309" y="237369"/>
                </a:cubicBezTo>
                <a:cubicBezTo>
                  <a:pt x="7336855" y="247530"/>
                  <a:pt x="7344233" y="253621"/>
                  <a:pt x="7356443" y="255642"/>
                </a:cubicBezTo>
                <a:cubicBezTo>
                  <a:pt x="7368653" y="257664"/>
                  <a:pt x="7380065" y="257460"/>
                  <a:pt x="7390676" y="255029"/>
                </a:cubicBezTo>
                <a:cubicBezTo>
                  <a:pt x="7401288" y="252599"/>
                  <a:pt x="7408061" y="247816"/>
                  <a:pt x="7410993" y="240682"/>
                </a:cubicBezTo>
                <a:cubicBezTo>
                  <a:pt x="7413925" y="233548"/>
                  <a:pt x="7417457" y="222391"/>
                  <a:pt x="7421587" y="207212"/>
                </a:cubicBezTo>
                <a:cubicBezTo>
                  <a:pt x="7425717" y="192033"/>
                  <a:pt x="7428879" y="194295"/>
                  <a:pt x="7431073" y="213999"/>
                </a:cubicBezTo>
                <a:cubicBezTo>
                  <a:pt x="7433267" y="233702"/>
                  <a:pt x="7435953" y="247547"/>
                  <a:pt x="7439128" y="255535"/>
                </a:cubicBezTo>
                <a:cubicBezTo>
                  <a:pt x="7442305" y="263522"/>
                  <a:pt x="7438197" y="270571"/>
                  <a:pt x="7426803" y="276680"/>
                </a:cubicBezTo>
                <a:cubicBezTo>
                  <a:pt x="7415410" y="282789"/>
                  <a:pt x="7397775" y="285610"/>
                  <a:pt x="7373898" y="285144"/>
                </a:cubicBezTo>
                <a:cubicBezTo>
                  <a:pt x="7350021" y="284678"/>
                  <a:pt x="7332971" y="279551"/>
                  <a:pt x="7322747" y="269764"/>
                </a:cubicBezTo>
                <a:cubicBezTo>
                  <a:pt x="7312523" y="259977"/>
                  <a:pt x="7308310" y="243966"/>
                  <a:pt x="7310109" y="221731"/>
                </a:cubicBezTo>
                <a:cubicBezTo>
                  <a:pt x="7311909" y="199497"/>
                  <a:pt x="7313257" y="182479"/>
                  <a:pt x="7314153" y="170677"/>
                </a:cubicBezTo>
                <a:cubicBezTo>
                  <a:pt x="7315050" y="158875"/>
                  <a:pt x="7313827" y="149123"/>
                  <a:pt x="7310485" y="141423"/>
                </a:cubicBezTo>
                <a:lnTo>
                  <a:pt x="7299472" y="143638"/>
                </a:lnTo>
                <a:cubicBezTo>
                  <a:pt x="7309367" y="149518"/>
                  <a:pt x="7312153" y="154630"/>
                  <a:pt x="7307829" y="158975"/>
                </a:cubicBezTo>
                <a:cubicBezTo>
                  <a:pt x="7303505" y="163320"/>
                  <a:pt x="7297988" y="172433"/>
                  <a:pt x="7291277" y="186315"/>
                </a:cubicBezTo>
                <a:cubicBezTo>
                  <a:pt x="7284565" y="200196"/>
                  <a:pt x="7273843" y="214963"/>
                  <a:pt x="7259109" y="230615"/>
                </a:cubicBezTo>
                <a:cubicBezTo>
                  <a:pt x="7244374" y="246268"/>
                  <a:pt x="7226471" y="258711"/>
                  <a:pt x="7205397" y="267946"/>
                </a:cubicBezTo>
                <a:cubicBezTo>
                  <a:pt x="7184325" y="277181"/>
                  <a:pt x="7182439" y="274353"/>
                  <a:pt x="7199740" y="259461"/>
                </a:cubicBezTo>
                <a:cubicBezTo>
                  <a:pt x="7217042" y="244568"/>
                  <a:pt x="7234143" y="225560"/>
                  <a:pt x="7251042" y="202437"/>
                </a:cubicBezTo>
                <a:cubicBezTo>
                  <a:pt x="7259492" y="190875"/>
                  <a:pt x="7265939" y="180459"/>
                  <a:pt x="7270383" y="171190"/>
                </a:cubicBezTo>
                <a:lnTo>
                  <a:pt x="7275729" y="153393"/>
                </a:lnTo>
                <a:lnTo>
                  <a:pt x="7275029" y="153966"/>
                </a:lnTo>
                <a:cubicBezTo>
                  <a:pt x="7273080" y="154943"/>
                  <a:pt x="7271115" y="154702"/>
                  <a:pt x="7269132" y="153243"/>
                </a:cubicBezTo>
                <a:cubicBezTo>
                  <a:pt x="7265167" y="150324"/>
                  <a:pt x="7262285" y="144596"/>
                  <a:pt x="7260485" y="136056"/>
                </a:cubicBezTo>
                <a:cubicBezTo>
                  <a:pt x="7258686" y="127516"/>
                  <a:pt x="7256201" y="115094"/>
                  <a:pt x="7253031" y="98789"/>
                </a:cubicBezTo>
                <a:cubicBezTo>
                  <a:pt x="7249863" y="82484"/>
                  <a:pt x="7245983" y="70844"/>
                  <a:pt x="7241395" y="63867"/>
                </a:cubicBezTo>
                <a:cubicBezTo>
                  <a:pt x="7236807" y="56891"/>
                  <a:pt x="7237498" y="52521"/>
                  <a:pt x="7243471" y="50757"/>
                </a:cubicBezTo>
                <a:cubicBezTo>
                  <a:pt x="7249443" y="48993"/>
                  <a:pt x="7255405" y="49011"/>
                  <a:pt x="7261356" y="50811"/>
                </a:cubicBezTo>
                <a:cubicBezTo>
                  <a:pt x="7267308" y="52610"/>
                  <a:pt x="7274929" y="53313"/>
                  <a:pt x="7284221" y="52919"/>
                </a:cubicBezTo>
                <a:cubicBezTo>
                  <a:pt x="7293514" y="52524"/>
                  <a:pt x="7302481" y="51029"/>
                  <a:pt x="7311121" y="48434"/>
                </a:cubicBezTo>
                <a:cubicBezTo>
                  <a:pt x="7319761" y="45838"/>
                  <a:pt x="7326755" y="42436"/>
                  <a:pt x="7332103" y="38227"/>
                </a:cubicBezTo>
                <a:cubicBezTo>
                  <a:pt x="7334778" y="36123"/>
                  <a:pt x="7337818" y="34843"/>
                  <a:pt x="7341225" y="34387"/>
                </a:cubicBezTo>
                <a:close/>
                <a:moveTo>
                  <a:pt x="567556" y="34022"/>
                </a:moveTo>
                <a:cubicBezTo>
                  <a:pt x="574712" y="32616"/>
                  <a:pt x="582133" y="35402"/>
                  <a:pt x="589819" y="42378"/>
                </a:cubicBezTo>
                <a:cubicBezTo>
                  <a:pt x="597505" y="49355"/>
                  <a:pt x="596304" y="54550"/>
                  <a:pt x="586216" y="57963"/>
                </a:cubicBezTo>
                <a:cubicBezTo>
                  <a:pt x="576128" y="61376"/>
                  <a:pt x="550133" y="65900"/>
                  <a:pt x="508230" y="71536"/>
                </a:cubicBezTo>
                <a:cubicBezTo>
                  <a:pt x="517222" y="79236"/>
                  <a:pt x="517885" y="85672"/>
                  <a:pt x="510220" y="90841"/>
                </a:cubicBezTo>
                <a:cubicBezTo>
                  <a:pt x="502555" y="96011"/>
                  <a:pt x="489294" y="109215"/>
                  <a:pt x="470437" y="130452"/>
                </a:cubicBezTo>
                <a:cubicBezTo>
                  <a:pt x="498744" y="126896"/>
                  <a:pt x="523370" y="123558"/>
                  <a:pt x="544314" y="120439"/>
                </a:cubicBezTo>
                <a:cubicBezTo>
                  <a:pt x="565258" y="117320"/>
                  <a:pt x="579322" y="114384"/>
                  <a:pt x="586506" y="111631"/>
                </a:cubicBezTo>
                <a:cubicBezTo>
                  <a:pt x="593691" y="108878"/>
                  <a:pt x="600639" y="108971"/>
                  <a:pt x="607350" y="111911"/>
                </a:cubicBezTo>
                <a:cubicBezTo>
                  <a:pt x="614061" y="114850"/>
                  <a:pt x="622163" y="120551"/>
                  <a:pt x="631656" y="129011"/>
                </a:cubicBezTo>
                <a:cubicBezTo>
                  <a:pt x="641150" y="137472"/>
                  <a:pt x="643355" y="144474"/>
                  <a:pt x="638271" y="150016"/>
                </a:cubicBezTo>
                <a:cubicBezTo>
                  <a:pt x="633188" y="155559"/>
                  <a:pt x="629348" y="164604"/>
                  <a:pt x="626752" y="177151"/>
                </a:cubicBezTo>
                <a:cubicBezTo>
                  <a:pt x="624157" y="189699"/>
                  <a:pt x="621948" y="205513"/>
                  <a:pt x="620127" y="224592"/>
                </a:cubicBezTo>
                <a:cubicBezTo>
                  <a:pt x="618306" y="243672"/>
                  <a:pt x="614574" y="259328"/>
                  <a:pt x="608931" y="271560"/>
                </a:cubicBezTo>
                <a:cubicBezTo>
                  <a:pt x="603288" y="283792"/>
                  <a:pt x="596304" y="292379"/>
                  <a:pt x="587980" y="297319"/>
                </a:cubicBezTo>
                <a:cubicBezTo>
                  <a:pt x="579655" y="302259"/>
                  <a:pt x="574174" y="298380"/>
                  <a:pt x="571535" y="285682"/>
                </a:cubicBezTo>
                <a:cubicBezTo>
                  <a:pt x="568897" y="272983"/>
                  <a:pt x="566581" y="263974"/>
                  <a:pt x="564587" y="258654"/>
                </a:cubicBezTo>
                <a:cubicBezTo>
                  <a:pt x="553976" y="257880"/>
                  <a:pt x="532964" y="258844"/>
                  <a:pt x="501551" y="261547"/>
                </a:cubicBezTo>
                <a:cubicBezTo>
                  <a:pt x="470139" y="264250"/>
                  <a:pt x="443685" y="266426"/>
                  <a:pt x="422189" y="268075"/>
                </a:cubicBezTo>
                <a:cubicBezTo>
                  <a:pt x="415005" y="286216"/>
                  <a:pt x="408853" y="290023"/>
                  <a:pt x="403733" y="279497"/>
                </a:cubicBezTo>
                <a:cubicBezTo>
                  <a:pt x="398614" y="268972"/>
                  <a:pt x="395599" y="254191"/>
                  <a:pt x="394688" y="235154"/>
                </a:cubicBezTo>
                <a:cubicBezTo>
                  <a:pt x="393777" y="216117"/>
                  <a:pt x="392010" y="199576"/>
                  <a:pt x="389386" y="185530"/>
                </a:cubicBezTo>
                <a:cubicBezTo>
                  <a:pt x="386762" y="171483"/>
                  <a:pt x="382940" y="158566"/>
                  <a:pt x="377921" y="146779"/>
                </a:cubicBezTo>
                <a:cubicBezTo>
                  <a:pt x="372902" y="134991"/>
                  <a:pt x="374666" y="129800"/>
                  <a:pt x="383212" y="131205"/>
                </a:cubicBezTo>
                <a:cubicBezTo>
                  <a:pt x="391759" y="132611"/>
                  <a:pt x="398402" y="133962"/>
                  <a:pt x="403142" y="135260"/>
                </a:cubicBezTo>
                <a:cubicBezTo>
                  <a:pt x="407881" y="136558"/>
                  <a:pt x="423932" y="135973"/>
                  <a:pt x="451293" y="133507"/>
                </a:cubicBezTo>
                <a:cubicBezTo>
                  <a:pt x="463998" y="114033"/>
                  <a:pt x="471462" y="100510"/>
                  <a:pt x="473685" y="92938"/>
                </a:cubicBezTo>
                <a:cubicBezTo>
                  <a:pt x="475907" y="85367"/>
                  <a:pt x="477019" y="79480"/>
                  <a:pt x="477019" y="75279"/>
                </a:cubicBezTo>
                <a:cubicBezTo>
                  <a:pt x="472401" y="76125"/>
                  <a:pt x="467006" y="77010"/>
                  <a:pt x="460832" y="77935"/>
                </a:cubicBezTo>
                <a:cubicBezTo>
                  <a:pt x="454659" y="78860"/>
                  <a:pt x="449270" y="79079"/>
                  <a:pt x="444668" y="78591"/>
                </a:cubicBezTo>
                <a:cubicBezTo>
                  <a:pt x="440064" y="78104"/>
                  <a:pt x="433955" y="74257"/>
                  <a:pt x="426341" y="67051"/>
                </a:cubicBezTo>
                <a:cubicBezTo>
                  <a:pt x="418726" y="59845"/>
                  <a:pt x="423494" y="56242"/>
                  <a:pt x="440645" y="56242"/>
                </a:cubicBezTo>
                <a:cubicBezTo>
                  <a:pt x="454742" y="56242"/>
                  <a:pt x="473323" y="54245"/>
                  <a:pt x="496389" y="50251"/>
                </a:cubicBezTo>
                <a:cubicBezTo>
                  <a:pt x="519455" y="46257"/>
                  <a:pt x="535294" y="42905"/>
                  <a:pt x="543905" y="40195"/>
                </a:cubicBezTo>
                <a:cubicBezTo>
                  <a:pt x="552516" y="37485"/>
                  <a:pt x="560400" y="35427"/>
                  <a:pt x="567556" y="34022"/>
                </a:cubicBezTo>
                <a:close/>
                <a:moveTo>
                  <a:pt x="2367956" y="32708"/>
                </a:moveTo>
                <a:cubicBezTo>
                  <a:pt x="2376293" y="32510"/>
                  <a:pt x="2384228" y="35597"/>
                  <a:pt x="2391762" y="41970"/>
                </a:cubicBezTo>
                <a:cubicBezTo>
                  <a:pt x="2401807" y="50466"/>
                  <a:pt x="2400355" y="56116"/>
                  <a:pt x="2387406" y="58920"/>
                </a:cubicBezTo>
                <a:cubicBezTo>
                  <a:pt x="2374457" y="61723"/>
                  <a:pt x="2351233" y="64609"/>
                  <a:pt x="2317734" y="67578"/>
                </a:cubicBezTo>
                <a:cubicBezTo>
                  <a:pt x="2330339" y="74103"/>
                  <a:pt x="2335717" y="79677"/>
                  <a:pt x="2333867" y="84302"/>
                </a:cubicBezTo>
                <a:cubicBezTo>
                  <a:pt x="2332017" y="88927"/>
                  <a:pt x="2330239" y="98015"/>
                  <a:pt x="2328532" y="111566"/>
                </a:cubicBezTo>
                <a:cubicBezTo>
                  <a:pt x="2347218" y="109014"/>
                  <a:pt x="2359238" y="106350"/>
                  <a:pt x="2364595" y="103575"/>
                </a:cubicBezTo>
                <a:cubicBezTo>
                  <a:pt x="2369951" y="100800"/>
                  <a:pt x="2376633" y="100833"/>
                  <a:pt x="2384642" y="103672"/>
                </a:cubicBezTo>
                <a:cubicBezTo>
                  <a:pt x="2392651" y="106511"/>
                  <a:pt x="2400599" y="110451"/>
                  <a:pt x="2408486" y="115492"/>
                </a:cubicBezTo>
                <a:cubicBezTo>
                  <a:pt x="2416374" y="120533"/>
                  <a:pt x="2418507" y="128036"/>
                  <a:pt x="2414886" y="138003"/>
                </a:cubicBezTo>
                <a:cubicBezTo>
                  <a:pt x="2411265" y="147969"/>
                  <a:pt x="2409228" y="170734"/>
                  <a:pt x="2408777" y="206298"/>
                </a:cubicBezTo>
                <a:cubicBezTo>
                  <a:pt x="2408325" y="241862"/>
                  <a:pt x="2405482" y="265828"/>
                  <a:pt x="2400248" y="278196"/>
                </a:cubicBezTo>
                <a:cubicBezTo>
                  <a:pt x="2395014" y="290564"/>
                  <a:pt x="2387302" y="299430"/>
                  <a:pt x="2377114" y="304794"/>
                </a:cubicBezTo>
                <a:cubicBezTo>
                  <a:pt x="2366925" y="310157"/>
                  <a:pt x="2361031" y="308741"/>
                  <a:pt x="2359432" y="300545"/>
                </a:cubicBezTo>
                <a:cubicBezTo>
                  <a:pt x="2357833" y="292350"/>
                  <a:pt x="2350459" y="282875"/>
                  <a:pt x="2337309" y="272119"/>
                </a:cubicBezTo>
                <a:cubicBezTo>
                  <a:pt x="2324159" y="261364"/>
                  <a:pt x="2324198" y="257564"/>
                  <a:pt x="2337427" y="260719"/>
                </a:cubicBezTo>
                <a:cubicBezTo>
                  <a:pt x="2350656" y="263874"/>
                  <a:pt x="2360146" y="265272"/>
                  <a:pt x="2365896" y="264913"/>
                </a:cubicBezTo>
                <a:cubicBezTo>
                  <a:pt x="2371646" y="264555"/>
                  <a:pt x="2375604" y="255280"/>
                  <a:pt x="2377770" y="237090"/>
                </a:cubicBezTo>
                <a:cubicBezTo>
                  <a:pt x="2379935" y="218899"/>
                  <a:pt x="2381018" y="199579"/>
                  <a:pt x="2381018" y="179130"/>
                </a:cubicBezTo>
                <a:cubicBezTo>
                  <a:pt x="2381018" y="158954"/>
                  <a:pt x="2380032" y="145908"/>
                  <a:pt x="2378060" y="139992"/>
                </a:cubicBezTo>
                <a:cubicBezTo>
                  <a:pt x="2376088" y="134077"/>
                  <a:pt x="2372891" y="130359"/>
                  <a:pt x="2368466" y="128839"/>
                </a:cubicBezTo>
                <a:cubicBezTo>
                  <a:pt x="2364043" y="127319"/>
                  <a:pt x="2350538" y="128215"/>
                  <a:pt x="2327952" y="131528"/>
                </a:cubicBezTo>
                <a:cubicBezTo>
                  <a:pt x="2325600" y="144850"/>
                  <a:pt x="2323098" y="156129"/>
                  <a:pt x="2320445" y="165364"/>
                </a:cubicBezTo>
                <a:cubicBezTo>
                  <a:pt x="2325148" y="166626"/>
                  <a:pt x="2331799" y="169164"/>
                  <a:pt x="2340395" y="172978"/>
                </a:cubicBezTo>
                <a:cubicBezTo>
                  <a:pt x="2348993" y="176793"/>
                  <a:pt x="2355689" y="182127"/>
                  <a:pt x="2360486" y="188982"/>
                </a:cubicBezTo>
                <a:cubicBezTo>
                  <a:pt x="2365283" y="195837"/>
                  <a:pt x="2366169" y="203122"/>
                  <a:pt x="2363143" y="210837"/>
                </a:cubicBezTo>
                <a:cubicBezTo>
                  <a:pt x="2360117" y="218552"/>
                  <a:pt x="2353291" y="218143"/>
                  <a:pt x="2342665" y="209610"/>
                </a:cubicBezTo>
                <a:cubicBezTo>
                  <a:pt x="2332039" y="201078"/>
                  <a:pt x="2323069" y="190495"/>
                  <a:pt x="2315755" y="177861"/>
                </a:cubicBezTo>
                <a:cubicBezTo>
                  <a:pt x="2304771" y="204061"/>
                  <a:pt x="2289506" y="222309"/>
                  <a:pt x="2269960" y="232605"/>
                </a:cubicBezTo>
                <a:cubicBezTo>
                  <a:pt x="2250414" y="242901"/>
                  <a:pt x="2246550" y="241324"/>
                  <a:pt x="2258366" y="227873"/>
                </a:cubicBezTo>
                <a:lnTo>
                  <a:pt x="2274403" y="204230"/>
                </a:lnTo>
                <a:lnTo>
                  <a:pt x="2272966" y="204722"/>
                </a:lnTo>
                <a:cubicBezTo>
                  <a:pt x="2270446" y="204812"/>
                  <a:pt x="2267472" y="203509"/>
                  <a:pt x="2264045" y="200813"/>
                </a:cubicBezTo>
                <a:cubicBezTo>
                  <a:pt x="2257190" y="195421"/>
                  <a:pt x="2252859" y="189570"/>
                  <a:pt x="2251052" y="183260"/>
                </a:cubicBezTo>
                <a:cubicBezTo>
                  <a:pt x="2247381" y="196482"/>
                  <a:pt x="2240885" y="208219"/>
                  <a:pt x="2231564" y="218473"/>
                </a:cubicBezTo>
                <a:cubicBezTo>
                  <a:pt x="2222243" y="228726"/>
                  <a:pt x="2211079" y="236445"/>
                  <a:pt x="2198073" y="241629"/>
                </a:cubicBezTo>
                <a:cubicBezTo>
                  <a:pt x="2185066" y="246813"/>
                  <a:pt x="2183356" y="244238"/>
                  <a:pt x="2192942" y="233906"/>
                </a:cubicBezTo>
                <a:cubicBezTo>
                  <a:pt x="2202529" y="223574"/>
                  <a:pt x="2211531" y="211109"/>
                  <a:pt x="2219949" y="196511"/>
                </a:cubicBezTo>
                <a:cubicBezTo>
                  <a:pt x="2228366" y="181912"/>
                  <a:pt x="2233464" y="163994"/>
                  <a:pt x="2235242" y="142756"/>
                </a:cubicBezTo>
                <a:cubicBezTo>
                  <a:pt x="2218436" y="144563"/>
                  <a:pt x="2202296" y="146241"/>
                  <a:pt x="2186823" y="147790"/>
                </a:cubicBezTo>
                <a:lnTo>
                  <a:pt x="2186823" y="207481"/>
                </a:lnTo>
                <a:cubicBezTo>
                  <a:pt x="2186823" y="220545"/>
                  <a:pt x="2186349" y="234143"/>
                  <a:pt x="2185403" y="248275"/>
                </a:cubicBezTo>
                <a:cubicBezTo>
                  <a:pt x="2184457" y="262407"/>
                  <a:pt x="2181972" y="272428"/>
                  <a:pt x="2177950" y="278336"/>
                </a:cubicBezTo>
                <a:cubicBezTo>
                  <a:pt x="2173927" y="284244"/>
                  <a:pt x="2168973" y="282570"/>
                  <a:pt x="2163086" y="273313"/>
                </a:cubicBezTo>
                <a:cubicBezTo>
                  <a:pt x="2157199" y="264057"/>
                  <a:pt x="2155385" y="254739"/>
                  <a:pt x="2157644" y="245361"/>
                </a:cubicBezTo>
                <a:cubicBezTo>
                  <a:pt x="2159902" y="235982"/>
                  <a:pt x="2161476" y="217860"/>
                  <a:pt x="2162365" y="190993"/>
                </a:cubicBezTo>
                <a:cubicBezTo>
                  <a:pt x="2163254" y="164127"/>
                  <a:pt x="2160999" y="145746"/>
                  <a:pt x="2155600" y="135852"/>
                </a:cubicBezTo>
                <a:cubicBezTo>
                  <a:pt x="2150201" y="125957"/>
                  <a:pt x="2151589" y="121949"/>
                  <a:pt x="2159763" y="123827"/>
                </a:cubicBezTo>
                <a:cubicBezTo>
                  <a:pt x="2167937" y="125706"/>
                  <a:pt x="2174139" y="127280"/>
                  <a:pt x="2178369" y="128549"/>
                </a:cubicBezTo>
                <a:cubicBezTo>
                  <a:pt x="2182600" y="129818"/>
                  <a:pt x="2202038" y="128818"/>
                  <a:pt x="2236684" y="125548"/>
                </a:cubicBezTo>
                <a:cubicBezTo>
                  <a:pt x="2237530" y="101514"/>
                  <a:pt x="2236626" y="86105"/>
                  <a:pt x="2233973" y="79322"/>
                </a:cubicBezTo>
                <a:cubicBezTo>
                  <a:pt x="2220092" y="81101"/>
                  <a:pt x="2209670" y="82219"/>
                  <a:pt x="2202708" y="82678"/>
                </a:cubicBezTo>
                <a:cubicBezTo>
                  <a:pt x="2195746" y="83137"/>
                  <a:pt x="2187730" y="79297"/>
                  <a:pt x="2178659" y="71159"/>
                </a:cubicBezTo>
                <a:cubicBezTo>
                  <a:pt x="2169589" y="63021"/>
                  <a:pt x="2172282" y="58952"/>
                  <a:pt x="2186737" y="58952"/>
                </a:cubicBezTo>
                <a:cubicBezTo>
                  <a:pt x="2199170" y="58952"/>
                  <a:pt x="2219167" y="57174"/>
                  <a:pt x="2246729" y="53618"/>
                </a:cubicBezTo>
                <a:cubicBezTo>
                  <a:pt x="2274291" y="50061"/>
                  <a:pt x="2297106" y="46698"/>
                  <a:pt x="2315175" y="43529"/>
                </a:cubicBezTo>
                <a:cubicBezTo>
                  <a:pt x="2333243" y="40360"/>
                  <a:pt x="2348014" y="37184"/>
                  <a:pt x="2359486" y="34000"/>
                </a:cubicBezTo>
                <a:cubicBezTo>
                  <a:pt x="2362354" y="33204"/>
                  <a:pt x="2365177" y="32773"/>
                  <a:pt x="2367956" y="32708"/>
                </a:cubicBezTo>
                <a:close/>
                <a:moveTo>
                  <a:pt x="2994669" y="31557"/>
                </a:moveTo>
                <a:cubicBezTo>
                  <a:pt x="2996052" y="31433"/>
                  <a:pt x="2997781" y="31609"/>
                  <a:pt x="2999855" y="32086"/>
                </a:cubicBezTo>
                <a:cubicBezTo>
                  <a:pt x="3008150" y="33993"/>
                  <a:pt x="3016052" y="37302"/>
                  <a:pt x="3023559" y="42013"/>
                </a:cubicBezTo>
                <a:cubicBezTo>
                  <a:pt x="3031067" y="46724"/>
                  <a:pt x="3033005" y="52298"/>
                  <a:pt x="3029377" y="58737"/>
                </a:cubicBezTo>
                <a:cubicBezTo>
                  <a:pt x="3025750" y="65176"/>
                  <a:pt x="3023713" y="83775"/>
                  <a:pt x="3023269" y="114535"/>
                </a:cubicBezTo>
                <a:cubicBezTo>
                  <a:pt x="3022824" y="145295"/>
                  <a:pt x="3021917" y="167296"/>
                  <a:pt x="3020548" y="180539"/>
                </a:cubicBezTo>
                <a:cubicBezTo>
                  <a:pt x="3019178" y="193782"/>
                  <a:pt x="3016432" y="208868"/>
                  <a:pt x="3012309" y="225797"/>
                </a:cubicBezTo>
                <a:cubicBezTo>
                  <a:pt x="3008186" y="242726"/>
                  <a:pt x="3000740" y="257980"/>
                  <a:pt x="2989971" y="271560"/>
                </a:cubicBezTo>
                <a:cubicBezTo>
                  <a:pt x="2979201" y="285140"/>
                  <a:pt x="2967027" y="294641"/>
                  <a:pt x="2953446" y="300061"/>
                </a:cubicBezTo>
                <a:cubicBezTo>
                  <a:pt x="2935593" y="306773"/>
                  <a:pt x="2932387" y="304263"/>
                  <a:pt x="2943831" y="292533"/>
                </a:cubicBezTo>
                <a:cubicBezTo>
                  <a:pt x="2955274" y="280802"/>
                  <a:pt x="2964961" y="268330"/>
                  <a:pt x="2972891" y="255115"/>
                </a:cubicBezTo>
                <a:cubicBezTo>
                  <a:pt x="2980821" y="241901"/>
                  <a:pt x="2987024" y="223872"/>
                  <a:pt x="2991498" y="201028"/>
                </a:cubicBezTo>
                <a:cubicBezTo>
                  <a:pt x="2995972" y="178184"/>
                  <a:pt x="2998209" y="150185"/>
                  <a:pt x="2998209" y="117030"/>
                </a:cubicBezTo>
                <a:cubicBezTo>
                  <a:pt x="2998209" y="83115"/>
                  <a:pt x="2997790" y="63857"/>
                  <a:pt x="2996951" y="59253"/>
                </a:cubicBezTo>
                <a:cubicBezTo>
                  <a:pt x="2996112" y="54650"/>
                  <a:pt x="2994312" y="48495"/>
                  <a:pt x="2991552" y="40787"/>
                </a:cubicBezTo>
                <a:cubicBezTo>
                  <a:pt x="2989481" y="35006"/>
                  <a:pt x="2990521" y="31929"/>
                  <a:pt x="2994669" y="31557"/>
                </a:cubicBezTo>
                <a:close/>
                <a:moveTo>
                  <a:pt x="5790705" y="30351"/>
                </a:moveTo>
                <a:cubicBezTo>
                  <a:pt x="5792008" y="30154"/>
                  <a:pt x="5793603" y="30299"/>
                  <a:pt x="5795491" y="30784"/>
                </a:cubicBezTo>
                <a:cubicBezTo>
                  <a:pt x="5803041" y="32728"/>
                  <a:pt x="5810494" y="37101"/>
                  <a:pt x="5817851" y="43906"/>
                </a:cubicBezTo>
                <a:cubicBezTo>
                  <a:pt x="5825207" y="50710"/>
                  <a:pt x="5826695" y="56278"/>
                  <a:pt x="5822314" y="60608"/>
                </a:cubicBezTo>
                <a:cubicBezTo>
                  <a:pt x="5817933" y="64939"/>
                  <a:pt x="5813735" y="69772"/>
                  <a:pt x="5809720" y="75106"/>
                </a:cubicBezTo>
                <a:cubicBezTo>
                  <a:pt x="5805704" y="80441"/>
                  <a:pt x="5799495" y="87202"/>
                  <a:pt x="5791092" y="95391"/>
                </a:cubicBezTo>
                <a:cubicBezTo>
                  <a:pt x="5796771" y="95391"/>
                  <a:pt x="5803378" y="94132"/>
                  <a:pt x="5810914" y="91616"/>
                </a:cubicBezTo>
                <a:cubicBezTo>
                  <a:pt x="5818450" y="89099"/>
                  <a:pt x="5824451" y="85944"/>
                  <a:pt x="5828918" y="82151"/>
                </a:cubicBezTo>
                <a:cubicBezTo>
                  <a:pt x="5833385" y="78358"/>
                  <a:pt x="5839110" y="77426"/>
                  <a:pt x="5846094" y="79355"/>
                </a:cubicBezTo>
                <a:cubicBezTo>
                  <a:pt x="5853078" y="81283"/>
                  <a:pt x="5859377" y="84539"/>
                  <a:pt x="5864991" y="89120"/>
                </a:cubicBezTo>
                <a:cubicBezTo>
                  <a:pt x="5870605" y="93702"/>
                  <a:pt x="5871487" y="97696"/>
                  <a:pt x="5867637" y="101102"/>
                </a:cubicBezTo>
                <a:cubicBezTo>
                  <a:pt x="5863786" y="104507"/>
                  <a:pt x="5858781" y="113689"/>
                  <a:pt x="5852622" y="128646"/>
                </a:cubicBezTo>
                <a:cubicBezTo>
                  <a:pt x="5846463" y="143602"/>
                  <a:pt x="5838569" y="159563"/>
                  <a:pt x="5828940" y="176528"/>
                </a:cubicBezTo>
                <a:cubicBezTo>
                  <a:pt x="5819310" y="193492"/>
                  <a:pt x="5809232" y="207700"/>
                  <a:pt x="5798707" y="219150"/>
                </a:cubicBezTo>
                <a:cubicBezTo>
                  <a:pt x="5788181" y="230601"/>
                  <a:pt x="5778111" y="239757"/>
                  <a:pt x="5768496" y="246619"/>
                </a:cubicBezTo>
                <a:cubicBezTo>
                  <a:pt x="5758880" y="253481"/>
                  <a:pt x="5749122" y="259034"/>
                  <a:pt x="5739220" y="263279"/>
                </a:cubicBezTo>
                <a:cubicBezTo>
                  <a:pt x="5729318" y="267523"/>
                  <a:pt x="5721836" y="269646"/>
                  <a:pt x="5716774" y="269646"/>
                </a:cubicBezTo>
                <a:cubicBezTo>
                  <a:pt x="5710421" y="269646"/>
                  <a:pt x="5712834" y="265053"/>
                  <a:pt x="5724012" y="255868"/>
                </a:cubicBezTo>
                <a:cubicBezTo>
                  <a:pt x="5735190" y="246683"/>
                  <a:pt x="5747631" y="235677"/>
                  <a:pt x="5761333" y="222850"/>
                </a:cubicBezTo>
                <a:cubicBezTo>
                  <a:pt x="5768183" y="216436"/>
                  <a:pt x="5774719" y="209391"/>
                  <a:pt x="5780939" y="201713"/>
                </a:cubicBezTo>
                <a:lnTo>
                  <a:pt x="5798026" y="177668"/>
                </a:lnTo>
                <a:lnTo>
                  <a:pt x="5794603" y="178738"/>
                </a:lnTo>
                <a:cubicBezTo>
                  <a:pt x="5791632" y="178824"/>
                  <a:pt x="5788088" y="177402"/>
                  <a:pt x="5783973" y="174473"/>
                </a:cubicBezTo>
                <a:cubicBezTo>
                  <a:pt x="5775740" y="168615"/>
                  <a:pt x="5769446" y="163507"/>
                  <a:pt x="5765086" y="159147"/>
                </a:cubicBezTo>
                <a:cubicBezTo>
                  <a:pt x="5760096" y="154157"/>
                  <a:pt x="5757081" y="149027"/>
                  <a:pt x="5756041" y="143757"/>
                </a:cubicBezTo>
                <a:cubicBezTo>
                  <a:pt x="5755001" y="138487"/>
                  <a:pt x="5761537" y="137293"/>
                  <a:pt x="5775647" y="140175"/>
                </a:cubicBezTo>
                <a:cubicBezTo>
                  <a:pt x="5789758" y="143058"/>
                  <a:pt x="5798559" y="147858"/>
                  <a:pt x="5802052" y="154576"/>
                </a:cubicBezTo>
                <a:lnTo>
                  <a:pt x="5801839" y="171225"/>
                </a:lnTo>
                <a:lnTo>
                  <a:pt x="5812554" y="152525"/>
                </a:lnTo>
                <a:cubicBezTo>
                  <a:pt x="5816232" y="145292"/>
                  <a:pt x="5818955" y="138913"/>
                  <a:pt x="5820723" y="133389"/>
                </a:cubicBezTo>
                <a:cubicBezTo>
                  <a:pt x="5824257" y="122339"/>
                  <a:pt x="5826247" y="114840"/>
                  <a:pt x="5826692" y="110889"/>
                </a:cubicBezTo>
                <a:cubicBezTo>
                  <a:pt x="5827136" y="106938"/>
                  <a:pt x="5824903" y="106053"/>
                  <a:pt x="5819991" y="108232"/>
                </a:cubicBezTo>
                <a:cubicBezTo>
                  <a:pt x="5815079" y="110412"/>
                  <a:pt x="5809788" y="112212"/>
                  <a:pt x="5804117" y="113631"/>
                </a:cubicBezTo>
                <a:cubicBezTo>
                  <a:pt x="5798445" y="115051"/>
                  <a:pt x="5792103" y="113065"/>
                  <a:pt x="5785091" y="107673"/>
                </a:cubicBezTo>
                <a:cubicBezTo>
                  <a:pt x="5769230" y="128710"/>
                  <a:pt x="5753413" y="142968"/>
                  <a:pt x="5737639" y="150446"/>
                </a:cubicBezTo>
                <a:cubicBezTo>
                  <a:pt x="5721865" y="157925"/>
                  <a:pt x="5719896" y="155154"/>
                  <a:pt x="5731734" y="142133"/>
                </a:cubicBezTo>
                <a:cubicBezTo>
                  <a:pt x="5743572" y="129112"/>
                  <a:pt x="5756170" y="111301"/>
                  <a:pt x="5769528" y="88701"/>
                </a:cubicBezTo>
                <a:cubicBezTo>
                  <a:pt x="5782886" y="66101"/>
                  <a:pt x="5788665" y="50312"/>
                  <a:pt x="5786865" y="41335"/>
                </a:cubicBezTo>
                <a:cubicBezTo>
                  <a:pt x="5785515" y="34603"/>
                  <a:pt x="5786796" y="30941"/>
                  <a:pt x="5790705" y="30351"/>
                </a:cubicBezTo>
                <a:close/>
                <a:moveTo>
                  <a:pt x="1850998" y="30322"/>
                </a:moveTo>
                <a:cubicBezTo>
                  <a:pt x="1852773" y="30530"/>
                  <a:pt x="1854919" y="31240"/>
                  <a:pt x="1857435" y="32451"/>
                </a:cubicBezTo>
                <a:cubicBezTo>
                  <a:pt x="1867502" y="37298"/>
                  <a:pt x="1874952" y="42629"/>
                  <a:pt x="1879784" y="48444"/>
                </a:cubicBezTo>
                <a:cubicBezTo>
                  <a:pt x="1884617" y="54259"/>
                  <a:pt x="1883502" y="60175"/>
                  <a:pt x="1876439" y="66190"/>
                </a:cubicBezTo>
                <a:cubicBezTo>
                  <a:pt x="1869377" y="72206"/>
                  <a:pt x="1854008" y="94079"/>
                  <a:pt x="1830332" y="131808"/>
                </a:cubicBezTo>
                <a:cubicBezTo>
                  <a:pt x="1846781" y="131822"/>
                  <a:pt x="1858539" y="131829"/>
                  <a:pt x="1865609" y="131829"/>
                </a:cubicBezTo>
                <a:cubicBezTo>
                  <a:pt x="1877985" y="116299"/>
                  <a:pt x="1883499" y="103640"/>
                  <a:pt x="1882151" y="93853"/>
                </a:cubicBezTo>
                <a:cubicBezTo>
                  <a:pt x="1880803" y="84065"/>
                  <a:pt x="1887578" y="84316"/>
                  <a:pt x="1902478" y="94606"/>
                </a:cubicBezTo>
                <a:cubicBezTo>
                  <a:pt x="1917377" y="104895"/>
                  <a:pt x="1920948" y="112230"/>
                  <a:pt x="1913190" y="116611"/>
                </a:cubicBezTo>
                <a:cubicBezTo>
                  <a:pt x="1905432" y="120991"/>
                  <a:pt x="1883212" y="141803"/>
                  <a:pt x="1846530" y="179044"/>
                </a:cubicBezTo>
                <a:cubicBezTo>
                  <a:pt x="1867696" y="176391"/>
                  <a:pt x="1884237" y="174154"/>
                  <a:pt x="1896154" y="172333"/>
                </a:cubicBezTo>
                <a:cubicBezTo>
                  <a:pt x="1908071" y="170512"/>
                  <a:pt x="1907963" y="173409"/>
                  <a:pt x="1895831" y="181023"/>
                </a:cubicBezTo>
                <a:cubicBezTo>
                  <a:pt x="1883699" y="188638"/>
                  <a:pt x="1870707" y="195127"/>
                  <a:pt x="1856854" y="200490"/>
                </a:cubicBezTo>
                <a:cubicBezTo>
                  <a:pt x="1843002" y="205853"/>
                  <a:pt x="1832347" y="210621"/>
                  <a:pt x="1824890" y="214794"/>
                </a:cubicBezTo>
                <a:cubicBezTo>
                  <a:pt x="1817433" y="218967"/>
                  <a:pt x="1811278" y="216114"/>
                  <a:pt x="1806424" y="206233"/>
                </a:cubicBezTo>
                <a:cubicBezTo>
                  <a:pt x="1801569" y="196353"/>
                  <a:pt x="1804936" y="189262"/>
                  <a:pt x="1816523" y="184960"/>
                </a:cubicBezTo>
                <a:cubicBezTo>
                  <a:pt x="1828110" y="180658"/>
                  <a:pt x="1842113" y="167945"/>
                  <a:pt x="1858532" y="146822"/>
                </a:cubicBezTo>
                <a:cubicBezTo>
                  <a:pt x="1834426" y="150335"/>
                  <a:pt x="1818516" y="154361"/>
                  <a:pt x="1810801" y="158900"/>
                </a:cubicBezTo>
                <a:cubicBezTo>
                  <a:pt x="1803086" y="163439"/>
                  <a:pt x="1798088" y="160721"/>
                  <a:pt x="1795808" y="150747"/>
                </a:cubicBezTo>
                <a:cubicBezTo>
                  <a:pt x="1793528" y="140774"/>
                  <a:pt x="1795884" y="134597"/>
                  <a:pt x="1802874" y="132216"/>
                </a:cubicBezTo>
                <a:cubicBezTo>
                  <a:pt x="1809865" y="129836"/>
                  <a:pt x="1815666" y="124035"/>
                  <a:pt x="1820276" y="114814"/>
                </a:cubicBezTo>
                <a:cubicBezTo>
                  <a:pt x="1824887" y="105594"/>
                  <a:pt x="1830616" y="93957"/>
                  <a:pt x="1837463" y="79903"/>
                </a:cubicBezTo>
                <a:cubicBezTo>
                  <a:pt x="1844310" y="65850"/>
                  <a:pt x="1846834" y="53216"/>
                  <a:pt x="1845035" y="42002"/>
                </a:cubicBezTo>
                <a:cubicBezTo>
                  <a:pt x="1843685" y="33592"/>
                  <a:pt x="1845672" y="29698"/>
                  <a:pt x="1850998" y="30322"/>
                </a:cubicBezTo>
                <a:close/>
                <a:moveTo>
                  <a:pt x="6273158" y="28682"/>
                </a:moveTo>
                <a:cubicBezTo>
                  <a:pt x="6275508" y="28019"/>
                  <a:pt x="6279257" y="28522"/>
                  <a:pt x="6284405" y="30193"/>
                </a:cubicBezTo>
                <a:cubicBezTo>
                  <a:pt x="6294701" y="33534"/>
                  <a:pt x="6303051" y="38162"/>
                  <a:pt x="6309454" y="44078"/>
                </a:cubicBezTo>
                <a:cubicBezTo>
                  <a:pt x="6315857" y="49993"/>
                  <a:pt x="6313881" y="54607"/>
                  <a:pt x="6303529" y="57920"/>
                </a:cubicBezTo>
                <a:cubicBezTo>
                  <a:pt x="6293175" y="61232"/>
                  <a:pt x="6275851" y="67829"/>
                  <a:pt x="6251559" y="77709"/>
                </a:cubicBezTo>
                <a:cubicBezTo>
                  <a:pt x="6267763" y="81323"/>
                  <a:pt x="6274271" y="87167"/>
                  <a:pt x="6271080" y="95240"/>
                </a:cubicBezTo>
                <a:cubicBezTo>
                  <a:pt x="6267889" y="103314"/>
                  <a:pt x="6265433" y="113703"/>
                  <a:pt x="6263713" y="126409"/>
                </a:cubicBezTo>
                <a:cubicBezTo>
                  <a:pt x="6292393" y="121002"/>
                  <a:pt x="6314867" y="116725"/>
                  <a:pt x="6331137" y="113578"/>
                </a:cubicBezTo>
                <a:cubicBezTo>
                  <a:pt x="6347405" y="110430"/>
                  <a:pt x="6360032" y="113768"/>
                  <a:pt x="6369016" y="123591"/>
                </a:cubicBezTo>
                <a:cubicBezTo>
                  <a:pt x="6378000" y="133414"/>
                  <a:pt x="6376437" y="138616"/>
                  <a:pt x="6364327" y="139196"/>
                </a:cubicBezTo>
                <a:cubicBezTo>
                  <a:pt x="6352217" y="139777"/>
                  <a:pt x="6337041" y="140512"/>
                  <a:pt x="6318801" y="141401"/>
                </a:cubicBezTo>
                <a:cubicBezTo>
                  <a:pt x="6300560" y="142290"/>
                  <a:pt x="6281495" y="144391"/>
                  <a:pt x="6261605" y="147704"/>
                </a:cubicBezTo>
                <a:cubicBezTo>
                  <a:pt x="6259367" y="157383"/>
                  <a:pt x="6256470" y="172778"/>
                  <a:pt x="6252915" y="193886"/>
                </a:cubicBezTo>
                <a:cubicBezTo>
                  <a:pt x="6272202" y="191377"/>
                  <a:pt x="6284549" y="188050"/>
                  <a:pt x="6289955" y="183906"/>
                </a:cubicBezTo>
                <a:cubicBezTo>
                  <a:pt x="6295361" y="179761"/>
                  <a:pt x="6302223" y="179618"/>
                  <a:pt x="6310541" y="183475"/>
                </a:cubicBezTo>
                <a:cubicBezTo>
                  <a:pt x="6318857" y="187333"/>
                  <a:pt x="6326181" y="192162"/>
                  <a:pt x="6332513" y="197963"/>
                </a:cubicBezTo>
                <a:cubicBezTo>
                  <a:pt x="6338844" y="203763"/>
                  <a:pt x="6338959" y="209471"/>
                  <a:pt x="6332857" y="215085"/>
                </a:cubicBezTo>
                <a:cubicBezTo>
                  <a:pt x="6326755" y="220699"/>
                  <a:pt x="6319453" y="232526"/>
                  <a:pt x="6310949" y="250566"/>
                </a:cubicBezTo>
                <a:cubicBezTo>
                  <a:pt x="6322651" y="265982"/>
                  <a:pt x="6320829" y="273690"/>
                  <a:pt x="6305486" y="273690"/>
                </a:cubicBezTo>
                <a:cubicBezTo>
                  <a:pt x="6293957" y="273690"/>
                  <a:pt x="6282343" y="274141"/>
                  <a:pt x="6270649" y="275045"/>
                </a:cubicBezTo>
                <a:cubicBezTo>
                  <a:pt x="6258955" y="275948"/>
                  <a:pt x="6243313" y="277217"/>
                  <a:pt x="6223725" y="278852"/>
                </a:cubicBezTo>
                <a:cubicBezTo>
                  <a:pt x="6223237" y="280817"/>
                  <a:pt x="6221416" y="284047"/>
                  <a:pt x="6218261" y="288543"/>
                </a:cubicBezTo>
                <a:cubicBezTo>
                  <a:pt x="6215106" y="293038"/>
                  <a:pt x="6211531" y="291880"/>
                  <a:pt x="6207539" y="285069"/>
                </a:cubicBezTo>
                <a:cubicBezTo>
                  <a:pt x="6203545" y="278257"/>
                  <a:pt x="6200203" y="265193"/>
                  <a:pt x="6197515" y="245877"/>
                </a:cubicBezTo>
                <a:cubicBezTo>
                  <a:pt x="6194825" y="226561"/>
                  <a:pt x="6191438" y="212618"/>
                  <a:pt x="6187351" y="204050"/>
                </a:cubicBezTo>
                <a:cubicBezTo>
                  <a:pt x="6183264" y="195482"/>
                  <a:pt x="6184577" y="191674"/>
                  <a:pt x="6191287" y="192628"/>
                </a:cubicBezTo>
                <a:cubicBezTo>
                  <a:pt x="6197999" y="193582"/>
                  <a:pt x="6203587" y="194729"/>
                  <a:pt x="6208055" y="196070"/>
                </a:cubicBezTo>
                <a:cubicBezTo>
                  <a:pt x="6212521" y="197411"/>
                  <a:pt x="6215561" y="198059"/>
                  <a:pt x="6217175" y="198016"/>
                </a:cubicBezTo>
                <a:cubicBezTo>
                  <a:pt x="6218788" y="197973"/>
                  <a:pt x="6223072" y="198081"/>
                  <a:pt x="6230027" y="198339"/>
                </a:cubicBezTo>
                <a:cubicBezTo>
                  <a:pt x="6231677" y="182665"/>
                  <a:pt x="6233405" y="167292"/>
                  <a:pt x="6235211" y="152221"/>
                </a:cubicBezTo>
                <a:cubicBezTo>
                  <a:pt x="6211951" y="156709"/>
                  <a:pt x="6195869" y="159853"/>
                  <a:pt x="6186964" y="161653"/>
                </a:cubicBezTo>
                <a:cubicBezTo>
                  <a:pt x="6178059" y="163453"/>
                  <a:pt x="6168801" y="160284"/>
                  <a:pt x="6159194" y="152146"/>
                </a:cubicBezTo>
                <a:cubicBezTo>
                  <a:pt x="6149585" y="144008"/>
                  <a:pt x="6152002" y="139939"/>
                  <a:pt x="6166443" y="139939"/>
                </a:cubicBezTo>
                <a:cubicBezTo>
                  <a:pt x="6178747" y="139939"/>
                  <a:pt x="6202199" y="136977"/>
                  <a:pt x="6236803" y="131055"/>
                </a:cubicBezTo>
                <a:cubicBezTo>
                  <a:pt x="6237535" y="125075"/>
                  <a:pt x="6237901" y="117704"/>
                  <a:pt x="6237901" y="108942"/>
                </a:cubicBezTo>
                <a:cubicBezTo>
                  <a:pt x="6237901" y="100610"/>
                  <a:pt x="6236689" y="93440"/>
                  <a:pt x="6234265" y="87432"/>
                </a:cubicBezTo>
                <a:cubicBezTo>
                  <a:pt x="6220097" y="91906"/>
                  <a:pt x="6207039" y="94824"/>
                  <a:pt x="6195095" y="96187"/>
                </a:cubicBezTo>
                <a:cubicBezTo>
                  <a:pt x="6183149" y="97549"/>
                  <a:pt x="6185081" y="93817"/>
                  <a:pt x="6200891" y="84990"/>
                </a:cubicBezTo>
                <a:cubicBezTo>
                  <a:pt x="6216701" y="76164"/>
                  <a:pt x="6232447" y="66986"/>
                  <a:pt x="6248129" y="57457"/>
                </a:cubicBezTo>
                <a:cubicBezTo>
                  <a:pt x="6263809" y="47928"/>
                  <a:pt x="6271201" y="40167"/>
                  <a:pt x="6270305" y="34172"/>
                </a:cubicBezTo>
                <a:cubicBezTo>
                  <a:pt x="6269857" y="31175"/>
                  <a:pt x="6270809" y="29345"/>
                  <a:pt x="6273158" y="28682"/>
                </a:cubicBezTo>
                <a:close/>
                <a:moveTo>
                  <a:pt x="5594915" y="28007"/>
                </a:moveTo>
                <a:cubicBezTo>
                  <a:pt x="5598682" y="28023"/>
                  <a:pt x="5603092" y="28981"/>
                  <a:pt x="5608147" y="30881"/>
                </a:cubicBezTo>
                <a:cubicBezTo>
                  <a:pt x="5618257" y="34681"/>
                  <a:pt x="5626732" y="39747"/>
                  <a:pt x="5633572" y="46078"/>
                </a:cubicBezTo>
                <a:cubicBezTo>
                  <a:pt x="5640413" y="52409"/>
                  <a:pt x="5640337" y="58586"/>
                  <a:pt x="5633346" y="64609"/>
                </a:cubicBezTo>
                <a:cubicBezTo>
                  <a:pt x="5626355" y="70632"/>
                  <a:pt x="5617027" y="86740"/>
                  <a:pt x="5605361" y="112932"/>
                </a:cubicBezTo>
                <a:cubicBezTo>
                  <a:pt x="5593695" y="139125"/>
                  <a:pt x="5584786" y="145022"/>
                  <a:pt x="5578635" y="130625"/>
                </a:cubicBezTo>
                <a:cubicBezTo>
                  <a:pt x="5572411" y="131456"/>
                  <a:pt x="5563549" y="132647"/>
                  <a:pt x="5552048" y="134195"/>
                </a:cubicBezTo>
                <a:lnTo>
                  <a:pt x="5552048" y="157448"/>
                </a:lnTo>
                <a:cubicBezTo>
                  <a:pt x="5566560" y="154852"/>
                  <a:pt x="5580875" y="151504"/>
                  <a:pt x="5594993" y="147403"/>
                </a:cubicBezTo>
                <a:cubicBezTo>
                  <a:pt x="5609111" y="143301"/>
                  <a:pt x="5620555" y="144180"/>
                  <a:pt x="5629324" y="150038"/>
                </a:cubicBezTo>
                <a:cubicBezTo>
                  <a:pt x="5638092" y="155896"/>
                  <a:pt x="5640742" y="160857"/>
                  <a:pt x="5637272" y="164923"/>
                </a:cubicBezTo>
                <a:cubicBezTo>
                  <a:pt x="5633801" y="168988"/>
                  <a:pt x="5623125" y="171480"/>
                  <a:pt x="5605243" y="172398"/>
                </a:cubicBezTo>
                <a:cubicBezTo>
                  <a:pt x="5587361" y="173315"/>
                  <a:pt x="5569808" y="175008"/>
                  <a:pt x="5552586" y="177474"/>
                </a:cubicBezTo>
                <a:lnTo>
                  <a:pt x="5552048" y="178593"/>
                </a:lnTo>
                <a:cubicBezTo>
                  <a:pt x="5574591" y="198382"/>
                  <a:pt x="5594516" y="213378"/>
                  <a:pt x="5611825" y="223581"/>
                </a:cubicBezTo>
                <a:cubicBezTo>
                  <a:pt x="5629134" y="233784"/>
                  <a:pt x="5645317" y="241517"/>
                  <a:pt x="5660374" y="246780"/>
                </a:cubicBezTo>
                <a:cubicBezTo>
                  <a:pt x="5675431" y="252043"/>
                  <a:pt x="5676499" y="256270"/>
                  <a:pt x="5663579" y="259461"/>
                </a:cubicBezTo>
                <a:cubicBezTo>
                  <a:pt x="5650658" y="262651"/>
                  <a:pt x="5637300" y="264247"/>
                  <a:pt x="5623506" y="264247"/>
                </a:cubicBezTo>
                <a:cubicBezTo>
                  <a:pt x="5609466" y="264247"/>
                  <a:pt x="5598840" y="259436"/>
                  <a:pt x="5591627" y="249813"/>
                </a:cubicBezTo>
                <a:cubicBezTo>
                  <a:pt x="5584414" y="240191"/>
                  <a:pt x="5571220" y="221606"/>
                  <a:pt x="5552048" y="194058"/>
                </a:cubicBezTo>
                <a:lnTo>
                  <a:pt x="5552048" y="274959"/>
                </a:lnTo>
                <a:cubicBezTo>
                  <a:pt x="5552048" y="290747"/>
                  <a:pt x="5549510" y="303707"/>
                  <a:pt x="5544433" y="313839"/>
                </a:cubicBezTo>
                <a:cubicBezTo>
                  <a:pt x="5539357" y="323970"/>
                  <a:pt x="5533929" y="321862"/>
                  <a:pt x="5528150" y="307515"/>
                </a:cubicBezTo>
                <a:cubicBezTo>
                  <a:pt x="5522370" y="293167"/>
                  <a:pt x="5521281" y="280050"/>
                  <a:pt x="5524880" y="268162"/>
                </a:cubicBezTo>
                <a:cubicBezTo>
                  <a:pt x="5528479" y="256273"/>
                  <a:pt x="5530279" y="230224"/>
                  <a:pt x="5530279" y="190015"/>
                </a:cubicBezTo>
                <a:cubicBezTo>
                  <a:pt x="5519840" y="210636"/>
                  <a:pt x="5507263" y="227844"/>
                  <a:pt x="5492550" y="241639"/>
                </a:cubicBezTo>
                <a:cubicBezTo>
                  <a:pt x="5477837" y="255435"/>
                  <a:pt x="5462002" y="265799"/>
                  <a:pt x="5445044" y="272732"/>
                </a:cubicBezTo>
                <a:cubicBezTo>
                  <a:pt x="5428087" y="279666"/>
                  <a:pt x="5426915" y="276357"/>
                  <a:pt x="5441528" y="262805"/>
                </a:cubicBezTo>
                <a:cubicBezTo>
                  <a:pt x="5456140" y="249254"/>
                  <a:pt x="5469484" y="235545"/>
                  <a:pt x="5481558" y="221678"/>
                </a:cubicBezTo>
                <a:cubicBezTo>
                  <a:pt x="5493633" y="207811"/>
                  <a:pt x="5503578" y="195457"/>
                  <a:pt x="5511393" y="184615"/>
                </a:cubicBezTo>
                <a:cubicBezTo>
                  <a:pt x="5494931" y="189061"/>
                  <a:pt x="5483774" y="192194"/>
                  <a:pt x="5477923" y="194015"/>
                </a:cubicBezTo>
                <a:cubicBezTo>
                  <a:pt x="5472072" y="195837"/>
                  <a:pt x="5464038" y="193313"/>
                  <a:pt x="5453821" y="186444"/>
                </a:cubicBezTo>
                <a:cubicBezTo>
                  <a:pt x="5443603" y="179575"/>
                  <a:pt x="5446066" y="175287"/>
                  <a:pt x="5461210" y="173581"/>
                </a:cubicBezTo>
                <a:cubicBezTo>
                  <a:pt x="5476353" y="171874"/>
                  <a:pt x="5499376" y="168096"/>
                  <a:pt x="5530279" y="162245"/>
                </a:cubicBezTo>
                <a:lnTo>
                  <a:pt x="5530279" y="137357"/>
                </a:lnTo>
                <a:cubicBezTo>
                  <a:pt x="5524529" y="139121"/>
                  <a:pt x="5517495" y="140749"/>
                  <a:pt x="5509178" y="142240"/>
                </a:cubicBezTo>
                <a:cubicBezTo>
                  <a:pt x="5502481" y="156093"/>
                  <a:pt x="5496687" y="156652"/>
                  <a:pt x="5491797" y="143918"/>
                </a:cubicBezTo>
                <a:cubicBezTo>
                  <a:pt x="5486908" y="131184"/>
                  <a:pt x="5482465" y="116829"/>
                  <a:pt x="5478471" y="100854"/>
                </a:cubicBezTo>
                <a:cubicBezTo>
                  <a:pt x="5474478" y="84879"/>
                  <a:pt x="5470190" y="72776"/>
                  <a:pt x="5465608" y="64545"/>
                </a:cubicBezTo>
                <a:cubicBezTo>
                  <a:pt x="5461027" y="56314"/>
                  <a:pt x="5462816" y="52198"/>
                  <a:pt x="5470975" y="52198"/>
                </a:cubicBezTo>
                <a:cubicBezTo>
                  <a:pt x="5476626" y="52198"/>
                  <a:pt x="5482071" y="52417"/>
                  <a:pt x="5487312" y="52854"/>
                </a:cubicBezTo>
                <a:cubicBezTo>
                  <a:pt x="5492554" y="53291"/>
                  <a:pt x="5507679" y="51359"/>
                  <a:pt x="5532688" y="47057"/>
                </a:cubicBezTo>
                <a:cubicBezTo>
                  <a:pt x="5562975" y="39944"/>
                  <a:pt x="5580595" y="34520"/>
                  <a:pt x="5585550" y="30784"/>
                </a:cubicBezTo>
                <a:cubicBezTo>
                  <a:pt x="5588028" y="28917"/>
                  <a:pt x="5591149" y="27991"/>
                  <a:pt x="5594915" y="28007"/>
                </a:cubicBezTo>
                <a:close/>
                <a:moveTo>
                  <a:pt x="3426120" y="27491"/>
                </a:moveTo>
                <a:cubicBezTo>
                  <a:pt x="3432926" y="26576"/>
                  <a:pt x="3440699" y="28413"/>
                  <a:pt x="3449438" y="33000"/>
                </a:cubicBezTo>
                <a:cubicBezTo>
                  <a:pt x="3461089" y="39116"/>
                  <a:pt x="3470295" y="44978"/>
                  <a:pt x="3477057" y="50585"/>
                </a:cubicBezTo>
                <a:cubicBezTo>
                  <a:pt x="3483818" y="56192"/>
                  <a:pt x="3485378" y="61501"/>
                  <a:pt x="3481735" y="66513"/>
                </a:cubicBezTo>
                <a:cubicBezTo>
                  <a:pt x="3478093" y="71525"/>
                  <a:pt x="3475834" y="81889"/>
                  <a:pt x="3474960" y="97606"/>
                </a:cubicBezTo>
                <a:cubicBezTo>
                  <a:pt x="3474085" y="113323"/>
                  <a:pt x="3474547" y="140035"/>
                  <a:pt x="3476347" y="177743"/>
                </a:cubicBezTo>
                <a:cubicBezTo>
                  <a:pt x="3478147" y="215450"/>
                  <a:pt x="3479731" y="243962"/>
                  <a:pt x="3481101" y="263279"/>
                </a:cubicBezTo>
                <a:cubicBezTo>
                  <a:pt x="3482470" y="282595"/>
                  <a:pt x="3478322" y="299283"/>
                  <a:pt x="3468657" y="313344"/>
                </a:cubicBezTo>
                <a:cubicBezTo>
                  <a:pt x="3458992" y="327405"/>
                  <a:pt x="3450760" y="327878"/>
                  <a:pt x="3443963" y="314764"/>
                </a:cubicBezTo>
                <a:cubicBezTo>
                  <a:pt x="3437166" y="301649"/>
                  <a:pt x="3427124" y="288575"/>
                  <a:pt x="3413838" y="275540"/>
                </a:cubicBezTo>
                <a:cubicBezTo>
                  <a:pt x="3400552" y="262504"/>
                  <a:pt x="3401806" y="258234"/>
                  <a:pt x="3417602" y="262730"/>
                </a:cubicBezTo>
                <a:cubicBezTo>
                  <a:pt x="3433398" y="267226"/>
                  <a:pt x="3442175" y="267613"/>
                  <a:pt x="3443931" y="263892"/>
                </a:cubicBezTo>
                <a:cubicBezTo>
                  <a:pt x="3445688" y="260170"/>
                  <a:pt x="3446788" y="250770"/>
                  <a:pt x="3447232" y="235692"/>
                </a:cubicBezTo>
                <a:cubicBezTo>
                  <a:pt x="3447678" y="220613"/>
                  <a:pt x="3446788" y="189283"/>
                  <a:pt x="3444565" y="141702"/>
                </a:cubicBezTo>
                <a:cubicBezTo>
                  <a:pt x="3442343" y="94122"/>
                  <a:pt x="3439116" y="68216"/>
                  <a:pt x="3434886" y="63986"/>
                </a:cubicBezTo>
                <a:cubicBezTo>
                  <a:pt x="3430656" y="59755"/>
                  <a:pt x="3423958" y="57429"/>
                  <a:pt x="3414795" y="57005"/>
                </a:cubicBezTo>
                <a:cubicBezTo>
                  <a:pt x="3405632" y="56582"/>
                  <a:pt x="3390944" y="57497"/>
                  <a:pt x="3370731" y="59748"/>
                </a:cubicBezTo>
                <a:cubicBezTo>
                  <a:pt x="3350519" y="61999"/>
                  <a:pt x="3320494" y="65248"/>
                  <a:pt x="3280657" y="69492"/>
                </a:cubicBezTo>
                <a:cubicBezTo>
                  <a:pt x="3281532" y="132776"/>
                  <a:pt x="3281521" y="180715"/>
                  <a:pt x="3280624" y="213310"/>
                </a:cubicBezTo>
                <a:cubicBezTo>
                  <a:pt x="3279728" y="245905"/>
                  <a:pt x="3276494" y="270868"/>
                  <a:pt x="3270923" y="288198"/>
                </a:cubicBezTo>
                <a:cubicBezTo>
                  <a:pt x="3265352" y="305529"/>
                  <a:pt x="3258810" y="307049"/>
                  <a:pt x="3251295" y="292759"/>
                </a:cubicBezTo>
                <a:cubicBezTo>
                  <a:pt x="3243781" y="278469"/>
                  <a:pt x="3241376" y="267366"/>
                  <a:pt x="3244078" y="259450"/>
                </a:cubicBezTo>
                <a:cubicBezTo>
                  <a:pt x="3246782" y="251534"/>
                  <a:pt x="3249481" y="235430"/>
                  <a:pt x="3252177" y="211138"/>
                </a:cubicBezTo>
                <a:cubicBezTo>
                  <a:pt x="3254873" y="186845"/>
                  <a:pt x="3256221" y="157728"/>
                  <a:pt x="3256221" y="123784"/>
                </a:cubicBezTo>
                <a:cubicBezTo>
                  <a:pt x="3256221" y="89612"/>
                  <a:pt x="3253521" y="67782"/>
                  <a:pt x="3248123" y="58296"/>
                </a:cubicBezTo>
                <a:cubicBezTo>
                  <a:pt x="3242723" y="48810"/>
                  <a:pt x="3243824" y="44540"/>
                  <a:pt x="3251424" y="45487"/>
                </a:cubicBezTo>
                <a:cubicBezTo>
                  <a:pt x="3259025" y="46433"/>
                  <a:pt x="3265435" y="47559"/>
                  <a:pt x="3270654" y="48864"/>
                </a:cubicBezTo>
                <a:cubicBezTo>
                  <a:pt x="3275874" y="50169"/>
                  <a:pt x="3289236" y="49943"/>
                  <a:pt x="3310739" y="48186"/>
                </a:cubicBezTo>
                <a:cubicBezTo>
                  <a:pt x="3332242" y="46430"/>
                  <a:pt x="3353713" y="43762"/>
                  <a:pt x="3375151" y="40184"/>
                </a:cubicBezTo>
                <a:cubicBezTo>
                  <a:pt x="3396590" y="36607"/>
                  <a:pt x="3411418" y="32986"/>
                  <a:pt x="3419635" y="29322"/>
                </a:cubicBezTo>
                <a:cubicBezTo>
                  <a:pt x="3421689" y="28406"/>
                  <a:pt x="3423851" y="27795"/>
                  <a:pt x="3426120" y="27491"/>
                </a:cubicBezTo>
                <a:close/>
                <a:moveTo>
                  <a:pt x="3641210" y="27388"/>
                </a:moveTo>
                <a:cubicBezTo>
                  <a:pt x="3644206" y="27250"/>
                  <a:pt x="3649057" y="28752"/>
                  <a:pt x="3655765" y="31892"/>
                </a:cubicBezTo>
                <a:cubicBezTo>
                  <a:pt x="3669180" y="38173"/>
                  <a:pt x="3677081" y="45483"/>
                  <a:pt x="3679469" y="53822"/>
                </a:cubicBezTo>
                <a:cubicBezTo>
                  <a:pt x="3681856" y="62161"/>
                  <a:pt x="3680892" y="70069"/>
                  <a:pt x="3676575" y="77548"/>
                </a:cubicBezTo>
                <a:cubicBezTo>
                  <a:pt x="3672260" y="85026"/>
                  <a:pt x="3666462" y="84370"/>
                  <a:pt x="3659184" y="75580"/>
                </a:cubicBezTo>
                <a:cubicBezTo>
                  <a:pt x="3651907" y="66789"/>
                  <a:pt x="3646870" y="59124"/>
                  <a:pt x="3644073" y="52585"/>
                </a:cubicBezTo>
                <a:cubicBezTo>
                  <a:pt x="3641320" y="46175"/>
                  <a:pt x="3639227" y="39553"/>
                  <a:pt x="3637792" y="32720"/>
                </a:cubicBezTo>
                <a:cubicBezTo>
                  <a:pt x="3637076" y="29304"/>
                  <a:pt x="3638215" y="27526"/>
                  <a:pt x="3641210" y="27388"/>
                </a:cubicBezTo>
                <a:close/>
                <a:moveTo>
                  <a:pt x="3696554" y="19682"/>
                </a:moveTo>
                <a:cubicBezTo>
                  <a:pt x="3699364" y="19548"/>
                  <a:pt x="3704030" y="21180"/>
                  <a:pt x="3710551" y="24579"/>
                </a:cubicBezTo>
                <a:cubicBezTo>
                  <a:pt x="3723594" y="31376"/>
                  <a:pt x="3730595" y="39697"/>
                  <a:pt x="3731556" y="49541"/>
                </a:cubicBezTo>
                <a:cubicBezTo>
                  <a:pt x="3732517" y="59386"/>
                  <a:pt x="3730387" y="67036"/>
                  <a:pt x="3725167" y="72493"/>
                </a:cubicBezTo>
                <a:cubicBezTo>
                  <a:pt x="3719948" y="77949"/>
                  <a:pt x="3715273" y="77401"/>
                  <a:pt x="3711143" y="70847"/>
                </a:cubicBezTo>
                <a:cubicBezTo>
                  <a:pt x="3707013" y="64294"/>
                  <a:pt x="3703449" y="57031"/>
                  <a:pt x="3700452" y="49057"/>
                </a:cubicBezTo>
                <a:cubicBezTo>
                  <a:pt x="3697742" y="40611"/>
                  <a:pt x="3695487" y="32720"/>
                  <a:pt x="3693687" y="25385"/>
                </a:cubicBezTo>
                <a:cubicBezTo>
                  <a:pt x="3692787" y="21718"/>
                  <a:pt x="3693743" y="19817"/>
                  <a:pt x="3696554" y="19682"/>
                </a:cubicBezTo>
                <a:close/>
                <a:moveTo>
                  <a:pt x="897892" y="18499"/>
                </a:moveTo>
                <a:cubicBezTo>
                  <a:pt x="900547" y="18286"/>
                  <a:pt x="903203" y="18549"/>
                  <a:pt x="905859" y="19287"/>
                </a:cubicBezTo>
                <a:cubicBezTo>
                  <a:pt x="911172" y="20764"/>
                  <a:pt x="918238" y="24349"/>
                  <a:pt x="927058" y="30042"/>
                </a:cubicBezTo>
                <a:cubicBezTo>
                  <a:pt x="935877" y="35735"/>
                  <a:pt x="938598" y="40812"/>
                  <a:pt x="935221" y="45272"/>
                </a:cubicBezTo>
                <a:cubicBezTo>
                  <a:pt x="931844" y="49731"/>
                  <a:pt x="928868" y="54958"/>
                  <a:pt x="926294" y="60953"/>
                </a:cubicBezTo>
                <a:cubicBezTo>
                  <a:pt x="923720" y="66947"/>
                  <a:pt x="920146" y="78408"/>
                  <a:pt x="915571" y="95337"/>
                </a:cubicBezTo>
                <a:cubicBezTo>
                  <a:pt x="910997" y="112265"/>
                  <a:pt x="906264" y="122379"/>
                  <a:pt x="901374" y="125677"/>
                </a:cubicBezTo>
                <a:cubicBezTo>
                  <a:pt x="896484" y="128975"/>
                  <a:pt x="892383" y="127470"/>
                  <a:pt x="889070" y="121160"/>
                </a:cubicBezTo>
                <a:cubicBezTo>
                  <a:pt x="879448" y="122967"/>
                  <a:pt x="863222" y="125498"/>
                  <a:pt x="840393" y="128753"/>
                </a:cubicBezTo>
                <a:cubicBezTo>
                  <a:pt x="840393" y="133299"/>
                  <a:pt x="838113" y="136547"/>
                  <a:pt x="833552" y="138497"/>
                </a:cubicBezTo>
                <a:cubicBezTo>
                  <a:pt x="828992" y="140448"/>
                  <a:pt x="825142" y="134625"/>
                  <a:pt x="822001" y="121031"/>
                </a:cubicBezTo>
                <a:cubicBezTo>
                  <a:pt x="818861" y="107436"/>
                  <a:pt x="815322" y="93114"/>
                  <a:pt x="811386" y="78064"/>
                </a:cubicBezTo>
                <a:cubicBezTo>
                  <a:pt x="807450" y="63014"/>
                  <a:pt x="803176" y="51560"/>
                  <a:pt x="798566" y="43701"/>
                </a:cubicBezTo>
                <a:cubicBezTo>
                  <a:pt x="793955" y="35843"/>
                  <a:pt x="795630" y="32383"/>
                  <a:pt x="803588" y="33323"/>
                </a:cubicBezTo>
                <a:cubicBezTo>
                  <a:pt x="811547" y="34262"/>
                  <a:pt x="817140" y="34714"/>
                  <a:pt x="820366" y="34678"/>
                </a:cubicBezTo>
                <a:cubicBezTo>
                  <a:pt x="823593" y="34642"/>
                  <a:pt x="834667" y="32864"/>
                  <a:pt x="853589" y="29343"/>
                </a:cubicBezTo>
                <a:cubicBezTo>
                  <a:pt x="872511" y="25823"/>
                  <a:pt x="884625" y="22897"/>
                  <a:pt x="889931" y="20567"/>
                </a:cubicBezTo>
                <a:cubicBezTo>
                  <a:pt x="892584" y="19402"/>
                  <a:pt x="895238" y="18713"/>
                  <a:pt x="897892" y="18499"/>
                </a:cubicBezTo>
                <a:close/>
                <a:moveTo>
                  <a:pt x="5188805" y="18188"/>
                </a:moveTo>
                <a:cubicBezTo>
                  <a:pt x="5190694" y="18130"/>
                  <a:pt x="5193028" y="18515"/>
                  <a:pt x="5195808" y="19341"/>
                </a:cubicBezTo>
                <a:cubicBezTo>
                  <a:pt x="5206929" y="22646"/>
                  <a:pt x="5215279" y="26493"/>
                  <a:pt x="5220858" y="30881"/>
                </a:cubicBezTo>
                <a:cubicBezTo>
                  <a:pt x="5226436" y="35269"/>
                  <a:pt x="5227092" y="40088"/>
                  <a:pt x="5222825" y="45336"/>
                </a:cubicBezTo>
                <a:cubicBezTo>
                  <a:pt x="5218559" y="50585"/>
                  <a:pt x="5213519" y="59017"/>
                  <a:pt x="5207704" y="70632"/>
                </a:cubicBezTo>
                <a:cubicBezTo>
                  <a:pt x="5201889" y="82248"/>
                  <a:pt x="5193317" y="94093"/>
                  <a:pt x="5181988" y="106167"/>
                </a:cubicBezTo>
                <a:cubicBezTo>
                  <a:pt x="5210339" y="105379"/>
                  <a:pt x="5227866" y="102482"/>
                  <a:pt x="5234570" y="97477"/>
                </a:cubicBezTo>
                <a:cubicBezTo>
                  <a:pt x="5241274" y="92472"/>
                  <a:pt x="5249044" y="91899"/>
                  <a:pt x="5257877" y="95756"/>
                </a:cubicBezTo>
                <a:cubicBezTo>
                  <a:pt x="5266711" y="99614"/>
                  <a:pt x="5273819" y="104436"/>
                  <a:pt x="5279204" y="110222"/>
                </a:cubicBezTo>
                <a:cubicBezTo>
                  <a:pt x="5284589" y="116008"/>
                  <a:pt x="5284994" y="121393"/>
                  <a:pt x="5280420" y="126376"/>
                </a:cubicBezTo>
                <a:cubicBezTo>
                  <a:pt x="5275845" y="131359"/>
                  <a:pt x="5272672" y="143176"/>
                  <a:pt x="5270901" y="161825"/>
                </a:cubicBezTo>
                <a:cubicBezTo>
                  <a:pt x="5269130" y="180475"/>
                  <a:pt x="5267571" y="199232"/>
                  <a:pt x="5266223" y="218096"/>
                </a:cubicBezTo>
                <a:cubicBezTo>
                  <a:pt x="5264875" y="236961"/>
                  <a:pt x="5260896" y="253233"/>
                  <a:pt x="5254285" y="266914"/>
                </a:cubicBezTo>
                <a:cubicBezTo>
                  <a:pt x="5247674" y="280594"/>
                  <a:pt x="5237417" y="290995"/>
                  <a:pt x="5223514" y="298115"/>
                </a:cubicBezTo>
                <a:cubicBezTo>
                  <a:pt x="5209611" y="305235"/>
                  <a:pt x="5202132" y="303446"/>
                  <a:pt x="5201078" y="292748"/>
                </a:cubicBezTo>
                <a:cubicBezTo>
                  <a:pt x="5200024" y="282050"/>
                  <a:pt x="5194303" y="269875"/>
                  <a:pt x="5183913" y="256223"/>
                </a:cubicBezTo>
                <a:cubicBezTo>
                  <a:pt x="5173524" y="242571"/>
                  <a:pt x="5174929" y="238943"/>
                  <a:pt x="5188129" y="245339"/>
                </a:cubicBezTo>
                <a:cubicBezTo>
                  <a:pt x="5201330" y="251735"/>
                  <a:pt x="5210547" y="255334"/>
                  <a:pt x="5215781" y="256137"/>
                </a:cubicBezTo>
                <a:cubicBezTo>
                  <a:pt x="5221016" y="256940"/>
                  <a:pt x="5225887" y="252133"/>
                  <a:pt x="5230397" y="241715"/>
                </a:cubicBezTo>
                <a:cubicBezTo>
                  <a:pt x="5234907" y="231296"/>
                  <a:pt x="5238062" y="215519"/>
                  <a:pt x="5239862" y="194381"/>
                </a:cubicBezTo>
                <a:cubicBezTo>
                  <a:pt x="5241661" y="173244"/>
                  <a:pt x="5242561" y="155562"/>
                  <a:pt x="5242561" y="141337"/>
                </a:cubicBezTo>
                <a:cubicBezTo>
                  <a:pt x="5242561" y="128502"/>
                  <a:pt x="5241324" y="121257"/>
                  <a:pt x="5238851" y="119601"/>
                </a:cubicBezTo>
                <a:cubicBezTo>
                  <a:pt x="5236377" y="117944"/>
                  <a:pt x="5230229" y="118349"/>
                  <a:pt x="5220406" y="120816"/>
                </a:cubicBezTo>
                <a:lnTo>
                  <a:pt x="5192270" y="127871"/>
                </a:lnTo>
                <a:cubicBezTo>
                  <a:pt x="5185445" y="128803"/>
                  <a:pt x="5179379" y="126566"/>
                  <a:pt x="5174073" y="121160"/>
                </a:cubicBezTo>
                <a:cubicBezTo>
                  <a:pt x="5160349" y="136748"/>
                  <a:pt x="5146063" y="148743"/>
                  <a:pt x="5131213" y="157147"/>
                </a:cubicBezTo>
                <a:cubicBezTo>
                  <a:pt x="5127500" y="159248"/>
                  <a:pt x="5124706" y="160526"/>
                  <a:pt x="5122828" y="160982"/>
                </a:cubicBezTo>
                <a:lnTo>
                  <a:pt x="5121166" y="160349"/>
                </a:lnTo>
                <a:lnTo>
                  <a:pt x="5120848" y="165912"/>
                </a:lnTo>
                <a:cubicBezTo>
                  <a:pt x="5120642" y="173244"/>
                  <a:pt x="5120762" y="182307"/>
                  <a:pt x="5121211" y="193101"/>
                </a:cubicBezTo>
                <a:cubicBezTo>
                  <a:pt x="5122107" y="214690"/>
                  <a:pt x="5121397" y="231038"/>
                  <a:pt x="5119081" y="242145"/>
                </a:cubicBezTo>
                <a:cubicBezTo>
                  <a:pt x="5116766" y="253251"/>
                  <a:pt x="5113654" y="262185"/>
                  <a:pt x="5109746" y="268947"/>
                </a:cubicBezTo>
                <a:cubicBezTo>
                  <a:pt x="5105838" y="275708"/>
                  <a:pt x="5101655" y="275808"/>
                  <a:pt x="5097195" y="269248"/>
                </a:cubicBezTo>
                <a:cubicBezTo>
                  <a:pt x="5092735" y="262687"/>
                  <a:pt x="5089322" y="257238"/>
                  <a:pt x="5086956" y="252900"/>
                </a:cubicBezTo>
                <a:cubicBezTo>
                  <a:pt x="5084590" y="248562"/>
                  <a:pt x="5082277" y="246217"/>
                  <a:pt x="5080018" y="245866"/>
                </a:cubicBezTo>
                <a:cubicBezTo>
                  <a:pt x="5077760" y="245515"/>
                  <a:pt x="5066536" y="246988"/>
                  <a:pt x="5046344" y="250286"/>
                </a:cubicBezTo>
                <a:cubicBezTo>
                  <a:pt x="5041641" y="270391"/>
                  <a:pt x="5036274" y="275891"/>
                  <a:pt x="5030244" y="266785"/>
                </a:cubicBezTo>
                <a:cubicBezTo>
                  <a:pt x="5024214" y="257679"/>
                  <a:pt x="5021199" y="245554"/>
                  <a:pt x="5021199" y="230411"/>
                </a:cubicBezTo>
                <a:cubicBezTo>
                  <a:pt x="5021199" y="216142"/>
                  <a:pt x="5020758" y="198414"/>
                  <a:pt x="5019876" y="177227"/>
                </a:cubicBezTo>
                <a:cubicBezTo>
                  <a:pt x="5018994" y="156039"/>
                  <a:pt x="5015846" y="140702"/>
                  <a:pt x="5010433" y="131216"/>
                </a:cubicBezTo>
                <a:cubicBezTo>
                  <a:pt x="5005020" y="121730"/>
                  <a:pt x="5005941" y="116987"/>
                  <a:pt x="5013197" y="116987"/>
                </a:cubicBezTo>
                <a:cubicBezTo>
                  <a:pt x="5017987" y="116987"/>
                  <a:pt x="5023586" y="117424"/>
                  <a:pt x="5029996" y="118299"/>
                </a:cubicBezTo>
                <a:cubicBezTo>
                  <a:pt x="5036880" y="109652"/>
                  <a:pt x="5044559" y="96280"/>
                  <a:pt x="5053034" y="78182"/>
                </a:cubicBezTo>
                <a:cubicBezTo>
                  <a:pt x="5061509" y="60085"/>
                  <a:pt x="5064173" y="45827"/>
                  <a:pt x="5061025" y="35409"/>
                </a:cubicBezTo>
                <a:cubicBezTo>
                  <a:pt x="5057877" y="24991"/>
                  <a:pt x="5065804" y="23905"/>
                  <a:pt x="5084805" y="32150"/>
                </a:cubicBezTo>
                <a:cubicBezTo>
                  <a:pt x="5101010" y="39980"/>
                  <a:pt x="5106017" y="46874"/>
                  <a:pt x="5099829" y="52832"/>
                </a:cubicBezTo>
                <a:cubicBezTo>
                  <a:pt x="5093642" y="58791"/>
                  <a:pt x="5086977" y="67126"/>
                  <a:pt x="5079836" y="77838"/>
                </a:cubicBezTo>
                <a:cubicBezTo>
                  <a:pt x="5072694" y="88550"/>
                  <a:pt x="5061753" y="102037"/>
                  <a:pt x="5047011" y="118299"/>
                </a:cubicBezTo>
                <a:cubicBezTo>
                  <a:pt x="5064363" y="115804"/>
                  <a:pt x="5076423" y="111581"/>
                  <a:pt x="5083191" y="105630"/>
                </a:cubicBezTo>
                <a:cubicBezTo>
                  <a:pt x="5089960" y="99678"/>
                  <a:pt x="5097288" y="98624"/>
                  <a:pt x="5105175" y="102468"/>
                </a:cubicBezTo>
                <a:cubicBezTo>
                  <a:pt x="5113062" y="106311"/>
                  <a:pt x="5119963" y="110312"/>
                  <a:pt x="5125878" y="114470"/>
                </a:cubicBezTo>
                <a:cubicBezTo>
                  <a:pt x="5131794" y="118629"/>
                  <a:pt x="5133131" y="123508"/>
                  <a:pt x="5129890" y="129108"/>
                </a:cubicBezTo>
                <a:cubicBezTo>
                  <a:pt x="5126650" y="134708"/>
                  <a:pt x="5124169" y="141376"/>
                  <a:pt x="5122448" y="149113"/>
                </a:cubicBezTo>
                <a:cubicBezTo>
                  <a:pt x="5122018" y="151047"/>
                  <a:pt x="5121669" y="153414"/>
                  <a:pt x="5121403" y="156214"/>
                </a:cubicBezTo>
                <a:lnTo>
                  <a:pt x="5121381" y="156585"/>
                </a:lnTo>
                <a:lnTo>
                  <a:pt x="5122570" y="153852"/>
                </a:lnTo>
                <a:cubicBezTo>
                  <a:pt x="5124362" y="151019"/>
                  <a:pt x="5127070" y="147363"/>
                  <a:pt x="5130697" y="142885"/>
                </a:cubicBezTo>
                <a:cubicBezTo>
                  <a:pt x="5145202" y="124975"/>
                  <a:pt x="5158474" y="104500"/>
                  <a:pt x="5170512" y="81463"/>
                </a:cubicBezTo>
                <a:cubicBezTo>
                  <a:pt x="5182551" y="58425"/>
                  <a:pt x="5186997" y="41486"/>
                  <a:pt x="5183849" y="30645"/>
                </a:cubicBezTo>
                <a:cubicBezTo>
                  <a:pt x="5181488" y="22514"/>
                  <a:pt x="5183140" y="18362"/>
                  <a:pt x="5188805" y="18188"/>
                </a:cubicBezTo>
                <a:close/>
                <a:moveTo>
                  <a:pt x="6842992" y="15837"/>
                </a:moveTo>
                <a:cubicBezTo>
                  <a:pt x="6845925" y="16271"/>
                  <a:pt x="6849534" y="17174"/>
                  <a:pt x="6853821" y="18545"/>
                </a:cubicBezTo>
                <a:cubicBezTo>
                  <a:pt x="6870973" y="24030"/>
                  <a:pt x="6877526" y="30107"/>
                  <a:pt x="6873482" y="36775"/>
                </a:cubicBezTo>
                <a:cubicBezTo>
                  <a:pt x="6869438" y="43443"/>
                  <a:pt x="6867416" y="59067"/>
                  <a:pt x="6867416" y="83646"/>
                </a:cubicBezTo>
                <a:cubicBezTo>
                  <a:pt x="6874587" y="84363"/>
                  <a:pt x="6882417" y="86722"/>
                  <a:pt x="6890905" y="90723"/>
                </a:cubicBezTo>
                <a:cubicBezTo>
                  <a:pt x="6899395" y="94724"/>
                  <a:pt x="6904349" y="102148"/>
                  <a:pt x="6905769" y="112997"/>
                </a:cubicBezTo>
                <a:cubicBezTo>
                  <a:pt x="6907189" y="123845"/>
                  <a:pt x="6902711" y="126419"/>
                  <a:pt x="6892336" y="120719"/>
                </a:cubicBezTo>
                <a:cubicBezTo>
                  <a:pt x="6881961" y="115019"/>
                  <a:pt x="6873654" y="105723"/>
                  <a:pt x="6867416" y="92831"/>
                </a:cubicBezTo>
                <a:lnTo>
                  <a:pt x="6867416" y="202082"/>
                </a:lnTo>
                <a:cubicBezTo>
                  <a:pt x="6867416" y="225614"/>
                  <a:pt x="6865287" y="250182"/>
                  <a:pt x="6861027" y="275787"/>
                </a:cubicBezTo>
                <a:cubicBezTo>
                  <a:pt x="6856769" y="301391"/>
                  <a:pt x="6849993" y="306385"/>
                  <a:pt x="6840700" y="290769"/>
                </a:cubicBezTo>
                <a:cubicBezTo>
                  <a:pt x="6831408" y="275152"/>
                  <a:pt x="6828783" y="262038"/>
                  <a:pt x="6832827" y="251426"/>
                </a:cubicBezTo>
                <a:cubicBezTo>
                  <a:pt x="6836871" y="240815"/>
                  <a:pt x="6839797" y="227392"/>
                  <a:pt x="6841603" y="211159"/>
                </a:cubicBezTo>
                <a:cubicBezTo>
                  <a:pt x="6843411" y="194926"/>
                  <a:pt x="6844989" y="171422"/>
                  <a:pt x="6846336" y="140648"/>
                </a:cubicBezTo>
                <a:cubicBezTo>
                  <a:pt x="6847685" y="109874"/>
                  <a:pt x="6847251" y="85213"/>
                  <a:pt x="6845035" y="66664"/>
                </a:cubicBezTo>
                <a:cubicBezTo>
                  <a:pt x="6842819" y="48115"/>
                  <a:pt x="6839442" y="34086"/>
                  <a:pt x="6834903" y="24579"/>
                </a:cubicBezTo>
                <a:cubicBezTo>
                  <a:pt x="6831499" y="17448"/>
                  <a:pt x="6834196" y="14534"/>
                  <a:pt x="6842992" y="15837"/>
                </a:cubicBezTo>
                <a:close/>
                <a:moveTo>
                  <a:pt x="6620849" y="14480"/>
                </a:moveTo>
                <a:cubicBezTo>
                  <a:pt x="6622534" y="14399"/>
                  <a:pt x="6624649" y="14657"/>
                  <a:pt x="6627194" y="15254"/>
                </a:cubicBezTo>
                <a:cubicBezTo>
                  <a:pt x="6637375" y="17642"/>
                  <a:pt x="6645503" y="20958"/>
                  <a:pt x="6651575" y="25202"/>
                </a:cubicBezTo>
                <a:cubicBezTo>
                  <a:pt x="6657649" y="29447"/>
                  <a:pt x="6659083" y="34581"/>
                  <a:pt x="6655878" y="40604"/>
                </a:cubicBezTo>
                <a:cubicBezTo>
                  <a:pt x="6652673" y="46627"/>
                  <a:pt x="6650399" y="55184"/>
                  <a:pt x="6649059" y="66276"/>
                </a:cubicBezTo>
                <a:cubicBezTo>
                  <a:pt x="6647718" y="77369"/>
                  <a:pt x="6645291" y="88866"/>
                  <a:pt x="6641778" y="100768"/>
                </a:cubicBezTo>
                <a:cubicBezTo>
                  <a:pt x="6657207" y="96610"/>
                  <a:pt x="6666988" y="92870"/>
                  <a:pt x="6671118" y="89551"/>
                </a:cubicBezTo>
                <a:cubicBezTo>
                  <a:pt x="6675248" y="86231"/>
                  <a:pt x="6681931" y="86482"/>
                  <a:pt x="6691166" y="90303"/>
                </a:cubicBezTo>
                <a:cubicBezTo>
                  <a:pt x="6700400" y="94125"/>
                  <a:pt x="6707753" y="98406"/>
                  <a:pt x="6713225" y="103145"/>
                </a:cubicBezTo>
                <a:cubicBezTo>
                  <a:pt x="6718695" y="107885"/>
                  <a:pt x="6718925" y="113893"/>
                  <a:pt x="6713913" y="121171"/>
                </a:cubicBezTo>
                <a:cubicBezTo>
                  <a:pt x="6708901" y="128448"/>
                  <a:pt x="6705287" y="142072"/>
                  <a:pt x="6703071" y="162040"/>
                </a:cubicBezTo>
                <a:cubicBezTo>
                  <a:pt x="6700856" y="182009"/>
                  <a:pt x="6697235" y="203401"/>
                  <a:pt x="6692209" y="226216"/>
                </a:cubicBezTo>
                <a:cubicBezTo>
                  <a:pt x="6687183" y="249032"/>
                  <a:pt x="6681127" y="265638"/>
                  <a:pt x="6674043" y="276034"/>
                </a:cubicBezTo>
                <a:cubicBezTo>
                  <a:pt x="6666959" y="286431"/>
                  <a:pt x="6658584" y="294038"/>
                  <a:pt x="6648919" y="298857"/>
                </a:cubicBezTo>
                <a:cubicBezTo>
                  <a:pt x="6639254" y="303675"/>
                  <a:pt x="6633625" y="301194"/>
                  <a:pt x="6632034" y="291414"/>
                </a:cubicBezTo>
                <a:cubicBezTo>
                  <a:pt x="6630442" y="281634"/>
                  <a:pt x="6625118" y="270585"/>
                  <a:pt x="6616062" y="258267"/>
                </a:cubicBezTo>
                <a:cubicBezTo>
                  <a:pt x="6607007" y="245949"/>
                  <a:pt x="6608179" y="242539"/>
                  <a:pt x="6619579" y="248039"/>
                </a:cubicBezTo>
                <a:cubicBezTo>
                  <a:pt x="6630980" y="253538"/>
                  <a:pt x="6638490" y="256463"/>
                  <a:pt x="6642111" y="256815"/>
                </a:cubicBezTo>
                <a:cubicBezTo>
                  <a:pt x="6645732" y="257166"/>
                  <a:pt x="6649511" y="254739"/>
                  <a:pt x="6653447" y="249534"/>
                </a:cubicBezTo>
                <a:cubicBezTo>
                  <a:pt x="6657383" y="244328"/>
                  <a:pt x="6661571" y="233293"/>
                  <a:pt x="6666009" y="216429"/>
                </a:cubicBezTo>
                <a:cubicBezTo>
                  <a:pt x="6670447" y="199565"/>
                  <a:pt x="6674018" y="179274"/>
                  <a:pt x="6676721" y="155555"/>
                </a:cubicBezTo>
                <a:cubicBezTo>
                  <a:pt x="6679424" y="131836"/>
                  <a:pt x="6679424" y="118600"/>
                  <a:pt x="6676721" y="115847"/>
                </a:cubicBezTo>
                <a:cubicBezTo>
                  <a:pt x="6674018" y="113094"/>
                  <a:pt x="6669755" y="112359"/>
                  <a:pt x="6663933" y="113642"/>
                </a:cubicBezTo>
                <a:cubicBezTo>
                  <a:pt x="6658111" y="114926"/>
                  <a:pt x="6650073" y="117145"/>
                  <a:pt x="6639821" y="120300"/>
                </a:cubicBezTo>
                <a:cubicBezTo>
                  <a:pt x="6633783" y="150486"/>
                  <a:pt x="6625512" y="177908"/>
                  <a:pt x="6615008" y="202566"/>
                </a:cubicBezTo>
                <a:cubicBezTo>
                  <a:pt x="6604503" y="227224"/>
                  <a:pt x="6592584" y="247139"/>
                  <a:pt x="6579247" y="262311"/>
                </a:cubicBezTo>
                <a:cubicBezTo>
                  <a:pt x="6565911" y="277483"/>
                  <a:pt x="6549125" y="289697"/>
                  <a:pt x="6528892" y="298954"/>
                </a:cubicBezTo>
                <a:cubicBezTo>
                  <a:pt x="6508657" y="308210"/>
                  <a:pt x="6506733" y="305396"/>
                  <a:pt x="6523116" y="290511"/>
                </a:cubicBezTo>
                <a:cubicBezTo>
                  <a:pt x="6539499" y="275626"/>
                  <a:pt x="6554826" y="257482"/>
                  <a:pt x="6569095" y="236079"/>
                </a:cubicBezTo>
                <a:cubicBezTo>
                  <a:pt x="6583363" y="214676"/>
                  <a:pt x="6597639" y="177725"/>
                  <a:pt x="6611922" y="125225"/>
                </a:cubicBezTo>
                <a:cubicBezTo>
                  <a:pt x="6605211" y="127907"/>
                  <a:pt x="6599248" y="129477"/>
                  <a:pt x="6594035" y="129936"/>
                </a:cubicBezTo>
                <a:cubicBezTo>
                  <a:pt x="6588823" y="130395"/>
                  <a:pt x="6583079" y="127000"/>
                  <a:pt x="6576806" y="119751"/>
                </a:cubicBezTo>
                <a:cubicBezTo>
                  <a:pt x="6570532" y="112502"/>
                  <a:pt x="6573719" y="108878"/>
                  <a:pt x="6586367" y="108878"/>
                </a:cubicBezTo>
                <a:cubicBezTo>
                  <a:pt x="6595860" y="108878"/>
                  <a:pt x="6605404" y="107773"/>
                  <a:pt x="6614997" y="105565"/>
                </a:cubicBezTo>
                <a:cubicBezTo>
                  <a:pt x="6618353" y="89633"/>
                  <a:pt x="6620479" y="74232"/>
                  <a:pt x="6621375" y="59361"/>
                </a:cubicBezTo>
                <a:cubicBezTo>
                  <a:pt x="6622271" y="44490"/>
                  <a:pt x="6620919" y="32824"/>
                  <a:pt x="6617321" y="24364"/>
                </a:cubicBezTo>
                <a:cubicBezTo>
                  <a:pt x="6614621" y="18018"/>
                  <a:pt x="6615797" y="14724"/>
                  <a:pt x="6620849" y="14480"/>
                </a:cubicBezTo>
                <a:close/>
                <a:moveTo>
                  <a:pt x="4133335" y="14148"/>
                </a:moveTo>
                <a:cubicBezTo>
                  <a:pt x="4138571" y="14903"/>
                  <a:pt x="4146346" y="18889"/>
                  <a:pt x="4156661" y="26106"/>
                </a:cubicBezTo>
                <a:cubicBezTo>
                  <a:pt x="4170413" y="35728"/>
                  <a:pt x="4174629" y="42748"/>
                  <a:pt x="4169309" y="47165"/>
                </a:cubicBezTo>
                <a:cubicBezTo>
                  <a:pt x="4163988" y="51581"/>
                  <a:pt x="4160138" y="55776"/>
                  <a:pt x="4157758" y="59748"/>
                </a:cubicBezTo>
                <a:cubicBezTo>
                  <a:pt x="4155377" y="63720"/>
                  <a:pt x="4150458" y="72231"/>
                  <a:pt x="4143001" y="85281"/>
                </a:cubicBezTo>
                <a:cubicBezTo>
                  <a:pt x="4135545" y="98330"/>
                  <a:pt x="4129407" y="106673"/>
                  <a:pt x="4124589" y="110308"/>
                </a:cubicBezTo>
                <a:cubicBezTo>
                  <a:pt x="4119770" y="113943"/>
                  <a:pt x="4115655" y="111717"/>
                  <a:pt x="4112242" y="103629"/>
                </a:cubicBezTo>
                <a:cubicBezTo>
                  <a:pt x="4082056" y="108118"/>
                  <a:pt x="4060165" y="111165"/>
                  <a:pt x="4046571" y="112771"/>
                </a:cubicBezTo>
                <a:cubicBezTo>
                  <a:pt x="4041035" y="122866"/>
                  <a:pt x="4035787" y="122694"/>
                  <a:pt x="4030825" y="112255"/>
                </a:cubicBezTo>
                <a:cubicBezTo>
                  <a:pt x="4025863" y="101815"/>
                  <a:pt x="4021170" y="88859"/>
                  <a:pt x="4016747" y="73386"/>
                </a:cubicBezTo>
                <a:cubicBezTo>
                  <a:pt x="4012323" y="57913"/>
                  <a:pt x="4007576" y="46010"/>
                  <a:pt x="4002507" y="37678"/>
                </a:cubicBezTo>
                <a:cubicBezTo>
                  <a:pt x="3997438" y="29347"/>
                  <a:pt x="4000227" y="26099"/>
                  <a:pt x="4010874" y="27934"/>
                </a:cubicBezTo>
                <a:cubicBezTo>
                  <a:pt x="4021522" y="29770"/>
                  <a:pt x="4028939" y="30670"/>
                  <a:pt x="4033127" y="30634"/>
                </a:cubicBezTo>
                <a:cubicBezTo>
                  <a:pt x="4037314" y="30598"/>
                  <a:pt x="4047775" y="29705"/>
                  <a:pt x="4064510" y="27956"/>
                </a:cubicBezTo>
                <a:cubicBezTo>
                  <a:pt x="4081245" y="26206"/>
                  <a:pt x="4094987" y="23987"/>
                  <a:pt x="4105735" y="21298"/>
                </a:cubicBezTo>
                <a:cubicBezTo>
                  <a:pt x="4116483" y="18610"/>
                  <a:pt x="4124219" y="16333"/>
                  <a:pt x="4128944" y="14469"/>
                </a:cubicBezTo>
                <a:cubicBezTo>
                  <a:pt x="4130126" y="14003"/>
                  <a:pt x="4131589" y="13896"/>
                  <a:pt x="4133335" y="14148"/>
                </a:cubicBezTo>
                <a:close/>
                <a:moveTo>
                  <a:pt x="4812904" y="12277"/>
                </a:moveTo>
                <a:cubicBezTo>
                  <a:pt x="4814411" y="12249"/>
                  <a:pt x="4816283" y="12596"/>
                  <a:pt x="4818518" y="13318"/>
                </a:cubicBezTo>
                <a:cubicBezTo>
                  <a:pt x="4827459" y="16208"/>
                  <a:pt x="4834909" y="20054"/>
                  <a:pt x="4840867" y="24858"/>
                </a:cubicBezTo>
                <a:cubicBezTo>
                  <a:pt x="4846825" y="29662"/>
                  <a:pt x="4848127" y="34240"/>
                  <a:pt x="4844771" y="38593"/>
                </a:cubicBezTo>
                <a:cubicBezTo>
                  <a:pt x="4841416" y="42945"/>
                  <a:pt x="4837085" y="51750"/>
                  <a:pt x="4831779" y="65007"/>
                </a:cubicBezTo>
                <a:cubicBezTo>
                  <a:pt x="4826473" y="78265"/>
                  <a:pt x="4818988" y="92429"/>
                  <a:pt x="4809322" y="107501"/>
                </a:cubicBezTo>
                <a:cubicBezTo>
                  <a:pt x="4816693" y="107587"/>
                  <a:pt x="4825118" y="106117"/>
                  <a:pt x="4834597" y="103091"/>
                </a:cubicBezTo>
                <a:cubicBezTo>
                  <a:pt x="4844076" y="100066"/>
                  <a:pt x="4852243" y="96222"/>
                  <a:pt x="4859097" y="91562"/>
                </a:cubicBezTo>
                <a:cubicBezTo>
                  <a:pt x="4865952" y="86901"/>
                  <a:pt x="4873961" y="86482"/>
                  <a:pt x="4883124" y="90303"/>
                </a:cubicBezTo>
                <a:cubicBezTo>
                  <a:pt x="4892287" y="94125"/>
                  <a:pt x="4900501" y="99689"/>
                  <a:pt x="4907764" y="106995"/>
                </a:cubicBezTo>
                <a:cubicBezTo>
                  <a:pt x="4915027" y="114302"/>
                  <a:pt x="4914042" y="119321"/>
                  <a:pt x="4904806" y="122053"/>
                </a:cubicBezTo>
                <a:cubicBezTo>
                  <a:pt x="4895572" y="124784"/>
                  <a:pt x="4884071" y="131618"/>
                  <a:pt x="4870304" y="142552"/>
                </a:cubicBezTo>
                <a:cubicBezTo>
                  <a:pt x="4856537" y="153486"/>
                  <a:pt x="4852128" y="152167"/>
                  <a:pt x="4857075" y="138594"/>
                </a:cubicBezTo>
                <a:cubicBezTo>
                  <a:pt x="4862022" y="125021"/>
                  <a:pt x="4863851" y="117600"/>
                  <a:pt x="4862560" y="116331"/>
                </a:cubicBezTo>
                <a:cubicBezTo>
                  <a:pt x="4861270" y="115062"/>
                  <a:pt x="4852963" y="116675"/>
                  <a:pt x="4837641" y="121171"/>
                </a:cubicBezTo>
                <a:cubicBezTo>
                  <a:pt x="4822318" y="125666"/>
                  <a:pt x="4810197" y="126566"/>
                  <a:pt x="4801277" y="123870"/>
                </a:cubicBezTo>
                <a:cubicBezTo>
                  <a:pt x="4790408" y="137623"/>
                  <a:pt x="4779782" y="147360"/>
                  <a:pt x="4769399" y="153081"/>
                </a:cubicBezTo>
                <a:cubicBezTo>
                  <a:pt x="4759017" y="158803"/>
                  <a:pt x="4758583" y="154315"/>
                  <a:pt x="4768098" y="139616"/>
                </a:cubicBezTo>
                <a:cubicBezTo>
                  <a:pt x="4777612" y="124917"/>
                  <a:pt x="4787511" y="104031"/>
                  <a:pt x="4797793" y="76956"/>
                </a:cubicBezTo>
                <a:cubicBezTo>
                  <a:pt x="4808075" y="49882"/>
                  <a:pt x="4811864" y="31785"/>
                  <a:pt x="4809161" y="22664"/>
                </a:cubicBezTo>
                <a:cubicBezTo>
                  <a:pt x="4807134" y="15824"/>
                  <a:pt x="4808382" y="12362"/>
                  <a:pt x="4812904" y="12277"/>
                </a:cubicBezTo>
                <a:close/>
                <a:moveTo>
                  <a:pt x="6969962" y="8210"/>
                </a:moveTo>
                <a:cubicBezTo>
                  <a:pt x="6972841" y="8258"/>
                  <a:pt x="6976423" y="8656"/>
                  <a:pt x="6980711" y="9403"/>
                </a:cubicBezTo>
                <a:cubicBezTo>
                  <a:pt x="6997862" y="12393"/>
                  <a:pt x="7005065" y="17107"/>
                  <a:pt x="7002319" y="23546"/>
                </a:cubicBezTo>
                <a:cubicBezTo>
                  <a:pt x="6999573" y="29985"/>
                  <a:pt x="6997797" y="38173"/>
                  <a:pt x="6996994" y="48111"/>
                </a:cubicBezTo>
                <a:cubicBezTo>
                  <a:pt x="7002229" y="47380"/>
                  <a:pt x="7008650" y="45623"/>
                  <a:pt x="7016257" y="42841"/>
                </a:cubicBezTo>
                <a:cubicBezTo>
                  <a:pt x="7023865" y="40059"/>
                  <a:pt x="7031103" y="42278"/>
                  <a:pt x="7037971" y="49498"/>
                </a:cubicBezTo>
                <a:cubicBezTo>
                  <a:pt x="7044841" y="56719"/>
                  <a:pt x="7042757" y="61458"/>
                  <a:pt x="7031723" y="63717"/>
                </a:cubicBezTo>
                <a:cubicBezTo>
                  <a:pt x="7020688" y="65975"/>
                  <a:pt x="7008775" y="68309"/>
                  <a:pt x="6995983" y="70718"/>
                </a:cubicBezTo>
                <a:cubicBezTo>
                  <a:pt x="6995754" y="71392"/>
                  <a:pt x="6995639" y="75106"/>
                  <a:pt x="6995639" y="81861"/>
                </a:cubicBezTo>
                <a:cubicBezTo>
                  <a:pt x="7000429" y="80082"/>
                  <a:pt x="7005799" y="79193"/>
                  <a:pt x="7011751" y="79193"/>
                </a:cubicBezTo>
                <a:cubicBezTo>
                  <a:pt x="7018547" y="79193"/>
                  <a:pt x="7023409" y="81047"/>
                  <a:pt x="7026335" y="84754"/>
                </a:cubicBezTo>
                <a:cubicBezTo>
                  <a:pt x="7029259" y="88461"/>
                  <a:pt x="7027313" y="92064"/>
                  <a:pt x="7020495" y="95563"/>
                </a:cubicBezTo>
                <a:cubicBezTo>
                  <a:pt x="7013675" y="99062"/>
                  <a:pt x="7005261" y="101586"/>
                  <a:pt x="6995252" y="103134"/>
                </a:cubicBezTo>
                <a:cubicBezTo>
                  <a:pt x="6994607" y="109559"/>
                  <a:pt x="6994284" y="114169"/>
                  <a:pt x="6994284" y="116965"/>
                </a:cubicBezTo>
                <a:cubicBezTo>
                  <a:pt x="7017042" y="113423"/>
                  <a:pt x="7033540" y="110061"/>
                  <a:pt x="7043779" y="106877"/>
                </a:cubicBezTo>
                <a:cubicBezTo>
                  <a:pt x="7054018" y="103694"/>
                  <a:pt x="7063730" y="103830"/>
                  <a:pt x="7072915" y="107286"/>
                </a:cubicBezTo>
                <a:cubicBezTo>
                  <a:pt x="7082100" y="110742"/>
                  <a:pt x="7087940" y="115944"/>
                  <a:pt x="7090435" y="122892"/>
                </a:cubicBezTo>
                <a:cubicBezTo>
                  <a:pt x="7092930" y="129839"/>
                  <a:pt x="7086972" y="133087"/>
                  <a:pt x="7072560" y="132636"/>
                </a:cubicBezTo>
                <a:cubicBezTo>
                  <a:pt x="7058148" y="132184"/>
                  <a:pt x="7044113" y="132403"/>
                  <a:pt x="7030454" y="133292"/>
                </a:cubicBezTo>
                <a:cubicBezTo>
                  <a:pt x="7016795" y="134181"/>
                  <a:pt x="7002275" y="135981"/>
                  <a:pt x="6986895" y="138691"/>
                </a:cubicBezTo>
                <a:cubicBezTo>
                  <a:pt x="6971515" y="141401"/>
                  <a:pt x="6956677" y="144545"/>
                  <a:pt x="6942379" y="148123"/>
                </a:cubicBezTo>
                <a:cubicBezTo>
                  <a:pt x="6928083" y="151701"/>
                  <a:pt x="6918213" y="154401"/>
                  <a:pt x="6912771" y="156222"/>
                </a:cubicBezTo>
                <a:cubicBezTo>
                  <a:pt x="6907329" y="158043"/>
                  <a:pt x="6899507" y="154885"/>
                  <a:pt x="6889303" y="146747"/>
                </a:cubicBezTo>
                <a:cubicBezTo>
                  <a:pt x="6879100" y="138608"/>
                  <a:pt x="6880322" y="134539"/>
                  <a:pt x="6892971" y="134539"/>
                </a:cubicBezTo>
                <a:cubicBezTo>
                  <a:pt x="6902593" y="134539"/>
                  <a:pt x="6928663" y="130288"/>
                  <a:pt x="6971182" y="121784"/>
                </a:cubicBezTo>
                <a:lnTo>
                  <a:pt x="6971182" y="106318"/>
                </a:lnTo>
                <a:cubicBezTo>
                  <a:pt x="6965403" y="109014"/>
                  <a:pt x="6960033" y="110362"/>
                  <a:pt x="6955071" y="110362"/>
                </a:cubicBezTo>
                <a:cubicBezTo>
                  <a:pt x="6950855" y="110362"/>
                  <a:pt x="6945062" y="108196"/>
                  <a:pt x="6937690" y="103866"/>
                </a:cubicBezTo>
                <a:cubicBezTo>
                  <a:pt x="6930320" y="99535"/>
                  <a:pt x="6931227" y="96377"/>
                  <a:pt x="6940411" y="94390"/>
                </a:cubicBezTo>
                <a:cubicBezTo>
                  <a:pt x="6949597" y="92404"/>
                  <a:pt x="6959853" y="89906"/>
                  <a:pt x="6971182" y="86894"/>
                </a:cubicBezTo>
                <a:lnTo>
                  <a:pt x="6971182" y="72568"/>
                </a:lnTo>
                <a:cubicBezTo>
                  <a:pt x="6963811" y="75235"/>
                  <a:pt x="6956867" y="77028"/>
                  <a:pt x="6950349" y="77946"/>
                </a:cubicBezTo>
                <a:cubicBezTo>
                  <a:pt x="6943831" y="78864"/>
                  <a:pt x="6936677" y="76064"/>
                  <a:pt x="6928882" y="69546"/>
                </a:cubicBezTo>
                <a:cubicBezTo>
                  <a:pt x="6921089" y="63028"/>
                  <a:pt x="6923577" y="59196"/>
                  <a:pt x="6936346" y="58049"/>
                </a:cubicBezTo>
                <a:cubicBezTo>
                  <a:pt x="6949117" y="56902"/>
                  <a:pt x="6960728" y="55209"/>
                  <a:pt x="6971182" y="52972"/>
                </a:cubicBezTo>
                <a:cubicBezTo>
                  <a:pt x="6971182" y="37341"/>
                  <a:pt x="6968483" y="25425"/>
                  <a:pt x="6963083" y="17222"/>
                </a:cubicBezTo>
                <a:cubicBezTo>
                  <a:pt x="6959035" y="11070"/>
                  <a:pt x="6961327" y="8066"/>
                  <a:pt x="6969962" y="8210"/>
                </a:cubicBezTo>
                <a:close/>
                <a:moveTo>
                  <a:pt x="2625957" y="7214"/>
                </a:moveTo>
                <a:cubicBezTo>
                  <a:pt x="2627664" y="7301"/>
                  <a:pt x="2629748" y="7761"/>
                  <a:pt x="2632211" y="8597"/>
                </a:cubicBezTo>
                <a:cubicBezTo>
                  <a:pt x="2642063" y="11938"/>
                  <a:pt x="2650416" y="16491"/>
                  <a:pt x="2657271" y="22256"/>
                </a:cubicBezTo>
                <a:cubicBezTo>
                  <a:pt x="2664125" y="28020"/>
                  <a:pt x="2665814" y="32889"/>
                  <a:pt x="2662336" y="36861"/>
                </a:cubicBezTo>
                <a:cubicBezTo>
                  <a:pt x="2658859" y="40833"/>
                  <a:pt x="2655643" y="44669"/>
                  <a:pt x="2652689" y="48369"/>
                </a:cubicBezTo>
                <a:cubicBezTo>
                  <a:pt x="2683664" y="80563"/>
                  <a:pt x="2705375" y="101994"/>
                  <a:pt x="2717822" y="112663"/>
                </a:cubicBezTo>
                <a:cubicBezTo>
                  <a:pt x="2730270" y="123333"/>
                  <a:pt x="2743090" y="132410"/>
                  <a:pt x="2756283" y="139896"/>
                </a:cubicBezTo>
                <a:cubicBezTo>
                  <a:pt x="2769476" y="147381"/>
                  <a:pt x="2784530" y="154264"/>
                  <a:pt x="2801444" y="160545"/>
                </a:cubicBezTo>
                <a:cubicBezTo>
                  <a:pt x="2818358" y="166826"/>
                  <a:pt x="2819670" y="171508"/>
                  <a:pt x="2805380" y="174592"/>
                </a:cubicBezTo>
                <a:cubicBezTo>
                  <a:pt x="2791090" y="177675"/>
                  <a:pt x="2775416" y="178747"/>
                  <a:pt x="2758358" y="177807"/>
                </a:cubicBezTo>
                <a:cubicBezTo>
                  <a:pt x="2741301" y="176868"/>
                  <a:pt x="2729298" y="171932"/>
                  <a:pt x="2722350" y="162998"/>
                </a:cubicBezTo>
                <a:cubicBezTo>
                  <a:pt x="2715402" y="154064"/>
                  <a:pt x="2705816" y="141516"/>
                  <a:pt x="2693591" y="125355"/>
                </a:cubicBezTo>
                <a:cubicBezTo>
                  <a:pt x="2681366" y="109193"/>
                  <a:pt x="2664785" y="87554"/>
                  <a:pt x="2643848" y="60436"/>
                </a:cubicBezTo>
                <a:cubicBezTo>
                  <a:pt x="2633996" y="80828"/>
                  <a:pt x="2623410" y="98947"/>
                  <a:pt x="2612088" y="114793"/>
                </a:cubicBezTo>
                <a:cubicBezTo>
                  <a:pt x="2600766" y="130639"/>
                  <a:pt x="2586885" y="147238"/>
                  <a:pt x="2570444" y="164589"/>
                </a:cubicBezTo>
                <a:cubicBezTo>
                  <a:pt x="2554003" y="181941"/>
                  <a:pt x="2534780" y="195690"/>
                  <a:pt x="2512775" y="205835"/>
                </a:cubicBezTo>
                <a:cubicBezTo>
                  <a:pt x="2490770" y="215981"/>
                  <a:pt x="2488200" y="213375"/>
                  <a:pt x="2505064" y="198016"/>
                </a:cubicBezTo>
                <a:cubicBezTo>
                  <a:pt x="2521928" y="182658"/>
                  <a:pt x="2537996" y="166217"/>
                  <a:pt x="2553268" y="148693"/>
                </a:cubicBezTo>
                <a:cubicBezTo>
                  <a:pt x="2568541" y="131169"/>
                  <a:pt x="2581493" y="114212"/>
                  <a:pt x="2592127" y="97821"/>
                </a:cubicBezTo>
                <a:cubicBezTo>
                  <a:pt x="2602760" y="81430"/>
                  <a:pt x="2610762" y="65950"/>
                  <a:pt x="2616132" y="51381"/>
                </a:cubicBezTo>
                <a:cubicBezTo>
                  <a:pt x="2621502" y="36811"/>
                  <a:pt x="2623062" y="25202"/>
                  <a:pt x="2620811" y="16555"/>
                </a:cubicBezTo>
                <a:cubicBezTo>
                  <a:pt x="2619122" y="10070"/>
                  <a:pt x="2620838" y="6956"/>
                  <a:pt x="2625957" y="7214"/>
                </a:cubicBezTo>
                <a:close/>
                <a:moveTo>
                  <a:pt x="1540886" y="7083"/>
                </a:moveTo>
                <a:cubicBezTo>
                  <a:pt x="1542859" y="7418"/>
                  <a:pt x="1545199" y="8181"/>
                  <a:pt x="1547906" y="9371"/>
                </a:cubicBezTo>
                <a:cubicBezTo>
                  <a:pt x="1558733" y="14132"/>
                  <a:pt x="1565734" y="18025"/>
                  <a:pt x="1568911" y="21051"/>
                </a:cubicBezTo>
                <a:cubicBezTo>
                  <a:pt x="1572087" y="24077"/>
                  <a:pt x="1571227" y="28271"/>
                  <a:pt x="1566329" y="33635"/>
                </a:cubicBezTo>
                <a:cubicBezTo>
                  <a:pt x="1561432" y="38998"/>
                  <a:pt x="1553535" y="47423"/>
                  <a:pt x="1542636" y="58909"/>
                </a:cubicBezTo>
                <a:cubicBezTo>
                  <a:pt x="1564620" y="54664"/>
                  <a:pt x="1582910" y="50714"/>
                  <a:pt x="1597509" y="47057"/>
                </a:cubicBezTo>
                <a:cubicBezTo>
                  <a:pt x="1612107" y="43400"/>
                  <a:pt x="1622830" y="40188"/>
                  <a:pt x="1629677" y="37420"/>
                </a:cubicBezTo>
                <a:cubicBezTo>
                  <a:pt x="1636525" y="34653"/>
                  <a:pt x="1645100" y="36148"/>
                  <a:pt x="1655404" y="41905"/>
                </a:cubicBezTo>
                <a:cubicBezTo>
                  <a:pt x="1665707" y="47663"/>
                  <a:pt x="1666130" y="52607"/>
                  <a:pt x="1656673" y="56737"/>
                </a:cubicBezTo>
                <a:cubicBezTo>
                  <a:pt x="1647215" y="60867"/>
                  <a:pt x="1625845" y="65620"/>
                  <a:pt x="1592561" y="70998"/>
                </a:cubicBezTo>
                <a:cubicBezTo>
                  <a:pt x="1605166" y="77982"/>
                  <a:pt x="1610569" y="83499"/>
                  <a:pt x="1608769" y="87550"/>
                </a:cubicBezTo>
                <a:cubicBezTo>
                  <a:pt x="1606970" y="91601"/>
                  <a:pt x="1606400" y="97355"/>
                  <a:pt x="1607059" y="104812"/>
                </a:cubicBezTo>
                <a:cubicBezTo>
                  <a:pt x="1615133" y="103192"/>
                  <a:pt x="1624637" y="101213"/>
                  <a:pt x="1635571" y="98875"/>
                </a:cubicBezTo>
                <a:cubicBezTo>
                  <a:pt x="1646506" y="96538"/>
                  <a:pt x="1655121" y="98642"/>
                  <a:pt x="1661416" y="105189"/>
                </a:cubicBezTo>
                <a:cubicBezTo>
                  <a:pt x="1667711" y="111735"/>
                  <a:pt x="1666736" y="116474"/>
                  <a:pt x="1658491" y="119407"/>
                </a:cubicBezTo>
                <a:cubicBezTo>
                  <a:pt x="1650245" y="122339"/>
                  <a:pt x="1633223" y="125053"/>
                  <a:pt x="1607425" y="127549"/>
                </a:cubicBezTo>
                <a:lnTo>
                  <a:pt x="1607425" y="164202"/>
                </a:lnTo>
                <a:cubicBezTo>
                  <a:pt x="1620073" y="163399"/>
                  <a:pt x="1636951" y="161173"/>
                  <a:pt x="1658060" y="157523"/>
                </a:cubicBezTo>
                <a:cubicBezTo>
                  <a:pt x="1679169" y="153874"/>
                  <a:pt x="1693459" y="153013"/>
                  <a:pt x="1700930" y="154942"/>
                </a:cubicBezTo>
                <a:cubicBezTo>
                  <a:pt x="1708401" y="156871"/>
                  <a:pt x="1715382" y="160524"/>
                  <a:pt x="1721871" y="165901"/>
                </a:cubicBezTo>
                <a:cubicBezTo>
                  <a:pt x="1728360" y="171279"/>
                  <a:pt x="1730066" y="175742"/>
                  <a:pt x="1726990" y="179292"/>
                </a:cubicBezTo>
                <a:cubicBezTo>
                  <a:pt x="1723914" y="182841"/>
                  <a:pt x="1717529" y="184390"/>
                  <a:pt x="1707835" y="183938"/>
                </a:cubicBezTo>
                <a:cubicBezTo>
                  <a:pt x="1698141" y="183486"/>
                  <a:pt x="1686239" y="183260"/>
                  <a:pt x="1672128" y="183260"/>
                </a:cubicBezTo>
                <a:cubicBezTo>
                  <a:pt x="1657860" y="183260"/>
                  <a:pt x="1636249" y="184085"/>
                  <a:pt x="1607296" y="185734"/>
                </a:cubicBezTo>
                <a:cubicBezTo>
                  <a:pt x="1606436" y="233100"/>
                  <a:pt x="1604155" y="267878"/>
                  <a:pt x="1600456" y="290070"/>
                </a:cubicBezTo>
                <a:cubicBezTo>
                  <a:pt x="1596756" y="312261"/>
                  <a:pt x="1592264" y="324529"/>
                  <a:pt x="1586979" y="326874"/>
                </a:cubicBezTo>
                <a:cubicBezTo>
                  <a:pt x="1581695" y="329219"/>
                  <a:pt x="1578805" y="319119"/>
                  <a:pt x="1578311" y="296577"/>
                </a:cubicBezTo>
                <a:cubicBezTo>
                  <a:pt x="1577816" y="274034"/>
                  <a:pt x="1578013" y="238061"/>
                  <a:pt x="1578902" y="188659"/>
                </a:cubicBezTo>
                <a:cubicBezTo>
                  <a:pt x="1550595" y="193162"/>
                  <a:pt x="1527245" y="196984"/>
                  <a:pt x="1508854" y="200124"/>
                </a:cubicBezTo>
                <a:cubicBezTo>
                  <a:pt x="1490463" y="203265"/>
                  <a:pt x="1475051" y="206638"/>
                  <a:pt x="1462618" y="210245"/>
                </a:cubicBezTo>
                <a:cubicBezTo>
                  <a:pt x="1450185" y="213852"/>
                  <a:pt x="1440652" y="214673"/>
                  <a:pt x="1434020" y="212708"/>
                </a:cubicBezTo>
                <a:cubicBezTo>
                  <a:pt x="1427387" y="210743"/>
                  <a:pt x="1421981" y="206502"/>
                  <a:pt x="1417801" y="199985"/>
                </a:cubicBezTo>
                <a:cubicBezTo>
                  <a:pt x="1413621" y="193467"/>
                  <a:pt x="1417249" y="189939"/>
                  <a:pt x="1428685" y="189401"/>
                </a:cubicBezTo>
                <a:cubicBezTo>
                  <a:pt x="1440121" y="188864"/>
                  <a:pt x="1455483" y="187025"/>
                  <a:pt x="1474771" y="183884"/>
                </a:cubicBezTo>
                <a:cubicBezTo>
                  <a:pt x="1494059" y="180744"/>
                  <a:pt x="1506276" y="178865"/>
                  <a:pt x="1511424" y="178248"/>
                </a:cubicBezTo>
                <a:cubicBezTo>
                  <a:pt x="1510550" y="165959"/>
                  <a:pt x="1509037" y="155519"/>
                  <a:pt x="1506886" y="146929"/>
                </a:cubicBezTo>
                <a:cubicBezTo>
                  <a:pt x="1504735" y="138340"/>
                  <a:pt x="1500454" y="130072"/>
                  <a:pt x="1494044" y="122128"/>
                </a:cubicBezTo>
                <a:cubicBezTo>
                  <a:pt x="1487634" y="114184"/>
                  <a:pt x="1489419" y="110917"/>
                  <a:pt x="1499400" y="112330"/>
                </a:cubicBezTo>
                <a:cubicBezTo>
                  <a:pt x="1509381" y="113743"/>
                  <a:pt x="1516928" y="115542"/>
                  <a:pt x="1522040" y="117729"/>
                </a:cubicBezTo>
                <a:cubicBezTo>
                  <a:pt x="1527152" y="119916"/>
                  <a:pt x="1534387" y="120128"/>
                  <a:pt x="1543744" y="118364"/>
                </a:cubicBezTo>
                <a:cubicBezTo>
                  <a:pt x="1553101" y="116600"/>
                  <a:pt x="1564376" y="114184"/>
                  <a:pt x="1577568" y="111115"/>
                </a:cubicBezTo>
                <a:cubicBezTo>
                  <a:pt x="1576694" y="99456"/>
                  <a:pt x="1575851" y="91017"/>
                  <a:pt x="1575041" y="85797"/>
                </a:cubicBezTo>
                <a:cubicBezTo>
                  <a:pt x="1574231" y="80577"/>
                  <a:pt x="1573059" y="77523"/>
                  <a:pt x="1571524" y="76634"/>
                </a:cubicBezTo>
                <a:cubicBezTo>
                  <a:pt x="1560382" y="78426"/>
                  <a:pt x="1550735" y="78828"/>
                  <a:pt x="1542582" y="77838"/>
                </a:cubicBezTo>
                <a:cubicBezTo>
                  <a:pt x="1534430" y="76849"/>
                  <a:pt x="1530533" y="75544"/>
                  <a:pt x="1530891" y="73923"/>
                </a:cubicBezTo>
                <a:cubicBezTo>
                  <a:pt x="1517928" y="92264"/>
                  <a:pt x="1503792" y="105174"/>
                  <a:pt x="1488484" y="112653"/>
                </a:cubicBezTo>
                <a:cubicBezTo>
                  <a:pt x="1473175" y="120131"/>
                  <a:pt x="1472319" y="116044"/>
                  <a:pt x="1485913" y="100392"/>
                </a:cubicBezTo>
                <a:cubicBezTo>
                  <a:pt x="1499508" y="84739"/>
                  <a:pt x="1510983" y="68929"/>
                  <a:pt x="1520340" y="52962"/>
                </a:cubicBezTo>
                <a:cubicBezTo>
                  <a:pt x="1529697" y="36994"/>
                  <a:pt x="1533924" y="24546"/>
                  <a:pt x="1533021" y="15620"/>
                </a:cubicBezTo>
                <a:cubicBezTo>
                  <a:pt x="1532343" y="8925"/>
                  <a:pt x="1534965" y="6079"/>
                  <a:pt x="1540886" y="7083"/>
                </a:cubicBezTo>
                <a:close/>
                <a:moveTo>
                  <a:pt x="5879682" y="5284"/>
                </a:moveTo>
                <a:cubicBezTo>
                  <a:pt x="5884866" y="4151"/>
                  <a:pt x="5893893" y="6352"/>
                  <a:pt x="5906763" y="11888"/>
                </a:cubicBezTo>
                <a:cubicBezTo>
                  <a:pt x="5919634" y="17423"/>
                  <a:pt x="5923803" y="24399"/>
                  <a:pt x="5919272" y="32817"/>
                </a:cubicBezTo>
                <a:cubicBezTo>
                  <a:pt x="5914740" y="41235"/>
                  <a:pt x="5912051" y="68037"/>
                  <a:pt x="5911205" y="113223"/>
                </a:cubicBezTo>
                <a:cubicBezTo>
                  <a:pt x="5923365" y="113983"/>
                  <a:pt x="5935217" y="115517"/>
                  <a:pt x="5946763" y="117826"/>
                </a:cubicBezTo>
                <a:cubicBezTo>
                  <a:pt x="5958306" y="120135"/>
                  <a:pt x="5970502" y="123906"/>
                  <a:pt x="5983351" y="129140"/>
                </a:cubicBezTo>
                <a:cubicBezTo>
                  <a:pt x="5996199" y="134375"/>
                  <a:pt x="6003811" y="143065"/>
                  <a:pt x="6006185" y="155211"/>
                </a:cubicBezTo>
                <a:cubicBezTo>
                  <a:pt x="6008557" y="167357"/>
                  <a:pt x="6006137" y="173717"/>
                  <a:pt x="5998925" y="174290"/>
                </a:cubicBezTo>
                <a:cubicBezTo>
                  <a:pt x="5991711" y="174864"/>
                  <a:pt x="5978999" y="168346"/>
                  <a:pt x="5960787" y="154738"/>
                </a:cubicBezTo>
                <a:cubicBezTo>
                  <a:pt x="5942574" y="141129"/>
                  <a:pt x="5926047" y="131736"/>
                  <a:pt x="5911205" y="126559"/>
                </a:cubicBezTo>
                <a:cubicBezTo>
                  <a:pt x="5911205" y="127463"/>
                  <a:pt x="5911421" y="144542"/>
                  <a:pt x="5911851" y="177797"/>
                </a:cubicBezTo>
                <a:cubicBezTo>
                  <a:pt x="5912281" y="211052"/>
                  <a:pt x="5912725" y="237463"/>
                  <a:pt x="5913184" y="257030"/>
                </a:cubicBezTo>
                <a:cubicBezTo>
                  <a:pt x="5913643" y="276597"/>
                  <a:pt x="5911843" y="293716"/>
                  <a:pt x="5907785" y="308386"/>
                </a:cubicBezTo>
                <a:cubicBezTo>
                  <a:pt x="5903727" y="323056"/>
                  <a:pt x="5897859" y="323737"/>
                  <a:pt x="5890179" y="310429"/>
                </a:cubicBezTo>
                <a:cubicBezTo>
                  <a:pt x="5882500" y="297122"/>
                  <a:pt x="5879564" y="284197"/>
                  <a:pt x="5881371" y="271657"/>
                </a:cubicBezTo>
                <a:cubicBezTo>
                  <a:pt x="5883178" y="259116"/>
                  <a:pt x="5884751" y="238545"/>
                  <a:pt x="5886092" y="209944"/>
                </a:cubicBezTo>
                <a:cubicBezTo>
                  <a:pt x="5887433" y="181342"/>
                  <a:pt x="5887881" y="145847"/>
                  <a:pt x="5887437" y="103457"/>
                </a:cubicBezTo>
                <a:cubicBezTo>
                  <a:pt x="5886991" y="61067"/>
                  <a:pt x="5884293" y="34391"/>
                  <a:pt x="5879338" y="23428"/>
                </a:cubicBezTo>
                <a:cubicBezTo>
                  <a:pt x="5874383" y="12465"/>
                  <a:pt x="5874498" y="6417"/>
                  <a:pt x="5879682" y="5284"/>
                </a:cubicBezTo>
                <a:close/>
                <a:moveTo>
                  <a:pt x="4415561" y="599"/>
                </a:moveTo>
                <a:cubicBezTo>
                  <a:pt x="4417114" y="383"/>
                  <a:pt x="4419131" y="507"/>
                  <a:pt x="4421614" y="971"/>
                </a:cubicBezTo>
                <a:cubicBezTo>
                  <a:pt x="4431544" y="2828"/>
                  <a:pt x="4440120" y="5406"/>
                  <a:pt x="4447340" y="8704"/>
                </a:cubicBezTo>
                <a:cubicBezTo>
                  <a:pt x="4454560" y="12002"/>
                  <a:pt x="4456572" y="16286"/>
                  <a:pt x="4453374" y="21556"/>
                </a:cubicBezTo>
                <a:cubicBezTo>
                  <a:pt x="4450176" y="26827"/>
                  <a:pt x="4448176" y="33434"/>
                  <a:pt x="4447372" y="41378"/>
                </a:cubicBezTo>
                <a:cubicBezTo>
                  <a:pt x="4465613" y="39643"/>
                  <a:pt x="4480276" y="37410"/>
                  <a:pt x="4491361" y="34678"/>
                </a:cubicBezTo>
                <a:cubicBezTo>
                  <a:pt x="4502446" y="31946"/>
                  <a:pt x="4512057" y="34739"/>
                  <a:pt x="4520196" y="43056"/>
                </a:cubicBezTo>
                <a:cubicBezTo>
                  <a:pt x="4528334" y="51373"/>
                  <a:pt x="4527043" y="56124"/>
                  <a:pt x="4516324" y="57307"/>
                </a:cubicBezTo>
                <a:cubicBezTo>
                  <a:pt x="4505604" y="58490"/>
                  <a:pt x="4494867" y="59529"/>
                  <a:pt x="4484112" y="60426"/>
                </a:cubicBezTo>
                <a:cubicBezTo>
                  <a:pt x="4473357" y="61322"/>
                  <a:pt x="4461017" y="62544"/>
                  <a:pt x="4447093" y="64093"/>
                </a:cubicBezTo>
                <a:lnTo>
                  <a:pt x="4446017" y="79172"/>
                </a:lnTo>
                <a:cubicBezTo>
                  <a:pt x="4456342" y="78311"/>
                  <a:pt x="4465011" y="77197"/>
                  <a:pt x="4472023" y="75827"/>
                </a:cubicBezTo>
                <a:cubicBezTo>
                  <a:pt x="4479036" y="74458"/>
                  <a:pt x="4485905" y="77505"/>
                  <a:pt x="4492630" y="84969"/>
                </a:cubicBezTo>
                <a:cubicBezTo>
                  <a:pt x="4499356" y="92433"/>
                  <a:pt x="4496480" y="96731"/>
                  <a:pt x="4484005" y="97864"/>
                </a:cubicBezTo>
                <a:cubicBezTo>
                  <a:pt x="4471529" y="98997"/>
                  <a:pt x="4456181" y="100675"/>
                  <a:pt x="4437962" y="102898"/>
                </a:cubicBezTo>
                <a:cubicBezTo>
                  <a:pt x="4419742" y="105120"/>
                  <a:pt x="4406205" y="106920"/>
                  <a:pt x="4397350" y="108297"/>
                </a:cubicBezTo>
                <a:cubicBezTo>
                  <a:pt x="4388495" y="109673"/>
                  <a:pt x="4380418" y="106741"/>
                  <a:pt x="4373119" y="99499"/>
                </a:cubicBezTo>
                <a:cubicBezTo>
                  <a:pt x="4365820" y="92257"/>
                  <a:pt x="4367146" y="88636"/>
                  <a:pt x="4377098" y="88636"/>
                </a:cubicBezTo>
                <a:cubicBezTo>
                  <a:pt x="4384957" y="88636"/>
                  <a:pt x="4399777" y="87023"/>
                  <a:pt x="4421560" y="83797"/>
                </a:cubicBezTo>
                <a:lnTo>
                  <a:pt x="4421560" y="65835"/>
                </a:lnTo>
                <a:cubicBezTo>
                  <a:pt x="4405427" y="68460"/>
                  <a:pt x="4391532" y="70690"/>
                  <a:pt x="4379873" y="72525"/>
                </a:cubicBezTo>
                <a:cubicBezTo>
                  <a:pt x="4368214" y="74361"/>
                  <a:pt x="4358750" y="71432"/>
                  <a:pt x="4351479" y="63738"/>
                </a:cubicBezTo>
                <a:cubicBezTo>
                  <a:pt x="4344209" y="56045"/>
                  <a:pt x="4344653" y="52198"/>
                  <a:pt x="4352813" y="52198"/>
                </a:cubicBezTo>
                <a:cubicBezTo>
                  <a:pt x="4358392" y="52198"/>
                  <a:pt x="4367279" y="51761"/>
                  <a:pt x="4379475" y="50886"/>
                </a:cubicBezTo>
                <a:cubicBezTo>
                  <a:pt x="4391671" y="50011"/>
                  <a:pt x="4405700" y="48383"/>
                  <a:pt x="4421560" y="46003"/>
                </a:cubicBezTo>
                <a:cubicBezTo>
                  <a:pt x="4421560" y="32179"/>
                  <a:pt x="4419086" y="20753"/>
                  <a:pt x="4414139" y="11726"/>
                </a:cubicBezTo>
                <a:cubicBezTo>
                  <a:pt x="4410428" y="4956"/>
                  <a:pt x="4410902" y="1247"/>
                  <a:pt x="4415561" y="599"/>
                </a:cubicBezTo>
                <a:close/>
                <a:moveTo>
                  <a:pt x="3766166" y="358"/>
                </a:moveTo>
                <a:cubicBezTo>
                  <a:pt x="3773092" y="1806"/>
                  <a:pt x="3781442" y="5797"/>
                  <a:pt x="3791215" y="12329"/>
                </a:cubicBezTo>
                <a:cubicBezTo>
                  <a:pt x="3800988" y="18861"/>
                  <a:pt x="3804297" y="23191"/>
                  <a:pt x="3801142" y="25321"/>
                </a:cubicBezTo>
                <a:cubicBezTo>
                  <a:pt x="3797988" y="27450"/>
                  <a:pt x="3793968" y="32294"/>
                  <a:pt x="3789085" y="39851"/>
                </a:cubicBezTo>
                <a:cubicBezTo>
                  <a:pt x="3784202" y="47408"/>
                  <a:pt x="3778467" y="56016"/>
                  <a:pt x="3771877" y="65674"/>
                </a:cubicBezTo>
                <a:cubicBezTo>
                  <a:pt x="3765288" y="75332"/>
                  <a:pt x="3760423" y="81179"/>
                  <a:pt x="3757282" y="83216"/>
                </a:cubicBezTo>
                <a:cubicBezTo>
                  <a:pt x="3781732" y="81495"/>
                  <a:pt x="3798987" y="79039"/>
                  <a:pt x="3809047" y="75849"/>
                </a:cubicBezTo>
                <a:cubicBezTo>
                  <a:pt x="3819107" y="72658"/>
                  <a:pt x="3828381" y="73966"/>
                  <a:pt x="3836870" y="79774"/>
                </a:cubicBezTo>
                <a:cubicBezTo>
                  <a:pt x="3845360" y="85582"/>
                  <a:pt x="3852892" y="92878"/>
                  <a:pt x="3859467" y="101661"/>
                </a:cubicBezTo>
                <a:cubicBezTo>
                  <a:pt x="3866042" y="110444"/>
                  <a:pt x="3863694" y="115650"/>
                  <a:pt x="3852422" y="117277"/>
                </a:cubicBezTo>
                <a:cubicBezTo>
                  <a:pt x="3841151" y="118905"/>
                  <a:pt x="3827625" y="124010"/>
                  <a:pt x="3811843" y="132593"/>
                </a:cubicBezTo>
                <a:cubicBezTo>
                  <a:pt x="3796062" y="141175"/>
                  <a:pt x="3789788" y="141695"/>
                  <a:pt x="3793022" y="134152"/>
                </a:cubicBezTo>
                <a:cubicBezTo>
                  <a:pt x="3796256" y="126609"/>
                  <a:pt x="3800081" y="119210"/>
                  <a:pt x="3804497" y="111954"/>
                </a:cubicBezTo>
                <a:cubicBezTo>
                  <a:pt x="3808914" y="104697"/>
                  <a:pt x="3810718" y="100370"/>
                  <a:pt x="3809907" y="98972"/>
                </a:cubicBezTo>
                <a:cubicBezTo>
                  <a:pt x="3809097" y="97574"/>
                  <a:pt x="3800937" y="97542"/>
                  <a:pt x="3785428" y="98875"/>
                </a:cubicBezTo>
                <a:cubicBezTo>
                  <a:pt x="3769920" y="100209"/>
                  <a:pt x="3750639" y="102457"/>
                  <a:pt x="3727587" y="105619"/>
                </a:cubicBezTo>
                <a:cubicBezTo>
                  <a:pt x="3704536" y="108781"/>
                  <a:pt x="3682563" y="111939"/>
                  <a:pt x="3661669" y="115094"/>
                </a:cubicBezTo>
                <a:cubicBezTo>
                  <a:pt x="3640775" y="118249"/>
                  <a:pt x="3628214" y="119375"/>
                  <a:pt x="3623983" y="118471"/>
                </a:cubicBezTo>
                <a:cubicBezTo>
                  <a:pt x="3619953" y="134862"/>
                  <a:pt x="3613479" y="148406"/>
                  <a:pt x="3604559" y="159104"/>
                </a:cubicBezTo>
                <a:cubicBezTo>
                  <a:pt x="3595640" y="169802"/>
                  <a:pt x="3589144" y="169953"/>
                  <a:pt x="3585071" y="159556"/>
                </a:cubicBezTo>
                <a:cubicBezTo>
                  <a:pt x="3580998" y="149159"/>
                  <a:pt x="3581464" y="140243"/>
                  <a:pt x="3586469" y="132808"/>
                </a:cubicBezTo>
                <a:cubicBezTo>
                  <a:pt x="3591474" y="125372"/>
                  <a:pt x="3595521" y="117708"/>
                  <a:pt x="3598611" y="109813"/>
                </a:cubicBezTo>
                <a:cubicBezTo>
                  <a:pt x="3601702" y="101919"/>
                  <a:pt x="3604014" y="95513"/>
                  <a:pt x="3605549" y="90594"/>
                </a:cubicBezTo>
                <a:cubicBezTo>
                  <a:pt x="3607083" y="85675"/>
                  <a:pt x="3610485" y="85600"/>
                  <a:pt x="3615755" y="90368"/>
                </a:cubicBezTo>
                <a:cubicBezTo>
                  <a:pt x="3621025" y="95136"/>
                  <a:pt x="3623660" y="98603"/>
                  <a:pt x="3623660" y="100768"/>
                </a:cubicBezTo>
                <a:cubicBezTo>
                  <a:pt x="3633799" y="100840"/>
                  <a:pt x="3647246" y="99743"/>
                  <a:pt x="3664003" y="97477"/>
                </a:cubicBezTo>
                <a:cubicBezTo>
                  <a:pt x="3680759" y="95211"/>
                  <a:pt x="3705407" y="91935"/>
                  <a:pt x="3737944" y="87647"/>
                </a:cubicBezTo>
                <a:cubicBezTo>
                  <a:pt x="3745387" y="73579"/>
                  <a:pt x="3751345" y="58827"/>
                  <a:pt x="3755819" y="43389"/>
                </a:cubicBezTo>
                <a:cubicBezTo>
                  <a:pt x="3760294" y="27952"/>
                  <a:pt x="3761405" y="16559"/>
                  <a:pt x="3759154" y="9210"/>
                </a:cubicBezTo>
                <a:cubicBezTo>
                  <a:pt x="3756903" y="1860"/>
                  <a:pt x="3759240" y="-1090"/>
                  <a:pt x="3766166" y="35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2063554" y="3645825"/>
            <a:ext cx="401845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）你能根据上面的统</a:t>
            </a:r>
            <a:endParaRPr lang="en-US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计表示数据吗？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2785377" y="2132041"/>
          <a:ext cx="6357923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20206"/>
                <a:gridCol w="1188097"/>
                <a:gridCol w="1059654"/>
                <a:gridCol w="963322"/>
                <a:gridCol w="963322"/>
                <a:gridCol w="963322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项目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跳绳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踢毽子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轮滑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跳皮筋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球类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正正正正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正正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正正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正正正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6240018" y="4984073"/>
            <a:ext cx="5035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跳绳</a:t>
            </a: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859782" y="4994592"/>
            <a:ext cx="4249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踢毽子</a:t>
            </a: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7389815" y="4984073"/>
            <a:ext cx="4833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轮滑</a:t>
            </a: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8011291" y="4993777"/>
            <a:ext cx="41377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跳皮筋</a:t>
            </a: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8541328" y="4984072"/>
            <a:ext cx="472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球类</a:t>
            </a: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9013517" y="4984073"/>
            <a:ext cx="770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项目</a:t>
            </a: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326846" y="3356993"/>
            <a:ext cx="254873" cy="1656185"/>
            <a:chOff x="5197697" y="1486769"/>
            <a:chExt cx="254873" cy="2566060"/>
          </a:xfrm>
        </p:grpSpPr>
        <p:sp>
          <p:nvSpPr>
            <p:cNvPr id="57" name="矩形 56"/>
            <p:cNvSpPr/>
            <p:nvPr/>
          </p:nvSpPr>
          <p:spPr>
            <a:xfrm>
              <a:off x="5197697" y="2640678"/>
              <a:ext cx="254873" cy="1284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197697" y="1486769"/>
              <a:ext cx="254873" cy="2566060"/>
              <a:chOff x="5197697" y="1486769"/>
              <a:chExt cx="254873" cy="256606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197697" y="379584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5197697" y="39243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5197697" y="3538863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5197697" y="366735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5197697" y="328187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5197697" y="341037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197697" y="302489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197697" y="31533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5197697" y="27704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5197697" y="289891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5197697" y="25121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5197697" y="225520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5197697" y="2383695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5197697" y="199822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5197697" y="2126711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5197697" y="17412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5197697" y="18697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5197697" y="148676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5197697" y="161526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6898849" y="3356586"/>
            <a:ext cx="254873" cy="1656185"/>
            <a:chOff x="5197697" y="1486769"/>
            <a:chExt cx="254873" cy="2566060"/>
          </a:xfrm>
        </p:grpSpPr>
        <p:sp>
          <p:nvSpPr>
            <p:cNvPr id="67" name="矩形 66"/>
            <p:cNvSpPr/>
            <p:nvPr/>
          </p:nvSpPr>
          <p:spPr>
            <a:xfrm>
              <a:off x="5197697" y="2640678"/>
              <a:ext cx="254873" cy="1284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5197697" y="1486769"/>
              <a:ext cx="254873" cy="2566060"/>
              <a:chOff x="5197697" y="1486769"/>
              <a:chExt cx="254873" cy="2566060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5197697" y="379584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5197697" y="39243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5197697" y="3538863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5197697" y="366735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5197697" y="328187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5197697" y="341037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5197697" y="302489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5197697" y="31533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5197697" y="27704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5197697" y="289891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5197697" y="25121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5197697" y="225520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5197697" y="2383695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5197697" y="199822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5197697" y="2126711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5197697" y="17412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5197697" y="18697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5197697" y="148676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5197697" y="161526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88" name="组合 87"/>
          <p:cNvGrpSpPr/>
          <p:nvPr/>
        </p:nvGrpSpPr>
        <p:grpSpPr>
          <a:xfrm>
            <a:off x="7475655" y="3356586"/>
            <a:ext cx="254873" cy="1656185"/>
            <a:chOff x="5197697" y="1486769"/>
            <a:chExt cx="254873" cy="2566060"/>
          </a:xfrm>
        </p:grpSpPr>
        <p:sp>
          <p:nvSpPr>
            <p:cNvPr id="89" name="矩形 88"/>
            <p:cNvSpPr/>
            <p:nvPr/>
          </p:nvSpPr>
          <p:spPr>
            <a:xfrm>
              <a:off x="5197697" y="2640678"/>
              <a:ext cx="254873" cy="1284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5197697" y="1486769"/>
              <a:ext cx="254873" cy="2566060"/>
              <a:chOff x="5197697" y="1486769"/>
              <a:chExt cx="254873" cy="2566060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5197697" y="379584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5197697" y="39243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5197697" y="3538863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5197697" y="366735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5197697" y="328187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5197697" y="341037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5197697" y="302489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5197697" y="31533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5197697" y="27704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5197697" y="289891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5197697" y="25121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5197697" y="225520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5197697" y="2383695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04" name="矩形 103"/>
              <p:cNvSpPr/>
              <p:nvPr/>
            </p:nvSpPr>
            <p:spPr>
              <a:xfrm>
                <a:off x="5197697" y="199822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5197697" y="2126711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5197697" y="17412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07" name="矩形 106"/>
              <p:cNvSpPr/>
              <p:nvPr/>
            </p:nvSpPr>
            <p:spPr>
              <a:xfrm>
                <a:off x="5197697" y="18697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08" name="矩形 107"/>
              <p:cNvSpPr/>
              <p:nvPr/>
            </p:nvSpPr>
            <p:spPr>
              <a:xfrm>
                <a:off x="5197697" y="148676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09" name="矩形 108"/>
              <p:cNvSpPr/>
              <p:nvPr/>
            </p:nvSpPr>
            <p:spPr>
              <a:xfrm>
                <a:off x="5197697" y="161526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110" name="组合 109"/>
          <p:cNvGrpSpPr/>
          <p:nvPr/>
        </p:nvGrpSpPr>
        <p:grpSpPr>
          <a:xfrm>
            <a:off x="8047658" y="3356179"/>
            <a:ext cx="254873" cy="1656185"/>
            <a:chOff x="5197697" y="1486769"/>
            <a:chExt cx="254873" cy="2566060"/>
          </a:xfrm>
        </p:grpSpPr>
        <p:sp>
          <p:nvSpPr>
            <p:cNvPr id="111" name="矩形 110"/>
            <p:cNvSpPr/>
            <p:nvPr/>
          </p:nvSpPr>
          <p:spPr>
            <a:xfrm>
              <a:off x="5197697" y="2640678"/>
              <a:ext cx="254873" cy="1284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5197697" y="1486769"/>
              <a:ext cx="254873" cy="2566060"/>
              <a:chOff x="5197697" y="1486769"/>
              <a:chExt cx="254873" cy="2566060"/>
            </a:xfrm>
          </p:grpSpPr>
          <p:sp>
            <p:nvSpPr>
              <p:cNvPr id="113" name="矩形 112"/>
              <p:cNvSpPr/>
              <p:nvPr/>
            </p:nvSpPr>
            <p:spPr>
              <a:xfrm>
                <a:off x="5197697" y="379584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5197697" y="39243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5197697" y="3538863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5197697" y="366735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5197697" y="328187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5197697" y="341037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5197697" y="302489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5197697" y="31533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5197697" y="27704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5197697" y="289891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5197697" y="25121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5197697" y="225520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5197697" y="2383695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5197697" y="199822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5197697" y="2126711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5197697" y="17412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29" name="矩形 128"/>
              <p:cNvSpPr/>
              <p:nvPr/>
            </p:nvSpPr>
            <p:spPr>
              <a:xfrm>
                <a:off x="5197697" y="18697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30" name="矩形 129"/>
              <p:cNvSpPr/>
              <p:nvPr/>
            </p:nvSpPr>
            <p:spPr>
              <a:xfrm>
                <a:off x="5197697" y="148676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31" name="矩形 130"/>
              <p:cNvSpPr/>
              <p:nvPr/>
            </p:nvSpPr>
            <p:spPr>
              <a:xfrm>
                <a:off x="5197697" y="161526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132" name="组合 131"/>
          <p:cNvGrpSpPr/>
          <p:nvPr/>
        </p:nvGrpSpPr>
        <p:grpSpPr>
          <a:xfrm>
            <a:off x="8619502" y="3360959"/>
            <a:ext cx="254873" cy="1656185"/>
            <a:chOff x="5197697" y="1486769"/>
            <a:chExt cx="254873" cy="2566060"/>
          </a:xfrm>
        </p:grpSpPr>
        <p:sp>
          <p:nvSpPr>
            <p:cNvPr id="133" name="矩形 132"/>
            <p:cNvSpPr/>
            <p:nvPr/>
          </p:nvSpPr>
          <p:spPr>
            <a:xfrm>
              <a:off x="5197697" y="2640678"/>
              <a:ext cx="254873" cy="1284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5197697" y="1486769"/>
              <a:ext cx="254873" cy="2566060"/>
              <a:chOff x="5197697" y="1486769"/>
              <a:chExt cx="254873" cy="2566060"/>
            </a:xfrm>
          </p:grpSpPr>
          <p:sp>
            <p:nvSpPr>
              <p:cNvPr id="135" name="矩形 134"/>
              <p:cNvSpPr/>
              <p:nvPr/>
            </p:nvSpPr>
            <p:spPr>
              <a:xfrm>
                <a:off x="5197697" y="379584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36" name="矩形 135"/>
              <p:cNvSpPr/>
              <p:nvPr/>
            </p:nvSpPr>
            <p:spPr>
              <a:xfrm>
                <a:off x="5197697" y="39243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37" name="矩形 136"/>
              <p:cNvSpPr/>
              <p:nvPr/>
            </p:nvSpPr>
            <p:spPr>
              <a:xfrm>
                <a:off x="5197697" y="3538863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38" name="矩形 137"/>
              <p:cNvSpPr/>
              <p:nvPr/>
            </p:nvSpPr>
            <p:spPr>
              <a:xfrm>
                <a:off x="5197697" y="366735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5197697" y="328187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0" name="矩形 139"/>
              <p:cNvSpPr/>
              <p:nvPr/>
            </p:nvSpPr>
            <p:spPr>
              <a:xfrm>
                <a:off x="5197697" y="341037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1" name="矩形 140"/>
              <p:cNvSpPr/>
              <p:nvPr/>
            </p:nvSpPr>
            <p:spPr>
              <a:xfrm>
                <a:off x="5197697" y="302489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5197697" y="31533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5197697" y="27704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4" name="矩形 143"/>
              <p:cNvSpPr/>
              <p:nvPr/>
            </p:nvSpPr>
            <p:spPr>
              <a:xfrm>
                <a:off x="5197697" y="289891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5197697" y="25121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6" name="矩形 145"/>
              <p:cNvSpPr/>
              <p:nvPr/>
            </p:nvSpPr>
            <p:spPr>
              <a:xfrm>
                <a:off x="5197697" y="225520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7" name="矩形 146"/>
              <p:cNvSpPr/>
              <p:nvPr/>
            </p:nvSpPr>
            <p:spPr>
              <a:xfrm>
                <a:off x="5197697" y="2383695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5197697" y="199822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9" name="矩形 148"/>
              <p:cNvSpPr/>
              <p:nvPr/>
            </p:nvSpPr>
            <p:spPr>
              <a:xfrm>
                <a:off x="5197697" y="2126711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0" name="矩形 149"/>
              <p:cNvSpPr/>
              <p:nvPr/>
            </p:nvSpPr>
            <p:spPr>
              <a:xfrm>
                <a:off x="5197697" y="17412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1" name="矩形 150"/>
              <p:cNvSpPr/>
              <p:nvPr/>
            </p:nvSpPr>
            <p:spPr>
              <a:xfrm>
                <a:off x="5197697" y="18697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2" name="矩形 151"/>
              <p:cNvSpPr/>
              <p:nvPr/>
            </p:nvSpPr>
            <p:spPr>
              <a:xfrm>
                <a:off x="5197697" y="148676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3" name="矩形 152"/>
              <p:cNvSpPr/>
              <p:nvPr/>
            </p:nvSpPr>
            <p:spPr>
              <a:xfrm>
                <a:off x="5197697" y="161526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960136" y="4699974"/>
            <a:ext cx="3365776" cy="523220"/>
            <a:chOff x="1587301" y="3493027"/>
            <a:chExt cx="3365776" cy="523220"/>
          </a:xfrm>
        </p:grpSpPr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1587301" y="3493027"/>
              <a:ext cx="336577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每个  表示</a:t>
              </a:r>
              <a:r>
                <a:rPr lang="en-US" altLang="zh-CN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>
              <a:off x="2445073" y="3727320"/>
              <a:ext cx="254873" cy="119616"/>
            </a:xfrm>
            <a:prstGeom prst="rect">
              <a:avLst/>
            </a:prstGeom>
            <a:solidFill>
              <a:srgbClr val="FF9F9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/>
                <a:t>  </a:t>
              </a:r>
              <a:endParaRPr lang="zh-CN" altLang="en-US" sz="1400" b="1" dirty="0"/>
            </a:p>
          </p:txBody>
        </p:sp>
      </p:grpSp>
      <p:sp>
        <p:nvSpPr>
          <p:cNvPr id="159" name="矩形 4"/>
          <p:cNvSpPr>
            <a:spLocks noChangeArrowheads="1"/>
          </p:cNvSpPr>
          <p:nvPr/>
        </p:nvSpPr>
        <p:spPr bwMode="auto">
          <a:xfrm>
            <a:off x="4767285" y="2884059"/>
            <a:ext cx="598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0" name="矩形 4"/>
          <p:cNvSpPr>
            <a:spLocks noChangeArrowheads="1"/>
          </p:cNvSpPr>
          <p:nvPr/>
        </p:nvSpPr>
        <p:spPr bwMode="auto">
          <a:xfrm>
            <a:off x="5862461" y="2884059"/>
            <a:ext cx="598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" name="矩形 4"/>
          <p:cNvSpPr>
            <a:spLocks noChangeArrowheads="1"/>
          </p:cNvSpPr>
          <p:nvPr/>
        </p:nvSpPr>
        <p:spPr bwMode="auto">
          <a:xfrm>
            <a:off x="6816562" y="2884059"/>
            <a:ext cx="598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2" name="矩形 4"/>
          <p:cNvSpPr>
            <a:spLocks noChangeArrowheads="1"/>
          </p:cNvSpPr>
          <p:nvPr/>
        </p:nvSpPr>
        <p:spPr bwMode="auto">
          <a:xfrm>
            <a:off x="7831574" y="2884059"/>
            <a:ext cx="598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" name="矩形 4"/>
          <p:cNvSpPr>
            <a:spLocks noChangeArrowheads="1"/>
          </p:cNvSpPr>
          <p:nvPr/>
        </p:nvSpPr>
        <p:spPr bwMode="auto">
          <a:xfrm>
            <a:off x="8810068" y="2884059"/>
            <a:ext cx="598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" grpId="0" animBg="1"/>
      <p:bldP spid="56" grpId="0" animBg="1"/>
      <p:bldP spid="55" grpId="0" animBg="1"/>
      <p:bldP spid="54" grpId="0" animBg="1"/>
      <p:bldP spid="53" grpId="0" animBg="1"/>
      <p:bldP spid="159" grpId="0"/>
      <p:bldP spid="160" grpId="0"/>
      <p:bldP spid="161" grpId="0"/>
      <p:bldP spid="162" grpId="0"/>
      <p:bldP spid="1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79787" y="2224685"/>
            <a:ext cx="3776663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温故知新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65537" y="3577432"/>
            <a:ext cx="4162425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学而时习之，不亦说乎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06462" y="2363788"/>
            <a:ext cx="2087563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208087" y="2513013"/>
            <a:ext cx="1800225" cy="18002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994025" y="3419476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56550" y="1323181"/>
            <a:ext cx="4210050" cy="421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2207570" y="3410416"/>
            <a:ext cx="364647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）喜欢（    ）的</a:t>
            </a:r>
            <a:endParaRPr lang="en-US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人数最多，喜欢</a:t>
            </a:r>
            <a:endParaRPr lang="en-US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）的人数</a:t>
            </a:r>
            <a:endParaRPr lang="en-US" altLang="zh-CN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最少。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4212360" y="3433178"/>
            <a:ext cx="10081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跳绳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3232556" y="4250106"/>
            <a:ext cx="9077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球类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6412097" y="3345760"/>
            <a:ext cx="230197" cy="1635432"/>
          </a:xfrm>
          <a:prstGeom prst="rect">
            <a:avLst/>
          </a:prstGeom>
          <a:solidFill>
            <a:srgbClr val="FF9F9F"/>
          </a:solidFill>
          <a:ln>
            <a:solidFill>
              <a:srgbClr val="FF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4" name="矩形 133"/>
          <p:cNvSpPr/>
          <p:nvPr/>
        </p:nvSpPr>
        <p:spPr>
          <a:xfrm>
            <a:off x="8695113" y="4594087"/>
            <a:ext cx="249233" cy="392482"/>
          </a:xfrm>
          <a:prstGeom prst="rect">
            <a:avLst/>
          </a:prstGeom>
          <a:solidFill>
            <a:srgbClr val="FF9F9F"/>
          </a:solidFill>
          <a:ln>
            <a:solidFill>
              <a:srgbClr val="FF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5" name="矩形 134"/>
          <p:cNvSpPr/>
          <p:nvPr/>
        </p:nvSpPr>
        <p:spPr>
          <a:xfrm>
            <a:off x="8112226" y="3751440"/>
            <a:ext cx="254873" cy="1243969"/>
          </a:xfrm>
          <a:prstGeom prst="rect">
            <a:avLst/>
          </a:prstGeom>
          <a:solidFill>
            <a:srgbClr val="FF9F9F"/>
          </a:solidFill>
          <a:ln>
            <a:solidFill>
              <a:srgbClr val="FF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6" name="矩形 135"/>
          <p:cNvSpPr/>
          <p:nvPr/>
        </p:nvSpPr>
        <p:spPr>
          <a:xfrm>
            <a:off x="7553804" y="4176360"/>
            <a:ext cx="248891" cy="810211"/>
          </a:xfrm>
          <a:prstGeom prst="rect">
            <a:avLst/>
          </a:prstGeom>
          <a:solidFill>
            <a:srgbClr val="FF9F9F"/>
          </a:solidFill>
          <a:ln>
            <a:solidFill>
              <a:srgbClr val="FF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7" name="矩形 136"/>
          <p:cNvSpPr/>
          <p:nvPr/>
        </p:nvSpPr>
        <p:spPr>
          <a:xfrm>
            <a:off x="6979642" y="4166094"/>
            <a:ext cx="236810" cy="810212"/>
          </a:xfrm>
          <a:prstGeom prst="rect">
            <a:avLst/>
          </a:prstGeom>
          <a:solidFill>
            <a:srgbClr val="FF9F9F"/>
          </a:solidFill>
          <a:ln>
            <a:solidFill>
              <a:srgbClr val="FF9F9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8" name="矩形 4"/>
          <p:cNvSpPr>
            <a:spLocks noChangeArrowheads="1"/>
          </p:cNvSpPr>
          <p:nvPr/>
        </p:nvSpPr>
        <p:spPr bwMode="auto">
          <a:xfrm>
            <a:off x="6312026" y="4966304"/>
            <a:ext cx="50350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跳绳</a:t>
            </a: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9" name="矩形 4"/>
          <p:cNvSpPr>
            <a:spLocks noChangeArrowheads="1"/>
          </p:cNvSpPr>
          <p:nvPr/>
        </p:nvSpPr>
        <p:spPr bwMode="auto">
          <a:xfrm>
            <a:off x="6931790" y="4976823"/>
            <a:ext cx="4249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踢毽子</a:t>
            </a: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矩形 4"/>
          <p:cNvSpPr>
            <a:spLocks noChangeArrowheads="1"/>
          </p:cNvSpPr>
          <p:nvPr/>
        </p:nvSpPr>
        <p:spPr bwMode="auto">
          <a:xfrm>
            <a:off x="7461823" y="4966304"/>
            <a:ext cx="4833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轮滑</a:t>
            </a: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1" name="矩形 4"/>
          <p:cNvSpPr>
            <a:spLocks noChangeArrowheads="1"/>
          </p:cNvSpPr>
          <p:nvPr/>
        </p:nvSpPr>
        <p:spPr bwMode="auto">
          <a:xfrm>
            <a:off x="8083299" y="4994592"/>
            <a:ext cx="41377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跳皮筋</a:t>
            </a: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2" name="矩形 4"/>
          <p:cNvSpPr>
            <a:spLocks noChangeArrowheads="1"/>
          </p:cNvSpPr>
          <p:nvPr/>
        </p:nvSpPr>
        <p:spPr bwMode="auto">
          <a:xfrm>
            <a:off x="8613336" y="4966303"/>
            <a:ext cx="4721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球类</a:t>
            </a: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矩形 4"/>
          <p:cNvSpPr>
            <a:spLocks noChangeArrowheads="1"/>
          </p:cNvSpPr>
          <p:nvPr/>
        </p:nvSpPr>
        <p:spPr bwMode="auto">
          <a:xfrm>
            <a:off x="9048330" y="4966304"/>
            <a:ext cx="7707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项目</a:t>
            </a:r>
            <a:endParaRPr lang="zh-CN" altLang="en-US" sz="1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4" name="组合 143"/>
          <p:cNvGrpSpPr/>
          <p:nvPr/>
        </p:nvGrpSpPr>
        <p:grpSpPr>
          <a:xfrm>
            <a:off x="6398854" y="3339224"/>
            <a:ext cx="254873" cy="1656185"/>
            <a:chOff x="5197697" y="1486769"/>
            <a:chExt cx="254873" cy="2566060"/>
          </a:xfrm>
        </p:grpSpPr>
        <p:sp>
          <p:nvSpPr>
            <p:cNvPr id="145" name="矩形 144"/>
            <p:cNvSpPr/>
            <p:nvPr/>
          </p:nvSpPr>
          <p:spPr>
            <a:xfrm>
              <a:off x="5197697" y="2640678"/>
              <a:ext cx="254873" cy="1284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5197697" y="1486769"/>
              <a:ext cx="254873" cy="2566060"/>
              <a:chOff x="5197697" y="1486769"/>
              <a:chExt cx="254873" cy="2566060"/>
            </a:xfrm>
          </p:grpSpPr>
          <p:sp>
            <p:nvSpPr>
              <p:cNvPr id="147" name="矩形 146"/>
              <p:cNvSpPr/>
              <p:nvPr/>
            </p:nvSpPr>
            <p:spPr>
              <a:xfrm>
                <a:off x="5197697" y="379584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5197697" y="39243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49" name="矩形 148"/>
              <p:cNvSpPr/>
              <p:nvPr/>
            </p:nvSpPr>
            <p:spPr>
              <a:xfrm>
                <a:off x="5197697" y="3538863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0" name="矩形 149"/>
              <p:cNvSpPr/>
              <p:nvPr/>
            </p:nvSpPr>
            <p:spPr>
              <a:xfrm>
                <a:off x="5197697" y="366735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1" name="矩形 150"/>
              <p:cNvSpPr/>
              <p:nvPr/>
            </p:nvSpPr>
            <p:spPr>
              <a:xfrm>
                <a:off x="5197697" y="328187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2" name="矩形 151"/>
              <p:cNvSpPr/>
              <p:nvPr/>
            </p:nvSpPr>
            <p:spPr>
              <a:xfrm>
                <a:off x="5197697" y="341037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3" name="矩形 152"/>
              <p:cNvSpPr/>
              <p:nvPr/>
            </p:nvSpPr>
            <p:spPr>
              <a:xfrm>
                <a:off x="5197697" y="302489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4" name="矩形 153"/>
              <p:cNvSpPr/>
              <p:nvPr/>
            </p:nvSpPr>
            <p:spPr>
              <a:xfrm>
                <a:off x="5197697" y="31533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5" name="矩形 154"/>
              <p:cNvSpPr/>
              <p:nvPr/>
            </p:nvSpPr>
            <p:spPr>
              <a:xfrm>
                <a:off x="5197697" y="27704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6" name="矩形 155"/>
              <p:cNvSpPr/>
              <p:nvPr/>
            </p:nvSpPr>
            <p:spPr>
              <a:xfrm>
                <a:off x="5197697" y="289891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7" name="矩形 156"/>
              <p:cNvSpPr/>
              <p:nvPr/>
            </p:nvSpPr>
            <p:spPr>
              <a:xfrm>
                <a:off x="5197697" y="25121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8" name="矩形 157"/>
              <p:cNvSpPr/>
              <p:nvPr/>
            </p:nvSpPr>
            <p:spPr>
              <a:xfrm>
                <a:off x="5197697" y="225520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59" name="矩形 158"/>
              <p:cNvSpPr/>
              <p:nvPr/>
            </p:nvSpPr>
            <p:spPr>
              <a:xfrm>
                <a:off x="5197697" y="2383695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60" name="矩形 159"/>
              <p:cNvSpPr/>
              <p:nvPr/>
            </p:nvSpPr>
            <p:spPr>
              <a:xfrm>
                <a:off x="5197697" y="199822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61" name="矩形 160"/>
              <p:cNvSpPr/>
              <p:nvPr/>
            </p:nvSpPr>
            <p:spPr>
              <a:xfrm>
                <a:off x="5197697" y="2126711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62" name="矩形 161"/>
              <p:cNvSpPr/>
              <p:nvPr/>
            </p:nvSpPr>
            <p:spPr>
              <a:xfrm>
                <a:off x="5197697" y="17412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63" name="矩形 162"/>
              <p:cNvSpPr/>
              <p:nvPr/>
            </p:nvSpPr>
            <p:spPr>
              <a:xfrm>
                <a:off x="5197697" y="18697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5197697" y="148676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65" name="矩形 164"/>
              <p:cNvSpPr/>
              <p:nvPr/>
            </p:nvSpPr>
            <p:spPr>
              <a:xfrm>
                <a:off x="5197697" y="161526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166" name="组合 165"/>
          <p:cNvGrpSpPr/>
          <p:nvPr/>
        </p:nvGrpSpPr>
        <p:grpSpPr>
          <a:xfrm>
            <a:off x="6970857" y="3338817"/>
            <a:ext cx="254873" cy="1656185"/>
            <a:chOff x="5197697" y="1486769"/>
            <a:chExt cx="254873" cy="2566060"/>
          </a:xfrm>
        </p:grpSpPr>
        <p:sp>
          <p:nvSpPr>
            <p:cNvPr id="167" name="矩形 166"/>
            <p:cNvSpPr/>
            <p:nvPr/>
          </p:nvSpPr>
          <p:spPr>
            <a:xfrm>
              <a:off x="5197697" y="2640678"/>
              <a:ext cx="254873" cy="1284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168" name="组合 167"/>
            <p:cNvGrpSpPr/>
            <p:nvPr/>
          </p:nvGrpSpPr>
          <p:grpSpPr>
            <a:xfrm>
              <a:off x="5197697" y="1486769"/>
              <a:ext cx="254873" cy="2566060"/>
              <a:chOff x="5197697" y="1486769"/>
              <a:chExt cx="254873" cy="2566060"/>
            </a:xfrm>
          </p:grpSpPr>
          <p:sp>
            <p:nvSpPr>
              <p:cNvPr id="169" name="矩形 168"/>
              <p:cNvSpPr/>
              <p:nvPr/>
            </p:nvSpPr>
            <p:spPr>
              <a:xfrm>
                <a:off x="5197697" y="379584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70" name="矩形 169"/>
              <p:cNvSpPr/>
              <p:nvPr/>
            </p:nvSpPr>
            <p:spPr>
              <a:xfrm>
                <a:off x="5197697" y="39243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71" name="矩形 170"/>
              <p:cNvSpPr/>
              <p:nvPr/>
            </p:nvSpPr>
            <p:spPr>
              <a:xfrm>
                <a:off x="5197697" y="3538863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72" name="矩形 171"/>
              <p:cNvSpPr/>
              <p:nvPr/>
            </p:nvSpPr>
            <p:spPr>
              <a:xfrm>
                <a:off x="5197697" y="366735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79" name="矩形 178"/>
              <p:cNvSpPr/>
              <p:nvPr/>
            </p:nvSpPr>
            <p:spPr>
              <a:xfrm>
                <a:off x="5197697" y="328187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180" name="矩形 179"/>
              <p:cNvSpPr/>
              <p:nvPr/>
            </p:nvSpPr>
            <p:spPr>
              <a:xfrm>
                <a:off x="5197697" y="341037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97" name="矩形 296"/>
              <p:cNvSpPr/>
              <p:nvPr/>
            </p:nvSpPr>
            <p:spPr>
              <a:xfrm>
                <a:off x="5197697" y="302489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98" name="矩形 297"/>
              <p:cNvSpPr/>
              <p:nvPr/>
            </p:nvSpPr>
            <p:spPr>
              <a:xfrm>
                <a:off x="5197697" y="31533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299" name="矩形 298"/>
              <p:cNvSpPr/>
              <p:nvPr/>
            </p:nvSpPr>
            <p:spPr>
              <a:xfrm>
                <a:off x="5197697" y="27704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03" name="矩形 302"/>
              <p:cNvSpPr/>
              <p:nvPr/>
            </p:nvSpPr>
            <p:spPr>
              <a:xfrm>
                <a:off x="5197697" y="289891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04" name="矩形 303"/>
              <p:cNvSpPr/>
              <p:nvPr/>
            </p:nvSpPr>
            <p:spPr>
              <a:xfrm>
                <a:off x="5197697" y="25121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05" name="矩形 304"/>
              <p:cNvSpPr/>
              <p:nvPr/>
            </p:nvSpPr>
            <p:spPr>
              <a:xfrm>
                <a:off x="5197697" y="225520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06" name="矩形 305"/>
              <p:cNvSpPr/>
              <p:nvPr/>
            </p:nvSpPr>
            <p:spPr>
              <a:xfrm>
                <a:off x="5197697" y="2383695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07" name="矩形 306"/>
              <p:cNvSpPr/>
              <p:nvPr/>
            </p:nvSpPr>
            <p:spPr>
              <a:xfrm>
                <a:off x="5197697" y="199822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08" name="矩形 307"/>
              <p:cNvSpPr/>
              <p:nvPr/>
            </p:nvSpPr>
            <p:spPr>
              <a:xfrm>
                <a:off x="5197697" y="2126711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09" name="矩形 308"/>
              <p:cNvSpPr/>
              <p:nvPr/>
            </p:nvSpPr>
            <p:spPr>
              <a:xfrm>
                <a:off x="5197697" y="17412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10" name="矩形 309"/>
              <p:cNvSpPr/>
              <p:nvPr/>
            </p:nvSpPr>
            <p:spPr>
              <a:xfrm>
                <a:off x="5197697" y="18697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11" name="矩形 310"/>
              <p:cNvSpPr/>
              <p:nvPr/>
            </p:nvSpPr>
            <p:spPr>
              <a:xfrm>
                <a:off x="5197697" y="148676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12" name="矩形 311"/>
              <p:cNvSpPr/>
              <p:nvPr/>
            </p:nvSpPr>
            <p:spPr>
              <a:xfrm>
                <a:off x="5197697" y="161526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313" name="组合 312"/>
          <p:cNvGrpSpPr/>
          <p:nvPr/>
        </p:nvGrpSpPr>
        <p:grpSpPr>
          <a:xfrm>
            <a:off x="7547663" y="3338817"/>
            <a:ext cx="254873" cy="1656185"/>
            <a:chOff x="5197697" y="1486769"/>
            <a:chExt cx="254873" cy="2566060"/>
          </a:xfrm>
        </p:grpSpPr>
        <p:sp>
          <p:nvSpPr>
            <p:cNvPr id="314" name="矩形 313"/>
            <p:cNvSpPr/>
            <p:nvPr/>
          </p:nvSpPr>
          <p:spPr>
            <a:xfrm>
              <a:off x="5197697" y="2640678"/>
              <a:ext cx="254873" cy="1284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315" name="组合 314"/>
            <p:cNvGrpSpPr/>
            <p:nvPr/>
          </p:nvGrpSpPr>
          <p:grpSpPr>
            <a:xfrm>
              <a:off x="5197697" y="1486769"/>
              <a:ext cx="254873" cy="2566060"/>
              <a:chOff x="5197697" y="1486769"/>
              <a:chExt cx="254873" cy="2566060"/>
            </a:xfrm>
          </p:grpSpPr>
          <p:sp>
            <p:nvSpPr>
              <p:cNvPr id="316" name="矩形 315"/>
              <p:cNvSpPr/>
              <p:nvPr/>
            </p:nvSpPr>
            <p:spPr>
              <a:xfrm>
                <a:off x="5197697" y="379584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17" name="矩形 316"/>
              <p:cNvSpPr/>
              <p:nvPr/>
            </p:nvSpPr>
            <p:spPr>
              <a:xfrm>
                <a:off x="5197697" y="39243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18" name="矩形 317"/>
              <p:cNvSpPr/>
              <p:nvPr/>
            </p:nvSpPr>
            <p:spPr>
              <a:xfrm>
                <a:off x="5197697" y="3538863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19" name="矩形 318"/>
              <p:cNvSpPr/>
              <p:nvPr/>
            </p:nvSpPr>
            <p:spPr>
              <a:xfrm>
                <a:off x="5197697" y="366735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20" name="矩形 319"/>
              <p:cNvSpPr/>
              <p:nvPr/>
            </p:nvSpPr>
            <p:spPr>
              <a:xfrm>
                <a:off x="5197697" y="328187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21" name="矩形 320"/>
              <p:cNvSpPr/>
              <p:nvPr/>
            </p:nvSpPr>
            <p:spPr>
              <a:xfrm>
                <a:off x="5197697" y="341037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22" name="矩形 321"/>
              <p:cNvSpPr/>
              <p:nvPr/>
            </p:nvSpPr>
            <p:spPr>
              <a:xfrm>
                <a:off x="5197697" y="302489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23" name="矩形 322"/>
              <p:cNvSpPr/>
              <p:nvPr/>
            </p:nvSpPr>
            <p:spPr>
              <a:xfrm>
                <a:off x="5197697" y="31533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24" name="矩形 323"/>
              <p:cNvSpPr/>
              <p:nvPr/>
            </p:nvSpPr>
            <p:spPr>
              <a:xfrm>
                <a:off x="5197697" y="27704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25" name="矩形 324"/>
              <p:cNvSpPr/>
              <p:nvPr/>
            </p:nvSpPr>
            <p:spPr>
              <a:xfrm>
                <a:off x="5197697" y="289891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26" name="矩形 325"/>
              <p:cNvSpPr/>
              <p:nvPr/>
            </p:nvSpPr>
            <p:spPr>
              <a:xfrm>
                <a:off x="5197697" y="25121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27" name="矩形 326"/>
              <p:cNvSpPr/>
              <p:nvPr/>
            </p:nvSpPr>
            <p:spPr>
              <a:xfrm>
                <a:off x="5197697" y="225520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28" name="矩形 327"/>
              <p:cNvSpPr/>
              <p:nvPr/>
            </p:nvSpPr>
            <p:spPr>
              <a:xfrm>
                <a:off x="5197697" y="2383695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29" name="矩形 328"/>
              <p:cNvSpPr/>
              <p:nvPr/>
            </p:nvSpPr>
            <p:spPr>
              <a:xfrm>
                <a:off x="5197697" y="199822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30" name="矩形 329"/>
              <p:cNvSpPr/>
              <p:nvPr/>
            </p:nvSpPr>
            <p:spPr>
              <a:xfrm>
                <a:off x="5197697" y="2126711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31" name="矩形 330"/>
              <p:cNvSpPr/>
              <p:nvPr/>
            </p:nvSpPr>
            <p:spPr>
              <a:xfrm>
                <a:off x="5197697" y="17412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32" name="矩形 331"/>
              <p:cNvSpPr/>
              <p:nvPr/>
            </p:nvSpPr>
            <p:spPr>
              <a:xfrm>
                <a:off x="5197697" y="18697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33" name="矩形 332"/>
              <p:cNvSpPr/>
              <p:nvPr/>
            </p:nvSpPr>
            <p:spPr>
              <a:xfrm>
                <a:off x="5197697" y="148676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34" name="矩形 333"/>
              <p:cNvSpPr/>
              <p:nvPr/>
            </p:nvSpPr>
            <p:spPr>
              <a:xfrm>
                <a:off x="5197697" y="161526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335" name="组合 334"/>
          <p:cNvGrpSpPr/>
          <p:nvPr/>
        </p:nvGrpSpPr>
        <p:grpSpPr>
          <a:xfrm>
            <a:off x="8112226" y="3338410"/>
            <a:ext cx="254873" cy="1656185"/>
            <a:chOff x="5197697" y="1486769"/>
            <a:chExt cx="254873" cy="2566060"/>
          </a:xfrm>
        </p:grpSpPr>
        <p:sp>
          <p:nvSpPr>
            <p:cNvPr id="336" name="矩形 335"/>
            <p:cNvSpPr/>
            <p:nvPr/>
          </p:nvSpPr>
          <p:spPr>
            <a:xfrm>
              <a:off x="5197697" y="2640678"/>
              <a:ext cx="254873" cy="1284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337" name="组合 336"/>
            <p:cNvGrpSpPr/>
            <p:nvPr/>
          </p:nvGrpSpPr>
          <p:grpSpPr>
            <a:xfrm>
              <a:off x="5197697" y="1486769"/>
              <a:ext cx="254873" cy="2566060"/>
              <a:chOff x="5197697" y="1486769"/>
              <a:chExt cx="254873" cy="2566060"/>
            </a:xfrm>
          </p:grpSpPr>
          <p:sp>
            <p:nvSpPr>
              <p:cNvPr id="338" name="矩形 337"/>
              <p:cNvSpPr/>
              <p:nvPr/>
            </p:nvSpPr>
            <p:spPr>
              <a:xfrm>
                <a:off x="5197697" y="379584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39" name="矩形 338"/>
              <p:cNvSpPr/>
              <p:nvPr/>
            </p:nvSpPr>
            <p:spPr>
              <a:xfrm>
                <a:off x="5197697" y="39243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40" name="矩形 339"/>
              <p:cNvSpPr/>
              <p:nvPr/>
            </p:nvSpPr>
            <p:spPr>
              <a:xfrm>
                <a:off x="5197697" y="3538863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41" name="矩形 340"/>
              <p:cNvSpPr/>
              <p:nvPr/>
            </p:nvSpPr>
            <p:spPr>
              <a:xfrm>
                <a:off x="5197697" y="366735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42" name="矩形 341"/>
              <p:cNvSpPr/>
              <p:nvPr/>
            </p:nvSpPr>
            <p:spPr>
              <a:xfrm>
                <a:off x="5197697" y="328187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43" name="矩形 342"/>
              <p:cNvSpPr/>
              <p:nvPr/>
            </p:nvSpPr>
            <p:spPr>
              <a:xfrm>
                <a:off x="5197697" y="341037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44" name="矩形 343"/>
              <p:cNvSpPr/>
              <p:nvPr/>
            </p:nvSpPr>
            <p:spPr>
              <a:xfrm>
                <a:off x="5197697" y="302489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45" name="矩形 344"/>
              <p:cNvSpPr/>
              <p:nvPr/>
            </p:nvSpPr>
            <p:spPr>
              <a:xfrm>
                <a:off x="5197697" y="31533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46" name="矩形 345"/>
              <p:cNvSpPr/>
              <p:nvPr/>
            </p:nvSpPr>
            <p:spPr>
              <a:xfrm>
                <a:off x="5197697" y="27704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47" name="矩形 346"/>
              <p:cNvSpPr/>
              <p:nvPr/>
            </p:nvSpPr>
            <p:spPr>
              <a:xfrm>
                <a:off x="5197697" y="289891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48" name="矩形 347"/>
              <p:cNvSpPr/>
              <p:nvPr/>
            </p:nvSpPr>
            <p:spPr>
              <a:xfrm>
                <a:off x="5197697" y="25121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49" name="矩形 348"/>
              <p:cNvSpPr/>
              <p:nvPr/>
            </p:nvSpPr>
            <p:spPr>
              <a:xfrm>
                <a:off x="5197697" y="225520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50" name="矩形 349"/>
              <p:cNvSpPr/>
              <p:nvPr/>
            </p:nvSpPr>
            <p:spPr>
              <a:xfrm>
                <a:off x="5197697" y="2383695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51" name="矩形 350"/>
              <p:cNvSpPr/>
              <p:nvPr/>
            </p:nvSpPr>
            <p:spPr>
              <a:xfrm>
                <a:off x="5197697" y="199822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52" name="矩形 351"/>
              <p:cNvSpPr/>
              <p:nvPr/>
            </p:nvSpPr>
            <p:spPr>
              <a:xfrm>
                <a:off x="5197697" y="2126711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53" name="矩形 352"/>
              <p:cNvSpPr/>
              <p:nvPr/>
            </p:nvSpPr>
            <p:spPr>
              <a:xfrm>
                <a:off x="5197697" y="17412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54" name="矩形 353"/>
              <p:cNvSpPr/>
              <p:nvPr/>
            </p:nvSpPr>
            <p:spPr>
              <a:xfrm>
                <a:off x="5197697" y="18697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55" name="矩形 354"/>
              <p:cNvSpPr/>
              <p:nvPr/>
            </p:nvSpPr>
            <p:spPr>
              <a:xfrm>
                <a:off x="5197697" y="148676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56" name="矩形 355"/>
              <p:cNvSpPr/>
              <p:nvPr/>
            </p:nvSpPr>
            <p:spPr>
              <a:xfrm>
                <a:off x="5197697" y="161526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pSp>
        <p:nvGrpSpPr>
          <p:cNvPr id="357" name="组合 356"/>
          <p:cNvGrpSpPr/>
          <p:nvPr/>
        </p:nvGrpSpPr>
        <p:grpSpPr>
          <a:xfrm>
            <a:off x="8691510" y="3343190"/>
            <a:ext cx="254873" cy="1656185"/>
            <a:chOff x="5197697" y="1486769"/>
            <a:chExt cx="254873" cy="2566060"/>
          </a:xfrm>
        </p:grpSpPr>
        <p:sp>
          <p:nvSpPr>
            <p:cNvPr id="358" name="矩形 357"/>
            <p:cNvSpPr/>
            <p:nvPr/>
          </p:nvSpPr>
          <p:spPr>
            <a:xfrm>
              <a:off x="5197697" y="2640678"/>
              <a:ext cx="254873" cy="12849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359" name="组合 358"/>
            <p:cNvGrpSpPr/>
            <p:nvPr/>
          </p:nvGrpSpPr>
          <p:grpSpPr>
            <a:xfrm>
              <a:off x="5197697" y="1486769"/>
              <a:ext cx="254873" cy="2566060"/>
              <a:chOff x="5197697" y="1486769"/>
              <a:chExt cx="254873" cy="2566060"/>
            </a:xfrm>
          </p:grpSpPr>
          <p:sp>
            <p:nvSpPr>
              <p:cNvPr id="360" name="矩形 359"/>
              <p:cNvSpPr/>
              <p:nvPr/>
            </p:nvSpPr>
            <p:spPr>
              <a:xfrm>
                <a:off x="5197697" y="379584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61" name="矩形 360"/>
              <p:cNvSpPr/>
              <p:nvPr/>
            </p:nvSpPr>
            <p:spPr>
              <a:xfrm>
                <a:off x="5197697" y="39243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62" name="矩形 361"/>
              <p:cNvSpPr/>
              <p:nvPr/>
            </p:nvSpPr>
            <p:spPr>
              <a:xfrm>
                <a:off x="5197697" y="3538863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63" name="矩形 362"/>
              <p:cNvSpPr/>
              <p:nvPr/>
            </p:nvSpPr>
            <p:spPr>
              <a:xfrm>
                <a:off x="5197697" y="366735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64" name="矩形 363"/>
              <p:cNvSpPr/>
              <p:nvPr/>
            </p:nvSpPr>
            <p:spPr>
              <a:xfrm>
                <a:off x="5197697" y="328187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65" name="矩形 364"/>
              <p:cNvSpPr/>
              <p:nvPr/>
            </p:nvSpPr>
            <p:spPr>
              <a:xfrm>
                <a:off x="5197697" y="341037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66" name="矩形 365"/>
              <p:cNvSpPr/>
              <p:nvPr/>
            </p:nvSpPr>
            <p:spPr>
              <a:xfrm>
                <a:off x="5197697" y="3024896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67" name="矩形 366"/>
              <p:cNvSpPr/>
              <p:nvPr/>
            </p:nvSpPr>
            <p:spPr>
              <a:xfrm>
                <a:off x="5197697" y="31533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68" name="矩形 367"/>
              <p:cNvSpPr/>
              <p:nvPr/>
            </p:nvSpPr>
            <p:spPr>
              <a:xfrm>
                <a:off x="5197697" y="27704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69" name="矩形 368"/>
              <p:cNvSpPr/>
              <p:nvPr/>
            </p:nvSpPr>
            <p:spPr>
              <a:xfrm>
                <a:off x="5197697" y="289891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70" name="矩形 369"/>
              <p:cNvSpPr/>
              <p:nvPr/>
            </p:nvSpPr>
            <p:spPr>
              <a:xfrm>
                <a:off x="5197697" y="251218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71" name="矩形 370"/>
              <p:cNvSpPr/>
              <p:nvPr/>
            </p:nvSpPr>
            <p:spPr>
              <a:xfrm>
                <a:off x="5197697" y="2255204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72" name="矩形 371"/>
              <p:cNvSpPr/>
              <p:nvPr/>
            </p:nvSpPr>
            <p:spPr>
              <a:xfrm>
                <a:off x="5197697" y="2383695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73" name="矩形 372"/>
              <p:cNvSpPr/>
              <p:nvPr/>
            </p:nvSpPr>
            <p:spPr>
              <a:xfrm>
                <a:off x="5197697" y="199822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74" name="矩形 373"/>
              <p:cNvSpPr/>
              <p:nvPr/>
            </p:nvSpPr>
            <p:spPr>
              <a:xfrm>
                <a:off x="5197697" y="2126711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75" name="矩形 374"/>
              <p:cNvSpPr/>
              <p:nvPr/>
            </p:nvSpPr>
            <p:spPr>
              <a:xfrm>
                <a:off x="5197697" y="1741237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76" name="矩形 375"/>
              <p:cNvSpPr/>
              <p:nvPr/>
            </p:nvSpPr>
            <p:spPr>
              <a:xfrm>
                <a:off x="5197697" y="1869728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77" name="矩形 376"/>
              <p:cNvSpPr/>
              <p:nvPr/>
            </p:nvSpPr>
            <p:spPr>
              <a:xfrm>
                <a:off x="5197697" y="1486769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78" name="矩形 377"/>
              <p:cNvSpPr/>
              <p:nvPr/>
            </p:nvSpPr>
            <p:spPr>
              <a:xfrm>
                <a:off x="5197697" y="1615260"/>
                <a:ext cx="254873" cy="12849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graphicFrame>
        <p:nvGraphicFramePr>
          <p:cNvPr id="178" name="表格 177"/>
          <p:cNvGraphicFramePr>
            <a:graphicFrameLocks noGrp="1"/>
          </p:cNvGraphicFramePr>
          <p:nvPr/>
        </p:nvGraphicFramePr>
        <p:xfrm>
          <a:off x="2857385" y="2114272"/>
          <a:ext cx="6357923" cy="1097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20206"/>
                <a:gridCol w="1188097"/>
                <a:gridCol w="1059654"/>
                <a:gridCol w="963322"/>
                <a:gridCol w="963322"/>
                <a:gridCol w="963322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项目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跳绳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踢毽子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轮滑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跳皮筋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球类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正正正正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正正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正正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正正正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</a:t>
                      </a:r>
                      <a:endParaRPr lang="zh-CN" altLang="en-US" sz="2000" b="1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1" name="矩形 4"/>
          <p:cNvSpPr>
            <a:spLocks noChangeArrowheads="1"/>
          </p:cNvSpPr>
          <p:nvPr/>
        </p:nvSpPr>
        <p:spPr bwMode="auto">
          <a:xfrm>
            <a:off x="4839293" y="2866290"/>
            <a:ext cx="598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2" name="矩形 4"/>
          <p:cNvSpPr>
            <a:spLocks noChangeArrowheads="1"/>
          </p:cNvSpPr>
          <p:nvPr/>
        </p:nvSpPr>
        <p:spPr bwMode="auto">
          <a:xfrm>
            <a:off x="5934469" y="2866290"/>
            <a:ext cx="598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3" name="矩形 4"/>
          <p:cNvSpPr>
            <a:spLocks noChangeArrowheads="1"/>
          </p:cNvSpPr>
          <p:nvPr/>
        </p:nvSpPr>
        <p:spPr bwMode="auto">
          <a:xfrm>
            <a:off x="6888570" y="2866290"/>
            <a:ext cx="598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" name="矩形 4"/>
          <p:cNvSpPr>
            <a:spLocks noChangeArrowheads="1"/>
          </p:cNvSpPr>
          <p:nvPr/>
        </p:nvSpPr>
        <p:spPr bwMode="auto">
          <a:xfrm>
            <a:off x="7903582" y="2866290"/>
            <a:ext cx="598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5" name="矩形 4"/>
          <p:cNvSpPr>
            <a:spLocks noChangeArrowheads="1"/>
          </p:cNvSpPr>
          <p:nvPr/>
        </p:nvSpPr>
        <p:spPr bwMode="auto">
          <a:xfrm>
            <a:off x="8882076" y="2866290"/>
            <a:ext cx="598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" name="任意多边形: 形状 173"/>
          <p:cNvSpPr>
            <a:spLocks noChangeArrowheads="1"/>
          </p:cNvSpPr>
          <p:nvPr/>
        </p:nvSpPr>
        <p:spPr bwMode="auto">
          <a:xfrm>
            <a:off x="2524163" y="1591573"/>
            <a:ext cx="7607659" cy="327964"/>
          </a:xfrm>
          <a:custGeom>
            <a:avLst/>
            <a:gdLst/>
            <a:ahLst/>
            <a:cxnLst/>
            <a:rect l="l" t="t" r="r" b="b"/>
            <a:pathLst>
              <a:path w="7607659" h="327964">
                <a:moveTo>
                  <a:pt x="4472077" y="259805"/>
                </a:moveTo>
                <a:cubicBezTo>
                  <a:pt x="4468858" y="259167"/>
                  <a:pt x="4462412" y="259296"/>
                  <a:pt x="4452739" y="260192"/>
                </a:cubicBezTo>
                <a:cubicBezTo>
                  <a:pt x="4443067" y="261088"/>
                  <a:pt x="4422829" y="263193"/>
                  <a:pt x="4392026" y="266505"/>
                </a:cubicBezTo>
                <a:cubicBezTo>
                  <a:pt x="4393833" y="281419"/>
                  <a:pt x="4394737" y="291407"/>
                  <a:pt x="4394737" y="296469"/>
                </a:cubicBezTo>
                <a:cubicBezTo>
                  <a:pt x="4425826" y="293816"/>
                  <a:pt x="4451581" y="291271"/>
                  <a:pt x="4472002" y="288833"/>
                </a:cubicBezTo>
                <a:cubicBezTo>
                  <a:pt x="4474382" y="279297"/>
                  <a:pt x="4475795" y="272234"/>
                  <a:pt x="4476239" y="267645"/>
                </a:cubicBezTo>
                <a:cubicBezTo>
                  <a:pt x="4476684" y="263056"/>
                  <a:pt x="4475296" y="260443"/>
                  <a:pt x="4472077" y="259805"/>
                </a:cubicBezTo>
                <a:close/>
                <a:moveTo>
                  <a:pt x="4483580" y="234151"/>
                </a:moveTo>
                <a:cubicBezTo>
                  <a:pt x="4487516" y="234418"/>
                  <a:pt x="4491849" y="235509"/>
                  <a:pt x="4496577" y="237423"/>
                </a:cubicBezTo>
                <a:cubicBezTo>
                  <a:pt x="4506035" y="241252"/>
                  <a:pt x="4513244" y="245959"/>
                  <a:pt x="4518206" y="251545"/>
                </a:cubicBezTo>
                <a:cubicBezTo>
                  <a:pt x="4523168" y="257130"/>
                  <a:pt x="4522544" y="262028"/>
                  <a:pt x="4516335" y="266236"/>
                </a:cubicBezTo>
                <a:cubicBezTo>
                  <a:pt x="4510125" y="270445"/>
                  <a:pt x="4503335" y="278788"/>
                  <a:pt x="4495964" y="291264"/>
                </a:cubicBezTo>
                <a:cubicBezTo>
                  <a:pt x="4504066" y="303840"/>
                  <a:pt x="4502041" y="309906"/>
                  <a:pt x="4489888" y="309461"/>
                </a:cubicBezTo>
                <a:cubicBezTo>
                  <a:pt x="4477734" y="309017"/>
                  <a:pt x="4446118" y="310530"/>
                  <a:pt x="4395038" y="314000"/>
                </a:cubicBezTo>
                <a:cubicBezTo>
                  <a:pt x="4389689" y="325816"/>
                  <a:pt x="4384925" y="327878"/>
                  <a:pt x="4380744" y="320184"/>
                </a:cubicBezTo>
                <a:cubicBezTo>
                  <a:pt x="4376564" y="312491"/>
                  <a:pt x="4373144" y="302212"/>
                  <a:pt x="4370484" y="289349"/>
                </a:cubicBezTo>
                <a:cubicBezTo>
                  <a:pt x="4367824" y="276486"/>
                  <a:pt x="4364199" y="266140"/>
                  <a:pt x="4359610" y="258310"/>
                </a:cubicBezTo>
                <a:cubicBezTo>
                  <a:pt x="4355021" y="250480"/>
                  <a:pt x="4356800" y="246565"/>
                  <a:pt x="4364945" y="246565"/>
                </a:cubicBezTo>
                <a:cubicBezTo>
                  <a:pt x="4371771" y="246565"/>
                  <a:pt x="4377156" y="247010"/>
                  <a:pt x="4381099" y="247899"/>
                </a:cubicBezTo>
                <a:cubicBezTo>
                  <a:pt x="4385043" y="248788"/>
                  <a:pt x="4393579" y="248569"/>
                  <a:pt x="4406707" y="247243"/>
                </a:cubicBezTo>
                <a:cubicBezTo>
                  <a:pt x="4419836" y="245916"/>
                  <a:pt x="4432588" y="244371"/>
                  <a:pt x="4444963" y="242607"/>
                </a:cubicBezTo>
                <a:cubicBezTo>
                  <a:pt x="4457339" y="240843"/>
                  <a:pt x="4466671" y="238581"/>
                  <a:pt x="4472959" y="235821"/>
                </a:cubicBezTo>
                <a:cubicBezTo>
                  <a:pt x="4476103" y="234441"/>
                  <a:pt x="4479643" y="233884"/>
                  <a:pt x="4483580" y="234151"/>
                </a:cubicBezTo>
                <a:close/>
                <a:moveTo>
                  <a:pt x="7562043" y="229723"/>
                </a:moveTo>
                <a:cubicBezTo>
                  <a:pt x="7558671" y="229913"/>
                  <a:pt x="7555391" y="231192"/>
                  <a:pt x="7552204" y="233562"/>
                </a:cubicBezTo>
                <a:cubicBezTo>
                  <a:pt x="7545830" y="238302"/>
                  <a:pt x="7542643" y="244618"/>
                  <a:pt x="7542643" y="252513"/>
                </a:cubicBezTo>
                <a:cubicBezTo>
                  <a:pt x="7542643" y="260407"/>
                  <a:pt x="7546192" y="266333"/>
                  <a:pt x="7553291" y="270291"/>
                </a:cubicBezTo>
                <a:cubicBezTo>
                  <a:pt x="7560389" y="274249"/>
                  <a:pt x="7567337" y="274048"/>
                  <a:pt x="7574134" y="269689"/>
                </a:cubicBezTo>
                <a:cubicBezTo>
                  <a:pt x="7580931" y="265315"/>
                  <a:pt x="7584125" y="259005"/>
                  <a:pt x="7583717" y="250760"/>
                </a:cubicBezTo>
                <a:cubicBezTo>
                  <a:pt x="7583308" y="242514"/>
                  <a:pt x="7579547" y="236402"/>
                  <a:pt x="7572435" y="232422"/>
                </a:cubicBezTo>
                <a:cubicBezTo>
                  <a:pt x="7568878" y="230432"/>
                  <a:pt x="7565414" y="229533"/>
                  <a:pt x="7562043" y="229723"/>
                </a:cubicBezTo>
                <a:close/>
                <a:moveTo>
                  <a:pt x="1901766" y="213605"/>
                </a:moveTo>
                <a:cubicBezTo>
                  <a:pt x="1902165" y="215355"/>
                  <a:pt x="1893411" y="222377"/>
                  <a:pt x="1875504" y="234670"/>
                </a:cubicBezTo>
                <a:cubicBezTo>
                  <a:pt x="1851627" y="251061"/>
                  <a:pt x="1836663" y="262114"/>
                  <a:pt x="1830612" y="267828"/>
                </a:cubicBezTo>
                <a:cubicBezTo>
                  <a:pt x="1824560" y="273543"/>
                  <a:pt x="1818046" y="274686"/>
                  <a:pt x="1811070" y="271259"/>
                </a:cubicBezTo>
                <a:cubicBezTo>
                  <a:pt x="1804093" y="267832"/>
                  <a:pt x="1797884" y="262472"/>
                  <a:pt x="1792442" y="255180"/>
                </a:cubicBezTo>
                <a:cubicBezTo>
                  <a:pt x="1787000" y="247888"/>
                  <a:pt x="1789717" y="243973"/>
                  <a:pt x="1800594" y="243435"/>
                </a:cubicBezTo>
                <a:cubicBezTo>
                  <a:pt x="1811471" y="242898"/>
                  <a:pt x="1828353" y="238083"/>
                  <a:pt x="1851240" y="228991"/>
                </a:cubicBezTo>
                <a:cubicBezTo>
                  <a:pt x="1873955" y="221090"/>
                  <a:pt x="1889647" y="215963"/>
                  <a:pt x="1898315" y="213611"/>
                </a:cubicBezTo>
                <a:cubicBezTo>
                  <a:pt x="1900483" y="213023"/>
                  <a:pt x="1901633" y="213021"/>
                  <a:pt x="1901766" y="213605"/>
                </a:cubicBezTo>
                <a:close/>
                <a:moveTo>
                  <a:pt x="6289181" y="207126"/>
                </a:moveTo>
                <a:cubicBezTo>
                  <a:pt x="6286471" y="206517"/>
                  <a:pt x="6279483" y="207097"/>
                  <a:pt x="6268219" y="208868"/>
                </a:cubicBezTo>
                <a:cubicBezTo>
                  <a:pt x="6256955" y="210639"/>
                  <a:pt x="6241507" y="212744"/>
                  <a:pt x="6221875" y="215182"/>
                </a:cubicBezTo>
                <a:cubicBezTo>
                  <a:pt x="6222735" y="230655"/>
                  <a:pt x="6223553" y="245604"/>
                  <a:pt x="6224327" y="260031"/>
                </a:cubicBezTo>
                <a:cubicBezTo>
                  <a:pt x="6240245" y="258281"/>
                  <a:pt x="6260673" y="255750"/>
                  <a:pt x="6285611" y="252437"/>
                </a:cubicBezTo>
                <a:cubicBezTo>
                  <a:pt x="6288908" y="237581"/>
                  <a:pt x="6291005" y="226467"/>
                  <a:pt x="6291902" y="219096"/>
                </a:cubicBezTo>
                <a:cubicBezTo>
                  <a:pt x="6292797" y="211726"/>
                  <a:pt x="6291891" y="207735"/>
                  <a:pt x="6289181" y="207126"/>
                </a:cubicBezTo>
                <a:close/>
                <a:moveTo>
                  <a:pt x="7564524" y="206803"/>
                </a:moveTo>
                <a:cubicBezTo>
                  <a:pt x="7570045" y="206925"/>
                  <a:pt x="7575689" y="208198"/>
                  <a:pt x="7581458" y="210621"/>
                </a:cubicBezTo>
                <a:cubicBezTo>
                  <a:pt x="7592995" y="215468"/>
                  <a:pt x="7600656" y="223148"/>
                  <a:pt x="7604442" y="233659"/>
                </a:cubicBezTo>
                <a:cubicBezTo>
                  <a:pt x="7608228" y="244170"/>
                  <a:pt x="7608673" y="254567"/>
                  <a:pt x="7605775" y="264849"/>
                </a:cubicBezTo>
                <a:cubicBezTo>
                  <a:pt x="7602879" y="275131"/>
                  <a:pt x="7597458" y="283000"/>
                  <a:pt x="7589514" y="288456"/>
                </a:cubicBezTo>
                <a:cubicBezTo>
                  <a:pt x="7581569" y="293913"/>
                  <a:pt x="7572130" y="296641"/>
                  <a:pt x="7561195" y="296641"/>
                </a:cubicBezTo>
                <a:cubicBezTo>
                  <a:pt x="7550261" y="296641"/>
                  <a:pt x="7540359" y="292203"/>
                  <a:pt x="7531489" y="283326"/>
                </a:cubicBezTo>
                <a:cubicBezTo>
                  <a:pt x="7522620" y="274450"/>
                  <a:pt x="7518185" y="264906"/>
                  <a:pt x="7518185" y="254696"/>
                </a:cubicBezTo>
                <a:cubicBezTo>
                  <a:pt x="7518185" y="244486"/>
                  <a:pt x="7520573" y="235555"/>
                  <a:pt x="7525349" y="227905"/>
                </a:cubicBezTo>
                <a:cubicBezTo>
                  <a:pt x="7530124" y="220254"/>
                  <a:pt x="7537785" y="214249"/>
                  <a:pt x="7548332" y="209890"/>
                </a:cubicBezTo>
                <a:cubicBezTo>
                  <a:pt x="7553605" y="207710"/>
                  <a:pt x="7559003" y="206681"/>
                  <a:pt x="7564524" y="206803"/>
                </a:cubicBezTo>
                <a:close/>
                <a:moveTo>
                  <a:pt x="1334204" y="204295"/>
                </a:moveTo>
                <a:cubicBezTo>
                  <a:pt x="1349164" y="204101"/>
                  <a:pt x="1360825" y="208723"/>
                  <a:pt x="1369187" y="218161"/>
                </a:cubicBezTo>
                <a:cubicBezTo>
                  <a:pt x="1380337" y="230744"/>
                  <a:pt x="1382338" y="237972"/>
                  <a:pt x="1375189" y="239843"/>
                </a:cubicBezTo>
                <a:cubicBezTo>
                  <a:pt x="1368040" y="241715"/>
                  <a:pt x="1354962" y="241525"/>
                  <a:pt x="1335954" y="239273"/>
                </a:cubicBezTo>
                <a:cubicBezTo>
                  <a:pt x="1316946" y="237022"/>
                  <a:pt x="1280586" y="238592"/>
                  <a:pt x="1226875" y="243984"/>
                </a:cubicBezTo>
                <a:cubicBezTo>
                  <a:pt x="1173164" y="249376"/>
                  <a:pt x="1139547" y="253875"/>
                  <a:pt x="1126024" y="257482"/>
                </a:cubicBezTo>
                <a:cubicBezTo>
                  <a:pt x="1112501" y="261088"/>
                  <a:pt x="1098039" y="258202"/>
                  <a:pt x="1082638" y="248824"/>
                </a:cubicBezTo>
                <a:cubicBezTo>
                  <a:pt x="1066950" y="234699"/>
                  <a:pt x="1067860" y="228321"/>
                  <a:pt x="1085370" y="229690"/>
                </a:cubicBezTo>
                <a:cubicBezTo>
                  <a:pt x="1102879" y="231060"/>
                  <a:pt x="1140332" y="228604"/>
                  <a:pt x="1197729" y="222323"/>
                </a:cubicBezTo>
                <a:cubicBezTo>
                  <a:pt x="1255125" y="216042"/>
                  <a:pt x="1295264" y="210632"/>
                  <a:pt x="1318143" y="206093"/>
                </a:cubicBezTo>
                <a:cubicBezTo>
                  <a:pt x="1323863" y="204959"/>
                  <a:pt x="1329217" y="204359"/>
                  <a:pt x="1334204" y="204295"/>
                </a:cubicBezTo>
                <a:close/>
                <a:moveTo>
                  <a:pt x="6155755" y="169055"/>
                </a:moveTo>
                <a:cubicBezTo>
                  <a:pt x="6158921" y="168812"/>
                  <a:pt x="6157909" y="177182"/>
                  <a:pt x="6152719" y="194166"/>
                </a:cubicBezTo>
                <a:cubicBezTo>
                  <a:pt x="6140243" y="225342"/>
                  <a:pt x="6132661" y="249315"/>
                  <a:pt x="6129972" y="266086"/>
                </a:cubicBezTo>
                <a:cubicBezTo>
                  <a:pt x="6127283" y="282857"/>
                  <a:pt x="6121971" y="287080"/>
                  <a:pt x="6114033" y="278755"/>
                </a:cubicBezTo>
                <a:cubicBezTo>
                  <a:pt x="6106095" y="270431"/>
                  <a:pt x="6100237" y="261400"/>
                  <a:pt x="6096459" y="251663"/>
                </a:cubicBezTo>
                <a:cubicBezTo>
                  <a:pt x="6092680" y="241926"/>
                  <a:pt x="6093229" y="236280"/>
                  <a:pt x="6098105" y="234724"/>
                </a:cubicBezTo>
                <a:cubicBezTo>
                  <a:pt x="6102980" y="233168"/>
                  <a:pt x="6108835" y="227690"/>
                  <a:pt x="6115667" y="218290"/>
                </a:cubicBezTo>
                <a:cubicBezTo>
                  <a:pt x="6122501" y="208890"/>
                  <a:pt x="6132459" y="195726"/>
                  <a:pt x="6145545" y="178797"/>
                </a:cubicBezTo>
                <a:cubicBezTo>
                  <a:pt x="6150453" y="172449"/>
                  <a:pt x="6153855" y="169201"/>
                  <a:pt x="6155755" y="169055"/>
                </a:cubicBezTo>
                <a:close/>
                <a:moveTo>
                  <a:pt x="4467786" y="168203"/>
                </a:moveTo>
                <a:lnTo>
                  <a:pt x="4456482" y="169085"/>
                </a:lnTo>
                <a:cubicBezTo>
                  <a:pt x="4445218" y="170433"/>
                  <a:pt x="4423783" y="172813"/>
                  <a:pt x="4392177" y="176226"/>
                </a:cubicBezTo>
                <a:cubicBezTo>
                  <a:pt x="4391173" y="178073"/>
                  <a:pt x="4390148" y="179510"/>
                  <a:pt x="4389100" y="180539"/>
                </a:cubicBezTo>
                <a:lnTo>
                  <a:pt x="4386156" y="182247"/>
                </a:lnTo>
                <a:lnTo>
                  <a:pt x="4403922" y="195371"/>
                </a:lnTo>
                <a:cubicBezTo>
                  <a:pt x="4405886" y="201996"/>
                  <a:pt x="4405521" y="206456"/>
                  <a:pt x="4402825" y="208750"/>
                </a:cubicBezTo>
                <a:cubicBezTo>
                  <a:pt x="4420520" y="207890"/>
                  <a:pt x="4434560" y="207058"/>
                  <a:pt x="4444942" y="206255"/>
                </a:cubicBezTo>
                <a:cubicBezTo>
                  <a:pt x="4450362" y="200834"/>
                  <a:pt x="4455245" y="194869"/>
                  <a:pt x="4459590" y="188358"/>
                </a:cubicBezTo>
                <a:cubicBezTo>
                  <a:pt x="4463935" y="181848"/>
                  <a:pt x="4466108" y="176972"/>
                  <a:pt x="4466108" y="173731"/>
                </a:cubicBezTo>
                <a:cubicBezTo>
                  <a:pt x="4466108" y="171917"/>
                  <a:pt x="4466374" y="170406"/>
                  <a:pt x="4466907" y="169198"/>
                </a:cubicBezTo>
                <a:close/>
                <a:moveTo>
                  <a:pt x="853428" y="164353"/>
                </a:moveTo>
                <a:lnTo>
                  <a:pt x="802302" y="176609"/>
                </a:lnTo>
                <a:lnTo>
                  <a:pt x="807923" y="179464"/>
                </a:lnTo>
                <a:cubicBezTo>
                  <a:pt x="819675" y="186039"/>
                  <a:pt x="824558" y="191574"/>
                  <a:pt x="822571" y="196070"/>
                </a:cubicBezTo>
                <a:cubicBezTo>
                  <a:pt x="820585" y="200565"/>
                  <a:pt x="817979" y="204305"/>
                  <a:pt x="814752" y="207287"/>
                </a:cubicBezTo>
                <a:lnTo>
                  <a:pt x="855084" y="235745"/>
                </a:lnTo>
                <a:lnTo>
                  <a:pt x="855084" y="185885"/>
                </a:lnTo>
                <a:cubicBezTo>
                  <a:pt x="855084" y="173366"/>
                  <a:pt x="854532" y="166188"/>
                  <a:pt x="853428" y="164353"/>
                </a:cubicBezTo>
                <a:close/>
                <a:moveTo>
                  <a:pt x="3370322" y="159922"/>
                </a:moveTo>
                <a:cubicBezTo>
                  <a:pt x="3367204" y="159276"/>
                  <a:pt x="3351275" y="161442"/>
                  <a:pt x="3322537" y="166418"/>
                </a:cubicBezTo>
                <a:lnTo>
                  <a:pt x="3326215" y="203351"/>
                </a:lnTo>
                <a:cubicBezTo>
                  <a:pt x="3344385" y="199752"/>
                  <a:pt x="3358969" y="197278"/>
                  <a:pt x="3369967" y="195930"/>
                </a:cubicBezTo>
                <a:cubicBezTo>
                  <a:pt x="3372434" y="182809"/>
                  <a:pt x="3373890" y="173688"/>
                  <a:pt x="3374334" y="168569"/>
                </a:cubicBezTo>
                <a:cubicBezTo>
                  <a:pt x="3374779" y="163449"/>
                  <a:pt x="3373441" y="160567"/>
                  <a:pt x="3370322" y="159922"/>
                </a:cubicBezTo>
                <a:close/>
                <a:moveTo>
                  <a:pt x="5156710" y="158608"/>
                </a:moveTo>
                <a:cubicBezTo>
                  <a:pt x="5159028" y="158919"/>
                  <a:pt x="5161833" y="159554"/>
                  <a:pt x="5165124" y="160513"/>
                </a:cubicBezTo>
                <a:cubicBezTo>
                  <a:pt x="5178289" y="164349"/>
                  <a:pt x="5187764" y="170161"/>
                  <a:pt x="5193550" y="177947"/>
                </a:cubicBezTo>
                <a:cubicBezTo>
                  <a:pt x="5199336" y="185734"/>
                  <a:pt x="5200763" y="195313"/>
                  <a:pt x="5197830" y="206685"/>
                </a:cubicBezTo>
                <a:cubicBezTo>
                  <a:pt x="5194898" y="218057"/>
                  <a:pt x="5185653" y="215375"/>
                  <a:pt x="5170093" y="198640"/>
                </a:cubicBezTo>
                <a:cubicBezTo>
                  <a:pt x="5158406" y="182450"/>
                  <a:pt x="5151365" y="171089"/>
                  <a:pt x="5148970" y="164557"/>
                </a:cubicBezTo>
                <a:cubicBezTo>
                  <a:pt x="5147174" y="159658"/>
                  <a:pt x="5149754" y="157675"/>
                  <a:pt x="5156710" y="158608"/>
                </a:cubicBezTo>
                <a:close/>
                <a:moveTo>
                  <a:pt x="4140276" y="155483"/>
                </a:moveTo>
                <a:cubicBezTo>
                  <a:pt x="4144676" y="154914"/>
                  <a:pt x="4150256" y="157211"/>
                  <a:pt x="4157015" y="162374"/>
                </a:cubicBezTo>
                <a:cubicBezTo>
                  <a:pt x="4166028" y="169257"/>
                  <a:pt x="4168807" y="174445"/>
                  <a:pt x="4165351" y="177936"/>
                </a:cubicBezTo>
                <a:cubicBezTo>
                  <a:pt x="4161895" y="181428"/>
                  <a:pt x="4159156" y="184992"/>
                  <a:pt x="4157134" y="188627"/>
                </a:cubicBezTo>
                <a:cubicBezTo>
                  <a:pt x="4155112" y="192262"/>
                  <a:pt x="4152774" y="199375"/>
                  <a:pt x="4150121" y="209965"/>
                </a:cubicBezTo>
                <a:cubicBezTo>
                  <a:pt x="4147468" y="220556"/>
                  <a:pt x="4144823" y="229515"/>
                  <a:pt x="4142184" y="236842"/>
                </a:cubicBezTo>
                <a:cubicBezTo>
                  <a:pt x="4152280" y="247555"/>
                  <a:pt x="4164931" y="256607"/>
                  <a:pt x="4180139" y="263999"/>
                </a:cubicBezTo>
                <a:cubicBezTo>
                  <a:pt x="4195347" y="271392"/>
                  <a:pt x="4209472" y="276188"/>
                  <a:pt x="4222514" y="278390"/>
                </a:cubicBezTo>
                <a:cubicBezTo>
                  <a:pt x="4235557" y="280591"/>
                  <a:pt x="4239601" y="283943"/>
                  <a:pt x="4234646" y="288446"/>
                </a:cubicBezTo>
                <a:cubicBezTo>
                  <a:pt x="4229692" y="292949"/>
                  <a:pt x="4217287" y="295888"/>
                  <a:pt x="4197433" y="297265"/>
                </a:cubicBezTo>
                <a:cubicBezTo>
                  <a:pt x="4177579" y="298642"/>
                  <a:pt x="4164221" y="296408"/>
                  <a:pt x="4157360" y="290564"/>
                </a:cubicBezTo>
                <a:cubicBezTo>
                  <a:pt x="4150498" y="284721"/>
                  <a:pt x="4140026" y="273697"/>
                  <a:pt x="4125944" y="257492"/>
                </a:cubicBezTo>
                <a:cubicBezTo>
                  <a:pt x="4120308" y="265164"/>
                  <a:pt x="4113228" y="270897"/>
                  <a:pt x="4104702" y="274690"/>
                </a:cubicBezTo>
                <a:cubicBezTo>
                  <a:pt x="4096177" y="278483"/>
                  <a:pt x="4086992" y="280838"/>
                  <a:pt x="4077148" y="281756"/>
                </a:cubicBezTo>
                <a:cubicBezTo>
                  <a:pt x="4067303" y="282674"/>
                  <a:pt x="4066245" y="280290"/>
                  <a:pt x="4073975" y="274604"/>
                </a:cubicBezTo>
                <a:cubicBezTo>
                  <a:pt x="4081704" y="268918"/>
                  <a:pt x="4088756" y="263741"/>
                  <a:pt x="4095130" y="259073"/>
                </a:cubicBezTo>
                <a:cubicBezTo>
                  <a:pt x="4101505" y="254406"/>
                  <a:pt x="4107237" y="247777"/>
                  <a:pt x="4112328" y="239187"/>
                </a:cubicBezTo>
                <a:cubicBezTo>
                  <a:pt x="4107452" y="233207"/>
                  <a:pt x="4101946" y="226044"/>
                  <a:pt x="4095808" y="217698"/>
                </a:cubicBezTo>
                <a:cubicBezTo>
                  <a:pt x="4089670" y="209352"/>
                  <a:pt x="4084142" y="202853"/>
                  <a:pt x="4079223" y="198199"/>
                </a:cubicBezTo>
                <a:cubicBezTo>
                  <a:pt x="4074305" y="193546"/>
                  <a:pt x="4076370" y="191219"/>
                  <a:pt x="4085418" y="191219"/>
                </a:cubicBezTo>
                <a:cubicBezTo>
                  <a:pt x="4094152" y="191219"/>
                  <a:pt x="4101056" y="194266"/>
                  <a:pt x="4106133" y="200361"/>
                </a:cubicBezTo>
                <a:lnTo>
                  <a:pt x="4121362" y="222237"/>
                </a:lnTo>
                <a:cubicBezTo>
                  <a:pt x="4124359" y="210292"/>
                  <a:pt x="4126302" y="200583"/>
                  <a:pt x="4127191" y="193112"/>
                </a:cubicBezTo>
                <a:cubicBezTo>
                  <a:pt x="4128081" y="185641"/>
                  <a:pt x="4128102" y="181905"/>
                  <a:pt x="4127256" y="181905"/>
                </a:cubicBezTo>
                <a:cubicBezTo>
                  <a:pt x="4124259" y="181905"/>
                  <a:pt x="4118483" y="183479"/>
                  <a:pt x="4109929" y="186627"/>
                </a:cubicBezTo>
                <a:cubicBezTo>
                  <a:pt x="4101376" y="189774"/>
                  <a:pt x="4095005" y="191348"/>
                  <a:pt x="4090817" y="191348"/>
                </a:cubicBezTo>
                <a:cubicBezTo>
                  <a:pt x="4087161" y="191348"/>
                  <a:pt x="4082633" y="188505"/>
                  <a:pt x="4077234" y="182819"/>
                </a:cubicBezTo>
                <a:cubicBezTo>
                  <a:pt x="4071835" y="177133"/>
                  <a:pt x="4073021" y="173982"/>
                  <a:pt x="4080794" y="173366"/>
                </a:cubicBezTo>
                <a:cubicBezTo>
                  <a:pt x="4088566" y="172749"/>
                  <a:pt x="4098550" y="170695"/>
                  <a:pt x="4110747" y="167203"/>
                </a:cubicBezTo>
                <a:cubicBezTo>
                  <a:pt x="4122943" y="163711"/>
                  <a:pt x="4131450" y="160312"/>
                  <a:pt x="4136269" y="157007"/>
                </a:cubicBezTo>
                <a:cubicBezTo>
                  <a:pt x="4137473" y="156181"/>
                  <a:pt x="4138809" y="155673"/>
                  <a:pt x="4140276" y="155483"/>
                </a:cubicBezTo>
                <a:close/>
                <a:moveTo>
                  <a:pt x="4039408" y="153555"/>
                </a:moveTo>
                <a:cubicBezTo>
                  <a:pt x="4025956" y="156193"/>
                  <a:pt x="4012527" y="158079"/>
                  <a:pt x="3999119" y="159212"/>
                </a:cubicBezTo>
                <a:cubicBezTo>
                  <a:pt x="4008110" y="163026"/>
                  <a:pt x="4012158" y="166497"/>
                  <a:pt x="4011261" y="169623"/>
                </a:cubicBezTo>
                <a:cubicBezTo>
                  <a:pt x="4010365" y="172749"/>
                  <a:pt x="4009917" y="175889"/>
                  <a:pt x="4009917" y="179044"/>
                </a:cubicBezTo>
                <a:cubicBezTo>
                  <a:pt x="4013344" y="177409"/>
                  <a:pt x="4017725" y="175427"/>
                  <a:pt x="4023060" y="173097"/>
                </a:cubicBezTo>
                <a:cubicBezTo>
                  <a:pt x="4028394" y="170766"/>
                  <a:pt x="4033611" y="172355"/>
                  <a:pt x="4038709" y="177861"/>
                </a:cubicBezTo>
                <a:cubicBezTo>
                  <a:pt x="4043807" y="183368"/>
                  <a:pt x="4042659" y="187892"/>
                  <a:pt x="4035267" y="191434"/>
                </a:cubicBezTo>
                <a:cubicBezTo>
                  <a:pt x="4027875" y="194976"/>
                  <a:pt x="4019425" y="196747"/>
                  <a:pt x="4009917" y="196747"/>
                </a:cubicBezTo>
                <a:lnTo>
                  <a:pt x="4009917" y="210084"/>
                </a:lnTo>
                <a:lnTo>
                  <a:pt x="4020629" y="206233"/>
                </a:lnTo>
                <a:cubicBezTo>
                  <a:pt x="4027541" y="203408"/>
                  <a:pt x="4033331" y="204208"/>
                  <a:pt x="4037999" y="208632"/>
                </a:cubicBezTo>
                <a:cubicBezTo>
                  <a:pt x="4042667" y="213056"/>
                  <a:pt x="4041573" y="217358"/>
                  <a:pt x="4034718" y="221538"/>
                </a:cubicBezTo>
                <a:cubicBezTo>
                  <a:pt x="4027864" y="225718"/>
                  <a:pt x="4019597" y="227808"/>
                  <a:pt x="4009917" y="227808"/>
                </a:cubicBezTo>
                <a:lnTo>
                  <a:pt x="4009917" y="251943"/>
                </a:lnTo>
                <a:cubicBezTo>
                  <a:pt x="4016929" y="250294"/>
                  <a:pt x="4027670" y="246658"/>
                  <a:pt x="4042139" y="241037"/>
                </a:cubicBezTo>
                <a:lnTo>
                  <a:pt x="4042139" y="181819"/>
                </a:lnTo>
                <a:cubicBezTo>
                  <a:pt x="4042139" y="168841"/>
                  <a:pt x="4041229" y="159420"/>
                  <a:pt x="4039408" y="153555"/>
                </a:cubicBezTo>
                <a:close/>
                <a:moveTo>
                  <a:pt x="450518" y="149511"/>
                </a:moveTo>
                <a:cubicBezTo>
                  <a:pt x="443778" y="150371"/>
                  <a:pt x="431969" y="151984"/>
                  <a:pt x="415091" y="154350"/>
                </a:cubicBezTo>
                <a:cubicBezTo>
                  <a:pt x="417729" y="177653"/>
                  <a:pt x="419504" y="197030"/>
                  <a:pt x="420414" y="212482"/>
                </a:cubicBezTo>
                <a:cubicBezTo>
                  <a:pt x="421325" y="227934"/>
                  <a:pt x="422168" y="241094"/>
                  <a:pt x="422942" y="251964"/>
                </a:cubicBezTo>
                <a:cubicBezTo>
                  <a:pt x="429424" y="251964"/>
                  <a:pt x="441599" y="251183"/>
                  <a:pt x="459467" y="249620"/>
                </a:cubicBezTo>
                <a:cubicBezTo>
                  <a:pt x="459467" y="207603"/>
                  <a:pt x="458584" y="181525"/>
                  <a:pt x="456821" y="171387"/>
                </a:cubicBezTo>
                <a:cubicBezTo>
                  <a:pt x="455057" y="161248"/>
                  <a:pt x="452956" y="153956"/>
                  <a:pt x="450518" y="149511"/>
                </a:cubicBezTo>
                <a:close/>
                <a:moveTo>
                  <a:pt x="517243" y="142756"/>
                </a:moveTo>
                <a:cubicBezTo>
                  <a:pt x="500164" y="144520"/>
                  <a:pt x="485910" y="146033"/>
                  <a:pt x="474481" y="147295"/>
                </a:cubicBezTo>
                <a:cubicBezTo>
                  <a:pt x="477076" y="148256"/>
                  <a:pt x="478625" y="149722"/>
                  <a:pt x="479127" y="151694"/>
                </a:cubicBezTo>
                <a:cubicBezTo>
                  <a:pt x="479629" y="153666"/>
                  <a:pt x="479880" y="157835"/>
                  <a:pt x="479880" y="164202"/>
                </a:cubicBezTo>
                <a:cubicBezTo>
                  <a:pt x="485343" y="164288"/>
                  <a:pt x="491918" y="162958"/>
                  <a:pt x="499605" y="160212"/>
                </a:cubicBezTo>
                <a:cubicBezTo>
                  <a:pt x="507291" y="157466"/>
                  <a:pt x="513350" y="159509"/>
                  <a:pt x="517781" y="166342"/>
                </a:cubicBezTo>
                <a:cubicBezTo>
                  <a:pt x="522212" y="173176"/>
                  <a:pt x="519312" y="177703"/>
                  <a:pt x="509080" y="179926"/>
                </a:cubicBezTo>
                <a:cubicBezTo>
                  <a:pt x="498848" y="182149"/>
                  <a:pt x="489115" y="183260"/>
                  <a:pt x="479880" y="183260"/>
                </a:cubicBezTo>
                <a:lnTo>
                  <a:pt x="479880" y="201996"/>
                </a:lnTo>
                <a:cubicBezTo>
                  <a:pt x="485300" y="202096"/>
                  <a:pt x="491399" y="200996"/>
                  <a:pt x="498174" y="198694"/>
                </a:cubicBezTo>
                <a:cubicBezTo>
                  <a:pt x="504950" y="196392"/>
                  <a:pt x="510568" y="198350"/>
                  <a:pt x="515028" y="204566"/>
                </a:cubicBezTo>
                <a:cubicBezTo>
                  <a:pt x="519488" y="210783"/>
                  <a:pt x="517326" y="215311"/>
                  <a:pt x="508542" y="218150"/>
                </a:cubicBezTo>
                <a:cubicBezTo>
                  <a:pt x="499759" y="220989"/>
                  <a:pt x="490205" y="222409"/>
                  <a:pt x="479880" y="222409"/>
                </a:cubicBezTo>
                <a:lnTo>
                  <a:pt x="479880" y="246544"/>
                </a:lnTo>
                <a:lnTo>
                  <a:pt x="516361" y="242973"/>
                </a:lnTo>
                <a:cubicBezTo>
                  <a:pt x="518025" y="225377"/>
                  <a:pt x="519082" y="205964"/>
                  <a:pt x="519534" y="184734"/>
                </a:cubicBezTo>
                <a:cubicBezTo>
                  <a:pt x="519986" y="163503"/>
                  <a:pt x="519222" y="149511"/>
                  <a:pt x="517243" y="142756"/>
                </a:cubicBezTo>
                <a:close/>
                <a:moveTo>
                  <a:pt x="6999436" y="142380"/>
                </a:moveTo>
                <a:cubicBezTo>
                  <a:pt x="7002279" y="142158"/>
                  <a:pt x="7005283" y="142764"/>
                  <a:pt x="7008449" y="144198"/>
                </a:cubicBezTo>
                <a:cubicBezTo>
                  <a:pt x="7014781" y="147066"/>
                  <a:pt x="7021201" y="150084"/>
                  <a:pt x="7027711" y="153253"/>
                </a:cubicBezTo>
                <a:cubicBezTo>
                  <a:pt x="7034222" y="156423"/>
                  <a:pt x="7036351" y="160345"/>
                  <a:pt x="7034099" y="165020"/>
                </a:cubicBezTo>
                <a:cubicBezTo>
                  <a:pt x="7031849" y="169694"/>
                  <a:pt x="7030723" y="176198"/>
                  <a:pt x="7030723" y="184529"/>
                </a:cubicBezTo>
                <a:cubicBezTo>
                  <a:pt x="7030723" y="192947"/>
                  <a:pt x="7031612" y="206721"/>
                  <a:pt x="7033389" y="225851"/>
                </a:cubicBezTo>
                <a:cubicBezTo>
                  <a:pt x="7035169" y="244981"/>
                  <a:pt x="7036519" y="262013"/>
                  <a:pt x="7037445" y="276948"/>
                </a:cubicBezTo>
                <a:cubicBezTo>
                  <a:pt x="7038369" y="291884"/>
                  <a:pt x="7034325" y="304073"/>
                  <a:pt x="7025313" y="313516"/>
                </a:cubicBezTo>
                <a:cubicBezTo>
                  <a:pt x="7016300" y="322959"/>
                  <a:pt x="7010069" y="324013"/>
                  <a:pt x="7006621" y="316678"/>
                </a:cubicBezTo>
                <a:cubicBezTo>
                  <a:pt x="7003171" y="309343"/>
                  <a:pt x="6996629" y="299642"/>
                  <a:pt x="6986992" y="287575"/>
                </a:cubicBezTo>
                <a:cubicBezTo>
                  <a:pt x="6977355" y="275507"/>
                  <a:pt x="6977865" y="271499"/>
                  <a:pt x="6988519" y="275550"/>
                </a:cubicBezTo>
                <a:cubicBezTo>
                  <a:pt x="6999175" y="279601"/>
                  <a:pt x="7005473" y="281717"/>
                  <a:pt x="7007416" y="281896"/>
                </a:cubicBezTo>
                <a:cubicBezTo>
                  <a:pt x="7009359" y="282075"/>
                  <a:pt x="7009653" y="270230"/>
                  <a:pt x="7008298" y="246361"/>
                </a:cubicBezTo>
                <a:cubicBezTo>
                  <a:pt x="7006943" y="222492"/>
                  <a:pt x="7005617" y="203620"/>
                  <a:pt x="7004319" y="189746"/>
                </a:cubicBezTo>
                <a:cubicBezTo>
                  <a:pt x="7003021" y="175871"/>
                  <a:pt x="7001441" y="167949"/>
                  <a:pt x="6999575" y="165977"/>
                </a:cubicBezTo>
                <a:cubicBezTo>
                  <a:pt x="6997711" y="164005"/>
                  <a:pt x="6994733" y="163446"/>
                  <a:pt x="6990638" y="164299"/>
                </a:cubicBezTo>
                <a:cubicBezTo>
                  <a:pt x="6986544" y="165152"/>
                  <a:pt x="6974709" y="168433"/>
                  <a:pt x="6955135" y="174140"/>
                </a:cubicBezTo>
                <a:lnTo>
                  <a:pt x="6955135" y="193886"/>
                </a:lnTo>
                <a:cubicBezTo>
                  <a:pt x="6961187" y="193184"/>
                  <a:pt x="6966719" y="191660"/>
                  <a:pt x="6971731" y="189315"/>
                </a:cubicBezTo>
                <a:cubicBezTo>
                  <a:pt x="6976743" y="186971"/>
                  <a:pt x="6982429" y="187433"/>
                  <a:pt x="6988789" y="190703"/>
                </a:cubicBezTo>
                <a:cubicBezTo>
                  <a:pt x="6995149" y="193972"/>
                  <a:pt x="6994445" y="197812"/>
                  <a:pt x="6986681" y="202222"/>
                </a:cubicBezTo>
                <a:cubicBezTo>
                  <a:pt x="6978915" y="206631"/>
                  <a:pt x="6968271" y="209632"/>
                  <a:pt x="6954748" y="211224"/>
                </a:cubicBezTo>
                <a:cubicBezTo>
                  <a:pt x="6954117" y="217576"/>
                  <a:pt x="6953801" y="223047"/>
                  <a:pt x="6953801" y="227636"/>
                </a:cubicBezTo>
                <a:lnTo>
                  <a:pt x="6975635" y="222345"/>
                </a:lnTo>
                <a:cubicBezTo>
                  <a:pt x="6984539" y="219577"/>
                  <a:pt x="6991449" y="221373"/>
                  <a:pt x="6996360" y="227733"/>
                </a:cubicBezTo>
                <a:cubicBezTo>
                  <a:pt x="7001272" y="234093"/>
                  <a:pt x="6998153" y="238395"/>
                  <a:pt x="6987003" y="240639"/>
                </a:cubicBezTo>
                <a:cubicBezTo>
                  <a:pt x="6975853" y="242883"/>
                  <a:pt x="6964585" y="244005"/>
                  <a:pt x="6953199" y="244005"/>
                </a:cubicBezTo>
                <a:cubicBezTo>
                  <a:pt x="6949929" y="264340"/>
                  <a:pt x="6945911" y="281121"/>
                  <a:pt x="6941143" y="294350"/>
                </a:cubicBezTo>
                <a:cubicBezTo>
                  <a:pt x="6936375" y="307579"/>
                  <a:pt x="6931191" y="308375"/>
                  <a:pt x="6925591" y="296738"/>
                </a:cubicBezTo>
                <a:cubicBezTo>
                  <a:pt x="6919991" y="285101"/>
                  <a:pt x="6918317" y="276285"/>
                  <a:pt x="6920568" y="270291"/>
                </a:cubicBezTo>
                <a:cubicBezTo>
                  <a:pt x="6922820" y="264297"/>
                  <a:pt x="6925297" y="253588"/>
                  <a:pt x="6928000" y="238165"/>
                </a:cubicBezTo>
                <a:cubicBezTo>
                  <a:pt x="6930703" y="222742"/>
                  <a:pt x="6932277" y="208513"/>
                  <a:pt x="6932721" y="195478"/>
                </a:cubicBezTo>
                <a:cubicBezTo>
                  <a:pt x="6933167" y="182443"/>
                  <a:pt x="6932037" y="171946"/>
                  <a:pt x="6929334" y="163987"/>
                </a:cubicBezTo>
                <a:cubicBezTo>
                  <a:pt x="6926631" y="156028"/>
                  <a:pt x="6928986" y="153400"/>
                  <a:pt x="6936399" y="156104"/>
                </a:cubicBezTo>
                <a:cubicBezTo>
                  <a:pt x="6943815" y="158807"/>
                  <a:pt x="6950091" y="159746"/>
                  <a:pt x="6955232" y="158921"/>
                </a:cubicBezTo>
                <a:cubicBezTo>
                  <a:pt x="6960373" y="158097"/>
                  <a:pt x="6966425" y="156598"/>
                  <a:pt x="6973387" y="154426"/>
                </a:cubicBezTo>
                <a:cubicBezTo>
                  <a:pt x="6980349" y="152253"/>
                  <a:pt x="6986351" y="149288"/>
                  <a:pt x="6991391" y="145531"/>
                </a:cubicBezTo>
                <a:cubicBezTo>
                  <a:pt x="6993911" y="143653"/>
                  <a:pt x="6996593" y="142602"/>
                  <a:pt x="6999436" y="142380"/>
                </a:cubicBezTo>
                <a:close/>
                <a:moveTo>
                  <a:pt x="4796615" y="138302"/>
                </a:moveTo>
                <a:cubicBezTo>
                  <a:pt x="4798065" y="138110"/>
                  <a:pt x="4799888" y="138254"/>
                  <a:pt x="4802084" y="138734"/>
                </a:cubicBezTo>
                <a:cubicBezTo>
                  <a:pt x="4810867" y="140656"/>
                  <a:pt x="4818543" y="143767"/>
                  <a:pt x="4825111" y="148069"/>
                </a:cubicBezTo>
                <a:cubicBezTo>
                  <a:pt x="4831679" y="152371"/>
                  <a:pt x="4833589" y="156638"/>
                  <a:pt x="4830844" y="160868"/>
                </a:cubicBezTo>
                <a:cubicBezTo>
                  <a:pt x="4828097" y="165098"/>
                  <a:pt x="4826315" y="174204"/>
                  <a:pt x="4825498" y="188186"/>
                </a:cubicBezTo>
                <a:cubicBezTo>
                  <a:pt x="4844915" y="218186"/>
                  <a:pt x="4863414" y="240220"/>
                  <a:pt x="4880995" y="254287"/>
                </a:cubicBezTo>
                <a:cubicBezTo>
                  <a:pt x="4898576" y="268355"/>
                  <a:pt x="4915548" y="278185"/>
                  <a:pt x="4931909" y="283778"/>
                </a:cubicBezTo>
                <a:cubicBezTo>
                  <a:pt x="4948272" y="289371"/>
                  <a:pt x="4952058" y="293583"/>
                  <a:pt x="4943267" y="296415"/>
                </a:cubicBezTo>
                <a:cubicBezTo>
                  <a:pt x="4934477" y="299248"/>
                  <a:pt x="4919878" y="301119"/>
                  <a:pt x="4899472" y="302029"/>
                </a:cubicBezTo>
                <a:cubicBezTo>
                  <a:pt x="4879066" y="302940"/>
                  <a:pt x="4865360" y="296648"/>
                  <a:pt x="4858355" y="283154"/>
                </a:cubicBezTo>
                <a:cubicBezTo>
                  <a:pt x="4851350" y="269660"/>
                  <a:pt x="4838111" y="244013"/>
                  <a:pt x="4818636" y="206212"/>
                </a:cubicBezTo>
                <a:cubicBezTo>
                  <a:pt x="4812083" y="233759"/>
                  <a:pt x="4801801" y="254538"/>
                  <a:pt x="4787790" y="268549"/>
                </a:cubicBezTo>
                <a:cubicBezTo>
                  <a:pt x="4773780" y="282559"/>
                  <a:pt x="4758318" y="291418"/>
                  <a:pt x="4741404" y="295125"/>
                </a:cubicBezTo>
                <a:cubicBezTo>
                  <a:pt x="4724489" y="298832"/>
                  <a:pt x="4723579" y="295455"/>
                  <a:pt x="4738672" y="284993"/>
                </a:cubicBezTo>
                <a:cubicBezTo>
                  <a:pt x="4753765" y="274532"/>
                  <a:pt x="4765492" y="263365"/>
                  <a:pt x="4773852" y="251491"/>
                </a:cubicBezTo>
                <a:cubicBezTo>
                  <a:pt x="4782212" y="239617"/>
                  <a:pt x="4788164" y="226804"/>
                  <a:pt x="4791705" y="213052"/>
                </a:cubicBezTo>
                <a:cubicBezTo>
                  <a:pt x="4795247" y="199300"/>
                  <a:pt x="4797241" y="187419"/>
                  <a:pt x="4797685" y="177409"/>
                </a:cubicBezTo>
                <a:cubicBezTo>
                  <a:pt x="4798130" y="167400"/>
                  <a:pt x="4796778" y="157971"/>
                  <a:pt x="4793631" y="149123"/>
                </a:cubicBezTo>
                <a:cubicBezTo>
                  <a:pt x="4791270" y="142487"/>
                  <a:pt x="4792264" y="138880"/>
                  <a:pt x="4796615" y="138302"/>
                </a:cubicBezTo>
                <a:close/>
                <a:moveTo>
                  <a:pt x="588270" y="134916"/>
                </a:moveTo>
                <a:cubicBezTo>
                  <a:pt x="584155" y="133848"/>
                  <a:pt x="568717" y="135199"/>
                  <a:pt x="541959" y="138971"/>
                </a:cubicBezTo>
                <a:cubicBezTo>
                  <a:pt x="550964" y="145911"/>
                  <a:pt x="554087" y="151862"/>
                  <a:pt x="551326" y="156824"/>
                </a:cubicBezTo>
                <a:cubicBezTo>
                  <a:pt x="548566" y="161786"/>
                  <a:pt x="546297" y="170720"/>
                  <a:pt x="544518" y="183626"/>
                </a:cubicBezTo>
                <a:cubicBezTo>
                  <a:pt x="542740" y="196532"/>
                  <a:pt x="540991" y="215253"/>
                  <a:pt x="539270" y="239789"/>
                </a:cubicBezTo>
                <a:cubicBezTo>
                  <a:pt x="552950" y="237983"/>
                  <a:pt x="562720" y="238101"/>
                  <a:pt x="568578" y="240144"/>
                </a:cubicBezTo>
                <a:cubicBezTo>
                  <a:pt x="574435" y="242188"/>
                  <a:pt x="577927" y="245113"/>
                  <a:pt x="579053" y="248921"/>
                </a:cubicBezTo>
                <a:cubicBezTo>
                  <a:pt x="580179" y="252728"/>
                  <a:pt x="582351" y="247433"/>
                  <a:pt x="585571" y="233035"/>
                </a:cubicBezTo>
                <a:cubicBezTo>
                  <a:pt x="588790" y="218638"/>
                  <a:pt x="591074" y="203763"/>
                  <a:pt x="592422" y="188412"/>
                </a:cubicBezTo>
                <a:cubicBezTo>
                  <a:pt x="593770" y="173061"/>
                  <a:pt x="594444" y="160065"/>
                  <a:pt x="594444" y="149425"/>
                </a:cubicBezTo>
                <a:cubicBezTo>
                  <a:pt x="594444" y="140820"/>
                  <a:pt x="592386" y="135984"/>
                  <a:pt x="588270" y="134916"/>
                </a:cubicBezTo>
                <a:close/>
                <a:moveTo>
                  <a:pt x="2301387" y="134668"/>
                </a:moveTo>
                <a:lnTo>
                  <a:pt x="2260775" y="139680"/>
                </a:lnTo>
                <a:cubicBezTo>
                  <a:pt x="2259986" y="152171"/>
                  <a:pt x="2258280" y="161564"/>
                  <a:pt x="2255656" y="167859"/>
                </a:cubicBezTo>
                <a:cubicBezTo>
                  <a:pt x="2268576" y="170340"/>
                  <a:pt x="2276531" y="174925"/>
                  <a:pt x="2279521" y="181615"/>
                </a:cubicBezTo>
                <a:lnTo>
                  <a:pt x="2279226" y="197119"/>
                </a:lnTo>
                <a:lnTo>
                  <a:pt x="2287394" y="185078"/>
                </a:lnTo>
                <a:cubicBezTo>
                  <a:pt x="2294930" y="169999"/>
                  <a:pt x="2299594" y="153196"/>
                  <a:pt x="2301387" y="134668"/>
                </a:cubicBezTo>
                <a:close/>
                <a:moveTo>
                  <a:pt x="5080578" y="131281"/>
                </a:moveTo>
                <a:cubicBezTo>
                  <a:pt x="5075652" y="131718"/>
                  <a:pt x="5063115" y="133944"/>
                  <a:pt x="5042967" y="137960"/>
                </a:cubicBezTo>
                <a:lnTo>
                  <a:pt x="5044150" y="176355"/>
                </a:lnTo>
                <a:cubicBezTo>
                  <a:pt x="5052081" y="175610"/>
                  <a:pt x="5058680" y="173846"/>
                  <a:pt x="5063950" y="171064"/>
                </a:cubicBezTo>
                <a:cubicBezTo>
                  <a:pt x="5069220" y="168282"/>
                  <a:pt x="5074914" y="169899"/>
                  <a:pt x="5081029" y="175915"/>
                </a:cubicBezTo>
                <a:cubicBezTo>
                  <a:pt x="5087146" y="181930"/>
                  <a:pt x="5085389" y="186906"/>
                  <a:pt x="5075759" y="190843"/>
                </a:cubicBezTo>
                <a:cubicBezTo>
                  <a:pt x="5066130" y="194779"/>
                  <a:pt x="5055651" y="196747"/>
                  <a:pt x="5044322" y="196747"/>
                </a:cubicBezTo>
                <a:lnTo>
                  <a:pt x="5045484" y="231680"/>
                </a:lnTo>
                <a:cubicBezTo>
                  <a:pt x="5050016" y="231809"/>
                  <a:pt x="5056770" y="230042"/>
                  <a:pt x="5065747" y="226378"/>
                </a:cubicBezTo>
                <a:cubicBezTo>
                  <a:pt x="5074724" y="222714"/>
                  <a:pt x="5080743" y="222907"/>
                  <a:pt x="5083804" y="226958"/>
                </a:cubicBezTo>
                <a:cubicBezTo>
                  <a:pt x="5086866" y="231010"/>
                  <a:pt x="5089121" y="230751"/>
                  <a:pt x="5090570" y="226184"/>
                </a:cubicBezTo>
                <a:cubicBezTo>
                  <a:pt x="5092018" y="221617"/>
                  <a:pt x="5092968" y="206101"/>
                  <a:pt x="5093419" y="179636"/>
                </a:cubicBezTo>
                <a:cubicBezTo>
                  <a:pt x="5093871" y="153171"/>
                  <a:pt x="5093075" y="138386"/>
                  <a:pt x="5091032" y="135282"/>
                </a:cubicBezTo>
                <a:cubicBezTo>
                  <a:pt x="5088988" y="132177"/>
                  <a:pt x="5085504" y="130843"/>
                  <a:pt x="5080578" y="131281"/>
                </a:cubicBezTo>
                <a:close/>
                <a:moveTo>
                  <a:pt x="4464839" y="131055"/>
                </a:moveTo>
                <a:cubicBezTo>
                  <a:pt x="4462200" y="130768"/>
                  <a:pt x="4451280" y="131973"/>
                  <a:pt x="4432079" y="134668"/>
                </a:cubicBezTo>
                <a:cubicBezTo>
                  <a:pt x="4412877" y="137364"/>
                  <a:pt x="4398178" y="139415"/>
                  <a:pt x="4387982" y="140820"/>
                </a:cubicBezTo>
                <a:cubicBezTo>
                  <a:pt x="4389775" y="148579"/>
                  <a:pt x="4390994" y="155024"/>
                  <a:pt x="4391639" y="160158"/>
                </a:cubicBezTo>
                <a:cubicBezTo>
                  <a:pt x="4415760" y="157505"/>
                  <a:pt x="4439837" y="154515"/>
                  <a:pt x="4463871" y="151188"/>
                </a:cubicBezTo>
                <a:cubicBezTo>
                  <a:pt x="4465477" y="144793"/>
                  <a:pt x="4466699" y="139910"/>
                  <a:pt x="4467538" y="136540"/>
                </a:cubicBezTo>
                <a:cubicBezTo>
                  <a:pt x="4468377" y="133170"/>
                  <a:pt x="4467477" y="131342"/>
                  <a:pt x="4464839" y="131055"/>
                </a:cubicBezTo>
                <a:close/>
                <a:moveTo>
                  <a:pt x="3381102" y="130770"/>
                </a:moveTo>
                <a:cubicBezTo>
                  <a:pt x="3384445" y="130677"/>
                  <a:pt x="3388330" y="131585"/>
                  <a:pt x="3392758" y="133496"/>
                </a:cubicBezTo>
                <a:cubicBezTo>
                  <a:pt x="3401613" y="137318"/>
                  <a:pt x="3409221" y="142190"/>
                  <a:pt x="3415580" y="148112"/>
                </a:cubicBezTo>
                <a:cubicBezTo>
                  <a:pt x="3421940" y="154035"/>
                  <a:pt x="3421833" y="159570"/>
                  <a:pt x="3415257" y="164718"/>
                </a:cubicBezTo>
                <a:cubicBezTo>
                  <a:pt x="3408683" y="169867"/>
                  <a:pt x="3402068" y="180779"/>
                  <a:pt x="3395414" y="197457"/>
                </a:cubicBezTo>
                <a:cubicBezTo>
                  <a:pt x="3407116" y="209345"/>
                  <a:pt x="3406109" y="215572"/>
                  <a:pt x="3392392" y="216139"/>
                </a:cubicBezTo>
                <a:cubicBezTo>
                  <a:pt x="3378676" y="216705"/>
                  <a:pt x="3357377" y="219104"/>
                  <a:pt x="3328496" y="223334"/>
                </a:cubicBezTo>
                <a:cubicBezTo>
                  <a:pt x="3323577" y="238907"/>
                  <a:pt x="3318192" y="242166"/>
                  <a:pt x="3312341" y="233110"/>
                </a:cubicBezTo>
                <a:cubicBezTo>
                  <a:pt x="3306491" y="224055"/>
                  <a:pt x="3302447" y="211926"/>
                  <a:pt x="3300210" y="196726"/>
                </a:cubicBezTo>
                <a:cubicBezTo>
                  <a:pt x="3297972" y="181525"/>
                  <a:pt x="3294359" y="169608"/>
                  <a:pt x="3289368" y="160976"/>
                </a:cubicBezTo>
                <a:cubicBezTo>
                  <a:pt x="3284378" y="152343"/>
                  <a:pt x="3285504" y="148026"/>
                  <a:pt x="3292745" y="148026"/>
                </a:cubicBezTo>
                <a:cubicBezTo>
                  <a:pt x="3298525" y="148026"/>
                  <a:pt x="3303799" y="148471"/>
                  <a:pt x="3308566" y="149360"/>
                </a:cubicBezTo>
                <a:cubicBezTo>
                  <a:pt x="3313335" y="150249"/>
                  <a:pt x="3324086" y="148969"/>
                  <a:pt x="3340821" y="145520"/>
                </a:cubicBezTo>
                <a:cubicBezTo>
                  <a:pt x="3357556" y="142072"/>
                  <a:pt x="3368182" y="138250"/>
                  <a:pt x="3372699" y="134055"/>
                </a:cubicBezTo>
                <a:cubicBezTo>
                  <a:pt x="3374958" y="131958"/>
                  <a:pt x="3377759" y="130863"/>
                  <a:pt x="3381102" y="130770"/>
                </a:cubicBezTo>
                <a:close/>
                <a:moveTo>
                  <a:pt x="1578902" y="130625"/>
                </a:moveTo>
                <a:cubicBezTo>
                  <a:pt x="1561407" y="134224"/>
                  <a:pt x="1546164" y="137164"/>
                  <a:pt x="1533171" y="139444"/>
                </a:cubicBezTo>
                <a:cubicBezTo>
                  <a:pt x="1534032" y="152307"/>
                  <a:pt x="1534842" y="163707"/>
                  <a:pt x="1535602" y="173645"/>
                </a:cubicBezTo>
                <a:cubicBezTo>
                  <a:pt x="1547361" y="172871"/>
                  <a:pt x="1561794" y="171258"/>
                  <a:pt x="1578902" y="168805"/>
                </a:cubicBezTo>
                <a:close/>
                <a:moveTo>
                  <a:pt x="939545" y="125045"/>
                </a:moveTo>
                <a:cubicBezTo>
                  <a:pt x="949463" y="124938"/>
                  <a:pt x="957608" y="128759"/>
                  <a:pt x="963980" y="136508"/>
                </a:cubicBezTo>
                <a:cubicBezTo>
                  <a:pt x="972477" y="146840"/>
                  <a:pt x="966945" y="152260"/>
                  <a:pt x="947385" y="152769"/>
                </a:cubicBezTo>
                <a:cubicBezTo>
                  <a:pt x="927825" y="153279"/>
                  <a:pt x="905210" y="155490"/>
                  <a:pt x="879541" y="159405"/>
                </a:cubicBezTo>
                <a:cubicBezTo>
                  <a:pt x="883141" y="163478"/>
                  <a:pt x="884249" y="168135"/>
                  <a:pt x="882865" y="173376"/>
                </a:cubicBezTo>
                <a:cubicBezTo>
                  <a:pt x="881481" y="178618"/>
                  <a:pt x="880373" y="184558"/>
                  <a:pt x="879541" y="191198"/>
                </a:cubicBezTo>
                <a:cubicBezTo>
                  <a:pt x="890239" y="188631"/>
                  <a:pt x="899779" y="185738"/>
                  <a:pt x="908161" y="182518"/>
                </a:cubicBezTo>
                <a:cubicBezTo>
                  <a:pt x="916543" y="179299"/>
                  <a:pt x="924667" y="181195"/>
                  <a:pt x="932532" y="188208"/>
                </a:cubicBezTo>
                <a:cubicBezTo>
                  <a:pt x="940398" y="195220"/>
                  <a:pt x="937193" y="200874"/>
                  <a:pt x="922917" y="205169"/>
                </a:cubicBezTo>
                <a:cubicBezTo>
                  <a:pt x="908641" y="209463"/>
                  <a:pt x="894118" y="211159"/>
                  <a:pt x="879348" y="210256"/>
                </a:cubicBezTo>
                <a:lnTo>
                  <a:pt x="878165" y="248028"/>
                </a:lnTo>
                <a:cubicBezTo>
                  <a:pt x="903518" y="260690"/>
                  <a:pt x="926667" y="268803"/>
                  <a:pt x="947611" y="272367"/>
                </a:cubicBezTo>
                <a:cubicBezTo>
                  <a:pt x="968555" y="275930"/>
                  <a:pt x="988316" y="279189"/>
                  <a:pt x="1006893" y="282143"/>
                </a:cubicBezTo>
                <a:cubicBezTo>
                  <a:pt x="1025471" y="285097"/>
                  <a:pt x="1027729" y="289130"/>
                  <a:pt x="1013669" y="294243"/>
                </a:cubicBezTo>
                <a:cubicBezTo>
                  <a:pt x="999609" y="299355"/>
                  <a:pt x="983562" y="303732"/>
                  <a:pt x="965529" y="307375"/>
                </a:cubicBezTo>
                <a:cubicBezTo>
                  <a:pt x="947496" y="311017"/>
                  <a:pt x="933701" y="311196"/>
                  <a:pt x="924143" y="307913"/>
                </a:cubicBezTo>
                <a:cubicBezTo>
                  <a:pt x="914585" y="304629"/>
                  <a:pt x="897876" y="293526"/>
                  <a:pt x="874013" y="274604"/>
                </a:cubicBezTo>
                <a:cubicBezTo>
                  <a:pt x="850151" y="255682"/>
                  <a:pt x="827020" y="237380"/>
                  <a:pt x="804621" y="219699"/>
                </a:cubicBezTo>
                <a:cubicBezTo>
                  <a:pt x="800075" y="226654"/>
                  <a:pt x="792052" y="236337"/>
                  <a:pt x="780551" y="248748"/>
                </a:cubicBezTo>
                <a:cubicBezTo>
                  <a:pt x="769050" y="261160"/>
                  <a:pt x="757940" y="270861"/>
                  <a:pt x="747221" y="277852"/>
                </a:cubicBezTo>
                <a:cubicBezTo>
                  <a:pt x="736501" y="284843"/>
                  <a:pt x="724803" y="289722"/>
                  <a:pt x="712127" y="292490"/>
                </a:cubicBezTo>
                <a:cubicBezTo>
                  <a:pt x="699450" y="295257"/>
                  <a:pt x="700013" y="291393"/>
                  <a:pt x="713815" y="280896"/>
                </a:cubicBezTo>
                <a:cubicBezTo>
                  <a:pt x="727618" y="270399"/>
                  <a:pt x="742051" y="255840"/>
                  <a:pt x="757115" y="237219"/>
                </a:cubicBezTo>
                <a:cubicBezTo>
                  <a:pt x="772180" y="218598"/>
                  <a:pt x="781702" y="204910"/>
                  <a:pt x="785681" y="196156"/>
                </a:cubicBezTo>
                <a:cubicBezTo>
                  <a:pt x="787671" y="191778"/>
                  <a:pt x="789107" y="187936"/>
                  <a:pt x="789988" y="184629"/>
                </a:cubicBezTo>
                <a:lnTo>
                  <a:pt x="790581" y="179621"/>
                </a:lnTo>
                <a:lnTo>
                  <a:pt x="769505" y="185250"/>
                </a:lnTo>
                <a:cubicBezTo>
                  <a:pt x="759503" y="188426"/>
                  <a:pt x="749221" y="185038"/>
                  <a:pt x="738660" y="175086"/>
                </a:cubicBezTo>
                <a:cubicBezTo>
                  <a:pt x="728098" y="165134"/>
                  <a:pt x="726832" y="160614"/>
                  <a:pt x="734863" y="161524"/>
                </a:cubicBezTo>
                <a:cubicBezTo>
                  <a:pt x="742894" y="162435"/>
                  <a:pt x="750343" y="162460"/>
                  <a:pt x="757212" y="161599"/>
                </a:cubicBezTo>
                <a:cubicBezTo>
                  <a:pt x="764081" y="160739"/>
                  <a:pt x="777238" y="158728"/>
                  <a:pt x="796684" y="155566"/>
                </a:cubicBezTo>
                <a:cubicBezTo>
                  <a:pt x="816129" y="152404"/>
                  <a:pt x="839350" y="147671"/>
                  <a:pt x="866345" y="141369"/>
                </a:cubicBezTo>
                <a:cubicBezTo>
                  <a:pt x="893340" y="135066"/>
                  <a:pt x="914238" y="130098"/>
                  <a:pt x="929037" y="126462"/>
                </a:cubicBezTo>
                <a:cubicBezTo>
                  <a:pt x="932736" y="125553"/>
                  <a:pt x="936239" y="125081"/>
                  <a:pt x="939545" y="125045"/>
                </a:cubicBezTo>
                <a:close/>
                <a:moveTo>
                  <a:pt x="2627748" y="121784"/>
                </a:moveTo>
                <a:cubicBezTo>
                  <a:pt x="2638223" y="123203"/>
                  <a:pt x="2646788" y="125821"/>
                  <a:pt x="2653442" y="129635"/>
                </a:cubicBezTo>
                <a:cubicBezTo>
                  <a:pt x="2661946" y="133134"/>
                  <a:pt x="2664616" y="137960"/>
                  <a:pt x="2661454" y="144112"/>
                </a:cubicBezTo>
                <a:cubicBezTo>
                  <a:pt x="2658292" y="150263"/>
                  <a:pt x="2657160" y="175273"/>
                  <a:pt x="2658056" y="219139"/>
                </a:cubicBezTo>
                <a:cubicBezTo>
                  <a:pt x="2658952" y="263006"/>
                  <a:pt x="2657407" y="292737"/>
                  <a:pt x="2653420" y="308332"/>
                </a:cubicBezTo>
                <a:cubicBezTo>
                  <a:pt x="2649434" y="323927"/>
                  <a:pt x="2643565" y="325533"/>
                  <a:pt x="2635814" y="313150"/>
                </a:cubicBezTo>
                <a:cubicBezTo>
                  <a:pt x="2628063" y="300768"/>
                  <a:pt x="2624862" y="291045"/>
                  <a:pt x="2626210" y="283982"/>
                </a:cubicBezTo>
                <a:cubicBezTo>
                  <a:pt x="2627558" y="276920"/>
                  <a:pt x="2629132" y="262644"/>
                  <a:pt x="2630931" y="241155"/>
                </a:cubicBezTo>
                <a:cubicBezTo>
                  <a:pt x="2632731" y="219666"/>
                  <a:pt x="2632526" y="197941"/>
                  <a:pt x="2630318" y="175979"/>
                </a:cubicBezTo>
                <a:cubicBezTo>
                  <a:pt x="2628110" y="154017"/>
                  <a:pt x="2624510" y="139139"/>
                  <a:pt x="2619520" y="131345"/>
                </a:cubicBezTo>
                <a:cubicBezTo>
                  <a:pt x="2614530" y="123551"/>
                  <a:pt x="2617272" y="120364"/>
                  <a:pt x="2627748" y="121784"/>
                </a:cubicBezTo>
                <a:close/>
                <a:moveTo>
                  <a:pt x="7226383" y="121276"/>
                </a:moveTo>
                <a:cubicBezTo>
                  <a:pt x="7228744" y="121525"/>
                  <a:pt x="7228338" y="125914"/>
                  <a:pt x="7225165" y="134443"/>
                </a:cubicBezTo>
                <a:cubicBezTo>
                  <a:pt x="7218819" y="151500"/>
                  <a:pt x="7211145" y="169483"/>
                  <a:pt x="7202138" y="188390"/>
                </a:cubicBezTo>
                <a:cubicBezTo>
                  <a:pt x="7193133" y="207298"/>
                  <a:pt x="7187522" y="223094"/>
                  <a:pt x="7185307" y="235778"/>
                </a:cubicBezTo>
                <a:cubicBezTo>
                  <a:pt x="7183091" y="248462"/>
                  <a:pt x="7177326" y="250433"/>
                  <a:pt x="7168012" y="241693"/>
                </a:cubicBezTo>
                <a:cubicBezTo>
                  <a:pt x="7158699" y="232953"/>
                  <a:pt x="7152155" y="223363"/>
                  <a:pt x="7148384" y="212923"/>
                </a:cubicBezTo>
                <a:cubicBezTo>
                  <a:pt x="7144613" y="202483"/>
                  <a:pt x="7146559" y="196758"/>
                  <a:pt x="7154224" y="195747"/>
                </a:cubicBezTo>
                <a:cubicBezTo>
                  <a:pt x="7161889" y="194736"/>
                  <a:pt x="7170727" y="187200"/>
                  <a:pt x="7180735" y="173140"/>
                </a:cubicBezTo>
                <a:cubicBezTo>
                  <a:pt x="7190745" y="159079"/>
                  <a:pt x="7200833" y="145682"/>
                  <a:pt x="7211001" y="132948"/>
                </a:cubicBezTo>
                <a:cubicBezTo>
                  <a:pt x="7218895" y="124917"/>
                  <a:pt x="7224022" y="121026"/>
                  <a:pt x="7226383" y="121276"/>
                </a:cubicBezTo>
                <a:close/>
                <a:moveTo>
                  <a:pt x="3733605" y="120009"/>
                </a:moveTo>
                <a:cubicBezTo>
                  <a:pt x="3737165" y="120418"/>
                  <a:pt x="3740877" y="121841"/>
                  <a:pt x="3744742" y="124279"/>
                </a:cubicBezTo>
                <a:cubicBezTo>
                  <a:pt x="3752471" y="129155"/>
                  <a:pt x="3758971" y="134468"/>
                  <a:pt x="3764241" y="140218"/>
                </a:cubicBezTo>
                <a:cubicBezTo>
                  <a:pt x="3769511" y="145969"/>
                  <a:pt x="3768142" y="150260"/>
                  <a:pt x="3760133" y="153092"/>
                </a:cubicBezTo>
                <a:cubicBezTo>
                  <a:pt x="3752123" y="155924"/>
                  <a:pt x="3744642" y="159732"/>
                  <a:pt x="3737686" y="164514"/>
                </a:cubicBezTo>
                <a:cubicBezTo>
                  <a:pt x="3730731" y="169297"/>
                  <a:pt x="3725117" y="173064"/>
                  <a:pt x="3720844" y="175818"/>
                </a:cubicBezTo>
                <a:cubicBezTo>
                  <a:pt x="3724171" y="178184"/>
                  <a:pt x="3726845" y="181059"/>
                  <a:pt x="3728867" y="184443"/>
                </a:cubicBezTo>
                <a:cubicBezTo>
                  <a:pt x="3767141" y="180012"/>
                  <a:pt x="3793750" y="177331"/>
                  <a:pt x="3808692" y="176398"/>
                </a:cubicBezTo>
                <a:cubicBezTo>
                  <a:pt x="3823635" y="175466"/>
                  <a:pt x="3834551" y="180425"/>
                  <a:pt x="3841441" y="191273"/>
                </a:cubicBezTo>
                <a:cubicBezTo>
                  <a:pt x="3848332" y="202121"/>
                  <a:pt x="3844679" y="206868"/>
                  <a:pt x="3830482" y="205513"/>
                </a:cubicBezTo>
                <a:cubicBezTo>
                  <a:pt x="3816285" y="204158"/>
                  <a:pt x="3800823" y="203258"/>
                  <a:pt x="3784095" y="202813"/>
                </a:cubicBezTo>
                <a:cubicBezTo>
                  <a:pt x="3767367" y="202369"/>
                  <a:pt x="3750786" y="203258"/>
                  <a:pt x="3734352" y="205480"/>
                </a:cubicBezTo>
                <a:cubicBezTo>
                  <a:pt x="3737909" y="211044"/>
                  <a:pt x="3739913" y="227019"/>
                  <a:pt x="3740364" y="253405"/>
                </a:cubicBezTo>
                <a:cubicBezTo>
                  <a:pt x="3740816" y="279791"/>
                  <a:pt x="3733771" y="299441"/>
                  <a:pt x="3719230" y="312354"/>
                </a:cubicBezTo>
                <a:cubicBezTo>
                  <a:pt x="3704689" y="325268"/>
                  <a:pt x="3695555" y="327215"/>
                  <a:pt x="3691826" y="318194"/>
                </a:cubicBezTo>
                <a:cubicBezTo>
                  <a:pt x="3688098" y="309175"/>
                  <a:pt x="3681401" y="300377"/>
                  <a:pt x="3671736" y="291801"/>
                </a:cubicBezTo>
                <a:cubicBezTo>
                  <a:pt x="3662071" y="283226"/>
                  <a:pt x="3660253" y="279397"/>
                  <a:pt x="3666283" y="280315"/>
                </a:cubicBezTo>
                <a:cubicBezTo>
                  <a:pt x="3672313" y="281233"/>
                  <a:pt x="3680111" y="282132"/>
                  <a:pt x="3689675" y="283014"/>
                </a:cubicBezTo>
                <a:cubicBezTo>
                  <a:pt x="3699240" y="283896"/>
                  <a:pt x="3705224" y="280681"/>
                  <a:pt x="3707626" y="273367"/>
                </a:cubicBezTo>
                <a:cubicBezTo>
                  <a:pt x="3710028" y="266053"/>
                  <a:pt x="3711229" y="254890"/>
                  <a:pt x="3711229" y="239875"/>
                </a:cubicBezTo>
                <a:cubicBezTo>
                  <a:pt x="3711229" y="225091"/>
                  <a:pt x="3710311" y="214766"/>
                  <a:pt x="3708475" y="208901"/>
                </a:cubicBezTo>
                <a:cubicBezTo>
                  <a:pt x="3661812" y="216099"/>
                  <a:pt x="3631816" y="221050"/>
                  <a:pt x="3618487" y="223753"/>
                </a:cubicBezTo>
                <a:cubicBezTo>
                  <a:pt x="3605158" y="226457"/>
                  <a:pt x="3594113" y="225166"/>
                  <a:pt x="3585350" y="219882"/>
                </a:cubicBezTo>
                <a:cubicBezTo>
                  <a:pt x="3576589" y="214597"/>
                  <a:pt x="3572853" y="210299"/>
                  <a:pt x="3574144" y="206986"/>
                </a:cubicBezTo>
                <a:cubicBezTo>
                  <a:pt x="3575434" y="203674"/>
                  <a:pt x="3582016" y="202017"/>
                  <a:pt x="3593890" y="202017"/>
                </a:cubicBezTo>
                <a:cubicBezTo>
                  <a:pt x="3603685" y="202017"/>
                  <a:pt x="3617971" y="200899"/>
                  <a:pt x="3636749" y="198662"/>
                </a:cubicBezTo>
                <a:cubicBezTo>
                  <a:pt x="3655528" y="196425"/>
                  <a:pt x="3678110" y="193714"/>
                  <a:pt x="3704496" y="190531"/>
                </a:cubicBezTo>
                <a:cubicBezTo>
                  <a:pt x="3701341" y="185526"/>
                  <a:pt x="3697176" y="179661"/>
                  <a:pt x="3691998" y="172935"/>
                </a:cubicBezTo>
                <a:cubicBezTo>
                  <a:pt x="3686822" y="166210"/>
                  <a:pt x="3692716" y="164647"/>
                  <a:pt x="3709680" y="168246"/>
                </a:cubicBezTo>
                <a:cubicBezTo>
                  <a:pt x="3710067" y="168447"/>
                  <a:pt x="3711577" y="166124"/>
                  <a:pt x="3714208" y="161277"/>
                </a:cubicBezTo>
                <a:cubicBezTo>
                  <a:pt x="3716840" y="156430"/>
                  <a:pt x="3719478" y="152303"/>
                  <a:pt x="3722124" y="148898"/>
                </a:cubicBezTo>
                <a:cubicBezTo>
                  <a:pt x="3724769" y="145492"/>
                  <a:pt x="3725272" y="143169"/>
                  <a:pt x="3723629" y="141928"/>
                </a:cubicBezTo>
                <a:cubicBezTo>
                  <a:pt x="3721988" y="140688"/>
                  <a:pt x="3713115" y="142541"/>
                  <a:pt x="3697010" y="147489"/>
                </a:cubicBezTo>
                <a:cubicBezTo>
                  <a:pt x="3680907" y="152436"/>
                  <a:pt x="3669911" y="155810"/>
                  <a:pt x="3664024" y="157609"/>
                </a:cubicBezTo>
                <a:cubicBezTo>
                  <a:pt x="3658138" y="159409"/>
                  <a:pt x="3650814" y="156236"/>
                  <a:pt x="3642051" y="148091"/>
                </a:cubicBezTo>
                <a:cubicBezTo>
                  <a:pt x="3633290" y="139946"/>
                  <a:pt x="3635233" y="135873"/>
                  <a:pt x="3647881" y="135873"/>
                </a:cubicBezTo>
                <a:cubicBezTo>
                  <a:pt x="3658478" y="135873"/>
                  <a:pt x="3672084" y="134342"/>
                  <a:pt x="3688697" y="131281"/>
                </a:cubicBezTo>
                <a:cubicBezTo>
                  <a:pt x="3705310" y="128219"/>
                  <a:pt x="3716872" y="125068"/>
                  <a:pt x="3723382" y="121827"/>
                </a:cubicBezTo>
                <a:cubicBezTo>
                  <a:pt x="3726637" y="120206"/>
                  <a:pt x="3730045" y="119601"/>
                  <a:pt x="3733605" y="120009"/>
                </a:cubicBezTo>
                <a:close/>
                <a:moveTo>
                  <a:pt x="6559242" y="119067"/>
                </a:moveTo>
                <a:cubicBezTo>
                  <a:pt x="6566489" y="118720"/>
                  <a:pt x="6573025" y="121483"/>
                  <a:pt x="6578849" y="127355"/>
                </a:cubicBezTo>
                <a:cubicBezTo>
                  <a:pt x="6586615" y="135185"/>
                  <a:pt x="6581797" y="140157"/>
                  <a:pt x="6564395" y="142272"/>
                </a:cubicBezTo>
                <a:cubicBezTo>
                  <a:pt x="6546993" y="144388"/>
                  <a:pt x="6527795" y="147058"/>
                  <a:pt x="6506801" y="150285"/>
                </a:cubicBezTo>
                <a:cubicBezTo>
                  <a:pt x="6518503" y="154917"/>
                  <a:pt x="6521951" y="160201"/>
                  <a:pt x="6517147" y="166138"/>
                </a:cubicBezTo>
                <a:cubicBezTo>
                  <a:pt x="6512343" y="172075"/>
                  <a:pt x="6505370" y="181109"/>
                  <a:pt x="6496228" y="193241"/>
                </a:cubicBezTo>
                <a:cubicBezTo>
                  <a:pt x="6487087" y="205373"/>
                  <a:pt x="6485871" y="210198"/>
                  <a:pt x="6492583" y="207718"/>
                </a:cubicBezTo>
                <a:cubicBezTo>
                  <a:pt x="6499294" y="205237"/>
                  <a:pt x="6513433" y="200698"/>
                  <a:pt x="6535001" y="194101"/>
                </a:cubicBezTo>
                <a:cubicBezTo>
                  <a:pt x="6531573" y="189713"/>
                  <a:pt x="6528917" y="184081"/>
                  <a:pt x="6527031" y="177205"/>
                </a:cubicBezTo>
                <a:cubicBezTo>
                  <a:pt x="6525145" y="170329"/>
                  <a:pt x="6529927" y="170006"/>
                  <a:pt x="6541379" y="176237"/>
                </a:cubicBezTo>
                <a:cubicBezTo>
                  <a:pt x="6552829" y="182468"/>
                  <a:pt x="6561627" y="189663"/>
                  <a:pt x="6567771" y="197823"/>
                </a:cubicBezTo>
                <a:cubicBezTo>
                  <a:pt x="6573916" y="205982"/>
                  <a:pt x="6575193" y="214368"/>
                  <a:pt x="6571601" y="222979"/>
                </a:cubicBezTo>
                <a:cubicBezTo>
                  <a:pt x="6568008" y="231590"/>
                  <a:pt x="6563362" y="233347"/>
                  <a:pt x="6557661" y="228249"/>
                </a:cubicBezTo>
                <a:cubicBezTo>
                  <a:pt x="6551961" y="223151"/>
                  <a:pt x="6546531" y="215805"/>
                  <a:pt x="6541368" y="206212"/>
                </a:cubicBezTo>
                <a:cubicBezTo>
                  <a:pt x="6528103" y="212421"/>
                  <a:pt x="6514257" y="219240"/>
                  <a:pt x="6499831" y="226668"/>
                </a:cubicBezTo>
                <a:cubicBezTo>
                  <a:pt x="6485405" y="234096"/>
                  <a:pt x="6474553" y="240643"/>
                  <a:pt x="6467275" y="246307"/>
                </a:cubicBezTo>
                <a:cubicBezTo>
                  <a:pt x="6459997" y="251971"/>
                  <a:pt x="6454391" y="249716"/>
                  <a:pt x="6450455" y="239542"/>
                </a:cubicBezTo>
                <a:cubicBezTo>
                  <a:pt x="6446518" y="229368"/>
                  <a:pt x="6447167" y="222549"/>
                  <a:pt x="6452401" y="219086"/>
                </a:cubicBezTo>
                <a:cubicBezTo>
                  <a:pt x="6457635" y="215623"/>
                  <a:pt x="6462633" y="210865"/>
                  <a:pt x="6467394" y="204814"/>
                </a:cubicBezTo>
                <a:cubicBezTo>
                  <a:pt x="6472154" y="198762"/>
                  <a:pt x="6477187" y="189667"/>
                  <a:pt x="6482494" y="177528"/>
                </a:cubicBezTo>
                <a:cubicBezTo>
                  <a:pt x="6487799" y="165389"/>
                  <a:pt x="6489721" y="157849"/>
                  <a:pt x="6488259" y="154910"/>
                </a:cubicBezTo>
                <a:cubicBezTo>
                  <a:pt x="6479081" y="157462"/>
                  <a:pt x="6470967" y="159448"/>
                  <a:pt x="6463919" y="160868"/>
                </a:cubicBezTo>
                <a:cubicBezTo>
                  <a:pt x="6456871" y="162288"/>
                  <a:pt x="6450106" y="163223"/>
                  <a:pt x="6443625" y="163675"/>
                </a:cubicBezTo>
                <a:cubicBezTo>
                  <a:pt x="6437143" y="164127"/>
                  <a:pt x="6430277" y="161098"/>
                  <a:pt x="6423029" y="154587"/>
                </a:cubicBezTo>
                <a:cubicBezTo>
                  <a:pt x="6415779" y="148077"/>
                  <a:pt x="6418085" y="144244"/>
                  <a:pt x="6429945" y="143090"/>
                </a:cubicBezTo>
                <a:cubicBezTo>
                  <a:pt x="6441803" y="141935"/>
                  <a:pt x="6456291" y="140010"/>
                  <a:pt x="6473406" y="137314"/>
                </a:cubicBezTo>
                <a:cubicBezTo>
                  <a:pt x="6490521" y="134618"/>
                  <a:pt x="6505284" y="131940"/>
                  <a:pt x="6517695" y="129280"/>
                </a:cubicBezTo>
                <a:cubicBezTo>
                  <a:pt x="6530107" y="126620"/>
                  <a:pt x="6541461" y="123677"/>
                  <a:pt x="6551757" y="120450"/>
                </a:cubicBezTo>
                <a:cubicBezTo>
                  <a:pt x="6554331" y="119644"/>
                  <a:pt x="6556827" y="119182"/>
                  <a:pt x="6559242" y="119067"/>
                </a:cubicBezTo>
                <a:close/>
                <a:moveTo>
                  <a:pt x="2972539" y="114847"/>
                </a:moveTo>
                <a:cubicBezTo>
                  <a:pt x="2974119" y="114133"/>
                  <a:pt x="2976154" y="114965"/>
                  <a:pt x="2978646" y="117342"/>
                </a:cubicBezTo>
                <a:cubicBezTo>
                  <a:pt x="2983629" y="122096"/>
                  <a:pt x="2986586" y="129653"/>
                  <a:pt x="2987519" y="140014"/>
                </a:cubicBezTo>
                <a:cubicBezTo>
                  <a:pt x="2988451" y="150375"/>
                  <a:pt x="2986056" y="162198"/>
                  <a:pt x="2980334" y="175484"/>
                </a:cubicBezTo>
                <a:cubicBezTo>
                  <a:pt x="2974612" y="188771"/>
                  <a:pt x="2968962" y="190491"/>
                  <a:pt x="2963384" y="180647"/>
                </a:cubicBezTo>
                <a:cubicBezTo>
                  <a:pt x="2957805" y="170802"/>
                  <a:pt x="2955920" y="163958"/>
                  <a:pt x="2957727" y="160115"/>
                </a:cubicBezTo>
                <a:cubicBezTo>
                  <a:pt x="2959533" y="156272"/>
                  <a:pt x="2961333" y="150880"/>
                  <a:pt x="2963126" y="143939"/>
                </a:cubicBezTo>
                <a:cubicBezTo>
                  <a:pt x="2965822" y="136669"/>
                  <a:pt x="2967836" y="129230"/>
                  <a:pt x="2969170" y="121622"/>
                </a:cubicBezTo>
                <a:cubicBezTo>
                  <a:pt x="2969837" y="117819"/>
                  <a:pt x="2970960" y="115560"/>
                  <a:pt x="2972539" y="114847"/>
                </a:cubicBezTo>
                <a:close/>
                <a:moveTo>
                  <a:pt x="5414242" y="109878"/>
                </a:moveTo>
                <a:cubicBezTo>
                  <a:pt x="5418365" y="109749"/>
                  <a:pt x="5423416" y="110857"/>
                  <a:pt x="5429396" y="113201"/>
                </a:cubicBezTo>
                <a:cubicBezTo>
                  <a:pt x="5443664" y="120041"/>
                  <a:pt x="5447389" y="126785"/>
                  <a:pt x="5440570" y="133432"/>
                </a:cubicBezTo>
                <a:cubicBezTo>
                  <a:pt x="5433751" y="140078"/>
                  <a:pt x="5429686" y="150643"/>
                  <a:pt x="5428374" y="165127"/>
                </a:cubicBezTo>
                <a:cubicBezTo>
                  <a:pt x="5427062" y="179611"/>
                  <a:pt x="5425539" y="199995"/>
                  <a:pt x="5423803" y="226281"/>
                </a:cubicBezTo>
                <a:cubicBezTo>
                  <a:pt x="5449917" y="211912"/>
                  <a:pt x="5464293" y="204728"/>
                  <a:pt x="5466931" y="204728"/>
                </a:cubicBezTo>
                <a:cubicBezTo>
                  <a:pt x="5472381" y="204728"/>
                  <a:pt x="5466419" y="213256"/>
                  <a:pt x="5449045" y="230314"/>
                </a:cubicBezTo>
                <a:cubicBezTo>
                  <a:pt x="5431673" y="247372"/>
                  <a:pt x="5419508" y="261565"/>
                  <a:pt x="5412553" y="272894"/>
                </a:cubicBezTo>
                <a:cubicBezTo>
                  <a:pt x="5405599" y="284223"/>
                  <a:pt x="5398511" y="283796"/>
                  <a:pt x="5391290" y="271614"/>
                </a:cubicBezTo>
                <a:cubicBezTo>
                  <a:pt x="5384070" y="259432"/>
                  <a:pt x="5382729" y="250727"/>
                  <a:pt x="5387268" y="245500"/>
                </a:cubicBezTo>
                <a:cubicBezTo>
                  <a:pt x="5391806" y="240273"/>
                  <a:pt x="5395183" y="233017"/>
                  <a:pt x="5397399" y="223732"/>
                </a:cubicBezTo>
                <a:cubicBezTo>
                  <a:pt x="5399615" y="214447"/>
                  <a:pt x="5401171" y="201978"/>
                  <a:pt x="5402067" y="186326"/>
                </a:cubicBezTo>
                <a:cubicBezTo>
                  <a:pt x="5402963" y="170673"/>
                  <a:pt x="5403634" y="158599"/>
                  <a:pt x="5404078" y="150102"/>
                </a:cubicBezTo>
                <a:cubicBezTo>
                  <a:pt x="5404523" y="141606"/>
                  <a:pt x="5402437" y="138831"/>
                  <a:pt x="5397819" y="141778"/>
                </a:cubicBezTo>
                <a:cubicBezTo>
                  <a:pt x="5393201" y="144725"/>
                  <a:pt x="5387135" y="148102"/>
                  <a:pt x="5379621" y="151909"/>
                </a:cubicBezTo>
                <a:cubicBezTo>
                  <a:pt x="5372107" y="155716"/>
                  <a:pt x="5363617" y="154490"/>
                  <a:pt x="5354153" y="148231"/>
                </a:cubicBezTo>
                <a:cubicBezTo>
                  <a:pt x="5344688" y="141971"/>
                  <a:pt x="5344677" y="137927"/>
                  <a:pt x="5354120" y="136099"/>
                </a:cubicBezTo>
                <a:cubicBezTo>
                  <a:pt x="5363563" y="134271"/>
                  <a:pt x="5373214" y="131428"/>
                  <a:pt x="5383073" y="127570"/>
                </a:cubicBezTo>
                <a:cubicBezTo>
                  <a:pt x="5392932" y="123713"/>
                  <a:pt x="5400127" y="119181"/>
                  <a:pt x="5404659" y="113976"/>
                </a:cubicBezTo>
                <a:cubicBezTo>
                  <a:pt x="5406925" y="111373"/>
                  <a:pt x="5410119" y="110007"/>
                  <a:pt x="5414242" y="109878"/>
                </a:cubicBezTo>
                <a:close/>
                <a:moveTo>
                  <a:pt x="4180134" y="108275"/>
                </a:moveTo>
                <a:cubicBezTo>
                  <a:pt x="4184669" y="109186"/>
                  <a:pt x="4189012" y="111251"/>
                  <a:pt x="4193164" y="114470"/>
                </a:cubicBezTo>
                <a:cubicBezTo>
                  <a:pt x="4201467" y="120909"/>
                  <a:pt x="4201492" y="125648"/>
                  <a:pt x="4193239" y="128689"/>
                </a:cubicBezTo>
                <a:cubicBezTo>
                  <a:pt x="4184986" y="131729"/>
                  <a:pt x="4174489" y="134159"/>
                  <a:pt x="4161748" y="135981"/>
                </a:cubicBezTo>
                <a:cubicBezTo>
                  <a:pt x="4149006" y="137802"/>
                  <a:pt x="4132953" y="140064"/>
                  <a:pt x="4113586" y="142767"/>
                </a:cubicBezTo>
                <a:cubicBezTo>
                  <a:pt x="4094220" y="145470"/>
                  <a:pt x="4078557" y="147524"/>
                  <a:pt x="4066597" y="148930"/>
                </a:cubicBezTo>
                <a:cubicBezTo>
                  <a:pt x="4069293" y="156588"/>
                  <a:pt x="4069967" y="163370"/>
                  <a:pt x="4068619" y="169279"/>
                </a:cubicBezTo>
                <a:cubicBezTo>
                  <a:pt x="4067271" y="175187"/>
                  <a:pt x="4066597" y="195987"/>
                  <a:pt x="4066597" y="231680"/>
                </a:cubicBezTo>
                <a:cubicBezTo>
                  <a:pt x="4073537" y="228081"/>
                  <a:pt x="4080446" y="227589"/>
                  <a:pt x="4087322" y="230207"/>
                </a:cubicBezTo>
                <a:cubicBezTo>
                  <a:pt x="4094198" y="232824"/>
                  <a:pt x="4087290" y="240062"/>
                  <a:pt x="4066597" y="251921"/>
                </a:cubicBezTo>
                <a:cubicBezTo>
                  <a:pt x="4066597" y="267151"/>
                  <a:pt x="4066815" y="279186"/>
                  <a:pt x="4067253" y="288026"/>
                </a:cubicBezTo>
                <a:cubicBezTo>
                  <a:pt x="4067690" y="296867"/>
                  <a:pt x="4065363" y="307260"/>
                  <a:pt x="4060273" y="319205"/>
                </a:cubicBezTo>
                <a:cubicBezTo>
                  <a:pt x="4055182" y="331151"/>
                  <a:pt x="4050439" y="330878"/>
                  <a:pt x="4046044" y="318388"/>
                </a:cubicBezTo>
                <a:cubicBezTo>
                  <a:pt x="4041648" y="305898"/>
                  <a:pt x="4039899" y="295931"/>
                  <a:pt x="4040795" y="288489"/>
                </a:cubicBezTo>
                <a:cubicBezTo>
                  <a:pt x="4041691" y="281046"/>
                  <a:pt x="4042139" y="271618"/>
                  <a:pt x="4042139" y="260203"/>
                </a:cubicBezTo>
                <a:cubicBezTo>
                  <a:pt x="4027527" y="267373"/>
                  <a:pt x="4015169" y="272711"/>
                  <a:pt x="4005066" y="276217"/>
                </a:cubicBezTo>
                <a:cubicBezTo>
                  <a:pt x="3994964" y="279723"/>
                  <a:pt x="3986510" y="283552"/>
                  <a:pt x="3979706" y="287704"/>
                </a:cubicBezTo>
                <a:cubicBezTo>
                  <a:pt x="3972901" y="291855"/>
                  <a:pt x="3967216" y="292895"/>
                  <a:pt x="3962648" y="290823"/>
                </a:cubicBezTo>
                <a:cubicBezTo>
                  <a:pt x="3958081" y="288750"/>
                  <a:pt x="3953316" y="283850"/>
                  <a:pt x="3948355" y="276120"/>
                </a:cubicBezTo>
                <a:cubicBezTo>
                  <a:pt x="3943393" y="268391"/>
                  <a:pt x="3945723" y="264247"/>
                  <a:pt x="3955345" y="263687"/>
                </a:cubicBezTo>
                <a:cubicBezTo>
                  <a:pt x="3964968" y="263128"/>
                  <a:pt x="3975450" y="261336"/>
                  <a:pt x="3986793" y="258310"/>
                </a:cubicBezTo>
                <a:cubicBezTo>
                  <a:pt x="3986793" y="243482"/>
                  <a:pt x="3986130" y="224990"/>
                  <a:pt x="3984804" y="202835"/>
                </a:cubicBezTo>
                <a:cubicBezTo>
                  <a:pt x="3983477" y="180679"/>
                  <a:pt x="3981609" y="167407"/>
                  <a:pt x="3979200" y="163019"/>
                </a:cubicBezTo>
                <a:cubicBezTo>
                  <a:pt x="3972231" y="163894"/>
                  <a:pt x="3966914" y="164787"/>
                  <a:pt x="3963250" y="165697"/>
                </a:cubicBezTo>
                <a:cubicBezTo>
                  <a:pt x="3959586" y="166608"/>
                  <a:pt x="3953596" y="163442"/>
                  <a:pt x="3945279" y="156200"/>
                </a:cubicBezTo>
                <a:cubicBezTo>
                  <a:pt x="3936961" y="148959"/>
                  <a:pt x="3935534" y="145338"/>
                  <a:pt x="3940998" y="145338"/>
                </a:cubicBezTo>
                <a:cubicBezTo>
                  <a:pt x="3944511" y="145338"/>
                  <a:pt x="3952140" y="144685"/>
                  <a:pt x="3963885" y="143380"/>
                </a:cubicBezTo>
                <a:cubicBezTo>
                  <a:pt x="3975630" y="142075"/>
                  <a:pt x="3994276" y="139598"/>
                  <a:pt x="4019823" y="135948"/>
                </a:cubicBezTo>
                <a:cubicBezTo>
                  <a:pt x="4045370" y="132299"/>
                  <a:pt x="4073652" y="127595"/>
                  <a:pt x="4104670" y="121838"/>
                </a:cubicBezTo>
                <a:cubicBezTo>
                  <a:pt x="4135688" y="116080"/>
                  <a:pt x="4156116" y="111803"/>
                  <a:pt x="4165953" y="109007"/>
                </a:cubicBezTo>
                <a:cubicBezTo>
                  <a:pt x="4170872" y="107609"/>
                  <a:pt x="4175599" y="107365"/>
                  <a:pt x="4180134" y="108275"/>
                </a:cubicBezTo>
                <a:close/>
                <a:moveTo>
                  <a:pt x="4476780" y="108103"/>
                </a:moveTo>
                <a:cubicBezTo>
                  <a:pt x="4480112" y="108014"/>
                  <a:pt x="4483431" y="108569"/>
                  <a:pt x="4486736" y="109770"/>
                </a:cubicBezTo>
                <a:cubicBezTo>
                  <a:pt x="4493347" y="112172"/>
                  <a:pt x="4500137" y="115908"/>
                  <a:pt x="4507107" y="120977"/>
                </a:cubicBezTo>
                <a:cubicBezTo>
                  <a:pt x="4514076" y="126046"/>
                  <a:pt x="4513513" y="131234"/>
                  <a:pt x="4505418" y="136540"/>
                </a:cubicBezTo>
                <a:cubicBezTo>
                  <a:pt x="4497323" y="141846"/>
                  <a:pt x="4491024" y="147152"/>
                  <a:pt x="4486521" y="152458"/>
                </a:cubicBezTo>
                <a:cubicBezTo>
                  <a:pt x="4492816" y="162195"/>
                  <a:pt x="4491440" y="167063"/>
                  <a:pt x="4482391" y="167063"/>
                </a:cubicBezTo>
                <a:lnTo>
                  <a:pt x="4480548" y="167207"/>
                </a:lnTo>
                <a:lnTo>
                  <a:pt x="4490541" y="171459"/>
                </a:lnTo>
                <a:cubicBezTo>
                  <a:pt x="4494042" y="173544"/>
                  <a:pt x="4497162" y="176062"/>
                  <a:pt x="4499901" y="179012"/>
                </a:cubicBezTo>
                <a:cubicBezTo>
                  <a:pt x="4505378" y="184913"/>
                  <a:pt x="4503711" y="189498"/>
                  <a:pt x="4494899" y="192768"/>
                </a:cubicBezTo>
                <a:cubicBezTo>
                  <a:pt x="4486088" y="196037"/>
                  <a:pt x="4476096" y="199565"/>
                  <a:pt x="4464925" y="203351"/>
                </a:cubicBezTo>
                <a:cubicBezTo>
                  <a:pt x="4482606" y="202491"/>
                  <a:pt x="4497051" y="201612"/>
                  <a:pt x="4508257" y="200716"/>
                </a:cubicBezTo>
                <a:cubicBezTo>
                  <a:pt x="4519464" y="199820"/>
                  <a:pt x="4532629" y="198235"/>
                  <a:pt x="4547750" y="195962"/>
                </a:cubicBezTo>
                <a:cubicBezTo>
                  <a:pt x="4562872" y="193689"/>
                  <a:pt x="4574445" y="196414"/>
                  <a:pt x="4582468" y="204136"/>
                </a:cubicBezTo>
                <a:cubicBezTo>
                  <a:pt x="4590491" y="211858"/>
                  <a:pt x="4592969" y="217734"/>
                  <a:pt x="4589900" y="221764"/>
                </a:cubicBezTo>
                <a:cubicBezTo>
                  <a:pt x="4586831" y="225793"/>
                  <a:pt x="4578417" y="226908"/>
                  <a:pt x="4564657" y="225109"/>
                </a:cubicBezTo>
                <a:cubicBezTo>
                  <a:pt x="4550898" y="223309"/>
                  <a:pt x="4535801" y="222631"/>
                  <a:pt x="4519367" y="223076"/>
                </a:cubicBezTo>
                <a:cubicBezTo>
                  <a:pt x="4502934" y="223520"/>
                  <a:pt x="4480204" y="224635"/>
                  <a:pt x="4451180" y="226421"/>
                </a:cubicBezTo>
                <a:cubicBezTo>
                  <a:pt x="4422155" y="228206"/>
                  <a:pt x="4393425" y="230906"/>
                  <a:pt x="4364988" y="234519"/>
                </a:cubicBezTo>
                <a:cubicBezTo>
                  <a:pt x="4336551" y="238133"/>
                  <a:pt x="4317776" y="240840"/>
                  <a:pt x="4308663" y="242640"/>
                </a:cubicBezTo>
                <a:cubicBezTo>
                  <a:pt x="4299550" y="244439"/>
                  <a:pt x="4290892" y="241270"/>
                  <a:pt x="4282689" y="233132"/>
                </a:cubicBezTo>
                <a:cubicBezTo>
                  <a:pt x="4274487" y="224994"/>
                  <a:pt x="4274014" y="220925"/>
                  <a:pt x="4281270" y="220925"/>
                </a:cubicBezTo>
                <a:cubicBezTo>
                  <a:pt x="4286719" y="220925"/>
                  <a:pt x="4291763" y="220713"/>
                  <a:pt x="4296402" y="220290"/>
                </a:cubicBezTo>
                <a:cubicBezTo>
                  <a:pt x="4301041" y="219867"/>
                  <a:pt x="4311456" y="219204"/>
                  <a:pt x="4327646" y="218301"/>
                </a:cubicBezTo>
                <a:cubicBezTo>
                  <a:pt x="4343836" y="217397"/>
                  <a:pt x="4363446" y="215425"/>
                  <a:pt x="4386477" y="212385"/>
                </a:cubicBezTo>
                <a:cubicBezTo>
                  <a:pt x="4378833" y="205301"/>
                  <a:pt x="4372871" y="196848"/>
                  <a:pt x="4368591" y="187025"/>
                </a:cubicBezTo>
                <a:cubicBezTo>
                  <a:pt x="4365380" y="179657"/>
                  <a:pt x="4367012" y="176285"/>
                  <a:pt x="4373485" y="176907"/>
                </a:cubicBezTo>
                <a:lnTo>
                  <a:pt x="4378686" y="178164"/>
                </a:lnTo>
                <a:lnTo>
                  <a:pt x="4372452" y="168851"/>
                </a:lnTo>
                <a:cubicBezTo>
                  <a:pt x="4370384" y="165089"/>
                  <a:pt x="4368458" y="160868"/>
                  <a:pt x="4366677" y="156190"/>
                </a:cubicBezTo>
                <a:cubicBezTo>
                  <a:pt x="4363113" y="146833"/>
                  <a:pt x="4359223" y="138634"/>
                  <a:pt x="4355007" y="131593"/>
                </a:cubicBezTo>
                <a:cubicBezTo>
                  <a:pt x="4350791" y="124551"/>
                  <a:pt x="4352304" y="121031"/>
                  <a:pt x="4359546" y="121031"/>
                </a:cubicBezTo>
                <a:cubicBezTo>
                  <a:pt x="4365440" y="121031"/>
                  <a:pt x="4370584" y="121475"/>
                  <a:pt x="4374979" y="122365"/>
                </a:cubicBezTo>
                <a:cubicBezTo>
                  <a:pt x="4379375" y="123254"/>
                  <a:pt x="4388370" y="123035"/>
                  <a:pt x="4401964" y="121709"/>
                </a:cubicBezTo>
                <a:cubicBezTo>
                  <a:pt x="4415559" y="120382"/>
                  <a:pt x="4428074" y="118840"/>
                  <a:pt x="4439510" y="117084"/>
                </a:cubicBezTo>
                <a:cubicBezTo>
                  <a:pt x="4450947" y="115327"/>
                  <a:pt x="4460024" y="113069"/>
                  <a:pt x="4466742" y="110308"/>
                </a:cubicBezTo>
                <a:cubicBezTo>
                  <a:pt x="4470102" y="108928"/>
                  <a:pt x="4473447" y="108193"/>
                  <a:pt x="4476780" y="108103"/>
                </a:cubicBezTo>
                <a:close/>
                <a:moveTo>
                  <a:pt x="6097379" y="106966"/>
                </a:moveTo>
                <a:cubicBezTo>
                  <a:pt x="6100566" y="106753"/>
                  <a:pt x="6104845" y="107257"/>
                  <a:pt x="6110215" y="108480"/>
                </a:cubicBezTo>
                <a:cubicBezTo>
                  <a:pt x="6120955" y="110925"/>
                  <a:pt x="6128079" y="115187"/>
                  <a:pt x="6131585" y="121268"/>
                </a:cubicBezTo>
                <a:cubicBezTo>
                  <a:pt x="6135091" y="127348"/>
                  <a:pt x="6135655" y="134475"/>
                  <a:pt x="6133274" y="142649"/>
                </a:cubicBezTo>
                <a:cubicBezTo>
                  <a:pt x="6130893" y="150823"/>
                  <a:pt x="6124935" y="152422"/>
                  <a:pt x="6115399" y="147446"/>
                </a:cubicBezTo>
                <a:cubicBezTo>
                  <a:pt x="6108788" y="142728"/>
                  <a:pt x="6102582" y="136092"/>
                  <a:pt x="6096781" y="127538"/>
                </a:cubicBezTo>
                <a:cubicBezTo>
                  <a:pt x="6090981" y="118984"/>
                  <a:pt x="6089085" y="113058"/>
                  <a:pt x="6091093" y="109760"/>
                </a:cubicBezTo>
                <a:cubicBezTo>
                  <a:pt x="6092096" y="108110"/>
                  <a:pt x="6094191" y="107179"/>
                  <a:pt x="6097379" y="106966"/>
                </a:cubicBezTo>
                <a:close/>
                <a:moveTo>
                  <a:pt x="6816636" y="105716"/>
                </a:moveTo>
                <a:cubicBezTo>
                  <a:pt x="6819545" y="103389"/>
                  <a:pt x="6822423" y="109082"/>
                  <a:pt x="6825267" y="122795"/>
                </a:cubicBezTo>
                <a:cubicBezTo>
                  <a:pt x="6829061" y="141079"/>
                  <a:pt x="6825453" y="159101"/>
                  <a:pt x="6814447" y="176861"/>
                </a:cubicBezTo>
                <a:cubicBezTo>
                  <a:pt x="6803441" y="194621"/>
                  <a:pt x="6796443" y="196930"/>
                  <a:pt x="6793453" y="183787"/>
                </a:cubicBezTo>
                <a:cubicBezTo>
                  <a:pt x="6790463" y="170644"/>
                  <a:pt x="6790341" y="161513"/>
                  <a:pt x="6793087" y="156394"/>
                </a:cubicBezTo>
                <a:cubicBezTo>
                  <a:pt x="6795834" y="151274"/>
                  <a:pt x="6799007" y="145108"/>
                  <a:pt x="6802605" y="137895"/>
                </a:cubicBezTo>
                <a:cubicBezTo>
                  <a:pt x="6806105" y="130008"/>
                  <a:pt x="6809809" y="120948"/>
                  <a:pt x="6813716" y="110717"/>
                </a:cubicBezTo>
                <a:cubicBezTo>
                  <a:pt x="6814693" y="108159"/>
                  <a:pt x="6815667" y="106492"/>
                  <a:pt x="6816636" y="105716"/>
                </a:cubicBezTo>
                <a:close/>
                <a:moveTo>
                  <a:pt x="1996091" y="86077"/>
                </a:moveTo>
                <a:cubicBezTo>
                  <a:pt x="1991229" y="86980"/>
                  <a:pt x="1978725" y="89819"/>
                  <a:pt x="1958577" y="94595"/>
                </a:cubicBezTo>
                <a:cubicBezTo>
                  <a:pt x="1972974" y="102052"/>
                  <a:pt x="1978104" y="109268"/>
                  <a:pt x="1973967" y="116245"/>
                </a:cubicBezTo>
                <a:cubicBezTo>
                  <a:pt x="1969830" y="123221"/>
                  <a:pt x="1966643" y="131173"/>
                  <a:pt x="1964406" y="140100"/>
                </a:cubicBezTo>
                <a:cubicBezTo>
                  <a:pt x="1962169" y="149027"/>
                  <a:pt x="1957974" y="160244"/>
                  <a:pt x="1951823" y="173753"/>
                </a:cubicBezTo>
                <a:cubicBezTo>
                  <a:pt x="1959136" y="175990"/>
                  <a:pt x="1966299" y="181547"/>
                  <a:pt x="1973311" y="190423"/>
                </a:cubicBezTo>
                <a:cubicBezTo>
                  <a:pt x="1980324" y="199300"/>
                  <a:pt x="1986210" y="207208"/>
                  <a:pt x="1990971" y="214149"/>
                </a:cubicBezTo>
                <a:cubicBezTo>
                  <a:pt x="1995374" y="203021"/>
                  <a:pt x="1998020" y="192499"/>
                  <a:pt x="1998909" y="182583"/>
                </a:cubicBezTo>
                <a:cubicBezTo>
                  <a:pt x="1999798" y="172666"/>
                  <a:pt x="1998984" y="166834"/>
                  <a:pt x="1996467" y="165084"/>
                </a:cubicBezTo>
                <a:cubicBezTo>
                  <a:pt x="1993950" y="163335"/>
                  <a:pt x="1989903" y="161058"/>
                  <a:pt x="1984325" y="158255"/>
                </a:cubicBezTo>
                <a:cubicBezTo>
                  <a:pt x="1978746" y="155451"/>
                  <a:pt x="1978248" y="150421"/>
                  <a:pt x="1982830" y="143165"/>
                </a:cubicBezTo>
                <a:cubicBezTo>
                  <a:pt x="1987411" y="135909"/>
                  <a:pt x="1992136" y="125896"/>
                  <a:pt x="1997005" y="113126"/>
                </a:cubicBezTo>
                <a:cubicBezTo>
                  <a:pt x="2001873" y="100356"/>
                  <a:pt x="2004153" y="92429"/>
                  <a:pt x="2003845" y="89346"/>
                </a:cubicBezTo>
                <a:cubicBezTo>
                  <a:pt x="2003537" y="86263"/>
                  <a:pt x="2000952" y="85173"/>
                  <a:pt x="1996091" y="86077"/>
                </a:cubicBezTo>
                <a:close/>
                <a:moveTo>
                  <a:pt x="4730718" y="84348"/>
                </a:moveTo>
                <a:cubicBezTo>
                  <a:pt x="4733712" y="83919"/>
                  <a:pt x="4736983" y="84320"/>
                  <a:pt x="4740532" y="85550"/>
                </a:cubicBezTo>
                <a:cubicBezTo>
                  <a:pt x="4747631" y="88009"/>
                  <a:pt x="4753446" y="91709"/>
                  <a:pt x="4757977" y="96649"/>
                </a:cubicBezTo>
                <a:cubicBezTo>
                  <a:pt x="4762509" y="101589"/>
                  <a:pt x="4762663" y="106375"/>
                  <a:pt x="4758440" y="111007"/>
                </a:cubicBezTo>
                <a:cubicBezTo>
                  <a:pt x="4754216" y="115639"/>
                  <a:pt x="4750359" y="123630"/>
                  <a:pt x="4746867" y="134980"/>
                </a:cubicBezTo>
                <a:cubicBezTo>
                  <a:pt x="4743375" y="146331"/>
                  <a:pt x="4738095" y="163571"/>
                  <a:pt x="4731025" y="186702"/>
                </a:cubicBezTo>
                <a:cubicBezTo>
                  <a:pt x="4743358" y="197084"/>
                  <a:pt x="4751618" y="207244"/>
                  <a:pt x="4755804" y="217182"/>
                </a:cubicBezTo>
                <a:cubicBezTo>
                  <a:pt x="4759992" y="227120"/>
                  <a:pt x="4759662" y="236774"/>
                  <a:pt x="4754815" y="246146"/>
                </a:cubicBezTo>
                <a:cubicBezTo>
                  <a:pt x="4749968" y="255517"/>
                  <a:pt x="4743515" y="253811"/>
                  <a:pt x="4735456" y="241026"/>
                </a:cubicBezTo>
                <a:cubicBezTo>
                  <a:pt x="4727397" y="228242"/>
                  <a:pt x="4721467" y="217985"/>
                  <a:pt x="4717667" y="210256"/>
                </a:cubicBezTo>
                <a:cubicBezTo>
                  <a:pt x="4708776" y="227349"/>
                  <a:pt x="4699283" y="241177"/>
                  <a:pt x="4689187" y="251738"/>
                </a:cubicBezTo>
                <a:cubicBezTo>
                  <a:pt x="4679092" y="262300"/>
                  <a:pt x="4666867" y="270399"/>
                  <a:pt x="4652512" y="276034"/>
                </a:cubicBezTo>
                <a:cubicBezTo>
                  <a:pt x="4638158" y="281670"/>
                  <a:pt x="4635587" y="279290"/>
                  <a:pt x="4644801" y="268893"/>
                </a:cubicBezTo>
                <a:cubicBezTo>
                  <a:pt x="4654014" y="258496"/>
                  <a:pt x="4664182" y="246178"/>
                  <a:pt x="4675302" y="231938"/>
                </a:cubicBezTo>
                <a:cubicBezTo>
                  <a:pt x="4686423" y="217698"/>
                  <a:pt x="4695045" y="203968"/>
                  <a:pt x="4701169" y="190746"/>
                </a:cubicBezTo>
                <a:cubicBezTo>
                  <a:pt x="4687904" y="174584"/>
                  <a:pt x="4677167" y="160721"/>
                  <a:pt x="4668957" y="149156"/>
                </a:cubicBezTo>
                <a:cubicBezTo>
                  <a:pt x="4660747" y="137590"/>
                  <a:pt x="4663432" y="135109"/>
                  <a:pt x="4677012" y="141713"/>
                </a:cubicBezTo>
                <a:cubicBezTo>
                  <a:pt x="4690593" y="148317"/>
                  <a:pt x="4702172" y="156709"/>
                  <a:pt x="4711752" y="166891"/>
                </a:cubicBezTo>
                <a:cubicBezTo>
                  <a:pt x="4712813" y="163105"/>
                  <a:pt x="4715140" y="153257"/>
                  <a:pt x="4718732" y="137347"/>
                </a:cubicBezTo>
                <a:cubicBezTo>
                  <a:pt x="4722324" y="121436"/>
                  <a:pt x="4722822" y="113187"/>
                  <a:pt x="4720227" y="112599"/>
                </a:cubicBezTo>
                <a:cubicBezTo>
                  <a:pt x="4717631" y="112011"/>
                  <a:pt x="4712275" y="113033"/>
                  <a:pt x="4704159" y="115664"/>
                </a:cubicBezTo>
                <a:cubicBezTo>
                  <a:pt x="4696042" y="118296"/>
                  <a:pt x="4687510" y="120547"/>
                  <a:pt x="4678561" y="122418"/>
                </a:cubicBezTo>
                <a:cubicBezTo>
                  <a:pt x="4669613" y="124290"/>
                  <a:pt x="4661245" y="121379"/>
                  <a:pt x="4653459" y="113685"/>
                </a:cubicBezTo>
                <a:cubicBezTo>
                  <a:pt x="4645672" y="105992"/>
                  <a:pt x="4647658" y="102145"/>
                  <a:pt x="4659417" y="102145"/>
                </a:cubicBezTo>
                <a:cubicBezTo>
                  <a:pt x="4668208" y="102145"/>
                  <a:pt x="4679712" y="100851"/>
                  <a:pt x="4693930" y="98262"/>
                </a:cubicBezTo>
                <a:cubicBezTo>
                  <a:pt x="4708149" y="95674"/>
                  <a:pt x="4717696" y="92293"/>
                  <a:pt x="4722571" y="88120"/>
                </a:cubicBezTo>
                <a:cubicBezTo>
                  <a:pt x="4725009" y="86034"/>
                  <a:pt x="4727725" y="84776"/>
                  <a:pt x="4730718" y="84348"/>
                </a:cubicBezTo>
                <a:close/>
                <a:moveTo>
                  <a:pt x="3393333" y="84090"/>
                </a:moveTo>
                <a:cubicBezTo>
                  <a:pt x="3398815" y="84658"/>
                  <a:pt x="3403273" y="86421"/>
                  <a:pt x="3406707" y="89379"/>
                </a:cubicBezTo>
                <a:cubicBezTo>
                  <a:pt x="3413577" y="95294"/>
                  <a:pt x="3412433" y="100259"/>
                  <a:pt x="3403276" y="104274"/>
                </a:cubicBezTo>
                <a:cubicBezTo>
                  <a:pt x="3394120" y="108290"/>
                  <a:pt x="3378034" y="111885"/>
                  <a:pt x="3355018" y="115062"/>
                </a:cubicBezTo>
                <a:cubicBezTo>
                  <a:pt x="3332002" y="118238"/>
                  <a:pt x="3314959" y="117009"/>
                  <a:pt x="3303888" y="111373"/>
                </a:cubicBezTo>
                <a:cubicBezTo>
                  <a:pt x="3292818" y="105737"/>
                  <a:pt x="3291577" y="101912"/>
                  <a:pt x="3300166" y="99897"/>
                </a:cubicBezTo>
                <a:cubicBezTo>
                  <a:pt x="3308757" y="97882"/>
                  <a:pt x="3319569" y="95943"/>
                  <a:pt x="3332604" y="94079"/>
                </a:cubicBezTo>
                <a:cubicBezTo>
                  <a:pt x="3345023" y="92315"/>
                  <a:pt x="3358761" y="89612"/>
                  <a:pt x="3373818" y="85969"/>
                </a:cubicBezTo>
                <a:cubicBezTo>
                  <a:pt x="3381346" y="84148"/>
                  <a:pt x="3387852" y="83521"/>
                  <a:pt x="3393333" y="84090"/>
                </a:cubicBezTo>
                <a:close/>
                <a:moveTo>
                  <a:pt x="2946238" y="74996"/>
                </a:moveTo>
                <a:cubicBezTo>
                  <a:pt x="2949742" y="75324"/>
                  <a:pt x="2953403" y="76512"/>
                  <a:pt x="2957221" y="78559"/>
                </a:cubicBezTo>
                <a:cubicBezTo>
                  <a:pt x="2964858" y="82653"/>
                  <a:pt x="2965783" y="86908"/>
                  <a:pt x="2959997" y="91325"/>
                </a:cubicBezTo>
                <a:cubicBezTo>
                  <a:pt x="2954210" y="95742"/>
                  <a:pt x="2943609" y="99556"/>
                  <a:pt x="2928193" y="102769"/>
                </a:cubicBezTo>
                <a:cubicBezTo>
                  <a:pt x="2935392" y="105436"/>
                  <a:pt x="2938077" y="110190"/>
                  <a:pt x="2936249" y="117030"/>
                </a:cubicBezTo>
                <a:cubicBezTo>
                  <a:pt x="2934420" y="123870"/>
                  <a:pt x="2933083" y="135092"/>
                  <a:pt x="2932237" y="150694"/>
                </a:cubicBezTo>
                <a:cubicBezTo>
                  <a:pt x="2934316" y="149819"/>
                  <a:pt x="2937435" y="149382"/>
                  <a:pt x="2941594" y="149382"/>
                </a:cubicBezTo>
                <a:cubicBezTo>
                  <a:pt x="2946986" y="149382"/>
                  <a:pt x="2951722" y="150751"/>
                  <a:pt x="2955802" y="153490"/>
                </a:cubicBezTo>
                <a:cubicBezTo>
                  <a:pt x="2959881" y="156229"/>
                  <a:pt x="2959792" y="159771"/>
                  <a:pt x="2955533" y="164116"/>
                </a:cubicBezTo>
                <a:cubicBezTo>
                  <a:pt x="2951274" y="168461"/>
                  <a:pt x="2943451" y="172670"/>
                  <a:pt x="2932065" y="176743"/>
                </a:cubicBezTo>
                <a:cubicBezTo>
                  <a:pt x="2931276" y="198698"/>
                  <a:pt x="2930882" y="213411"/>
                  <a:pt x="2930882" y="220882"/>
                </a:cubicBezTo>
                <a:cubicBezTo>
                  <a:pt x="2936962" y="218358"/>
                  <a:pt x="2946133" y="215253"/>
                  <a:pt x="2958393" y="211568"/>
                </a:cubicBezTo>
                <a:cubicBezTo>
                  <a:pt x="2970654" y="207882"/>
                  <a:pt x="2972870" y="210016"/>
                  <a:pt x="2965040" y="217967"/>
                </a:cubicBezTo>
                <a:cubicBezTo>
                  <a:pt x="2957211" y="225919"/>
                  <a:pt x="2945638" y="233723"/>
                  <a:pt x="2930323" y="241381"/>
                </a:cubicBezTo>
                <a:cubicBezTo>
                  <a:pt x="2915007" y="249039"/>
                  <a:pt x="2904739" y="254825"/>
                  <a:pt x="2899520" y="258740"/>
                </a:cubicBezTo>
                <a:cubicBezTo>
                  <a:pt x="2894300" y="262655"/>
                  <a:pt x="2889779" y="266351"/>
                  <a:pt x="2885958" y="269829"/>
                </a:cubicBezTo>
                <a:cubicBezTo>
                  <a:pt x="2882136" y="273306"/>
                  <a:pt x="2877633" y="273776"/>
                  <a:pt x="2872449" y="271237"/>
                </a:cubicBezTo>
                <a:cubicBezTo>
                  <a:pt x="2867265" y="268699"/>
                  <a:pt x="2861959" y="263573"/>
                  <a:pt x="2856532" y="255858"/>
                </a:cubicBezTo>
                <a:cubicBezTo>
                  <a:pt x="2851103" y="248143"/>
                  <a:pt x="2852918" y="244005"/>
                  <a:pt x="2861974" y="243446"/>
                </a:cubicBezTo>
                <a:cubicBezTo>
                  <a:pt x="2871030" y="242887"/>
                  <a:pt x="2885846" y="238492"/>
                  <a:pt x="2906425" y="230260"/>
                </a:cubicBezTo>
                <a:lnTo>
                  <a:pt x="2906425" y="181905"/>
                </a:lnTo>
                <a:cubicBezTo>
                  <a:pt x="2893504" y="183712"/>
                  <a:pt x="2883527" y="182859"/>
                  <a:pt x="2876493" y="179345"/>
                </a:cubicBezTo>
                <a:cubicBezTo>
                  <a:pt x="2869459" y="175832"/>
                  <a:pt x="2869993" y="172462"/>
                  <a:pt x="2878095" y="169236"/>
                </a:cubicBezTo>
                <a:cubicBezTo>
                  <a:pt x="2886198" y="166009"/>
                  <a:pt x="2895641" y="162467"/>
                  <a:pt x="2906425" y="158609"/>
                </a:cubicBezTo>
                <a:lnTo>
                  <a:pt x="2906425" y="126495"/>
                </a:lnTo>
                <a:cubicBezTo>
                  <a:pt x="2906425" y="118106"/>
                  <a:pt x="2905536" y="111832"/>
                  <a:pt x="2903758" y="107673"/>
                </a:cubicBezTo>
                <a:cubicBezTo>
                  <a:pt x="2897018" y="107673"/>
                  <a:pt x="2889930" y="106164"/>
                  <a:pt x="2882495" y="103145"/>
                </a:cubicBezTo>
                <a:cubicBezTo>
                  <a:pt x="2875059" y="100127"/>
                  <a:pt x="2875425" y="97201"/>
                  <a:pt x="2883592" y="94369"/>
                </a:cubicBezTo>
                <a:cubicBezTo>
                  <a:pt x="2891758" y="91537"/>
                  <a:pt x="2900972" y="88561"/>
                  <a:pt x="2911232" y="85442"/>
                </a:cubicBezTo>
                <a:cubicBezTo>
                  <a:pt x="2921493" y="82323"/>
                  <a:pt x="2929814" y="79373"/>
                  <a:pt x="2936195" y="76591"/>
                </a:cubicBezTo>
                <a:cubicBezTo>
                  <a:pt x="2939386" y="75200"/>
                  <a:pt x="2942733" y="74668"/>
                  <a:pt x="2946238" y="74996"/>
                </a:cubicBezTo>
                <a:close/>
                <a:moveTo>
                  <a:pt x="2298074" y="69879"/>
                </a:moveTo>
                <a:cubicBezTo>
                  <a:pt x="2281153" y="72575"/>
                  <a:pt x="2267013" y="74726"/>
                  <a:pt x="2255656" y="76333"/>
                </a:cubicBezTo>
                <a:cubicBezTo>
                  <a:pt x="2264647" y="80620"/>
                  <a:pt x="2268221" y="85073"/>
                  <a:pt x="2266378" y="89690"/>
                </a:cubicBezTo>
                <a:cubicBezTo>
                  <a:pt x="2264536" y="94308"/>
                  <a:pt x="2262761" y="104748"/>
                  <a:pt x="2261055" y="121009"/>
                </a:cubicBezTo>
                <a:cubicBezTo>
                  <a:pt x="2272728" y="120221"/>
                  <a:pt x="2286674" y="118607"/>
                  <a:pt x="2302892" y="116170"/>
                </a:cubicBezTo>
                <a:cubicBezTo>
                  <a:pt x="2304585" y="93182"/>
                  <a:pt x="2302978" y="77752"/>
                  <a:pt x="2298074" y="69879"/>
                </a:cubicBezTo>
                <a:close/>
                <a:moveTo>
                  <a:pt x="1285472" y="67309"/>
                </a:moveTo>
                <a:cubicBezTo>
                  <a:pt x="1289855" y="67933"/>
                  <a:pt x="1294378" y="69557"/>
                  <a:pt x="1299042" y="72181"/>
                </a:cubicBezTo>
                <a:cubicBezTo>
                  <a:pt x="1308371" y="77430"/>
                  <a:pt x="1311357" y="82610"/>
                  <a:pt x="1308001" y="87722"/>
                </a:cubicBezTo>
                <a:cubicBezTo>
                  <a:pt x="1304646" y="92835"/>
                  <a:pt x="1295773" y="95857"/>
                  <a:pt x="1281382" y="96789"/>
                </a:cubicBezTo>
                <a:cubicBezTo>
                  <a:pt x="1266992" y="97721"/>
                  <a:pt x="1249465" y="99531"/>
                  <a:pt x="1228800" y="102220"/>
                </a:cubicBezTo>
                <a:cubicBezTo>
                  <a:pt x="1208136" y="104909"/>
                  <a:pt x="1191670" y="108064"/>
                  <a:pt x="1179402" y="111685"/>
                </a:cubicBezTo>
                <a:cubicBezTo>
                  <a:pt x="1167134" y="115306"/>
                  <a:pt x="1154816" y="111466"/>
                  <a:pt x="1142447" y="100166"/>
                </a:cubicBezTo>
                <a:cubicBezTo>
                  <a:pt x="1130079" y="88866"/>
                  <a:pt x="1129057" y="83675"/>
                  <a:pt x="1139382" y="84592"/>
                </a:cubicBezTo>
                <a:cubicBezTo>
                  <a:pt x="1149707" y="85510"/>
                  <a:pt x="1161115" y="85525"/>
                  <a:pt x="1173605" y="84635"/>
                </a:cubicBezTo>
                <a:cubicBezTo>
                  <a:pt x="1186683" y="83761"/>
                  <a:pt x="1204426" y="81531"/>
                  <a:pt x="1226832" y="77946"/>
                </a:cubicBezTo>
                <a:cubicBezTo>
                  <a:pt x="1249239" y="74361"/>
                  <a:pt x="1264543" y="71192"/>
                  <a:pt x="1272746" y="68438"/>
                </a:cubicBezTo>
                <a:cubicBezTo>
                  <a:pt x="1276847" y="67062"/>
                  <a:pt x="1281089" y="66685"/>
                  <a:pt x="1285472" y="67309"/>
                </a:cubicBezTo>
                <a:close/>
                <a:moveTo>
                  <a:pt x="6543099" y="66341"/>
                </a:moveTo>
                <a:cubicBezTo>
                  <a:pt x="6551037" y="64986"/>
                  <a:pt x="6558669" y="67399"/>
                  <a:pt x="6565997" y="73579"/>
                </a:cubicBezTo>
                <a:cubicBezTo>
                  <a:pt x="6573325" y="79760"/>
                  <a:pt x="6570227" y="84481"/>
                  <a:pt x="6556705" y="87744"/>
                </a:cubicBezTo>
                <a:cubicBezTo>
                  <a:pt x="6543181" y="91006"/>
                  <a:pt x="6528687" y="94018"/>
                  <a:pt x="6513221" y="96778"/>
                </a:cubicBezTo>
                <a:cubicBezTo>
                  <a:pt x="6497755" y="99539"/>
                  <a:pt x="6485068" y="98990"/>
                  <a:pt x="6475159" y="95133"/>
                </a:cubicBezTo>
                <a:cubicBezTo>
                  <a:pt x="6464662" y="87417"/>
                  <a:pt x="6464533" y="82606"/>
                  <a:pt x="6474772" y="80699"/>
                </a:cubicBezTo>
                <a:cubicBezTo>
                  <a:pt x="6485011" y="78792"/>
                  <a:pt x="6496973" y="76261"/>
                  <a:pt x="6510661" y="73106"/>
                </a:cubicBezTo>
                <a:cubicBezTo>
                  <a:pt x="6524349" y="69951"/>
                  <a:pt x="6535162" y="67696"/>
                  <a:pt x="6543099" y="66341"/>
                </a:cubicBezTo>
                <a:close/>
                <a:moveTo>
                  <a:pt x="3113151" y="66321"/>
                </a:moveTo>
                <a:cubicBezTo>
                  <a:pt x="3119053" y="65705"/>
                  <a:pt x="3124781" y="67820"/>
                  <a:pt x="3130336" y="72665"/>
                </a:cubicBezTo>
                <a:cubicBezTo>
                  <a:pt x="3137743" y="79125"/>
                  <a:pt x="3135951" y="84313"/>
                  <a:pt x="3124959" y="88228"/>
                </a:cubicBezTo>
                <a:cubicBezTo>
                  <a:pt x="3113967" y="92143"/>
                  <a:pt x="3101014" y="95290"/>
                  <a:pt x="3086100" y="97671"/>
                </a:cubicBezTo>
                <a:cubicBezTo>
                  <a:pt x="3093299" y="100109"/>
                  <a:pt x="3095762" y="106124"/>
                  <a:pt x="3093489" y="115718"/>
                </a:cubicBezTo>
                <a:cubicBezTo>
                  <a:pt x="3091216" y="125311"/>
                  <a:pt x="3089657" y="138770"/>
                  <a:pt x="3088811" y="156093"/>
                </a:cubicBezTo>
                <a:cubicBezTo>
                  <a:pt x="3096038" y="154401"/>
                  <a:pt x="3102251" y="152630"/>
                  <a:pt x="3107449" y="150780"/>
                </a:cubicBezTo>
                <a:cubicBezTo>
                  <a:pt x="3112647" y="148930"/>
                  <a:pt x="3118040" y="150342"/>
                  <a:pt x="3123625" y="155017"/>
                </a:cubicBezTo>
                <a:cubicBezTo>
                  <a:pt x="3129210" y="159692"/>
                  <a:pt x="3129569" y="164188"/>
                  <a:pt x="3124701" y="168504"/>
                </a:cubicBezTo>
                <a:cubicBezTo>
                  <a:pt x="3119832" y="172821"/>
                  <a:pt x="3107783" y="176649"/>
                  <a:pt x="3088553" y="179991"/>
                </a:cubicBezTo>
                <a:cubicBezTo>
                  <a:pt x="3087821" y="191549"/>
                  <a:pt x="3087456" y="211030"/>
                  <a:pt x="3087456" y="238434"/>
                </a:cubicBezTo>
                <a:cubicBezTo>
                  <a:pt x="3102355" y="235953"/>
                  <a:pt x="3115060" y="233308"/>
                  <a:pt x="3125572" y="230497"/>
                </a:cubicBezTo>
                <a:cubicBezTo>
                  <a:pt x="3136083" y="227686"/>
                  <a:pt x="3146308" y="231483"/>
                  <a:pt x="3156245" y="241887"/>
                </a:cubicBezTo>
                <a:cubicBezTo>
                  <a:pt x="3166183" y="252290"/>
                  <a:pt x="3159874" y="257492"/>
                  <a:pt x="3137316" y="257492"/>
                </a:cubicBezTo>
                <a:cubicBezTo>
                  <a:pt x="3117871" y="257492"/>
                  <a:pt x="3103047" y="258156"/>
                  <a:pt x="3092844" y="259482"/>
                </a:cubicBezTo>
                <a:cubicBezTo>
                  <a:pt x="3082641" y="260809"/>
                  <a:pt x="3073008" y="262605"/>
                  <a:pt x="3063945" y="264870"/>
                </a:cubicBezTo>
                <a:cubicBezTo>
                  <a:pt x="3054881" y="267136"/>
                  <a:pt x="3046697" y="269398"/>
                  <a:pt x="3039391" y="271657"/>
                </a:cubicBezTo>
                <a:cubicBezTo>
                  <a:pt x="3032084" y="273916"/>
                  <a:pt x="3024068" y="270746"/>
                  <a:pt x="3015342" y="262149"/>
                </a:cubicBezTo>
                <a:cubicBezTo>
                  <a:pt x="3006616" y="253552"/>
                  <a:pt x="3008584" y="249254"/>
                  <a:pt x="3021247" y="249254"/>
                </a:cubicBezTo>
                <a:cubicBezTo>
                  <a:pt x="3031701" y="249254"/>
                  <a:pt x="3046069" y="247275"/>
                  <a:pt x="3064353" y="243317"/>
                </a:cubicBezTo>
                <a:lnTo>
                  <a:pt x="3064353" y="184615"/>
                </a:lnTo>
                <a:cubicBezTo>
                  <a:pt x="3057269" y="186408"/>
                  <a:pt x="3051185" y="187057"/>
                  <a:pt x="3046102" y="186562"/>
                </a:cubicBezTo>
                <a:cubicBezTo>
                  <a:pt x="3041018" y="186067"/>
                  <a:pt x="3036038" y="183332"/>
                  <a:pt x="3031163" y="178356"/>
                </a:cubicBezTo>
                <a:cubicBezTo>
                  <a:pt x="3026287" y="173380"/>
                  <a:pt x="3027302" y="170247"/>
                  <a:pt x="3034207" y="168956"/>
                </a:cubicBezTo>
                <a:cubicBezTo>
                  <a:pt x="3041112" y="167665"/>
                  <a:pt x="3051160" y="165471"/>
                  <a:pt x="3064353" y="162374"/>
                </a:cubicBezTo>
                <a:lnTo>
                  <a:pt x="3064353" y="125139"/>
                </a:lnTo>
                <a:cubicBezTo>
                  <a:pt x="3064353" y="114814"/>
                  <a:pt x="3063802" y="107644"/>
                  <a:pt x="3062697" y="103629"/>
                </a:cubicBezTo>
                <a:cubicBezTo>
                  <a:pt x="3051541" y="104518"/>
                  <a:pt x="3042728" y="102898"/>
                  <a:pt x="3036261" y="98768"/>
                </a:cubicBezTo>
                <a:cubicBezTo>
                  <a:pt x="3029793" y="94638"/>
                  <a:pt x="3029973" y="91329"/>
                  <a:pt x="3036799" y="88841"/>
                </a:cubicBezTo>
                <a:cubicBezTo>
                  <a:pt x="3043625" y="86353"/>
                  <a:pt x="3055057" y="83044"/>
                  <a:pt x="3071097" y="78914"/>
                </a:cubicBezTo>
                <a:cubicBezTo>
                  <a:pt x="3087136" y="74784"/>
                  <a:pt x="3099168" y="71095"/>
                  <a:pt x="3107191" y="67847"/>
                </a:cubicBezTo>
                <a:cubicBezTo>
                  <a:pt x="3109197" y="67035"/>
                  <a:pt x="3111184" y="66526"/>
                  <a:pt x="3113151" y="66321"/>
                </a:cubicBezTo>
                <a:close/>
                <a:moveTo>
                  <a:pt x="5526902" y="65835"/>
                </a:moveTo>
                <a:lnTo>
                  <a:pt x="5509780" y="68524"/>
                </a:lnTo>
                <a:lnTo>
                  <a:pt x="5499391" y="70460"/>
                </a:lnTo>
                <a:cubicBezTo>
                  <a:pt x="5502875" y="89102"/>
                  <a:pt x="5505865" y="107300"/>
                  <a:pt x="5508360" y="125053"/>
                </a:cubicBezTo>
                <a:lnTo>
                  <a:pt x="5530279" y="121719"/>
                </a:lnTo>
                <a:lnTo>
                  <a:pt x="5530279" y="103629"/>
                </a:lnTo>
                <a:cubicBezTo>
                  <a:pt x="5520657" y="103629"/>
                  <a:pt x="5513304" y="102005"/>
                  <a:pt x="5508220" y="98757"/>
                </a:cubicBezTo>
                <a:cubicBezTo>
                  <a:pt x="5503137" y="95509"/>
                  <a:pt x="5503779" y="92806"/>
                  <a:pt x="5510146" y="90648"/>
                </a:cubicBezTo>
                <a:cubicBezTo>
                  <a:pt x="5516513" y="88489"/>
                  <a:pt x="5523224" y="86363"/>
                  <a:pt x="5530279" y="84270"/>
                </a:cubicBezTo>
                <a:cubicBezTo>
                  <a:pt x="5529419" y="74562"/>
                  <a:pt x="5528293" y="68417"/>
                  <a:pt x="5526902" y="65835"/>
                </a:cubicBezTo>
                <a:close/>
                <a:moveTo>
                  <a:pt x="7327177" y="63071"/>
                </a:moveTo>
                <a:cubicBezTo>
                  <a:pt x="7322073" y="63939"/>
                  <a:pt x="7304736" y="66897"/>
                  <a:pt x="7275165" y="71944"/>
                </a:cubicBezTo>
                <a:cubicBezTo>
                  <a:pt x="7276901" y="93440"/>
                  <a:pt x="7278988" y="112491"/>
                  <a:pt x="7281425" y="129097"/>
                </a:cubicBezTo>
                <a:cubicBezTo>
                  <a:pt x="7294016" y="126401"/>
                  <a:pt x="7311289" y="123067"/>
                  <a:pt x="7333243" y="119095"/>
                </a:cubicBezTo>
                <a:cubicBezTo>
                  <a:pt x="7335811" y="96151"/>
                  <a:pt x="7336717" y="80860"/>
                  <a:pt x="7335965" y="73224"/>
                </a:cubicBezTo>
                <a:cubicBezTo>
                  <a:pt x="7335212" y="65588"/>
                  <a:pt x="7332283" y="62204"/>
                  <a:pt x="7327177" y="63071"/>
                </a:cubicBezTo>
                <a:close/>
                <a:moveTo>
                  <a:pt x="2013748" y="54871"/>
                </a:moveTo>
                <a:cubicBezTo>
                  <a:pt x="2016532" y="54770"/>
                  <a:pt x="2019408" y="55568"/>
                  <a:pt x="2022376" y="57264"/>
                </a:cubicBezTo>
                <a:cubicBezTo>
                  <a:pt x="2028313" y="60655"/>
                  <a:pt x="2034236" y="64505"/>
                  <a:pt x="2040144" y="68815"/>
                </a:cubicBezTo>
                <a:cubicBezTo>
                  <a:pt x="2046052" y="73124"/>
                  <a:pt x="2047016" y="77544"/>
                  <a:pt x="2043037" y="82076"/>
                </a:cubicBezTo>
                <a:cubicBezTo>
                  <a:pt x="2039058" y="86607"/>
                  <a:pt x="2034655" y="91945"/>
                  <a:pt x="2029830" y="98090"/>
                </a:cubicBezTo>
                <a:cubicBezTo>
                  <a:pt x="2025004" y="104235"/>
                  <a:pt x="2015651" y="119977"/>
                  <a:pt x="2001769" y="145316"/>
                </a:cubicBezTo>
                <a:cubicBezTo>
                  <a:pt x="2012883" y="148256"/>
                  <a:pt x="2022409" y="151866"/>
                  <a:pt x="2030346" y="156147"/>
                </a:cubicBezTo>
                <a:cubicBezTo>
                  <a:pt x="2038283" y="160427"/>
                  <a:pt x="2039699" y="165686"/>
                  <a:pt x="2034594" y="171924"/>
                </a:cubicBezTo>
                <a:cubicBezTo>
                  <a:pt x="2029489" y="178162"/>
                  <a:pt x="2025384" y="187043"/>
                  <a:pt x="2022280" y="198565"/>
                </a:cubicBezTo>
                <a:cubicBezTo>
                  <a:pt x="2019175" y="210087"/>
                  <a:pt x="2014138" y="221556"/>
                  <a:pt x="2007169" y="232971"/>
                </a:cubicBezTo>
                <a:cubicBezTo>
                  <a:pt x="2026141" y="249806"/>
                  <a:pt x="2040861" y="260837"/>
                  <a:pt x="2051329" y="266064"/>
                </a:cubicBezTo>
                <a:cubicBezTo>
                  <a:pt x="2061798" y="271291"/>
                  <a:pt x="2074152" y="276604"/>
                  <a:pt x="2088391" y="282003"/>
                </a:cubicBezTo>
                <a:cubicBezTo>
                  <a:pt x="2102631" y="287402"/>
                  <a:pt x="2099803" y="292092"/>
                  <a:pt x="2079906" y="296071"/>
                </a:cubicBezTo>
                <a:cubicBezTo>
                  <a:pt x="2060009" y="300051"/>
                  <a:pt x="2046547" y="301062"/>
                  <a:pt x="2039520" y="299104"/>
                </a:cubicBezTo>
                <a:cubicBezTo>
                  <a:pt x="2032493" y="297147"/>
                  <a:pt x="2025470" y="291948"/>
                  <a:pt x="2018451" y="283509"/>
                </a:cubicBezTo>
                <a:cubicBezTo>
                  <a:pt x="2011431" y="275070"/>
                  <a:pt x="2002996" y="263250"/>
                  <a:pt x="1993144" y="248049"/>
                </a:cubicBezTo>
                <a:cubicBezTo>
                  <a:pt x="1977757" y="265817"/>
                  <a:pt x="1957996" y="277006"/>
                  <a:pt x="1933861" y="281616"/>
                </a:cubicBezTo>
                <a:cubicBezTo>
                  <a:pt x="1909727" y="286227"/>
                  <a:pt x="1904665" y="284574"/>
                  <a:pt x="1918675" y="276658"/>
                </a:cubicBezTo>
                <a:cubicBezTo>
                  <a:pt x="1932685" y="268742"/>
                  <a:pt x="1944505" y="261282"/>
                  <a:pt x="1954135" y="254277"/>
                </a:cubicBezTo>
                <a:cubicBezTo>
                  <a:pt x="1963764" y="247271"/>
                  <a:pt x="1972386" y="239381"/>
                  <a:pt x="1980001" y="230604"/>
                </a:cubicBezTo>
                <a:cubicBezTo>
                  <a:pt x="1967166" y="210786"/>
                  <a:pt x="1956168" y="196353"/>
                  <a:pt x="1947004" y="187304"/>
                </a:cubicBezTo>
                <a:cubicBezTo>
                  <a:pt x="1941813" y="204728"/>
                  <a:pt x="1932771" y="222649"/>
                  <a:pt x="1919880" y="241069"/>
                </a:cubicBezTo>
                <a:cubicBezTo>
                  <a:pt x="1906988" y="259489"/>
                  <a:pt x="1890841" y="273356"/>
                  <a:pt x="1871438" y="282670"/>
                </a:cubicBezTo>
                <a:cubicBezTo>
                  <a:pt x="1852036" y="291984"/>
                  <a:pt x="1849813" y="288797"/>
                  <a:pt x="1864770" y="273109"/>
                </a:cubicBezTo>
                <a:cubicBezTo>
                  <a:pt x="1879727" y="257421"/>
                  <a:pt x="1892565" y="241091"/>
                  <a:pt x="1903285" y="224119"/>
                </a:cubicBezTo>
                <a:cubicBezTo>
                  <a:pt x="1914004" y="207147"/>
                  <a:pt x="1923171" y="185931"/>
                  <a:pt x="1930785" y="160470"/>
                </a:cubicBezTo>
                <a:cubicBezTo>
                  <a:pt x="1938400" y="135009"/>
                  <a:pt x="1941455" y="114707"/>
                  <a:pt x="1939949" y="99564"/>
                </a:cubicBezTo>
                <a:cubicBezTo>
                  <a:pt x="1937497" y="100453"/>
                  <a:pt x="1934431" y="101353"/>
                  <a:pt x="1930753" y="102263"/>
                </a:cubicBezTo>
                <a:cubicBezTo>
                  <a:pt x="1927075" y="103174"/>
                  <a:pt x="1921540" y="100306"/>
                  <a:pt x="1914147" y="93659"/>
                </a:cubicBezTo>
                <a:cubicBezTo>
                  <a:pt x="1906755" y="87012"/>
                  <a:pt x="1909221" y="83402"/>
                  <a:pt x="1921547" y="82829"/>
                </a:cubicBezTo>
                <a:cubicBezTo>
                  <a:pt x="1933872" y="82255"/>
                  <a:pt x="1945943" y="80434"/>
                  <a:pt x="1957759" y="77365"/>
                </a:cubicBezTo>
                <a:cubicBezTo>
                  <a:pt x="1969576" y="74296"/>
                  <a:pt x="1979216" y="71227"/>
                  <a:pt x="1986680" y="68159"/>
                </a:cubicBezTo>
                <a:cubicBezTo>
                  <a:pt x="1994144" y="65090"/>
                  <a:pt x="2000475" y="61659"/>
                  <a:pt x="2005674" y="57866"/>
                </a:cubicBezTo>
                <a:cubicBezTo>
                  <a:pt x="2008273" y="55969"/>
                  <a:pt x="2010964" y="54971"/>
                  <a:pt x="2013748" y="54871"/>
                </a:cubicBezTo>
                <a:close/>
                <a:moveTo>
                  <a:pt x="7173705" y="54012"/>
                </a:moveTo>
                <a:cubicBezTo>
                  <a:pt x="7175972" y="53455"/>
                  <a:pt x="7179125" y="53589"/>
                  <a:pt x="7183166" y="54413"/>
                </a:cubicBezTo>
                <a:cubicBezTo>
                  <a:pt x="7199328" y="57712"/>
                  <a:pt x="7210603" y="62577"/>
                  <a:pt x="7216991" y="69008"/>
                </a:cubicBezTo>
                <a:cubicBezTo>
                  <a:pt x="7223380" y="75440"/>
                  <a:pt x="7225739" y="83940"/>
                  <a:pt x="7224068" y="94509"/>
                </a:cubicBezTo>
                <a:cubicBezTo>
                  <a:pt x="7222398" y="105077"/>
                  <a:pt x="7217453" y="108422"/>
                  <a:pt x="7209237" y="104543"/>
                </a:cubicBezTo>
                <a:cubicBezTo>
                  <a:pt x="7201019" y="100664"/>
                  <a:pt x="7190351" y="91705"/>
                  <a:pt x="7177229" y="77666"/>
                </a:cubicBezTo>
                <a:cubicBezTo>
                  <a:pt x="7168077" y="63566"/>
                  <a:pt x="7166903" y="55681"/>
                  <a:pt x="7173705" y="54012"/>
                </a:cubicBezTo>
                <a:close/>
                <a:moveTo>
                  <a:pt x="5587946" y="52351"/>
                </a:moveTo>
                <a:cubicBezTo>
                  <a:pt x="5586291" y="52070"/>
                  <a:pt x="5584026" y="52248"/>
                  <a:pt x="5581151" y="52886"/>
                </a:cubicBezTo>
                <a:cubicBezTo>
                  <a:pt x="5575401" y="54163"/>
                  <a:pt x="5564345" y="56392"/>
                  <a:pt x="5547982" y="59576"/>
                </a:cubicBezTo>
                <a:cubicBezTo>
                  <a:pt x="5554292" y="61254"/>
                  <a:pt x="5556977" y="64211"/>
                  <a:pt x="5556038" y="68449"/>
                </a:cubicBezTo>
                <a:cubicBezTo>
                  <a:pt x="5555099" y="72687"/>
                  <a:pt x="5554213" y="75809"/>
                  <a:pt x="5553381" y="77817"/>
                </a:cubicBezTo>
                <a:cubicBezTo>
                  <a:pt x="5557397" y="74217"/>
                  <a:pt x="5563577" y="73852"/>
                  <a:pt x="5571923" y="76720"/>
                </a:cubicBezTo>
                <a:cubicBezTo>
                  <a:pt x="5580269" y="79588"/>
                  <a:pt x="5582280" y="83384"/>
                  <a:pt x="5577957" y="88109"/>
                </a:cubicBezTo>
                <a:cubicBezTo>
                  <a:pt x="5573633" y="92835"/>
                  <a:pt x="5564997" y="96817"/>
                  <a:pt x="5552048" y="100058"/>
                </a:cubicBezTo>
                <a:lnTo>
                  <a:pt x="5552048" y="116965"/>
                </a:lnTo>
                <a:cubicBezTo>
                  <a:pt x="5565169" y="114284"/>
                  <a:pt x="5574382" y="112943"/>
                  <a:pt x="5579689" y="112943"/>
                </a:cubicBezTo>
                <a:cubicBezTo>
                  <a:pt x="5586342" y="93010"/>
                  <a:pt x="5590121" y="78899"/>
                  <a:pt x="5591024" y="70611"/>
                </a:cubicBezTo>
                <a:cubicBezTo>
                  <a:pt x="5591928" y="62322"/>
                  <a:pt x="5591946" y="56977"/>
                  <a:pt x="5591078" y="54575"/>
                </a:cubicBezTo>
                <a:cubicBezTo>
                  <a:pt x="5590644" y="53374"/>
                  <a:pt x="5589600" y="52633"/>
                  <a:pt x="5587946" y="52351"/>
                </a:cubicBezTo>
                <a:close/>
                <a:moveTo>
                  <a:pt x="888939" y="40815"/>
                </a:moveTo>
                <a:cubicBezTo>
                  <a:pt x="887462" y="40509"/>
                  <a:pt x="885738" y="40525"/>
                  <a:pt x="883768" y="40862"/>
                </a:cubicBezTo>
                <a:cubicBezTo>
                  <a:pt x="875888" y="42210"/>
                  <a:pt x="858734" y="44913"/>
                  <a:pt x="832305" y="48971"/>
                </a:cubicBezTo>
                <a:cubicBezTo>
                  <a:pt x="833194" y="51122"/>
                  <a:pt x="834391" y="57590"/>
                  <a:pt x="835897" y="68374"/>
                </a:cubicBezTo>
                <a:cubicBezTo>
                  <a:pt x="839855" y="68474"/>
                  <a:pt x="849574" y="66699"/>
                  <a:pt x="865054" y="63050"/>
                </a:cubicBezTo>
                <a:cubicBezTo>
                  <a:pt x="880535" y="59400"/>
                  <a:pt x="888845" y="61286"/>
                  <a:pt x="889985" y="68707"/>
                </a:cubicBezTo>
                <a:cubicBezTo>
                  <a:pt x="891125" y="76128"/>
                  <a:pt x="885392" y="81104"/>
                  <a:pt x="872787" y="83635"/>
                </a:cubicBezTo>
                <a:cubicBezTo>
                  <a:pt x="860182" y="86166"/>
                  <a:pt x="848488" y="86528"/>
                  <a:pt x="837704" y="84722"/>
                </a:cubicBezTo>
                <a:lnTo>
                  <a:pt x="841296" y="111566"/>
                </a:lnTo>
                <a:cubicBezTo>
                  <a:pt x="847907" y="109760"/>
                  <a:pt x="856289" y="108186"/>
                  <a:pt x="866442" y="106845"/>
                </a:cubicBezTo>
                <a:cubicBezTo>
                  <a:pt x="876595" y="105504"/>
                  <a:pt x="884216" y="104834"/>
                  <a:pt x="889307" y="104834"/>
                </a:cubicBezTo>
                <a:cubicBezTo>
                  <a:pt x="893494" y="81387"/>
                  <a:pt x="895588" y="63857"/>
                  <a:pt x="895588" y="52241"/>
                </a:cubicBezTo>
                <a:cubicBezTo>
                  <a:pt x="895588" y="45541"/>
                  <a:pt x="893372" y="41732"/>
                  <a:pt x="888939" y="40815"/>
                </a:cubicBezTo>
                <a:close/>
                <a:moveTo>
                  <a:pt x="4116146" y="36797"/>
                </a:moveTo>
                <a:cubicBezTo>
                  <a:pt x="4108797" y="37241"/>
                  <a:pt x="4082830" y="41285"/>
                  <a:pt x="4038246" y="48928"/>
                </a:cubicBezTo>
                <a:cubicBezTo>
                  <a:pt x="4039107" y="51768"/>
                  <a:pt x="4039874" y="55554"/>
                  <a:pt x="4040548" y="60286"/>
                </a:cubicBezTo>
                <a:cubicBezTo>
                  <a:pt x="4049238" y="60286"/>
                  <a:pt x="4060699" y="58034"/>
                  <a:pt x="4074932" y="53532"/>
                </a:cubicBezTo>
                <a:cubicBezTo>
                  <a:pt x="4089165" y="49029"/>
                  <a:pt x="4098984" y="50158"/>
                  <a:pt x="4104390" y="56919"/>
                </a:cubicBezTo>
                <a:cubicBezTo>
                  <a:pt x="4109797" y="63681"/>
                  <a:pt x="4104175" y="68879"/>
                  <a:pt x="4087526" y="72514"/>
                </a:cubicBezTo>
                <a:cubicBezTo>
                  <a:pt x="4070877" y="76150"/>
                  <a:pt x="4055806" y="77071"/>
                  <a:pt x="4042312" y="75279"/>
                </a:cubicBezTo>
                <a:cubicBezTo>
                  <a:pt x="4043158" y="83151"/>
                  <a:pt x="4044276" y="89848"/>
                  <a:pt x="4045667" y="95369"/>
                </a:cubicBezTo>
                <a:cubicBezTo>
                  <a:pt x="4052421" y="95470"/>
                  <a:pt x="4063463" y="94165"/>
                  <a:pt x="4078793" y="91454"/>
                </a:cubicBezTo>
                <a:cubicBezTo>
                  <a:pt x="4094123" y="88744"/>
                  <a:pt x="4106893" y="87002"/>
                  <a:pt x="4117103" y="86227"/>
                </a:cubicBezTo>
                <a:cubicBezTo>
                  <a:pt x="4123814" y="65248"/>
                  <a:pt x="4127170" y="51223"/>
                  <a:pt x="4127170" y="44153"/>
                </a:cubicBezTo>
                <a:cubicBezTo>
                  <a:pt x="4127170" y="38804"/>
                  <a:pt x="4123495" y="36352"/>
                  <a:pt x="4116146" y="36797"/>
                </a:cubicBezTo>
                <a:close/>
                <a:moveTo>
                  <a:pt x="5399027" y="36753"/>
                </a:moveTo>
                <a:cubicBezTo>
                  <a:pt x="5401986" y="36495"/>
                  <a:pt x="5405871" y="36711"/>
                  <a:pt x="5410682" y="37399"/>
                </a:cubicBezTo>
                <a:cubicBezTo>
                  <a:pt x="5428363" y="39363"/>
                  <a:pt x="5439470" y="43400"/>
                  <a:pt x="5444001" y="49509"/>
                </a:cubicBezTo>
                <a:cubicBezTo>
                  <a:pt x="5448533" y="55618"/>
                  <a:pt x="5449666" y="63466"/>
                  <a:pt x="5447400" y="73052"/>
                </a:cubicBezTo>
                <a:cubicBezTo>
                  <a:pt x="5445135" y="82639"/>
                  <a:pt x="5438835" y="84596"/>
                  <a:pt x="5428503" y="78924"/>
                </a:cubicBezTo>
                <a:cubicBezTo>
                  <a:pt x="5418171" y="73253"/>
                  <a:pt x="5407807" y="64226"/>
                  <a:pt x="5397410" y="51843"/>
                </a:cubicBezTo>
                <a:cubicBezTo>
                  <a:pt x="5389613" y="42556"/>
                  <a:pt x="5390152" y="37526"/>
                  <a:pt x="5399027" y="36753"/>
                </a:cubicBezTo>
                <a:close/>
                <a:moveTo>
                  <a:pt x="244691" y="36545"/>
                </a:moveTo>
                <a:cubicBezTo>
                  <a:pt x="261610" y="35628"/>
                  <a:pt x="273788" y="38426"/>
                  <a:pt x="281226" y="44938"/>
                </a:cubicBezTo>
                <a:cubicBezTo>
                  <a:pt x="291142" y="53621"/>
                  <a:pt x="294332" y="59949"/>
                  <a:pt x="290797" y="63921"/>
                </a:cubicBezTo>
                <a:cubicBezTo>
                  <a:pt x="287263" y="67893"/>
                  <a:pt x="277364" y="69428"/>
                  <a:pt x="261103" y="68524"/>
                </a:cubicBezTo>
                <a:cubicBezTo>
                  <a:pt x="244841" y="67621"/>
                  <a:pt x="229550" y="67621"/>
                  <a:pt x="215232" y="68524"/>
                </a:cubicBezTo>
                <a:cubicBezTo>
                  <a:pt x="200913" y="69428"/>
                  <a:pt x="179729" y="71027"/>
                  <a:pt x="151679" y="73321"/>
                </a:cubicBezTo>
                <a:cubicBezTo>
                  <a:pt x="159767" y="82040"/>
                  <a:pt x="162689" y="88131"/>
                  <a:pt x="160445" y="91594"/>
                </a:cubicBezTo>
                <a:cubicBezTo>
                  <a:pt x="158201" y="95057"/>
                  <a:pt x="157078" y="109372"/>
                  <a:pt x="157078" y="134539"/>
                </a:cubicBezTo>
                <a:cubicBezTo>
                  <a:pt x="177270" y="134539"/>
                  <a:pt x="194868" y="136959"/>
                  <a:pt x="209876" y="141799"/>
                </a:cubicBezTo>
                <a:cubicBezTo>
                  <a:pt x="224883" y="146639"/>
                  <a:pt x="233555" y="156333"/>
                  <a:pt x="235892" y="170881"/>
                </a:cubicBezTo>
                <a:cubicBezTo>
                  <a:pt x="238230" y="185429"/>
                  <a:pt x="227883" y="187043"/>
                  <a:pt x="204853" y="175721"/>
                </a:cubicBezTo>
                <a:cubicBezTo>
                  <a:pt x="181823" y="164399"/>
                  <a:pt x="165898" y="155211"/>
                  <a:pt x="157078" y="148155"/>
                </a:cubicBezTo>
                <a:cubicBezTo>
                  <a:pt x="157924" y="215942"/>
                  <a:pt x="156925" y="261461"/>
                  <a:pt x="154078" y="284714"/>
                </a:cubicBezTo>
                <a:cubicBezTo>
                  <a:pt x="151231" y="307966"/>
                  <a:pt x="146804" y="319593"/>
                  <a:pt x="140795" y="319593"/>
                </a:cubicBezTo>
                <a:cubicBezTo>
                  <a:pt x="136335" y="319593"/>
                  <a:pt x="131607" y="314265"/>
                  <a:pt x="126609" y="303611"/>
                </a:cubicBezTo>
                <a:cubicBezTo>
                  <a:pt x="121611" y="292956"/>
                  <a:pt x="120038" y="283785"/>
                  <a:pt x="121888" y="276099"/>
                </a:cubicBezTo>
                <a:cubicBezTo>
                  <a:pt x="123737" y="268412"/>
                  <a:pt x="125537" y="260203"/>
                  <a:pt x="127287" y="251469"/>
                </a:cubicBezTo>
                <a:cubicBezTo>
                  <a:pt x="129036" y="242736"/>
                  <a:pt x="130363" y="213045"/>
                  <a:pt x="131266" y="162395"/>
                </a:cubicBezTo>
                <a:cubicBezTo>
                  <a:pt x="132170" y="111746"/>
                  <a:pt x="129452" y="83158"/>
                  <a:pt x="123114" y="76634"/>
                </a:cubicBezTo>
                <a:cubicBezTo>
                  <a:pt x="78487" y="83832"/>
                  <a:pt x="50513" y="88554"/>
                  <a:pt x="39191" y="90798"/>
                </a:cubicBezTo>
                <a:cubicBezTo>
                  <a:pt x="27870" y="93042"/>
                  <a:pt x="17215" y="88966"/>
                  <a:pt x="7227" y="78570"/>
                </a:cubicBezTo>
                <a:cubicBezTo>
                  <a:pt x="-2761" y="68173"/>
                  <a:pt x="-2395" y="63430"/>
                  <a:pt x="8324" y="64341"/>
                </a:cubicBezTo>
                <a:cubicBezTo>
                  <a:pt x="19043" y="65251"/>
                  <a:pt x="37542" y="64373"/>
                  <a:pt x="63821" y="61705"/>
                </a:cubicBezTo>
                <a:cubicBezTo>
                  <a:pt x="90099" y="59038"/>
                  <a:pt x="117037" y="55668"/>
                  <a:pt x="144635" y="51596"/>
                </a:cubicBezTo>
                <a:cubicBezTo>
                  <a:pt x="172233" y="47523"/>
                  <a:pt x="199418" y="43225"/>
                  <a:pt x="226191" y="38700"/>
                </a:cubicBezTo>
                <a:cubicBezTo>
                  <a:pt x="232885" y="37569"/>
                  <a:pt x="239051" y="36851"/>
                  <a:pt x="244691" y="36545"/>
                </a:cubicBezTo>
                <a:close/>
                <a:moveTo>
                  <a:pt x="6127224" y="35622"/>
                </a:moveTo>
                <a:cubicBezTo>
                  <a:pt x="6129338" y="35467"/>
                  <a:pt x="6131946" y="35626"/>
                  <a:pt x="6135049" y="36097"/>
                </a:cubicBezTo>
                <a:cubicBezTo>
                  <a:pt x="6147460" y="37983"/>
                  <a:pt x="6157161" y="41701"/>
                  <a:pt x="6164152" y="47251"/>
                </a:cubicBezTo>
                <a:cubicBezTo>
                  <a:pt x="6171143" y="52800"/>
                  <a:pt x="6173495" y="60659"/>
                  <a:pt x="6171207" y="70826"/>
                </a:cubicBezTo>
                <a:cubicBezTo>
                  <a:pt x="6168919" y="80993"/>
                  <a:pt x="6160183" y="81294"/>
                  <a:pt x="6144997" y="71729"/>
                </a:cubicBezTo>
                <a:cubicBezTo>
                  <a:pt x="6132793" y="62336"/>
                  <a:pt x="6124981" y="53578"/>
                  <a:pt x="6121561" y="45454"/>
                </a:cubicBezTo>
                <a:cubicBezTo>
                  <a:pt x="6118997" y="39362"/>
                  <a:pt x="6120885" y="36084"/>
                  <a:pt x="6127224" y="35622"/>
                </a:cubicBezTo>
                <a:close/>
                <a:moveTo>
                  <a:pt x="7341225" y="34387"/>
                </a:moveTo>
                <a:cubicBezTo>
                  <a:pt x="7344630" y="33932"/>
                  <a:pt x="7348401" y="34301"/>
                  <a:pt x="7352538" y="35495"/>
                </a:cubicBezTo>
                <a:cubicBezTo>
                  <a:pt x="7360813" y="37883"/>
                  <a:pt x="7369561" y="42432"/>
                  <a:pt x="7378781" y="49143"/>
                </a:cubicBezTo>
                <a:cubicBezTo>
                  <a:pt x="7388003" y="55855"/>
                  <a:pt x="7387815" y="63814"/>
                  <a:pt x="7378221" y="73020"/>
                </a:cubicBezTo>
                <a:cubicBezTo>
                  <a:pt x="7368628" y="82226"/>
                  <a:pt x="7361271" y="96774"/>
                  <a:pt x="7356152" y="116664"/>
                </a:cubicBezTo>
                <a:cubicBezTo>
                  <a:pt x="7362462" y="125311"/>
                  <a:pt x="7363527" y="130689"/>
                  <a:pt x="7359347" y="132797"/>
                </a:cubicBezTo>
                <a:cubicBezTo>
                  <a:pt x="7355167" y="134905"/>
                  <a:pt x="7345555" y="136906"/>
                  <a:pt x="7330511" y="138798"/>
                </a:cubicBezTo>
                <a:cubicBezTo>
                  <a:pt x="7340407" y="144893"/>
                  <a:pt x="7343755" y="150669"/>
                  <a:pt x="7340557" y="156125"/>
                </a:cubicBezTo>
                <a:cubicBezTo>
                  <a:pt x="7337359" y="161581"/>
                  <a:pt x="7334883" y="173946"/>
                  <a:pt x="7333125" y="193220"/>
                </a:cubicBezTo>
                <a:cubicBezTo>
                  <a:pt x="7331369" y="212493"/>
                  <a:pt x="7331763" y="227209"/>
                  <a:pt x="7334309" y="237369"/>
                </a:cubicBezTo>
                <a:cubicBezTo>
                  <a:pt x="7336855" y="247530"/>
                  <a:pt x="7344233" y="253621"/>
                  <a:pt x="7356443" y="255642"/>
                </a:cubicBezTo>
                <a:cubicBezTo>
                  <a:pt x="7368653" y="257664"/>
                  <a:pt x="7380065" y="257460"/>
                  <a:pt x="7390676" y="255029"/>
                </a:cubicBezTo>
                <a:cubicBezTo>
                  <a:pt x="7401288" y="252599"/>
                  <a:pt x="7408061" y="247816"/>
                  <a:pt x="7410993" y="240682"/>
                </a:cubicBezTo>
                <a:cubicBezTo>
                  <a:pt x="7413925" y="233548"/>
                  <a:pt x="7417457" y="222391"/>
                  <a:pt x="7421587" y="207212"/>
                </a:cubicBezTo>
                <a:cubicBezTo>
                  <a:pt x="7425717" y="192033"/>
                  <a:pt x="7428879" y="194295"/>
                  <a:pt x="7431073" y="213999"/>
                </a:cubicBezTo>
                <a:cubicBezTo>
                  <a:pt x="7433267" y="233702"/>
                  <a:pt x="7435953" y="247547"/>
                  <a:pt x="7439128" y="255535"/>
                </a:cubicBezTo>
                <a:cubicBezTo>
                  <a:pt x="7442305" y="263522"/>
                  <a:pt x="7438197" y="270571"/>
                  <a:pt x="7426803" y="276680"/>
                </a:cubicBezTo>
                <a:cubicBezTo>
                  <a:pt x="7415410" y="282789"/>
                  <a:pt x="7397775" y="285610"/>
                  <a:pt x="7373898" y="285144"/>
                </a:cubicBezTo>
                <a:cubicBezTo>
                  <a:pt x="7350021" y="284678"/>
                  <a:pt x="7332971" y="279551"/>
                  <a:pt x="7322747" y="269764"/>
                </a:cubicBezTo>
                <a:cubicBezTo>
                  <a:pt x="7312523" y="259977"/>
                  <a:pt x="7308310" y="243966"/>
                  <a:pt x="7310109" y="221731"/>
                </a:cubicBezTo>
                <a:cubicBezTo>
                  <a:pt x="7311909" y="199497"/>
                  <a:pt x="7313257" y="182479"/>
                  <a:pt x="7314153" y="170677"/>
                </a:cubicBezTo>
                <a:cubicBezTo>
                  <a:pt x="7315050" y="158875"/>
                  <a:pt x="7313827" y="149123"/>
                  <a:pt x="7310485" y="141423"/>
                </a:cubicBezTo>
                <a:lnTo>
                  <a:pt x="7299472" y="143638"/>
                </a:lnTo>
                <a:cubicBezTo>
                  <a:pt x="7309367" y="149518"/>
                  <a:pt x="7312153" y="154630"/>
                  <a:pt x="7307829" y="158975"/>
                </a:cubicBezTo>
                <a:cubicBezTo>
                  <a:pt x="7303505" y="163320"/>
                  <a:pt x="7297988" y="172433"/>
                  <a:pt x="7291277" y="186315"/>
                </a:cubicBezTo>
                <a:cubicBezTo>
                  <a:pt x="7284565" y="200196"/>
                  <a:pt x="7273843" y="214963"/>
                  <a:pt x="7259109" y="230615"/>
                </a:cubicBezTo>
                <a:cubicBezTo>
                  <a:pt x="7244374" y="246268"/>
                  <a:pt x="7226471" y="258711"/>
                  <a:pt x="7205397" y="267946"/>
                </a:cubicBezTo>
                <a:cubicBezTo>
                  <a:pt x="7184325" y="277181"/>
                  <a:pt x="7182439" y="274353"/>
                  <a:pt x="7199740" y="259461"/>
                </a:cubicBezTo>
                <a:cubicBezTo>
                  <a:pt x="7217042" y="244568"/>
                  <a:pt x="7234143" y="225560"/>
                  <a:pt x="7251042" y="202437"/>
                </a:cubicBezTo>
                <a:cubicBezTo>
                  <a:pt x="7259492" y="190875"/>
                  <a:pt x="7265939" y="180459"/>
                  <a:pt x="7270383" y="171190"/>
                </a:cubicBezTo>
                <a:lnTo>
                  <a:pt x="7275729" y="153393"/>
                </a:lnTo>
                <a:lnTo>
                  <a:pt x="7275029" y="153966"/>
                </a:lnTo>
                <a:cubicBezTo>
                  <a:pt x="7273080" y="154943"/>
                  <a:pt x="7271115" y="154702"/>
                  <a:pt x="7269132" y="153243"/>
                </a:cubicBezTo>
                <a:cubicBezTo>
                  <a:pt x="7265167" y="150324"/>
                  <a:pt x="7262285" y="144596"/>
                  <a:pt x="7260485" y="136056"/>
                </a:cubicBezTo>
                <a:cubicBezTo>
                  <a:pt x="7258686" y="127516"/>
                  <a:pt x="7256201" y="115094"/>
                  <a:pt x="7253031" y="98789"/>
                </a:cubicBezTo>
                <a:cubicBezTo>
                  <a:pt x="7249863" y="82484"/>
                  <a:pt x="7245983" y="70844"/>
                  <a:pt x="7241395" y="63867"/>
                </a:cubicBezTo>
                <a:cubicBezTo>
                  <a:pt x="7236807" y="56891"/>
                  <a:pt x="7237498" y="52521"/>
                  <a:pt x="7243471" y="50757"/>
                </a:cubicBezTo>
                <a:cubicBezTo>
                  <a:pt x="7249443" y="48993"/>
                  <a:pt x="7255405" y="49011"/>
                  <a:pt x="7261356" y="50811"/>
                </a:cubicBezTo>
                <a:cubicBezTo>
                  <a:pt x="7267308" y="52610"/>
                  <a:pt x="7274929" y="53313"/>
                  <a:pt x="7284221" y="52919"/>
                </a:cubicBezTo>
                <a:cubicBezTo>
                  <a:pt x="7293514" y="52524"/>
                  <a:pt x="7302481" y="51029"/>
                  <a:pt x="7311121" y="48434"/>
                </a:cubicBezTo>
                <a:cubicBezTo>
                  <a:pt x="7319761" y="45838"/>
                  <a:pt x="7326755" y="42436"/>
                  <a:pt x="7332103" y="38227"/>
                </a:cubicBezTo>
                <a:cubicBezTo>
                  <a:pt x="7334778" y="36123"/>
                  <a:pt x="7337818" y="34843"/>
                  <a:pt x="7341225" y="34387"/>
                </a:cubicBezTo>
                <a:close/>
                <a:moveTo>
                  <a:pt x="567556" y="34022"/>
                </a:moveTo>
                <a:cubicBezTo>
                  <a:pt x="574712" y="32616"/>
                  <a:pt x="582133" y="35402"/>
                  <a:pt x="589819" y="42378"/>
                </a:cubicBezTo>
                <a:cubicBezTo>
                  <a:pt x="597505" y="49355"/>
                  <a:pt x="596304" y="54550"/>
                  <a:pt x="586216" y="57963"/>
                </a:cubicBezTo>
                <a:cubicBezTo>
                  <a:pt x="576128" y="61376"/>
                  <a:pt x="550133" y="65900"/>
                  <a:pt x="508230" y="71536"/>
                </a:cubicBezTo>
                <a:cubicBezTo>
                  <a:pt x="517222" y="79236"/>
                  <a:pt x="517885" y="85672"/>
                  <a:pt x="510220" y="90841"/>
                </a:cubicBezTo>
                <a:cubicBezTo>
                  <a:pt x="502555" y="96011"/>
                  <a:pt x="489294" y="109215"/>
                  <a:pt x="470437" y="130452"/>
                </a:cubicBezTo>
                <a:cubicBezTo>
                  <a:pt x="498744" y="126896"/>
                  <a:pt x="523370" y="123558"/>
                  <a:pt x="544314" y="120439"/>
                </a:cubicBezTo>
                <a:cubicBezTo>
                  <a:pt x="565258" y="117320"/>
                  <a:pt x="579322" y="114384"/>
                  <a:pt x="586506" y="111631"/>
                </a:cubicBezTo>
                <a:cubicBezTo>
                  <a:pt x="593691" y="108878"/>
                  <a:pt x="600639" y="108971"/>
                  <a:pt x="607350" y="111911"/>
                </a:cubicBezTo>
                <a:cubicBezTo>
                  <a:pt x="614061" y="114850"/>
                  <a:pt x="622163" y="120551"/>
                  <a:pt x="631656" y="129011"/>
                </a:cubicBezTo>
                <a:cubicBezTo>
                  <a:pt x="641150" y="137472"/>
                  <a:pt x="643355" y="144474"/>
                  <a:pt x="638271" y="150016"/>
                </a:cubicBezTo>
                <a:cubicBezTo>
                  <a:pt x="633188" y="155559"/>
                  <a:pt x="629348" y="164604"/>
                  <a:pt x="626752" y="177151"/>
                </a:cubicBezTo>
                <a:cubicBezTo>
                  <a:pt x="624157" y="189699"/>
                  <a:pt x="621948" y="205513"/>
                  <a:pt x="620127" y="224592"/>
                </a:cubicBezTo>
                <a:cubicBezTo>
                  <a:pt x="618306" y="243672"/>
                  <a:pt x="614574" y="259328"/>
                  <a:pt x="608931" y="271560"/>
                </a:cubicBezTo>
                <a:cubicBezTo>
                  <a:pt x="603288" y="283792"/>
                  <a:pt x="596304" y="292379"/>
                  <a:pt x="587980" y="297319"/>
                </a:cubicBezTo>
                <a:cubicBezTo>
                  <a:pt x="579655" y="302259"/>
                  <a:pt x="574174" y="298380"/>
                  <a:pt x="571535" y="285682"/>
                </a:cubicBezTo>
                <a:cubicBezTo>
                  <a:pt x="568897" y="272983"/>
                  <a:pt x="566581" y="263974"/>
                  <a:pt x="564587" y="258654"/>
                </a:cubicBezTo>
                <a:cubicBezTo>
                  <a:pt x="553976" y="257880"/>
                  <a:pt x="532964" y="258844"/>
                  <a:pt x="501551" y="261547"/>
                </a:cubicBezTo>
                <a:cubicBezTo>
                  <a:pt x="470139" y="264250"/>
                  <a:pt x="443685" y="266426"/>
                  <a:pt x="422189" y="268075"/>
                </a:cubicBezTo>
                <a:cubicBezTo>
                  <a:pt x="415005" y="286216"/>
                  <a:pt x="408853" y="290023"/>
                  <a:pt x="403733" y="279497"/>
                </a:cubicBezTo>
                <a:cubicBezTo>
                  <a:pt x="398614" y="268972"/>
                  <a:pt x="395599" y="254191"/>
                  <a:pt x="394688" y="235154"/>
                </a:cubicBezTo>
                <a:cubicBezTo>
                  <a:pt x="393777" y="216117"/>
                  <a:pt x="392010" y="199576"/>
                  <a:pt x="389386" y="185530"/>
                </a:cubicBezTo>
                <a:cubicBezTo>
                  <a:pt x="386762" y="171483"/>
                  <a:pt x="382940" y="158566"/>
                  <a:pt x="377921" y="146779"/>
                </a:cubicBezTo>
                <a:cubicBezTo>
                  <a:pt x="372902" y="134991"/>
                  <a:pt x="374666" y="129800"/>
                  <a:pt x="383212" y="131205"/>
                </a:cubicBezTo>
                <a:cubicBezTo>
                  <a:pt x="391759" y="132611"/>
                  <a:pt x="398402" y="133962"/>
                  <a:pt x="403142" y="135260"/>
                </a:cubicBezTo>
                <a:cubicBezTo>
                  <a:pt x="407881" y="136558"/>
                  <a:pt x="423932" y="135973"/>
                  <a:pt x="451293" y="133507"/>
                </a:cubicBezTo>
                <a:cubicBezTo>
                  <a:pt x="463998" y="114033"/>
                  <a:pt x="471462" y="100510"/>
                  <a:pt x="473685" y="92938"/>
                </a:cubicBezTo>
                <a:cubicBezTo>
                  <a:pt x="475907" y="85367"/>
                  <a:pt x="477019" y="79480"/>
                  <a:pt x="477019" y="75279"/>
                </a:cubicBezTo>
                <a:cubicBezTo>
                  <a:pt x="472401" y="76125"/>
                  <a:pt x="467006" y="77010"/>
                  <a:pt x="460832" y="77935"/>
                </a:cubicBezTo>
                <a:cubicBezTo>
                  <a:pt x="454659" y="78860"/>
                  <a:pt x="449270" y="79079"/>
                  <a:pt x="444668" y="78591"/>
                </a:cubicBezTo>
                <a:cubicBezTo>
                  <a:pt x="440064" y="78104"/>
                  <a:pt x="433955" y="74257"/>
                  <a:pt x="426341" y="67051"/>
                </a:cubicBezTo>
                <a:cubicBezTo>
                  <a:pt x="418726" y="59845"/>
                  <a:pt x="423494" y="56242"/>
                  <a:pt x="440645" y="56242"/>
                </a:cubicBezTo>
                <a:cubicBezTo>
                  <a:pt x="454742" y="56242"/>
                  <a:pt x="473323" y="54245"/>
                  <a:pt x="496389" y="50251"/>
                </a:cubicBezTo>
                <a:cubicBezTo>
                  <a:pt x="519455" y="46257"/>
                  <a:pt x="535294" y="42905"/>
                  <a:pt x="543905" y="40195"/>
                </a:cubicBezTo>
                <a:cubicBezTo>
                  <a:pt x="552516" y="37485"/>
                  <a:pt x="560400" y="35427"/>
                  <a:pt x="567556" y="34022"/>
                </a:cubicBezTo>
                <a:close/>
                <a:moveTo>
                  <a:pt x="2367956" y="32708"/>
                </a:moveTo>
                <a:cubicBezTo>
                  <a:pt x="2376293" y="32510"/>
                  <a:pt x="2384228" y="35597"/>
                  <a:pt x="2391762" y="41970"/>
                </a:cubicBezTo>
                <a:cubicBezTo>
                  <a:pt x="2401807" y="50466"/>
                  <a:pt x="2400355" y="56116"/>
                  <a:pt x="2387406" y="58920"/>
                </a:cubicBezTo>
                <a:cubicBezTo>
                  <a:pt x="2374457" y="61723"/>
                  <a:pt x="2351233" y="64609"/>
                  <a:pt x="2317734" y="67578"/>
                </a:cubicBezTo>
                <a:cubicBezTo>
                  <a:pt x="2330339" y="74103"/>
                  <a:pt x="2335717" y="79677"/>
                  <a:pt x="2333867" y="84302"/>
                </a:cubicBezTo>
                <a:cubicBezTo>
                  <a:pt x="2332017" y="88927"/>
                  <a:pt x="2330239" y="98015"/>
                  <a:pt x="2328532" y="111566"/>
                </a:cubicBezTo>
                <a:cubicBezTo>
                  <a:pt x="2347218" y="109014"/>
                  <a:pt x="2359238" y="106350"/>
                  <a:pt x="2364595" y="103575"/>
                </a:cubicBezTo>
                <a:cubicBezTo>
                  <a:pt x="2369951" y="100800"/>
                  <a:pt x="2376633" y="100833"/>
                  <a:pt x="2384642" y="103672"/>
                </a:cubicBezTo>
                <a:cubicBezTo>
                  <a:pt x="2392651" y="106511"/>
                  <a:pt x="2400599" y="110451"/>
                  <a:pt x="2408486" y="115492"/>
                </a:cubicBezTo>
                <a:cubicBezTo>
                  <a:pt x="2416374" y="120533"/>
                  <a:pt x="2418507" y="128036"/>
                  <a:pt x="2414886" y="138003"/>
                </a:cubicBezTo>
                <a:cubicBezTo>
                  <a:pt x="2411265" y="147969"/>
                  <a:pt x="2409228" y="170734"/>
                  <a:pt x="2408777" y="206298"/>
                </a:cubicBezTo>
                <a:cubicBezTo>
                  <a:pt x="2408325" y="241862"/>
                  <a:pt x="2405482" y="265828"/>
                  <a:pt x="2400248" y="278196"/>
                </a:cubicBezTo>
                <a:cubicBezTo>
                  <a:pt x="2395014" y="290564"/>
                  <a:pt x="2387302" y="299430"/>
                  <a:pt x="2377114" y="304794"/>
                </a:cubicBezTo>
                <a:cubicBezTo>
                  <a:pt x="2366925" y="310157"/>
                  <a:pt x="2361031" y="308741"/>
                  <a:pt x="2359432" y="300545"/>
                </a:cubicBezTo>
                <a:cubicBezTo>
                  <a:pt x="2357833" y="292350"/>
                  <a:pt x="2350459" y="282875"/>
                  <a:pt x="2337309" y="272119"/>
                </a:cubicBezTo>
                <a:cubicBezTo>
                  <a:pt x="2324159" y="261364"/>
                  <a:pt x="2324198" y="257564"/>
                  <a:pt x="2337427" y="260719"/>
                </a:cubicBezTo>
                <a:cubicBezTo>
                  <a:pt x="2350656" y="263874"/>
                  <a:pt x="2360146" y="265272"/>
                  <a:pt x="2365896" y="264913"/>
                </a:cubicBezTo>
                <a:cubicBezTo>
                  <a:pt x="2371646" y="264555"/>
                  <a:pt x="2375604" y="255280"/>
                  <a:pt x="2377770" y="237090"/>
                </a:cubicBezTo>
                <a:cubicBezTo>
                  <a:pt x="2379935" y="218899"/>
                  <a:pt x="2381018" y="199579"/>
                  <a:pt x="2381018" y="179130"/>
                </a:cubicBezTo>
                <a:cubicBezTo>
                  <a:pt x="2381018" y="158954"/>
                  <a:pt x="2380032" y="145908"/>
                  <a:pt x="2378060" y="139992"/>
                </a:cubicBezTo>
                <a:cubicBezTo>
                  <a:pt x="2376088" y="134077"/>
                  <a:pt x="2372891" y="130359"/>
                  <a:pt x="2368466" y="128839"/>
                </a:cubicBezTo>
                <a:cubicBezTo>
                  <a:pt x="2364043" y="127319"/>
                  <a:pt x="2350538" y="128215"/>
                  <a:pt x="2327952" y="131528"/>
                </a:cubicBezTo>
                <a:cubicBezTo>
                  <a:pt x="2325600" y="144850"/>
                  <a:pt x="2323098" y="156129"/>
                  <a:pt x="2320445" y="165364"/>
                </a:cubicBezTo>
                <a:cubicBezTo>
                  <a:pt x="2325148" y="166626"/>
                  <a:pt x="2331799" y="169164"/>
                  <a:pt x="2340395" y="172978"/>
                </a:cubicBezTo>
                <a:cubicBezTo>
                  <a:pt x="2348993" y="176793"/>
                  <a:pt x="2355689" y="182127"/>
                  <a:pt x="2360486" y="188982"/>
                </a:cubicBezTo>
                <a:cubicBezTo>
                  <a:pt x="2365283" y="195837"/>
                  <a:pt x="2366169" y="203122"/>
                  <a:pt x="2363143" y="210837"/>
                </a:cubicBezTo>
                <a:cubicBezTo>
                  <a:pt x="2360117" y="218552"/>
                  <a:pt x="2353291" y="218143"/>
                  <a:pt x="2342665" y="209610"/>
                </a:cubicBezTo>
                <a:cubicBezTo>
                  <a:pt x="2332039" y="201078"/>
                  <a:pt x="2323069" y="190495"/>
                  <a:pt x="2315755" y="177861"/>
                </a:cubicBezTo>
                <a:cubicBezTo>
                  <a:pt x="2304771" y="204061"/>
                  <a:pt x="2289506" y="222309"/>
                  <a:pt x="2269960" y="232605"/>
                </a:cubicBezTo>
                <a:cubicBezTo>
                  <a:pt x="2250414" y="242901"/>
                  <a:pt x="2246550" y="241324"/>
                  <a:pt x="2258366" y="227873"/>
                </a:cubicBezTo>
                <a:lnTo>
                  <a:pt x="2274403" y="204230"/>
                </a:lnTo>
                <a:lnTo>
                  <a:pt x="2272966" y="204722"/>
                </a:lnTo>
                <a:cubicBezTo>
                  <a:pt x="2270446" y="204812"/>
                  <a:pt x="2267472" y="203509"/>
                  <a:pt x="2264045" y="200813"/>
                </a:cubicBezTo>
                <a:cubicBezTo>
                  <a:pt x="2257190" y="195421"/>
                  <a:pt x="2252859" y="189570"/>
                  <a:pt x="2251052" y="183260"/>
                </a:cubicBezTo>
                <a:cubicBezTo>
                  <a:pt x="2247381" y="196482"/>
                  <a:pt x="2240885" y="208219"/>
                  <a:pt x="2231564" y="218473"/>
                </a:cubicBezTo>
                <a:cubicBezTo>
                  <a:pt x="2222243" y="228726"/>
                  <a:pt x="2211079" y="236445"/>
                  <a:pt x="2198073" y="241629"/>
                </a:cubicBezTo>
                <a:cubicBezTo>
                  <a:pt x="2185066" y="246813"/>
                  <a:pt x="2183356" y="244238"/>
                  <a:pt x="2192942" y="233906"/>
                </a:cubicBezTo>
                <a:cubicBezTo>
                  <a:pt x="2202529" y="223574"/>
                  <a:pt x="2211531" y="211109"/>
                  <a:pt x="2219949" y="196511"/>
                </a:cubicBezTo>
                <a:cubicBezTo>
                  <a:pt x="2228366" y="181912"/>
                  <a:pt x="2233464" y="163994"/>
                  <a:pt x="2235242" y="142756"/>
                </a:cubicBezTo>
                <a:cubicBezTo>
                  <a:pt x="2218436" y="144563"/>
                  <a:pt x="2202296" y="146241"/>
                  <a:pt x="2186823" y="147790"/>
                </a:cubicBezTo>
                <a:lnTo>
                  <a:pt x="2186823" y="207481"/>
                </a:lnTo>
                <a:cubicBezTo>
                  <a:pt x="2186823" y="220545"/>
                  <a:pt x="2186349" y="234143"/>
                  <a:pt x="2185403" y="248275"/>
                </a:cubicBezTo>
                <a:cubicBezTo>
                  <a:pt x="2184457" y="262407"/>
                  <a:pt x="2181972" y="272428"/>
                  <a:pt x="2177950" y="278336"/>
                </a:cubicBezTo>
                <a:cubicBezTo>
                  <a:pt x="2173927" y="284244"/>
                  <a:pt x="2168973" y="282570"/>
                  <a:pt x="2163086" y="273313"/>
                </a:cubicBezTo>
                <a:cubicBezTo>
                  <a:pt x="2157199" y="264057"/>
                  <a:pt x="2155385" y="254739"/>
                  <a:pt x="2157644" y="245361"/>
                </a:cubicBezTo>
                <a:cubicBezTo>
                  <a:pt x="2159902" y="235982"/>
                  <a:pt x="2161476" y="217860"/>
                  <a:pt x="2162365" y="190993"/>
                </a:cubicBezTo>
                <a:cubicBezTo>
                  <a:pt x="2163254" y="164127"/>
                  <a:pt x="2160999" y="145746"/>
                  <a:pt x="2155600" y="135852"/>
                </a:cubicBezTo>
                <a:cubicBezTo>
                  <a:pt x="2150201" y="125957"/>
                  <a:pt x="2151589" y="121949"/>
                  <a:pt x="2159763" y="123827"/>
                </a:cubicBezTo>
                <a:cubicBezTo>
                  <a:pt x="2167937" y="125706"/>
                  <a:pt x="2174139" y="127280"/>
                  <a:pt x="2178369" y="128549"/>
                </a:cubicBezTo>
                <a:cubicBezTo>
                  <a:pt x="2182600" y="129818"/>
                  <a:pt x="2202038" y="128818"/>
                  <a:pt x="2236684" y="125548"/>
                </a:cubicBezTo>
                <a:cubicBezTo>
                  <a:pt x="2237530" y="101514"/>
                  <a:pt x="2236626" y="86105"/>
                  <a:pt x="2233973" y="79322"/>
                </a:cubicBezTo>
                <a:cubicBezTo>
                  <a:pt x="2220092" y="81101"/>
                  <a:pt x="2209670" y="82219"/>
                  <a:pt x="2202708" y="82678"/>
                </a:cubicBezTo>
                <a:cubicBezTo>
                  <a:pt x="2195746" y="83137"/>
                  <a:pt x="2187730" y="79297"/>
                  <a:pt x="2178659" y="71159"/>
                </a:cubicBezTo>
                <a:cubicBezTo>
                  <a:pt x="2169589" y="63021"/>
                  <a:pt x="2172282" y="58952"/>
                  <a:pt x="2186737" y="58952"/>
                </a:cubicBezTo>
                <a:cubicBezTo>
                  <a:pt x="2199170" y="58952"/>
                  <a:pt x="2219167" y="57174"/>
                  <a:pt x="2246729" y="53618"/>
                </a:cubicBezTo>
                <a:cubicBezTo>
                  <a:pt x="2274291" y="50061"/>
                  <a:pt x="2297106" y="46698"/>
                  <a:pt x="2315175" y="43529"/>
                </a:cubicBezTo>
                <a:cubicBezTo>
                  <a:pt x="2333243" y="40360"/>
                  <a:pt x="2348014" y="37184"/>
                  <a:pt x="2359486" y="34000"/>
                </a:cubicBezTo>
                <a:cubicBezTo>
                  <a:pt x="2362354" y="33204"/>
                  <a:pt x="2365177" y="32773"/>
                  <a:pt x="2367956" y="32708"/>
                </a:cubicBezTo>
                <a:close/>
                <a:moveTo>
                  <a:pt x="2994669" y="31557"/>
                </a:moveTo>
                <a:cubicBezTo>
                  <a:pt x="2996052" y="31433"/>
                  <a:pt x="2997781" y="31609"/>
                  <a:pt x="2999855" y="32086"/>
                </a:cubicBezTo>
                <a:cubicBezTo>
                  <a:pt x="3008150" y="33993"/>
                  <a:pt x="3016052" y="37302"/>
                  <a:pt x="3023559" y="42013"/>
                </a:cubicBezTo>
                <a:cubicBezTo>
                  <a:pt x="3031067" y="46724"/>
                  <a:pt x="3033005" y="52298"/>
                  <a:pt x="3029377" y="58737"/>
                </a:cubicBezTo>
                <a:cubicBezTo>
                  <a:pt x="3025750" y="65176"/>
                  <a:pt x="3023713" y="83775"/>
                  <a:pt x="3023269" y="114535"/>
                </a:cubicBezTo>
                <a:cubicBezTo>
                  <a:pt x="3022824" y="145295"/>
                  <a:pt x="3021917" y="167296"/>
                  <a:pt x="3020548" y="180539"/>
                </a:cubicBezTo>
                <a:cubicBezTo>
                  <a:pt x="3019178" y="193782"/>
                  <a:pt x="3016432" y="208868"/>
                  <a:pt x="3012309" y="225797"/>
                </a:cubicBezTo>
                <a:cubicBezTo>
                  <a:pt x="3008186" y="242726"/>
                  <a:pt x="3000740" y="257980"/>
                  <a:pt x="2989971" y="271560"/>
                </a:cubicBezTo>
                <a:cubicBezTo>
                  <a:pt x="2979201" y="285140"/>
                  <a:pt x="2967027" y="294641"/>
                  <a:pt x="2953446" y="300061"/>
                </a:cubicBezTo>
                <a:cubicBezTo>
                  <a:pt x="2935593" y="306773"/>
                  <a:pt x="2932387" y="304263"/>
                  <a:pt x="2943831" y="292533"/>
                </a:cubicBezTo>
                <a:cubicBezTo>
                  <a:pt x="2955274" y="280802"/>
                  <a:pt x="2964961" y="268330"/>
                  <a:pt x="2972891" y="255115"/>
                </a:cubicBezTo>
                <a:cubicBezTo>
                  <a:pt x="2980821" y="241901"/>
                  <a:pt x="2987024" y="223872"/>
                  <a:pt x="2991498" y="201028"/>
                </a:cubicBezTo>
                <a:cubicBezTo>
                  <a:pt x="2995972" y="178184"/>
                  <a:pt x="2998209" y="150185"/>
                  <a:pt x="2998209" y="117030"/>
                </a:cubicBezTo>
                <a:cubicBezTo>
                  <a:pt x="2998209" y="83115"/>
                  <a:pt x="2997790" y="63857"/>
                  <a:pt x="2996951" y="59253"/>
                </a:cubicBezTo>
                <a:cubicBezTo>
                  <a:pt x="2996112" y="54650"/>
                  <a:pt x="2994312" y="48495"/>
                  <a:pt x="2991552" y="40787"/>
                </a:cubicBezTo>
                <a:cubicBezTo>
                  <a:pt x="2989481" y="35006"/>
                  <a:pt x="2990521" y="31929"/>
                  <a:pt x="2994669" y="31557"/>
                </a:cubicBezTo>
                <a:close/>
                <a:moveTo>
                  <a:pt x="5790705" y="30351"/>
                </a:moveTo>
                <a:cubicBezTo>
                  <a:pt x="5792008" y="30154"/>
                  <a:pt x="5793603" y="30299"/>
                  <a:pt x="5795491" y="30784"/>
                </a:cubicBezTo>
                <a:cubicBezTo>
                  <a:pt x="5803041" y="32728"/>
                  <a:pt x="5810494" y="37101"/>
                  <a:pt x="5817851" y="43906"/>
                </a:cubicBezTo>
                <a:cubicBezTo>
                  <a:pt x="5825207" y="50710"/>
                  <a:pt x="5826695" y="56278"/>
                  <a:pt x="5822314" y="60608"/>
                </a:cubicBezTo>
                <a:cubicBezTo>
                  <a:pt x="5817933" y="64939"/>
                  <a:pt x="5813735" y="69772"/>
                  <a:pt x="5809720" y="75106"/>
                </a:cubicBezTo>
                <a:cubicBezTo>
                  <a:pt x="5805704" y="80441"/>
                  <a:pt x="5799495" y="87202"/>
                  <a:pt x="5791092" y="95391"/>
                </a:cubicBezTo>
                <a:cubicBezTo>
                  <a:pt x="5796771" y="95391"/>
                  <a:pt x="5803378" y="94132"/>
                  <a:pt x="5810914" y="91616"/>
                </a:cubicBezTo>
                <a:cubicBezTo>
                  <a:pt x="5818450" y="89099"/>
                  <a:pt x="5824451" y="85944"/>
                  <a:pt x="5828918" y="82151"/>
                </a:cubicBezTo>
                <a:cubicBezTo>
                  <a:pt x="5833385" y="78358"/>
                  <a:pt x="5839110" y="77426"/>
                  <a:pt x="5846094" y="79355"/>
                </a:cubicBezTo>
                <a:cubicBezTo>
                  <a:pt x="5853078" y="81283"/>
                  <a:pt x="5859377" y="84539"/>
                  <a:pt x="5864991" y="89120"/>
                </a:cubicBezTo>
                <a:cubicBezTo>
                  <a:pt x="5870605" y="93702"/>
                  <a:pt x="5871487" y="97696"/>
                  <a:pt x="5867637" y="101102"/>
                </a:cubicBezTo>
                <a:cubicBezTo>
                  <a:pt x="5863786" y="104507"/>
                  <a:pt x="5858781" y="113689"/>
                  <a:pt x="5852622" y="128646"/>
                </a:cubicBezTo>
                <a:cubicBezTo>
                  <a:pt x="5846463" y="143602"/>
                  <a:pt x="5838569" y="159563"/>
                  <a:pt x="5828940" y="176528"/>
                </a:cubicBezTo>
                <a:cubicBezTo>
                  <a:pt x="5819310" y="193492"/>
                  <a:pt x="5809232" y="207700"/>
                  <a:pt x="5798707" y="219150"/>
                </a:cubicBezTo>
                <a:cubicBezTo>
                  <a:pt x="5788181" y="230601"/>
                  <a:pt x="5778111" y="239757"/>
                  <a:pt x="5768496" y="246619"/>
                </a:cubicBezTo>
                <a:cubicBezTo>
                  <a:pt x="5758880" y="253481"/>
                  <a:pt x="5749122" y="259034"/>
                  <a:pt x="5739220" y="263279"/>
                </a:cubicBezTo>
                <a:cubicBezTo>
                  <a:pt x="5729318" y="267523"/>
                  <a:pt x="5721836" y="269646"/>
                  <a:pt x="5716774" y="269646"/>
                </a:cubicBezTo>
                <a:cubicBezTo>
                  <a:pt x="5710421" y="269646"/>
                  <a:pt x="5712834" y="265053"/>
                  <a:pt x="5724012" y="255868"/>
                </a:cubicBezTo>
                <a:cubicBezTo>
                  <a:pt x="5735190" y="246683"/>
                  <a:pt x="5747631" y="235677"/>
                  <a:pt x="5761333" y="222850"/>
                </a:cubicBezTo>
                <a:cubicBezTo>
                  <a:pt x="5768183" y="216436"/>
                  <a:pt x="5774719" y="209391"/>
                  <a:pt x="5780939" y="201713"/>
                </a:cubicBezTo>
                <a:lnTo>
                  <a:pt x="5798026" y="177668"/>
                </a:lnTo>
                <a:lnTo>
                  <a:pt x="5794603" y="178738"/>
                </a:lnTo>
                <a:cubicBezTo>
                  <a:pt x="5791632" y="178824"/>
                  <a:pt x="5788088" y="177402"/>
                  <a:pt x="5783973" y="174473"/>
                </a:cubicBezTo>
                <a:cubicBezTo>
                  <a:pt x="5775740" y="168615"/>
                  <a:pt x="5769446" y="163507"/>
                  <a:pt x="5765086" y="159147"/>
                </a:cubicBezTo>
                <a:cubicBezTo>
                  <a:pt x="5760096" y="154157"/>
                  <a:pt x="5757081" y="149027"/>
                  <a:pt x="5756041" y="143757"/>
                </a:cubicBezTo>
                <a:cubicBezTo>
                  <a:pt x="5755001" y="138487"/>
                  <a:pt x="5761537" y="137293"/>
                  <a:pt x="5775647" y="140175"/>
                </a:cubicBezTo>
                <a:cubicBezTo>
                  <a:pt x="5789758" y="143058"/>
                  <a:pt x="5798559" y="147858"/>
                  <a:pt x="5802052" y="154576"/>
                </a:cubicBezTo>
                <a:lnTo>
                  <a:pt x="5801839" y="171225"/>
                </a:lnTo>
                <a:lnTo>
                  <a:pt x="5812554" y="152525"/>
                </a:lnTo>
                <a:cubicBezTo>
                  <a:pt x="5816232" y="145292"/>
                  <a:pt x="5818955" y="138913"/>
                  <a:pt x="5820723" y="133389"/>
                </a:cubicBezTo>
                <a:cubicBezTo>
                  <a:pt x="5824257" y="122339"/>
                  <a:pt x="5826247" y="114840"/>
                  <a:pt x="5826692" y="110889"/>
                </a:cubicBezTo>
                <a:cubicBezTo>
                  <a:pt x="5827136" y="106938"/>
                  <a:pt x="5824903" y="106053"/>
                  <a:pt x="5819991" y="108232"/>
                </a:cubicBezTo>
                <a:cubicBezTo>
                  <a:pt x="5815079" y="110412"/>
                  <a:pt x="5809788" y="112212"/>
                  <a:pt x="5804117" y="113631"/>
                </a:cubicBezTo>
                <a:cubicBezTo>
                  <a:pt x="5798445" y="115051"/>
                  <a:pt x="5792103" y="113065"/>
                  <a:pt x="5785091" y="107673"/>
                </a:cubicBezTo>
                <a:cubicBezTo>
                  <a:pt x="5769230" y="128710"/>
                  <a:pt x="5753413" y="142968"/>
                  <a:pt x="5737639" y="150446"/>
                </a:cubicBezTo>
                <a:cubicBezTo>
                  <a:pt x="5721865" y="157925"/>
                  <a:pt x="5719896" y="155154"/>
                  <a:pt x="5731734" y="142133"/>
                </a:cubicBezTo>
                <a:cubicBezTo>
                  <a:pt x="5743572" y="129112"/>
                  <a:pt x="5756170" y="111301"/>
                  <a:pt x="5769528" y="88701"/>
                </a:cubicBezTo>
                <a:cubicBezTo>
                  <a:pt x="5782886" y="66101"/>
                  <a:pt x="5788665" y="50312"/>
                  <a:pt x="5786865" y="41335"/>
                </a:cubicBezTo>
                <a:cubicBezTo>
                  <a:pt x="5785515" y="34603"/>
                  <a:pt x="5786796" y="30941"/>
                  <a:pt x="5790705" y="30351"/>
                </a:cubicBezTo>
                <a:close/>
                <a:moveTo>
                  <a:pt x="1850998" y="30322"/>
                </a:moveTo>
                <a:cubicBezTo>
                  <a:pt x="1852773" y="30530"/>
                  <a:pt x="1854919" y="31240"/>
                  <a:pt x="1857435" y="32451"/>
                </a:cubicBezTo>
                <a:cubicBezTo>
                  <a:pt x="1867502" y="37298"/>
                  <a:pt x="1874952" y="42629"/>
                  <a:pt x="1879784" y="48444"/>
                </a:cubicBezTo>
                <a:cubicBezTo>
                  <a:pt x="1884617" y="54259"/>
                  <a:pt x="1883502" y="60175"/>
                  <a:pt x="1876439" y="66190"/>
                </a:cubicBezTo>
                <a:cubicBezTo>
                  <a:pt x="1869377" y="72206"/>
                  <a:pt x="1854008" y="94079"/>
                  <a:pt x="1830332" y="131808"/>
                </a:cubicBezTo>
                <a:cubicBezTo>
                  <a:pt x="1846781" y="131822"/>
                  <a:pt x="1858539" y="131829"/>
                  <a:pt x="1865609" y="131829"/>
                </a:cubicBezTo>
                <a:cubicBezTo>
                  <a:pt x="1877985" y="116299"/>
                  <a:pt x="1883499" y="103640"/>
                  <a:pt x="1882151" y="93853"/>
                </a:cubicBezTo>
                <a:cubicBezTo>
                  <a:pt x="1880803" y="84065"/>
                  <a:pt x="1887578" y="84316"/>
                  <a:pt x="1902478" y="94606"/>
                </a:cubicBezTo>
                <a:cubicBezTo>
                  <a:pt x="1917377" y="104895"/>
                  <a:pt x="1920948" y="112230"/>
                  <a:pt x="1913190" y="116611"/>
                </a:cubicBezTo>
                <a:cubicBezTo>
                  <a:pt x="1905432" y="120991"/>
                  <a:pt x="1883212" y="141803"/>
                  <a:pt x="1846530" y="179044"/>
                </a:cubicBezTo>
                <a:cubicBezTo>
                  <a:pt x="1867696" y="176391"/>
                  <a:pt x="1884237" y="174154"/>
                  <a:pt x="1896154" y="172333"/>
                </a:cubicBezTo>
                <a:cubicBezTo>
                  <a:pt x="1908071" y="170512"/>
                  <a:pt x="1907963" y="173409"/>
                  <a:pt x="1895831" y="181023"/>
                </a:cubicBezTo>
                <a:cubicBezTo>
                  <a:pt x="1883699" y="188638"/>
                  <a:pt x="1870707" y="195127"/>
                  <a:pt x="1856854" y="200490"/>
                </a:cubicBezTo>
                <a:cubicBezTo>
                  <a:pt x="1843002" y="205853"/>
                  <a:pt x="1832347" y="210621"/>
                  <a:pt x="1824890" y="214794"/>
                </a:cubicBezTo>
                <a:cubicBezTo>
                  <a:pt x="1817433" y="218967"/>
                  <a:pt x="1811278" y="216114"/>
                  <a:pt x="1806424" y="206233"/>
                </a:cubicBezTo>
                <a:cubicBezTo>
                  <a:pt x="1801569" y="196353"/>
                  <a:pt x="1804936" y="189262"/>
                  <a:pt x="1816523" y="184960"/>
                </a:cubicBezTo>
                <a:cubicBezTo>
                  <a:pt x="1828110" y="180658"/>
                  <a:pt x="1842113" y="167945"/>
                  <a:pt x="1858532" y="146822"/>
                </a:cubicBezTo>
                <a:cubicBezTo>
                  <a:pt x="1834426" y="150335"/>
                  <a:pt x="1818516" y="154361"/>
                  <a:pt x="1810801" y="158900"/>
                </a:cubicBezTo>
                <a:cubicBezTo>
                  <a:pt x="1803086" y="163439"/>
                  <a:pt x="1798088" y="160721"/>
                  <a:pt x="1795808" y="150747"/>
                </a:cubicBezTo>
                <a:cubicBezTo>
                  <a:pt x="1793528" y="140774"/>
                  <a:pt x="1795884" y="134597"/>
                  <a:pt x="1802874" y="132216"/>
                </a:cubicBezTo>
                <a:cubicBezTo>
                  <a:pt x="1809865" y="129836"/>
                  <a:pt x="1815666" y="124035"/>
                  <a:pt x="1820276" y="114814"/>
                </a:cubicBezTo>
                <a:cubicBezTo>
                  <a:pt x="1824887" y="105594"/>
                  <a:pt x="1830616" y="93957"/>
                  <a:pt x="1837463" y="79903"/>
                </a:cubicBezTo>
                <a:cubicBezTo>
                  <a:pt x="1844310" y="65850"/>
                  <a:pt x="1846834" y="53216"/>
                  <a:pt x="1845035" y="42002"/>
                </a:cubicBezTo>
                <a:cubicBezTo>
                  <a:pt x="1843685" y="33592"/>
                  <a:pt x="1845672" y="29698"/>
                  <a:pt x="1850998" y="30322"/>
                </a:cubicBezTo>
                <a:close/>
                <a:moveTo>
                  <a:pt x="6273158" y="28682"/>
                </a:moveTo>
                <a:cubicBezTo>
                  <a:pt x="6275508" y="28019"/>
                  <a:pt x="6279257" y="28522"/>
                  <a:pt x="6284405" y="30193"/>
                </a:cubicBezTo>
                <a:cubicBezTo>
                  <a:pt x="6294701" y="33534"/>
                  <a:pt x="6303051" y="38162"/>
                  <a:pt x="6309454" y="44078"/>
                </a:cubicBezTo>
                <a:cubicBezTo>
                  <a:pt x="6315857" y="49993"/>
                  <a:pt x="6313881" y="54607"/>
                  <a:pt x="6303529" y="57920"/>
                </a:cubicBezTo>
                <a:cubicBezTo>
                  <a:pt x="6293175" y="61232"/>
                  <a:pt x="6275851" y="67829"/>
                  <a:pt x="6251559" y="77709"/>
                </a:cubicBezTo>
                <a:cubicBezTo>
                  <a:pt x="6267763" y="81323"/>
                  <a:pt x="6274271" y="87167"/>
                  <a:pt x="6271080" y="95240"/>
                </a:cubicBezTo>
                <a:cubicBezTo>
                  <a:pt x="6267889" y="103314"/>
                  <a:pt x="6265433" y="113703"/>
                  <a:pt x="6263713" y="126409"/>
                </a:cubicBezTo>
                <a:cubicBezTo>
                  <a:pt x="6292393" y="121002"/>
                  <a:pt x="6314867" y="116725"/>
                  <a:pt x="6331137" y="113578"/>
                </a:cubicBezTo>
                <a:cubicBezTo>
                  <a:pt x="6347405" y="110430"/>
                  <a:pt x="6360032" y="113768"/>
                  <a:pt x="6369016" y="123591"/>
                </a:cubicBezTo>
                <a:cubicBezTo>
                  <a:pt x="6378000" y="133414"/>
                  <a:pt x="6376437" y="138616"/>
                  <a:pt x="6364327" y="139196"/>
                </a:cubicBezTo>
                <a:cubicBezTo>
                  <a:pt x="6352217" y="139777"/>
                  <a:pt x="6337041" y="140512"/>
                  <a:pt x="6318801" y="141401"/>
                </a:cubicBezTo>
                <a:cubicBezTo>
                  <a:pt x="6300560" y="142290"/>
                  <a:pt x="6281495" y="144391"/>
                  <a:pt x="6261605" y="147704"/>
                </a:cubicBezTo>
                <a:cubicBezTo>
                  <a:pt x="6259367" y="157383"/>
                  <a:pt x="6256470" y="172778"/>
                  <a:pt x="6252915" y="193886"/>
                </a:cubicBezTo>
                <a:cubicBezTo>
                  <a:pt x="6272202" y="191377"/>
                  <a:pt x="6284549" y="188050"/>
                  <a:pt x="6289955" y="183906"/>
                </a:cubicBezTo>
                <a:cubicBezTo>
                  <a:pt x="6295361" y="179761"/>
                  <a:pt x="6302223" y="179618"/>
                  <a:pt x="6310541" y="183475"/>
                </a:cubicBezTo>
                <a:cubicBezTo>
                  <a:pt x="6318857" y="187333"/>
                  <a:pt x="6326181" y="192162"/>
                  <a:pt x="6332513" y="197963"/>
                </a:cubicBezTo>
                <a:cubicBezTo>
                  <a:pt x="6338844" y="203763"/>
                  <a:pt x="6338959" y="209471"/>
                  <a:pt x="6332857" y="215085"/>
                </a:cubicBezTo>
                <a:cubicBezTo>
                  <a:pt x="6326755" y="220699"/>
                  <a:pt x="6319453" y="232526"/>
                  <a:pt x="6310949" y="250566"/>
                </a:cubicBezTo>
                <a:cubicBezTo>
                  <a:pt x="6322651" y="265982"/>
                  <a:pt x="6320829" y="273690"/>
                  <a:pt x="6305486" y="273690"/>
                </a:cubicBezTo>
                <a:cubicBezTo>
                  <a:pt x="6293957" y="273690"/>
                  <a:pt x="6282343" y="274141"/>
                  <a:pt x="6270649" y="275045"/>
                </a:cubicBezTo>
                <a:cubicBezTo>
                  <a:pt x="6258955" y="275948"/>
                  <a:pt x="6243313" y="277217"/>
                  <a:pt x="6223725" y="278852"/>
                </a:cubicBezTo>
                <a:cubicBezTo>
                  <a:pt x="6223237" y="280817"/>
                  <a:pt x="6221416" y="284047"/>
                  <a:pt x="6218261" y="288543"/>
                </a:cubicBezTo>
                <a:cubicBezTo>
                  <a:pt x="6215106" y="293038"/>
                  <a:pt x="6211531" y="291880"/>
                  <a:pt x="6207539" y="285069"/>
                </a:cubicBezTo>
                <a:cubicBezTo>
                  <a:pt x="6203545" y="278257"/>
                  <a:pt x="6200203" y="265193"/>
                  <a:pt x="6197515" y="245877"/>
                </a:cubicBezTo>
                <a:cubicBezTo>
                  <a:pt x="6194825" y="226561"/>
                  <a:pt x="6191438" y="212618"/>
                  <a:pt x="6187351" y="204050"/>
                </a:cubicBezTo>
                <a:cubicBezTo>
                  <a:pt x="6183264" y="195482"/>
                  <a:pt x="6184577" y="191674"/>
                  <a:pt x="6191287" y="192628"/>
                </a:cubicBezTo>
                <a:cubicBezTo>
                  <a:pt x="6197999" y="193582"/>
                  <a:pt x="6203587" y="194729"/>
                  <a:pt x="6208055" y="196070"/>
                </a:cubicBezTo>
                <a:cubicBezTo>
                  <a:pt x="6212521" y="197411"/>
                  <a:pt x="6215561" y="198059"/>
                  <a:pt x="6217175" y="198016"/>
                </a:cubicBezTo>
                <a:cubicBezTo>
                  <a:pt x="6218788" y="197973"/>
                  <a:pt x="6223072" y="198081"/>
                  <a:pt x="6230027" y="198339"/>
                </a:cubicBezTo>
                <a:cubicBezTo>
                  <a:pt x="6231677" y="182665"/>
                  <a:pt x="6233405" y="167292"/>
                  <a:pt x="6235211" y="152221"/>
                </a:cubicBezTo>
                <a:cubicBezTo>
                  <a:pt x="6211951" y="156709"/>
                  <a:pt x="6195869" y="159853"/>
                  <a:pt x="6186964" y="161653"/>
                </a:cubicBezTo>
                <a:cubicBezTo>
                  <a:pt x="6178059" y="163453"/>
                  <a:pt x="6168801" y="160284"/>
                  <a:pt x="6159194" y="152146"/>
                </a:cubicBezTo>
                <a:cubicBezTo>
                  <a:pt x="6149585" y="144008"/>
                  <a:pt x="6152002" y="139939"/>
                  <a:pt x="6166443" y="139939"/>
                </a:cubicBezTo>
                <a:cubicBezTo>
                  <a:pt x="6178747" y="139939"/>
                  <a:pt x="6202199" y="136977"/>
                  <a:pt x="6236803" y="131055"/>
                </a:cubicBezTo>
                <a:cubicBezTo>
                  <a:pt x="6237535" y="125075"/>
                  <a:pt x="6237901" y="117704"/>
                  <a:pt x="6237901" y="108942"/>
                </a:cubicBezTo>
                <a:cubicBezTo>
                  <a:pt x="6237901" y="100610"/>
                  <a:pt x="6236689" y="93440"/>
                  <a:pt x="6234265" y="87432"/>
                </a:cubicBezTo>
                <a:cubicBezTo>
                  <a:pt x="6220097" y="91906"/>
                  <a:pt x="6207039" y="94824"/>
                  <a:pt x="6195095" y="96187"/>
                </a:cubicBezTo>
                <a:cubicBezTo>
                  <a:pt x="6183149" y="97549"/>
                  <a:pt x="6185081" y="93817"/>
                  <a:pt x="6200891" y="84990"/>
                </a:cubicBezTo>
                <a:cubicBezTo>
                  <a:pt x="6216701" y="76164"/>
                  <a:pt x="6232447" y="66986"/>
                  <a:pt x="6248129" y="57457"/>
                </a:cubicBezTo>
                <a:cubicBezTo>
                  <a:pt x="6263809" y="47928"/>
                  <a:pt x="6271201" y="40167"/>
                  <a:pt x="6270305" y="34172"/>
                </a:cubicBezTo>
                <a:cubicBezTo>
                  <a:pt x="6269857" y="31175"/>
                  <a:pt x="6270809" y="29345"/>
                  <a:pt x="6273158" y="28682"/>
                </a:cubicBezTo>
                <a:close/>
                <a:moveTo>
                  <a:pt x="5594915" y="28007"/>
                </a:moveTo>
                <a:cubicBezTo>
                  <a:pt x="5598682" y="28023"/>
                  <a:pt x="5603092" y="28981"/>
                  <a:pt x="5608147" y="30881"/>
                </a:cubicBezTo>
                <a:cubicBezTo>
                  <a:pt x="5618257" y="34681"/>
                  <a:pt x="5626732" y="39747"/>
                  <a:pt x="5633572" y="46078"/>
                </a:cubicBezTo>
                <a:cubicBezTo>
                  <a:pt x="5640413" y="52409"/>
                  <a:pt x="5640337" y="58586"/>
                  <a:pt x="5633346" y="64609"/>
                </a:cubicBezTo>
                <a:cubicBezTo>
                  <a:pt x="5626355" y="70632"/>
                  <a:pt x="5617027" y="86740"/>
                  <a:pt x="5605361" y="112932"/>
                </a:cubicBezTo>
                <a:cubicBezTo>
                  <a:pt x="5593695" y="139125"/>
                  <a:pt x="5584786" y="145022"/>
                  <a:pt x="5578635" y="130625"/>
                </a:cubicBezTo>
                <a:cubicBezTo>
                  <a:pt x="5572411" y="131456"/>
                  <a:pt x="5563549" y="132647"/>
                  <a:pt x="5552048" y="134195"/>
                </a:cubicBezTo>
                <a:lnTo>
                  <a:pt x="5552048" y="157448"/>
                </a:lnTo>
                <a:cubicBezTo>
                  <a:pt x="5566560" y="154852"/>
                  <a:pt x="5580875" y="151504"/>
                  <a:pt x="5594993" y="147403"/>
                </a:cubicBezTo>
                <a:cubicBezTo>
                  <a:pt x="5609111" y="143301"/>
                  <a:pt x="5620555" y="144180"/>
                  <a:pt x="5629324" y="150038"/>
                </a:cubicBezTo>
                <a:cubicBezTo>
                  <a:pt x="5638092" y="155896"/>
                  <a:pt x="5640742" y="160857"/>
                  <a:pt x="5637272" y="164923"/>
                </a:cubicBezTo>
                <a:cubicBezTo>
                  <a:pt x="5633801" y="168988"/>
                  <a:pt x="5623125" y="171480"/>
                  <a:pt x="5605243" y="172398"/>
                </a:cubicBezTo>
                <a:cubicBezTo>
                  <a:pt x="5587361" y="173315"/>
                  <a:pt x="5569808" y="175008"/>
                  <a:pt x="5552586" y="177474"/>
                </a:cubicBezTo>
                <a:lnTo>
                  <a:pt x="5552048" y="178593"/>
                </a:lnTo>
                <a:cubicBezTo>
                  <a:pt x="5574591" y="198382"/>
                  <a:pt x="5594516" y="213378"/>
                  <a:pt x="5611825" y="223581"/>
                </a:cubicBezTo>
                <a:cubicBezTo>
                  <a:pt x="5629134" y="233784"/>
                  <a:pt x="5645317" y="241517"/>
                  <a:pt x="5660374" y="246780"/>
                </a:cubicBezTo>
                <a:cubicBezTo>
                  <a:pt x="5675431" y="252043"/>
                  <a:pt x="5676499" y="256270"/>
                  <a:pt x="5663579" y="259461"/>
                </a:cubicBezTo>
                <a:cubicBezTo>
                  <a:pt x="5650658" y="262651"/>
                  <a:pt x="5637300" y="264247"/>
                  <a:pt x="5623506" y="264247"/>
                </a:cubicBezTo>
                <a:cubicBezTo>
                  <a:pt x="5609466" y="264247"/>
                  <a:pt x="5598840" y="259436"/>
                  <a:pt x="5591627" y="249813"/>
                </a:cubicBezTo>
                <a:cubicBezTo>
                  <a:pt x="5584414" y="240191"/>
                  <a:pt x="5571220" y="221606"/>
                  <a:pt x="5552048" y="194058"/>
                </a:cubicBezTo>
                <a:lnTo>
                  <a:pt x="5552048" y="274959"/>
                </a:lnTo>
                <a:cubicBezTo>
                  <a:pt x="5552048" y="290747"/>
                  <a:pt x="5549510" y="303707"/>
                  <a:pt x="5544433" y="313839"/>
                </a:cubicBezTo>
                <a:cubicBezTo>
                  <a:pt x="5539357" y="323970"/>
                  <a:pt x="5533929" y="321862"/>
                  <a:pt x="5528150" y="307515"/>
                </a:cubicBezTo>
                <a:cubicBezTo>
                  <a:pt x="5522370" y="293167"/>
                  <a:pt x="5521281" y="280050"/>
                  <a:pt x="5524880" y="268162"/>
                </a:cubicBezTo>
                <a:cubicBezTo>
                  <a:pt x="5528479" y="256273"/>
                  <a:pt x="5530279" y="230224"/>
                  <a:pt x="5530279" y="190015"/>
                </a:cubicBezTo>
                <a:cubicBezTo>
                  <a:pt x="5519840" y="210636"/>
                  <a:pt x="5507263" y="227844"/>
                  <a:pt x="5492550" y="241639"/>
                </a:cubicBezTo>
                <a:cubicBezTo>
                  <a:pt x="5477837" y="255435"/>
                  <a:pt x="5462002" y="265799"/>
                  <a:pt x="5445044" y="272732"/>
                </a:cubicBezTo>
                <a:cubicBezTo>
                  <a:pt x="5428087" y="279666"/>
                  <a:pt x="5426915" y="276357"/>
                  <a:pt x="5441528" y="262805"/>
                </a:cubicBezTo>
                <a:cubicBezTo>
                  <a:pt x="5456140" y="249254"/>
                  <a:pt x="5469484" y="235545"/>
                  <a:pt x="5481558" y="221678"/>
                </a:cubicBezTo>
                <a:cubicBezTo>
                  <a:pt x="5493633" y="207811"/>
                  <a:pt x="5503578" y="195457"/>
                  <a:pt x="5511393" y="184615"/>
                </a:cubicBezTo>
                <a:cubicBezTo>
                  <a:pt x="5494931" y="189061"/>
                  <a:pt x="5483774" y="192194"/>
                  <a:pt x="5477923" y="194015"/>
                </a:cubicBezTo>
                <a:cubicBezTo>
                  <a:pt x="5472072" y="195837"/>
                  <a:pt x="5464038" y="193313"/>
                  <a:pt x="5453821" y="186444"/>
                </a:cubicBezTo>
                <a:cubicBezTo>
                  <a:pt x="5443603" y="179575"/>
                  <a:pt x="5446066" y="175287"/>
                  <a:pt x="5461210" y="173581"/>
                </a:cubicBezTo>
                <a:cubicBezTo>
                  <a:pt x="5476353" y="171874"/>
                  <a:pt x="5499376" y="168096"/>
                  <a:pt x="5530279" y="162245"/>
                </a:cubicBezTo>
                <a:lnTo>
                  <a:pt x="5530279" y="137357"/>
                </a:lnTo>
                <a:cubicBezTo>
                  <a:pt x="5524529" y="139121"/>
                  <a:pt x="5517495" y="140749"/>
                  <a:pt x="5509178" y="142240"/>
                </a:cubicBezTo>
                <a:cubicBezTo>
                  <a:pt x="5502481" y="156093"/>
                  <a:pt x="5496687" y="156652"/>
                  <a:pt x="5491797" y="143918"/>
                </a:cubicBezTo>
                <a:cubicBezTo>
                  <a:pt x="5486908" y="131184"/>
                  <a:pt x="5482465" y="116829"/>
                  <a:pt x="5478471" y="100854"/>
                </a:cubicBezTo>
                <a:cubicBezTo>
                  <a:pt x="5474478" y="84879"/>
                  <a:pt x="5470190" y="72776"/>
                  <a:pt x="5465608" y="64545"/>
                </a:cubicBezTo>
                <a:cubicBezTo>
                  <a:pt x="5461027" y="56314"/>
                  <a:pt x="5462816" y="52198"/>
                  <a:pt x="5470975" y="52198"/>
                </a:cubicBezTo>
                <a:cubicBezTo>
                  <a:pt x="5476626" y="52198"/>
                  <a:pt x="5482071" y="52417"/>
                  <a:pt x="5487312" y="52854"/>
                </a:cubicBezTo>
                <a:cubicBezTo>
                  <a:pt x="5492554" y="53291"/>
                  <a:pt x="5507679" y="51359"/>
                  <a:pt x="5532688" y="47057"/>
                </a:cubicBezTo>
                <a:cubicBezTo>
                  <a:pt x="5562975" y="39944"/>
                  <a:pt x="5580595" y="34520"/>
                  <a:pt x="5585550" y="30784"/>
                </a:cubicBezTo>
                <a:cubicBezTo>
                  <a:pt x="5588028" y="28917"/>
                  <a:pt x="5591149" y="27991"/>
                  <a:pt x="5594915" y="28007"/>
                </a:cubicBezTo>
                <a:close/>
                <a:moveTo>
                  <a:pt x="3426120" y="27491"/>
                </a:moveTo>
                <a:cubicBezTo>
                  <a:pt x="3432926" y="26576"/>
                  <a:pt x="3440699" y="28413"/>
                  <a:pt x="3449438" y="33000"/>
                </a:cubicBezTo>
                <a:cubicBezTo>
                  <a:pt x="3461089" y="39116"/>
                  <a:pt x="3470295" y="44978"/>
                  <a:pt x="3477057" y="50585"/>
                </a:cubicBezTo>
                <a:cubicBezTo>
                  <a:pt x="3483818" y="56192"/>
                  <a:pt x="3485378" y="61501"/>
                  <a:pt x="3481735" y="66513"/>
                </a:cubicBezTo>
                <a:cubicBezTo>
                  <a:pt x="3478093" y="71525"/>
                  <a:pt x="3475834" y="81889"/>
                  <a:pt x="3474960" y="97606"/>
                </a:cubicBezTo>
                <a:cubicBezTo>
                  <a:pt x="3474085" y="113323"/>
                  <a:pt x="3474547" y="140035"/>
                  <a:pt x="3476347" y="177743"/>
                </a:cubicBezTo>
                <a:cubicBezTo>
                  <a:pt x="3478147" y="215450"/>
                  <a:pt x="3479731" y="243962"/>
                  <a:pt x="3481101" y="263279"/>
                </a:cubicBezTo>
                <a:cubicBezTo>
                  <a:pt x="3482470" y="282595"/>
                  <a:pt x="3478322" y="299283"/>
                  <a:pt x="3468657" y="313344"/>
                </a:cubicBezTo>
                <a:cubicBezTo>
                  <a:pt x="3458992" y="327405"/>
                  <a:pt x="3450760" y="327878"/>
                  <a:pt x="3443963" y="314764"/>
                </a:cubicBezTo>
                <a:cubicBezTo>
                  <a:pt x="3437166" y="301649"/>
                  <a:pt x="3427124" y="288575"/>
                  <a:pt x="3413838" y="275540"/>
                </a:cubicBezTo>
                <a:cubicBezTo>
                  <a:pt x="3400552" y="262504"/>
                  <a:pt x="3401806" y="258234"/>
                  <a:pt x="3417602" y="262730"/>
                </a:cubicBezTo>
                <a:cubicBezTo>
                  <a:pt x="3433398" y="267226"/>
                  <a:pt x="3442175" y="267613"/>
                  <a:pt x="3443931" y="263892"/>
                </a:cubicBezTo>
                <a:cubicBezTo>
                  <a:pt x="3445688" y="260170"/>
                  <a:pt x="3446788" y="250770"/>
                  <a:pt x="3447232" y="235692"/>
                </a:cubicBezTo>
                <a:cubicBezTo>
                  <a:pt x="3447678" y="220613"/>
                  <a:pt x="3446788" y="189283"/>
                  <a:pt x="3444565" y="141702"/>
                </a:cubicBezTo>
                <a:cubicBezTo>
                  <a:pt x="3442343" y="94122"/>
                  <a:pt x="3439116" y="68216"/>
                  <a:pt x="3434886" y="63986"/>
                </a:cubicBezTo>
                <a:cubicBezTo>
                  <a:pt x="3430656" y="59755"/>
                  <a:pt x="3423958" y="57429"/>
                  <a:pt x="3414795" y="57005"/>
                </a:cubicBezTo>
                <a:cubicBezTo>
                  <a:pt x="3405632" y="56582"/>
                  <a:pt x="3390944" y="57497"/>
                  <a:pt x="3370731" y="59748"/>
                </a:cubicBezTo>
                <a:cubicBezTo>
                  <a:pt x="3350519" y="61999"/>
                  <a:pt x="3320494" y="65248"/>
                  <a:pt x="3280657" y="69492"/>
                </a:cubicBezTo>
                <a:cubicBezTo>
                  <a:pt x="3281532" y="132776"/>
                  <a:pt x="3281521" y="180715"/>
                  <a:pt x="3280624" y="213310"/>
                </a:cubicBezTo>
                <a:cubicBezTo>
                  <a:pt x="3279728" y="245905"/>
                  <a:pt x="3276494" y="270868"/>
                  <a:pt x="3270923" y="288198"/>
                </a:cubicBezTo>
                <a:cubicBezTo>
                  <a:pt x="3265352" y="305529"/>
                  <a:pt x="3258810" y="307049"/>
                  <a:pt x="3251295" y="292759"/>
                </a:cubicBezTo>
                <a:cubicBezTo>
                  <a:pt x="3243781" y="278469"/>
                  <a:pt x="3241376" y="267366"/>
                  <a:pt x="3244078" y="259450"/>
                </a:cubicBezTo>
                <a:cubicBezTo>
                  <a:pt x="3246782" y="251534"/>
                  <a:pt x="3249481" y="235430"/>
                  <a:pt x="3252177" y="211138"/>
                </a:cubicBezTo>
                <a:cubicBezTo>
                  <a:pt x="3254873" y="186845"/>
                  <a:pt x="3256221" y="157728"/>
                  <a:pt x="3256221" y="123784"/>
                </a:cubicBezTo>
                <a:cubicBezTo>
                  <a:pt x="3256221" y="89612"/>
                  <a:pt x="3253521" y="67782"/>
                  <a:pt x="3248123" y="58296"/>
                </a:cubicBezTo>
                <a:cubicBezTo>
                  <a:pt x="3242723" y="48810"/>
                  <a:pt x="3243824" y="44540"/>
                  <a:pt x="3251424" y="45487"/>
                </a:cubicBezTo>
                <a:cubicBezTo>
                  <a:pt x="3259025" y="46433"/>
                  <a:pt x="3265435" y="47559"/>
                  <a:pt x="3270654" y="48864"/>
                </a:cubicBezTo>
                <a:cubicBezTo>
                  <a:pt x="3275874" y="50169"/>
                  <a:pt x="3289236" y="49943"/>
                  <a:pt x="3310739" y="48186"/>
                </a:cubicBezTo>
                <a:cubicBezTo>
                  <a:pt x="3332242" y="46430"/>
                  <a:pt x="3353713" y="43762"/>
                  <a:pt x="3375151" y="40184"/>
                </a:cubicBezTo>
                <a:cubicBezTo>
                  <a:pt x="3396590" y="36607"/>
                  <a:pt x="3411418" y="32986"/>
                  <a:pt x="3419635" y="29322"/>
                </a:cubicBezTo>
                <a:cubicBezTo>
                  <a:pt x="3421689" y="28406"/>
                  <a:pt x="3423851" y="27795"/>
                  <a:pt x="3426120" y="27491"/>
                </a:cubicBezTo>
                <a:close/>
                <a:moveTo>
                  <a:pt x="3641210" y="27388"/>
                </a:moveTo>
                <a:cubicBezTo>
                  <a:pt x="3644206" y="27250"/>
                  <a:pt x="3649057" y="28752"/>
                  <a:pt x="3655765" y="31892"/>
                </a:cubicBezTo>
                <a:cubicBezTo>
                  <a:pt x="3669180" y="38173"/>
                  <a:pt x="3677081" y="45483"/>
                  <a:pt x="3679469" y="53822"/>
                </a:cubicBezTo>
                <a:cubicBezTo>
                  <a:pt x="3681856" y="62161"/>
                  <a:pt x="3680892" y="70069"/>
                  <a:pt x="3676575" y="77548"/>
                </a:cubicBezTo>
                <a:cubicBezTo>
                  <a:pt x="3672260" y="85026"/>
                  <a:pt x="3666462" y="84370"/>
                  <a:pt x="3659184" y="75580"/>
                </a:cubicBezTo>
                <a:cubicBezTo>
                  <a:pt x="3651907" y="66789"/>
                  <a:pt x="3646870" y="59124"/>
                  <a:pt x="3644073" y="52585"/>
                </a:cubicBezTo>
                <a:cubicBezTo>
                  <a:pt x="3641320" y="46175"/>
                  <a:pt x="3639227" y="39553"/>
                  <a:pt x="3637792" y="32720"/>
                </a:cubicBezTo>
                <a:cubicBezTo>
                  <a:pt x="3637076" y="29304"/>
                  <a:pt x="3638215" y="27526"/>
                  <a:pt x="3641210" y="27388"/>
                </a:cubicBezTo>
                <a:close/>
                <a:moveTo>
                  <a:pt x="3696554" y="19682"/>
                </a:moveTo>
                <a:cubicBezTo>
                  <a:pt x="3699364" y="19548"/>
                  <a:pt x="3704030" y="21180"/>
                  <a:pt x="3710551" y="24579"/>
                </a:cubicBezTo>
                <a:cubicBezTo>
                  <a:pt x="3723594" y="31376"/>
                  <a:pt x="3730595" y="39697"/>
                  <a:pt x="3731556" y="49541"/>
                </a:cubicBezTo>
                <a:cubicBezTo>
                  <a:pt x="3732517" y="59386"/>
                  <a:pt x="3730387" y="67036"/>
                  <a:pt x="3725167" y="72493"/>
                </a:cubicBezTo>
                <a:cubicBezTo>
                  <a:pt x="3719948" y="77949"/>
                  <a:pt x="3715273" y="77401"/>
                  <a:pt x="3711143" y="70847"/>
                </a:cubicBezTo>
                <a:cubicBezTo>
                  <a:pt x="3707013" y="64294"/>
                  <a:pt x="3703449" y="57031"/>
                  <a:pt x="3700452" y="49057"/>
                </a:cubicBezTo>
                <a:cubicBezTo>
                  <a:pt x="3697742" y="40611"/>
                  <a:pt x="3695487" y="32720"/>
                  <a:pt x="3693687" y="25385"/>
                </a:cubicBezTo>
                <a:cubicBezTo>
                  <a:pt x="3692787" y="21718"/>
                  <a:pt x="3693743" y="19817"/>
                  <a:pt x="3696554" y="19682"/>
                </a:cubicBezTo>
                <a:close/>
                <a:moveTo>
                  <a:pt x="897892" y="18499"/>
                </a:moveTo>
                <a:cubicBezTo>
                  <a:pt x="900547" y="18286"/>
                  <a:pt x="903203" y="18549"/>
                  <a:pt x="905859" y="19287"/>
                </a:cubicBezTo>
                <a:cubicBezTo>
                  <a:pt x="911172" y="20764"/>
                  <a:pt x="918238" y="24349"/>
                  <a:pt x="927058" y="30042"/>
                </a:cubicBezTo>
                <a:cubicBezTo>
                  <a:pt x="935877" y="35735"/>
                  <a:pt x="938598" y="40812"/>
                  <a:pt x="935221" y="45272"/>
                </a:cubicBezTo>
                <a:cubicBezTo>
                  <a:pt x="931844" y="49731"/>
                  <a:pt x="928868" y="54958"/>
                  <a:pt x="926294" y="60953"/>
                </a:cubicBezTo>
                <a:cubicBezTo>
                  <a:pt x="923720" y="66947"/>
                  <a:pt x="920146" y="78408"/>
                  <a:pt x="915571" y="95337"/>
                </a:cubicBezTo>
                <a:cubicBezTo>
                  <a:pt x="910997" y="112265"/>
                  <a:pt x="906264" y="122379"/>
                  <a:pt x="901374" y="125677"/>
                </a:cubicBezTo>
                <a:cubicBezTo>
                  <a:pt x="896484" y="128975"/>
                  <a:pt x="892383" y="127470"/>
                  <a:pt x="889070" y="121160"/>
                </a:cubicBezTo>
                <a:cubicBezTo>
                  <a:pt x="879448" y="122967"/>
                  <a:pt x="863222" y="125498"/>
                  <a:pt x="840393" y="128753"/>
                </a:cubicBezTo>
                <a:cubicBezTo>
                  <a:pt x="840393" y="133299"/>
                  <a:pt x="838113" y="136547"/>
                  <a:pt x="833552" y="138497"/>
                </a:cubicBezTo>
                <a:cubicBezTo>
                  <a:pt x="828992" y="140448"/>
                  <a:pt x="825142" y="134625"/>
                  <a:pt x="822001" y="121031"/>
                </a:cubicBezTo>
                <a:cubicBezTo>
                  <a:pt x="818861" y="107436"/>
                  <a:pt x="815322" y="93114"/>
                  <a:pt x="811386" y="78064"/>
                </a:cubicBezTo>
                <a:cubicBezTo>
                  <a:pt x="807450" y="63014"/>
                  <a:pt x="803176" y="51560"/>
                  <a:pt x="798566" y="43701"/>
                </a:cubicBezTo>
                <a:cubicBezTo>
                  <a:pt x="793955" y="35843"/>
                  <a:pt x="795630" y="32383"/>
                  <a:pt x="803588" y="33323"/>
                </a:cubicBezTo>
                <a:cubicBezTo>
                  <a:pt x="811547" y="34262"/>
                  <a:pt x="817140" y="34714"/>
                  <a:pt x="820366" y="34678"/>
                </a:cubicBezTo>
                <a:cubicBezTo>
                  <a:pt x="823593" y="34642"/>
                  <a:pt x="834667" y="32864"/>
                  <a:pt x="853589" y="29343"/>
                </a:cubicBezTo>
                <a:cubicBezTo>
                  <a:pt x="872511" y="25823"/>
                  <a:pt x="884625" y="22897"/>
                  <a:pt x="889931" y="20567"/>
                </a:cubicBezTo>
                <a:cubicBezTo>
                  <a:pt x="892584" y="19402"/>
                  <a:pt x="895238" y="18713"/>
                  <a:pt x="897892" y="18499"/>
                </a:cubicBezTo>
                <a:close/>
                <a:moveTo>
                  <a:pt x="5188805" y="18188"/>
                </a:moveTo>
                <a:cubicBezTo>
                  <a:pt x="5190694" y="18130"/>
                  <a:pt x="5193028" y="18515"/>
                  <a:pt x="5195808" y="19341"/>
                </a:cubicBezTo>
                <a:cubicBezTo>
                  <a:pt x="5206929" y="22646"/>
                  <a:pt x="5215279" y="26493"/>
                  <a:pt x="5220858" y="30881"/>
                </a:cubicBezTo>
                <a:cubicBezTo>
                  <a:pt x="5226436" y="35269"/>
                  <a:pt x="5227092" y="40088"/>
                  <a:pt x="5222825" y="45336"/>
                </a:cubicBezTo>
                <a:cubicBezTo>
                  <a:pt x="5218559" y="50585"/>
                  <a:pt x="5213519" y="59017"/>
                  <a:pt x="5207704" y="70632"/>
                </a:cubicBezTo>
                <a:cubicBezTo>
                  <a:pt x="5201889" y="82248"/>
                  <a:pt x="5193317" y="94093"/>
                  <a:pt x="5181988" y="106167"/>
                </a:cubicBezTo>
                <a:cubicBezTo>
                  <a:pt x="5210339" y="105379"/>
                  <a:pt x="5227866" y="102482"/>
                  <a:pt x="5234570" y="97477"/>
                </a:cubicBezTo>
                <a:cubicBezTo>
                  <a:pt x="5241274" y="92472"/>
                  <a:pt x="5249044" y="91899"/>
                  <a:pt x="5257877" y="95756"/>
                </a:cubicBezTo>
                <a:cubicBezTo>
                  <a:pt x="5266711" y="99614"/>
                  <a:pt x="5273819" y="104436"/>
                  <a:pt x="5279204" y="110222"/>
                </a:cubicBezTo>
                <a:cubicBezTo>
                  <a:pt x="5284589" y="116008"/>
                  <a:pt x="5284994" y="121393"/>
                  <a:pt x="5280420" y="126376"/>
                </a:cubicBezTo>
                <a:cubicBezTo>
                  <a:pt x="5275845" y="131359"/>
                  <a:pt x="5272672" y="143176"/>
                  <a:pt x="5270901" y="161825"/>
                </a:cubicBezTo>
                <a:cubicBezTo>
                  <a:pt x="5269130" y="180475"/>
                  <a:pt x="5267571" y="199232"/>
                  <a:pt x="5266223" y="218096"/>
                </a:cubicBezTo>
                <a:cubicBezTo>
                  <a:pt x="5264875" y="236961"/>
                  <a:pt x="5260896" y="253233"/>
                  <a:pt x="5254285" y="266914"/>
                </a:cubicBezTo>
                <a:cubicBezTo>
                  <a:pt x="5247674" y="280594"/>
                  <a:pt x="5237417" y="290995"/>
                  <a:pt x="5223514" y="298115"/>
                </a:cubicBezTo>
                <a:cubicBezTo>
                  <a:pt x="5209611" y="305235"/>
                  <a:pt x="5202132" y="303446"/>
                  <a:pt x="5201078" y="292748"/>
                </a:cubicBezTo>
                <a:cubicBezTo>
                  <a:pt x="5200024" y="282050"/>
                  <a:pt x="5194303" y="269875"/>
                  <a:pt x="5183913" y="256223"/>
                </a:cubicBezTo>
                <a:cubicBezTo>
                  <a:pt x="5173524" y="242571"/>
                  <a:pt x="5174929" y="238943"/>
                  <a:pt x="5188129" y="245339"/>
                </a:cubicBezTo>
                <a:cubicBezTo>
                  <a:pt x="5201330" y="251735"/>
                  <a:pt x="5210547" y="255334"/>
                  <a:pt x="5215781" y="256137"/>
                </a:cubicBezTo>
                <a:cubicBezTo>
                  <a:pt x="5221016" y="256940"/>
                  <a:pt x="5225887" y="252133"/>
                  <a:pt x="5230397" y="241715"/>
                </a:cubicBezTo>
                <a:cubicBezTo>
                  <a:pt x="5234907" y="231296"/>
                  <a:pt x="5238062" y="215519"/>
                  <a:pt x="5239862" y="194381"/>
                </a:cubicBezTo>
                <a:cubicBezTo>
                  <a:pt x="5241661" y="173244"/>
                  <a:pt x="5242561" y="155562"/>
                  <a:pt x="5242561" y="141337"/>
                </a:cubicBezTo>
                <a:cubicBezTo>
                  <a:pt x="5242561" y="128502"/>
                  <a:pt x="5241324" y="121257"/>
                  <a:pt x="5238851" y="119601"/>
                </a:cubicBezTo>
                <a:cubicBezTo>
                  <a:pt x="5236377" y="117944"/>
                  <a:pt x="5230229" y="118349"/>
                  <a:pt x="5220406" y="120816"/>
                </a:cubicBezTo>
                <a:lnTo>
                  <a:pt x="5192270" y="127871"/>
                </a:lnTo>
                <a:cubicBezTo>
                  <a:pt x="5185445" y="128803"/>
                  <a:pt x="5179379" y="126566"/>
                  <a:pt x="5174073" y="121160"/>
                </a:cubicBezTo>
                <a:cubicBezTo>
                  <a:pt x="5160349" y="136748"/>
                  <a:pt x="5146063" y="148743"/>
                  <a:pt x="5131213" y="157147"/>
                </a:cubicBezTo>
                <a:cubicBezTo>
                  <a:pt x="5127500" y="159248"/>
                  <a:pt x="5124706" y="160526"/>
                  <a:pt x="5122828" y="160982"/>
                </a:cubicBezTo>
                <a:lnTo>
                  <a:pt x="5121166" y="160349"/>
                </a:lnTo>
                <a:lnTo>
                  <a:pt x="5120848" y="165912"/>
                </a:lnTo>
                <a:cubicBezTo>
                  <a:pt x="5120642" y="173244"/>
                  <a:pt x="5120762" y="182307"/>
                  <a:pt x="5121211" y="193101"/>
                </a:cubicBezTo>
                <a:cubicBezTo>
                  <a:pt x="5122107" y="214690"/>
                  <a:pt x="5121397" y="231038"/>
                  <a:pt x="5119081" y="242145"/>
                </a:cubicBezTo>
                <a:cubicBezTo>
                  <a:pt x="5116766" y="253251"/>
                  <a:pt x="5113654" y="262185"/>
                  <a:pt x="5109746" y="268947"/>
                </a:cubicBezTo>
                <a:cubicBezTo>
                  <a:pt x="5105838" y="275708"/>
                  <a:pt x="5101655" y="275808"/>
                  <a:pt x="5097195" y="269248"/>
                </a:cubicBezTo>
                <a:cubicBezTo>
                  <a:pt x="5092735" y="262687"/>
                  <a:pt x="5089322" y="257238"/>
                  <a:pt x="5086956" y="252900"/>
                </a:cubicBezTo>
                <a:cubicBezTo>
                  <a:pt x="5084590" y="248562"/>
                  <a:pt x="5082277" y="246217"/>
                  <a:pt x="5080018" y="245866"/>
                </a:cubicBezTo>
                <a:cubicBezTo>
                  <a:pt x="5077760" y="245515"/>
                  <a:pt x="5066536" y="246988"/>
                  <a:pt x="5046344" y="250286"/>
                </a:cubicBezTo>
                <a:cubicBezTo>
                  <a:pt x="5041641" y="270391"/>
                  <a:pt x="5036274" y="275891"/>
                  <a:pt x="5030244" y="266785"/>
                </a:cubicBezTo>
                <a:cubicBezTo>
                  <a:pt x="5024214" y="257679"/>
                  <a:pt x="5021199" y="245554"/>
                  <a:pt x="5021199" y="230411"/>
                </a:cubicBezTo>
                <a:cubicBezTo>
                  <a:pt x="5021199" y="216142"/>
                  <a:pt x="5020758" y="198414"/>
                  <a:pt x="5019876" y="177227"/>
                </a:cubicBezTo>
                <a:cubicBezTo>
                  <a:pt x="5018994" y="156039"/>
                  <a:pt x="5015846" y="140702"/>
                  <a:pt x="5010433" y="131216"/>
                </a:cubicBezTo>
                <a:cubicBezTo>
                  <a:pt x="5005020" y="121730"/>
                  <a:pt x="5005941" y="116987"/>
                  <a:pt x="5013197" y="116987"/>
                </a:cubicBezTo>
                <a:cubicBezTo>
                  <a:pt x="5017987" y="116987"/>
                  <a:pt x="5023586" y="117424"/>
                  <a:pt x="5029996" y="118299"/>
                </a:cubicBezTo>
                <a:cubicBezTo>
                  <a:pt x="5036880" y="109652"/>
                  <a:pt x="5044559" y="96280"/>
                  <a:pt x="5053034" y="78182"/>
                </a:cubicBezTo>
                <a:cubicBezTo>
                  <a:pt x="5061509" y="60085"/>
                  <a:pt x="5064173" y="45827"/>
                  <a:pt x="5061025" y="35409"/>
                </a:cubicBezTo>
                <a:cubicBezTo>
                  <a:pt x="5057877" y="24991"/>
                  <a:pt x="5065804" y="23905"/>
                  <a:pt x="5084805" y="32150"/>
                </a:cubicBezTo>
                <a:cubicBezTo>
                  <a:pt x="5101010" y="39980"/>
                  <a:pt x="5106017" y="46874"/>
                  <a:pt x="5099829" y="52832"/>
                </a:cubicBezTo>
                <a:cubicBezTo>
                  <a:pt x="5093642" y="58791"/>
                  <a:pt x="5086977" y="67126"/>
                  <a:pt x="5079836" y="77838"/>
                </a:cubicBezTo>
                <a:cubicBezTo>
                  <a:pt x="5072694" y="88550"/>
                  <a:pt x="5061753" y="102037"/>
                  <a:pt x="5047011" y="118299"/>
                </a:cubicBezTo>
                <a:cubicBezTo>
                  <a:pt x="5064363" y="115804"/>
                  <a:pt x="5076423" y="111581"/>
                  <a:pt x="5083191" y="105630"/>
                </a:cubicBezTo>
                <a:cubicBezTo>
                  <a:pt x="5089960" y="99678"/>
                  <a:pt x="5097288" y="98624"/>
                  <a:pt x="5105175" y="102468"/>
                </a:cubicBezTo>
                <a:cubicBezTo>
                  <a:pt x="5113062" y="106311"/>
                  <a:pt x="5119963" y="110312"/>
                  <a:pt x="5125878" y="114470"/>
                </a:cubicBezTo>
                <a:cubicBezTo>
                  <a:pt x="5131794" y="118629"/>
                  <a:pt x="5133131" y="123508"/>
                  <a:pt x="5129890" y="129108"/>
                </a:cubicBezTo>
                <a:cubicBezTo>
                  <a:pt x="5126650" y="134708"/>
                  <a:pt x="5124169" y="141376"/>
                  <a:pt x="5122448" y="149113"/>
                </a:cubicBezTo>
                <a:cubicBezTo>
                  <a:pt x="5122018" y="151047"/>
                  <a:pt x="5121669" y="153414"/>
                  <a:pt x="5121403" y="156214"/>
                </a:cubicBezTo>
                <a:lnTo>
                  <a:pt x="5121381" y="156585"/>
                </a:lnTo>
                <a:lnTo>
                  <a:pt x="5122570" y="153852"/>
                </a:lnTo>
                <a:cubicBezTo>
                  <a:pt x="5124362" y="151019"/>
                  <a:pt x="5127070" y="147363"/>
                  <a:pt x="5130697" y="142885"/>
                </a:cubicBezTo>
                <a:cubicBezTo>
                  <a:pt x="5145202" y="124975"/>
                  <a:pt x="5158474" y="104500"/>
                  <a:pt x="5170512" y="81463"/>
                </a:cubicBezTo>
                <a:cubicBezTo>
                  <a:pt x="5182551" y="58425"/>
                  <a:pt x="5186997" y="41486"/>
                  <a:pt x="5183849" y="30645"/>
                </a:cubicBezTo>
                <a:cubicBezTo>
                  <a:pt x="5181488" y="22514"/>
                  <a:pt x="5183140" y="18362"/>
                  <a:pt x="5188805" y="18188"/>
                </a:cubicBezTo>
                <a:close/>
                <a:moveTo>
                  <a:pt x="6842992" y="15837"/>
                </a:moveTo>
                <a:cubicBezTo>
                  <a:pt x="6845925" y="16271"/>
                  <a:pt x="6849534" y="17174"/>
                  <a:pt x="6853821" y="18545"/>
                </a:cubicBezTo>
                <a:cubicBezTo>
                  <a:pt x="6870973" y="24030"/>
                  <a:pt x="6877526" y="30107"/>
                  <a:pt x="6873482" y="36775"/>
                </a:cubicBezTo>
                <a:cubicBezTo>
                  <a:pt x="6869438" y="43443"/>
                  <a:pt x="6867416" y="59067"/>
                  <a:pt x="6867416" y="83646"/>
                </a:cubicBezTo>
                <a:cubicBezTo>
                  <a:pt x="6874587" y="84363"/>
                  <a:pt x="6882417" y="86722"/>
                  <a:pt x="6890905" y="90723"/>
                </a:cubicBezTo>
                <a:cubicBezTo>
                  <a:pt x="6899395" y="94724"/>
                  <a:pt x="6904349" y="102148"/>
                  <a:pt x="6905769" y="112997"/>
                </a:cubicBezTo>
                <a:cubicBezTo>
                  <a:pt x="6907189" y="123845"/>
                  <a:pt x="6902711" y="126419"/>
                  <a:pt x="6892336" y="120719"/>
                </a:cubicBezTo>
                <a:cubicBezTo>
                  <a:pt x="6881961" y="115019"/>
                  <a:pt x="6873654" y="105723"/>
                  <a:pt x="6867416" y="92831"/>
                </a:cubicBezTo>
                <a:lnTo>
                  <a:pt x="6867416" y="202082"/>
                </a:lnTo>
                <a:cubicBezTo>
                  <a:pt x="6867416" y="225614"/>
                  <a:pt x="6865287" y="250182"/>
                  <a:pt x="6861027" y="275787"/>
                </a:cubicBezTo>
                <a:cubicBezTo>
                  <a:pt x="6856769" y="301391"/>
                  <a:pt x="6849993" y="306385"/>
                  <a:pt x="6840700" y="290769"/>
                </a:cubicBezTo>
                <a:cubicBezTo>
                  <a:pt x="6831408" y="275152"/>
                  <a:pt x="6828783" y="262038"/>
                  <a:pt x="6832827" y="251426"/>
                </a:cubicBezTo>
                <a:cubicBezTo>
                  <a:pt x="6836871" y="240815"/>
                  <a:pt x="6839797" y="227392"/>
                  <a:pt x="6841603" y="211159"/>
                </a:cubicBezTo>
                <a:cubicBezTo>
                  <a:pt x="6843411" y="194926"/>
                  <a:pt x="6844989" y="171422"/>
                  <a:pt x="6846336" y="140648"/>
                </a:cubicBezTo>
                <a:cubicBezTo>
                  <a:pt x="6847685" y="109874"/>
                  <a:pt x="6847251" y="85213"/>
                  <a:pt x="6845035" y="66664"/>
                </a:cubicBezTo>
                <a:cubicBezTo>
                  <a:pt x="6842819" y="48115"/>
                  <a:pt x="6839442" y="34086"/>
                  <a:pt x="6834903" y="24579"/>
                </a:cubicBezTo>
                <a:cubicBezTo>
                  <a:pt x="6831499" y="17448"/>
                  <a:pt x="6834196" y="14534"/>
                  <a:pt x="6842992" y="15837"/>
                </a:cubicBezTo>
                <a:close/>
                <a:moveTo>
                  <a:pt x="6620849" y="14480"/>
                </a:moveTo>
                <a:cubicBezTo>
                  <a:pt x="6622534" y="14399"/>
                  <a:pt x="6624649" y="14657"/>
                  <a:pt x="6627194" y="15254"/>
                </a:cubicBezTo>
                <a:cubicBezTo>
                  <a:pt x="6637375" y="17642"/>
                  <a:pt x="6645503" y="20958"/>
                  <a:pt x="6651575" y="25202"/>
                </a:cubicBezTo>
                <a:cubicBezTo>
                  <a:pt x="6657649" y="29447"/>
                  <a:pt x="6659083" y="34581"/>
                  <a:pt x="6655878" y="40604"/>
                </a:cubicBezTo>
                <a:cubicBezTo>
                  <a:pt x="6652673" y="46627"/>
                  <a:pt x="6650399" y="55184"/>
                  <a:pt x="6649059" y="66276"/>
                </a:cubicBezTo>
                <a:cubicBezTo>
                  <a:pt x="6647718" y="77369"/>
                  <a:pt x="6645291" y="88866"/>
                  <a:pt x="6641778" y="100768"/>
                </a:cubicBezTo>
                <a:cubicBezTo>
                  <a:pt x="6657207" y="96610"/>
                  <a:pt x="6666988" y="92870"/>
                  <a:pt x="6671118" y="89551"/>
                </a:cubicBezTo>
                <a:cubicBezTo>
                  <a:pt x="6675248" y="86231"/>
                  <a:pt x="6681931" y="86482"/>
                  <a:pt x="6691166" y="90303"/>
                </a:cubicBezTo>
                <a:cubicBezTo>
                  <a:pt x="6700400" y="94125"/>
                  <a:pt x="6707753" y="98406"/>
                  <a:pt x="6713225" y="103145"/>
                </a:cubicBezTo>
                <a:cubicBezTo>
                  <a:pt x="6718695" y="107885"/>
                  <a:pt x="6718925" y="113893"/>
                  <a:pt x="6713913" y="121171"/>
                </a:cubicBezTo>
                <a:cubicBezTo>
                  <a:pt x="6708901" y="128448"/>
                  <a:pt x="6705287" y="142072"/>
                  <a:pt x="6703071" y="162040"/>
                </a:cubicBezTo>
                <a:cubicBezTo>
                  <a:pt x="6700856" y="182009"/>
                  <a:pt x="6697235" y="203401"/>
                  <a:pt x="6692209" y="226216"/>
                </a:cubicBezTo>
                <a:cubicBezTo>
                  <a:pt x="6687183" y="249032"/>
                  <a:pt x="6681127" y="265638"/>
                  <a:pt x="6674043" y="276034"/>
                </a:cubicBezTo>
                <a:cubicBezTo>
                  <a:pt x="6666959" y="286431"/>
                  <a:pt x="6658584" y="294038"/>
                  <a:pt x="6648919" y="298857"/>
                </a:cubicBezTo>
                <a:cubicBezTo>
                  <a:pt x="6639254" y="303675"/>
                  <a:pt x="6633625" y="301194"/>
                  <a:pt x="6632034" y="291414"/>
                </a:cubicBezTo>
                <a:cubicBezTo>
                  <a:pt x="6630442" y="281634"/>
                  <a:pt x="6625118" y="270585"/>
                  <a:pt x="6616062" y="258267"/>
                </a:cubicBezTo>
                <a:cubicBezTo>
                  <a:pt x="6607007" y="245949"/>
                  <a:pt x="6608179" y="242539"/>
                  <a:pt x="6619579" y="248039"/>
                </a:cubicBezTo>
                <a:cubicBezTo>
                  <a:pt x="6630980" y="253538"/>
                  <a:pt x="6638490" y="256463"/>
                  <a:pt x="6642111" y="256815"/>
                </a:cubicBezTo>
                <a:cubicBezTo>
                  <a:pt x="6645732" y="257166"/>
                  <a:pt x="6649511" y="254739"/>
                  <a:pt x="6653447" y="249534"/>
                </a:cubicBezTo>
                <a:cubicBezTo>
                  <a:pt x="6657383" y="244328"/>
                  <a:pt x="6661571" y="233293"/>
                  <a:pt x="6666009" y="216429"/>
                </a:cubicBezTo>
                <a:cubicBezTo>
                  <a:pt x="6670447" y="199565"/>
                  <a:pt x="6674018" y="179274"/>
                  <a:pt x="6676721" y="155555"/>
                </a:cubicBezTo>
                <a:cubicBezTo>
                  <a:pt x="6679424" y="131836"/>
                  <a:pt x="6679424" y="118600"/>
                  <a:pt x="6676721" y="115847"/>
                </a:cubicBezTo>
                <a:cubicBezTo>
                  <a:pt x="6674018" y="113094"/>
                  <a:pt x="6669755" y="112359"/>
                  <a:pt x="6663933" y="113642"/>
                </a:cubicBezTo>
                <a:cubicBezTo>
                  <a:pt x="6658111" y="114926"/>
                  <a:pt x="6650073" y="117145"/>
                  <a:pt x="6639821" y="120300"/>
                </a:cubicBezTo>
                <a:cubicBezTo>
                  <a:pt x="6633783" y="150486"/>
                  <a:pt x="6625512" y="177908"/>
                  <a:pt x="6615008" y="202566"/>
                </a:cubicBezTo>
                <a:cubicBezTo>
                  <a:pt x="6604503" y="227224"/>
                  <a:pt x="6592584" y="247139"/>
                  <a:pt x="6579247" y="262311"/>
                </a:cubicBezTo>
                <a:cubicBezTo>
                  <a:pt x="6565911" y="277483"/>
                  <a:pt x="6549125" y="289697"/>
                  <a:pt x="6528892" y="298954"/>
                </a:cubicBezTo>
                <a:cubicBezTo>
                  <a:pt x="6508657" y="308210"/>
                  <a:pt x="6506733" y="305396"/>
                  <a:pt x="6523116" y="290511"/>
                </a:cubicBezTo>
                <a:cubicBezTo>
                  <a:pt x="6539499" y="275626"/>
                  <a:pt x="6554826" y="257482"/>
                  <a:pt x="6569095" y="236079"/>
                </a:cubicBezTo>
                <a:cubicBezTo>
                  <a:pt x="6583363" y="214676"/>
                  <a:pt x="6597639" y="177725"/>
                  <a:pt x="6611922" y="125225"/>
                </a:cubicBezTo>
                <a:cubicBezTo>
                  <a:pt x="6605211" y="127907"/>
                  <a:pt x="6599248" y="129477"/>
                  <a:pt x="6594035" y="129936"/>
                </a:cubicBezTo>
                <a:cubicBezTo>
                  <a:pt x="6588823" y="130395"/>
                  <a:pt x="6583079" y="127000"/>
                  <a:pt x="6576806" y="119751"/>
                </a:cubicBezTo>
                <a:cubicBezTo>
                  <a:pt x="6570532" y="112502"/>
                  <a:pt x="6573719" y="108878"/>
                  <a:pt x="6586367" y="108878"/>
                </a:cubicBezTo>
                <a:cubicBezTo>
                  <a:pt x="6595860" y="108878"/>
                  <a:pt x="6605404" y="107773"/>
                  <a:pt x="6614997" y="105565"/>
                </a:cubicBezTo>
                <a:cubicBezTo>
                  <a:pt x="6618353" y="89633"/>
                  <a:pt x="6620479" y="74232"/>
                  <a:pt x="6621375" y="59361"/>
                </a:cubicBezTo>
                <a:cubicBezTo>
                  <a:pt x="6622271" y="44490"/>
                  <a:pt x="6620919" y="32824"/>
                  <a:pt x="6617321" y="24364"/>
                </a:cubicBezTo>
                <a:cubicBezTo>
                  <a:pt x="6614621" y="18018"/>
                  <a:pt x="6615797" y="14724"/>
                  <a:pt x="6620849" y="14480"/>
                </a:cubicBezTo>
                <a:close/>
                <a:moveTo>
                  <a:pt x="4133335" y="14148"/>
                </a:moveTo>
                <a:cubicBezTo>
                  <a:pt x="4138571" y="14903"/>
                  <a:pt x="4146346" y="18889"/>
                  <a:pt x="4156661" y="26106"/>
                </a:cubicBezTo>
                <a:cubicBezTo>
                  <a:pt x="4170413" y="35728"/>
                  <a:pt x="4174629" y="42748"/>
                  <a:pt x="4169309" y="47165"/>
                </a:cubicBezTo>
                <a:cubicBezTo>
                  <a:pt x="4163988" y="51581"/>
                  <a:pt x="4160138" y="55776"/>
                  <a:pt x="4157758" y="59748"/>
                </a:cubicBezTo>
                <a:cubicBezTo>
                  <a:pt x="4155377" y="63720"/>
                  <a:pt x="4150458" y="72231"/>
                  <a:pt x="4143001" y="85281"/>
                </a:cubicBezTo>
                <a:cubicBezTo>
                  <a:pt x="4135545" y="98330"/>
                  <a:pt x="4129407" y="106673"/>
                  <a:pt x="4124589" y="110308"/>
                </a:cubicBezTo>
                <a:cubicBezTo>
                  <a:pt x="4119770" y="113943"/>
                  <a:pt x="4115655" y="111717"/>
                  <a:pt x="4112242" y="103629"/>
                </a:cubicBezTo>
                <a:cubicBezTo>
                  <a:pt x="4082056" y="108118"/>
                  <a:pt x="4060165" y="111165"/>
                  <a:pt x="4046571" y="112771"/>
                </a:cubicBezTo>
                <a:cubicBezTo>
                  <a:pt x="4041035" y="122866"/>
                  <a:pt x="4035787" y="122694"/>
                  <a:pt x="4030825" y="112255"/>
                </a:cubicBezTo>
                <a:cubicBezTo>
                  <a:pt x="4025863" y="101815"/>
                  <a:pt x="4021170" y="88859"/>
                  <a:pt x="4016747" y="73386"/>
                </a:cubicBezTo>
                <a:cubicBezTo>
                  <a:pt x="4012323" y="57913"/>
                  <a:pt x="4007576" y="46010"/>
                  <a:pt x="4002507" y="37678"/>
                </a:cubicBezTo>
                <a:cubicBezTo>
                  <a:pt x="3997438" y="29347"/>
                  <a:pt x="4000227" y="26099"/>
                  <a:pt x="4010874" y="27934"/>
                </a:cubicBezTo>
                <a:cubicBezTo>
                  <a:pt x="4021522" y="29770"/>
                  <a:pt x="4028939" y="30670"/>
                  <a:pt x="4033127" y="30634"/>
                </a:cubicBezTo>
                <a:cubicBezTo>
                  <a:pt x="4037314" y="30598"/>
                  <a:pt x="4047775" y="29705"/>
                  <a:pt x="4064510" y="27956"/>
                </a:cubicBezTo>
                <a:cubicBezTo>
                  <a:pt x="4081245" y="26206"/>
                  <a:pt x="4094987" y="23987"/>
                  <a:pt x="4105735" y="21298"/>
                </a:cubicBezTo>
                <a:cubicBezTo>
                  <a:pt x="4116483" y="18610"/>
                  <a:pt x="4124219" y="16333"/>
                  <a:pt x="4128944" y="14469"/>
                </a:cubicBezTo>
                <a:cubicBezTo>
                  <a:pt x="4130126" y="14003"/>
                  <a:pt x="4131589" y="13896"/>
                  <a:pt x="4133335" y="14148"/>
                </a:cubicBezTo>
                <a:close/>
                <a:moveTo>
                  <a:pt x="4812904" y="12277"/>
                </a:moveTo>
                <a:cubicBezTo>
                  <a:pt x="4814411" y="12249"/>
                  <a:pt x="4816283" y="12596"/>
                  <a:pt x="4818518" y="13318"/>
                </a:cubicBezTo>
                <a:cubicBezTo>
                  <a:pt x="4827459" y="16208"/>
                  <a:pt x="4834909" y="20054"/>
                  <a:pt x="4840867" y="24858"/>
                </a:cubicBezTo>
                <a:cubicBezTo>
                  <a:pt x="4846825" y="29662"/>
                  <a:pt x="4848127" y="34240"/>
                  <a:pt x="4844771" y="38593"/>
                </a:cubicBezTo>
                <a:cubicBezTo>
                  <a:pt x="4841416" y="42945"/>
                  <a:pt x="4837085" y="51750"/>
                  <a:pt x="4831779" y="65007"/>
                </a:cubicBezTo>
                <a:cubicBezTo>
                  <a:pt x="4826473" y="78265"/>
                  <a:pt x="4818988" y="92429"/>
                  <a:pt x="4809322" y="107501"/>
                </a:cubicBezTo>
                <a:cubicBezTo>
                  <a:pt x="4816693" y="107587"/>
                  <a:pt x="4825118" y="106117"/>
                  <a:pt x="4834597" y="103091"/>
                </a:cubicBezTo>
                <a:cubicBezTo>
                  <a:pt x="4844076" y="100066"/>
                  <a:pt x="4852243" y="96222"/>
                  <a:pt x="4859097" y="91562"/>
                </a:cubicBezTo>
                <a:cubicBezTo>
                  <a:pt x="4865952" y="86901"/>
                  <a:pt x="4873961" y="86482"/>
                  <a:pt x="4883124" y="90303"/>
                </a:cubicBezTo>
                <a:cubicBezTo>
                  <a:pt x="4892287" y="94125"/>
                  <a:pt x="4900501" y="99689"/>
                  <a:pt x="4907764" y="106995"/>
                </a:cubicBezTo>
                <a:cubicBezTo>
                  <a:pt x="4915027" y="114302"/>
                  <a:pt x="4914042" y="119321"/>
                  <a:pt x="4904806" y="122053"/>
                </a:cubicBezTo>
                <a:cubicBezTo>
                  <a:pt x="4895572" y="124784"/>
                  <a:pt x="4884071" y="131618"/>
                  <a:pt x="4870304" y="142552"/>
                </a:cubicBezTo>
                <a:cubicBezTo>
                  <a:pt x="4856537" y="153486"/>
                  <a:pt x="4852128" y="152167"/>
                  <a:pt x="4857075" y="138594"/>
                </a:cubicBezTo>
                <a:cubicBezTo>
                  <a:pt x="4862022" y="125021"/>
                  <a:pt x="4863851" y="117600"/>
                  <a:pt x="4862560" y="116331"/>
                </a:cubicBezTo>
                <a:cubicBezTo>
                  <a:pt x="4861270" y="115062"/>
                  <a:pt x="4852963" y="116675"/>
                  <a:pt x="4837641" y="121171"/>
                </a:cubicBezTo>
                <a:cubicBezTo>
                  <a:pt x="4822318" y="125666"/>
                  <a:pt x="4810197" y="126566"/>
                  <a:pt x="4801277" y="123870"/>
                </a:cubicBezTo>
                <a:cubicBezTo>
                  <a:pt x="4790408" y="137623"/>
                  <a:pt x="4779782" y="147360"/>
                  <a:pt x="4769399" y="153081"/>
                </a:cubicBezTo>
                <a:cubicBezTo>
                  <a:pt x="4759017" y="158803"/>
                  <a:pt x="4758583" y="154315"/>
                  <a:pt x="4768098" y="139616"/>
                </a:cubicBezTo>
                <a:cubicBezTo>
                  <a:pt x="4777612" y="124917"/>
                  <a:pt x="4787511" y="104031"/>
                  <a:pt x="4797793" y="76956"/>
                </a:cubicBezTo>
                <a:cubicBezTo>
                  <a:pt x="4808075" y="49882"/>
                  <a:pt x="4811864" y="31785"/>
                  <a:pt x="4809161" y="22664"/>
                </a:cubicBezTo>
                <a:cubicBezTo>
                  <a:pt x="4807134" y="15824"/>
                  <a:pt x="4808382" y="12362"/>
                  <a:pt x="4812904" y="12277"/>
                </a:cubicBezTo>
                <a:close/>
                <a:moveTo>
                  <a:pt x="6969962" y="8210"/>
                </a:moveTo>
                <a:cubicBezTo>
                  <a:pt x="6972841" y="8258"/>
                  <a:pt x="6976423" y="8656"/>
                  <a:pt x="6980711" y="9403"/>
                </a:cubicBezTo>
                <a:cubicBezTo>
                  <a:pt x="6997862" y="12393"/>
                  <a:pt x="7005065" y="17107"/>
                  <a:pt x="7002319" y="23546"/>
                </a:cubicBezTo>
                <a:cubicBezTo>
                  <a:pt x="6999573" y="29985"/>
                  <a:pt x="6997797" y="38173"/>
                  <a:pt x="6996994" y="48111"/>
                </a:cubicBezTo>
                <a:cubicBezTo>
                  <a:pt x="7002229" y="47380"/>
                  <a:pt x="7008650" y="45623"/>
                  <a:pt x="7016257" y="42841"/>
                </a:cubicBezTo>
                <a:cubicBezTo>
                  <a:pt x="7023865" y="40059"/>
                  <a:pt x="7031103" y="42278"/>
                  <a:pt x="7037971" y="49498"/>
                </a:cubicBezTo>
                <a:cubicBezTo>
                  <a:pt x="7044841" y="56719"/>
                  <a:pt x="7042757" y="61458"/>
                  <a:pt x="7031723" y="63717"/>
                </a:cubicBezTo>
                <a:cubicBezTo>
                  <a:pt x="7020688" y="65975"/>
                  <a:pt x="7008775" y="68309"/>
                  <a:pt x="6995983" y="70718"/>
                </a:cubicBezTo>
                <a:cubicBezTo>
                  <a:pt x="6995754" y="71392"/>
                  <a:pt x="6995639" y="75106"/>
                  <a:pt x="6995639" y="81861"/>
                </a:cubicBezTo>
                <a:cubicBezTo>
                  <a:pt x="7000429" y="80082"/>
                  <a:pt x="7005799" y="79193"/>
                  <a:pt x="7011751" y="79193"/>
                </a:cubicBezTo>
                <a:cubicBezTo>
                  <a:pt x="7018547" y="79193"/>
                  <a:pt x="7023409" y="81047"/>
                  <a:pt x="7026335" y="84754"/>
                </a:cubicBezTo>
                <a:cubicBezTo>
                  <a:pt x="7029259" y="88461"/>
                  <a:pt x="7027313" y="92064"/>
                  <a:pt x="7020495" y="95563"/>
                </a:cubicBezTo>
                <a:cubicBezTo>
                  <a:pt x="7013675" y="99062"/>
                  <a:pt x="7005261" y="101586"/>
                  <a:pt x="6995252" y="103134"/>
                </a:cubicBezTo>
                <a:cubicBezTo>
                  <a:pt x="6994607" y="109559"/>
                  <a:pt x="6994284" y="114169"/>
                  <a:pt x="6994284" y="116965"/>
                </a:cubicBezTo>
                <a:cubicBezTo>
                  <a:pt x="7017042" y="113423"/>
                  <a:pt x="7033540" y="110061"/>
                  <a:pt x="7043779" y="106877"/>
                </a:cubicBezTo>
                <a:cubicBezTo>
                  <a:pt x="7054018" y="103694"/>
                  <a:pt x="7063730" y="103830"/>
                  <a:pt x="7072915" y="107286"/>
                </a:cubicBezTo>
                <a:cubicBezTo>
                  <a:pt x="7082100" y="110742"/>
                  <a:pt x="7087940" y="115944"/>
                  <a:pt x="7090435" y="122892"/>
                </a:cubicBezTo>
                <a:cubicBezTo>
                  <a:pt x="7092930" y="129839"/>
                  <a:pt x="7086972" y="133087"/>
                  <a:pt x="7072560" y="132636"/>
                </a:cubicBezTo>
                <a:cubicBezTo>
                  <a:pt x="7058148" y="132184"/>
                  <a:pt x="7044113" y="132403"/>
                  <a:pt x="7030454" y="133292"/>
                </a:cubicBezTo>
                <a:cubicBezTo>
                  <a:pt x="7016795" y="134181"/>
                  <a:pt x="7002275" y="135981"/>
                  <a:pt x="6986895" y="138691"/>
                </a:cubicBezTo>
                <a:cubicBezTo>
                  <a:pt x="6971515" y="141401"/>
                  <a:pt x="6956677" y="144545"/>
                  <a:pt x="6942379" y="148123"/>
                </a:cubicBezTo>
                <a:cubicBezTo>
                  <a:pt x="6928083" y="151701"/>
                  <a:pt x="6918213" y="154401"/>
                  <a:pt x="6912771" y="156222"/>
                </a:cubicBezTo>
                <a:cubicBezTo>
                  <a:pt x="6907329" y="158043"/>
                  <a:pt x="6899507" y="154885"/>
                  <a:pt x="6889303" y="146747"/>
                </a:cubicBezTo>
                <a:cubicBezTo>
                  <a:pt x="6879100" y="138608"/>
                  <a:pt x="6880322" y="134539"/>
                  <a:pt x="6892971" y="134539"/>
                </a:cubicBezTo>
                <a:cubicBezTo>
                  <a:pt x="6902593" y="134539"/>
                  <a:pt x="6928663" y="130288"/>
                  <a:pt x="6971182" y="121784"/>
                </a:cubicBezTo>
                <a:lnTo>
                  <a:pt x="6971182" y="106318"/>
                </a:lnTo>
                <a:cubicBezTo>
                  <a:pt x="6965403" y="109014"/>
                  <a:pt x="6960033" y="110362"/>
                  <a:pt x="6955071" y="110362"/>
                </a:cubicBezTo>
                <a:cubicBezTo>
                  <a:pt x="6950855" y="110362"/>
                  <a:pt x="6945062" y="108196"/>
                  <a:pt x="6937690" y="103866"/>
                </a:cubicBezTo>
                <a:cubicBezTo>
                  <a:pt x="6930320" y="99535"/>
                  <a:pt x="6931227" y="96377"/>
                  <a:pt x="6940411" y="94390"/>
                </a:cubicBezTo>
                <a:cubicBezTo>
                  <a:pt x="6949597" y="92404"/>
                  <a:pt x="6959853" y="89906"/>
                  <a:pt x="6971182" y="86894"/>
                </a:cubicBezTo>
                <a:lnTo>
                  <a:pt x="6971182" y="72568"/>
                </a:lnTo>
                <a:cubicBezTo>
                  <a:pt x="6963811" y="75235"/>
                  <a:pt x="6956867" y="77028"/>
                  <a:pt x="6950349" y="77946"/>
                </a:cubicBezTo>
                <a:cubicBezTo>
                  <a:pt x="6943831" y="78864"/>
                  <a:pt x="6936677" y="76064"/>
                  <a:pt x="6928882" y="69546"/>
                </a:cubicBezTo>
                <a:cubicBezTo>
                  <a:pt x="6921089" y="63028"/>
                  <a:pt x="6923577" y="59196"/>
                  <a:pt x="6936346" y="58049"/>
                </a:cubicBezTo>
                <a:cubicBezTo>
                  <a:pt x="6949117" y="56902"/>
                  <a:pt x="6960728" y="55209"/>
                  <a:pt x="6971182" y="52972"/>
                </a:cubicBezTo>
                <a:cubicBezTo>
                  <a:pt x="6971182" y="37341"/>
                  <a:pt x="6968483" y="25425"/>
                  <a:pt x="6963083" y="17222"/>
                </a:cubicBezTo>
                <a:cubicBezTo>
                  <a:pt x="6959035" y="11070"/>
                  <a:pt x="6961327" y="8066"/>
                  <a:pt x="6969962" y="8210"/>
                </a:cubicBezTo>
                <a:close/>
                <a:moveTo>
                  <a:pt x="2625957" y="7214"/>
                </a:moveTo>
                <a:cubicBezTo>
                  <a:pt x="2627664" y="7301"/>
                  <a:pt x="2629748" y="7761"/>
                  <a:pt x="2632211" y="8597"/>
                </a:cubicBezTo>
                <a:cubicBezTo>
                  <a:pt x="2642063" y="11938"/>
                  <a:pt x="2650416" y="16491"/>
                  <a:pt x="2657271" y="22256"/>
                </a:cubicBezTo>
                <a:cubicBezTo>
                  <a:pt x="2664125" y="28020"/>
                  <a:pt x="2665814" y="32889"/>
                  <a:pt x="2662336" y="36861"/>
                </a:cubicBezTo>
                <a:cubicBezTo>
                  <a:pt x="2658859" y="40833"/>
                  <a:pt x="2655643" y="44669"/>
                  <a:pt x="2652689" y="48369"/>
                </a:cubicBezTo>
                <a:cubicBezTo>
                  <a:pt x="2683664" y="80563"/>
                  <a:pt x="2705375" y="101994"/>
                  <a:pt x="2717822" y="112663"/>
                </a:cubicBezTo>
                <a:cubicBezTo>
                  <a:pt x="2730270" y="123333"/>
                  <a:pt x="2743090" y="132410"/>
                  <a:pt x="2756283" y="139896"/>
                </a:cubicBezTo>
                <a:cubicBezTo>
                  <a:pt x="2769476" y="147381"/>
                  <a:pt x="2784530" y="154264"/>
                  <a:pt x="2801444" y="160545"/>
                </a:cubicBezTo>
                <a:cubicBezTo>
                  <a:pt x="2818358" y="166826"/>
                  <a:pt x="2819670" y="171508"/>
                  <a:pt x="2805380" y="174592"/>
                </a:cubicBezTo>
                <a:cubicBezTo>
                  <a:pt x="2791090" y="177675"/>
                  <a:pt x="2775416" y="178747"/>
                  <a:pt x="2758358" y="177807"/>
                </a:cubicBezTo>
                <a:cubicBezTo>
                  <a:pt x="2741301" y="176868"/>
                  <a:pt x="2729298" y="171932"/>
                  <a:pt x="2722350" y="162998"/>
                </a:cubicBezTo>
                <a:cubicBezTo>
                  <a:pt x="2715402" y="154064"/>
                  <a:pt x="2705816" y="141516"/>
                  <a:pt x="2693591" y="125355"/>
                </a:cubicBezTo>
                <a:cubicBezTo>
                  <a:pt x="2681366" y="109193"/>
                  <a:pt x="2664785" y="87554"/>
                  <a:pt x="2643848" y="60436"/>
                </a:cubicBezTo>
                <a:cubicBezTo>
                  <a:pt x="2633996" y="80828"/>
                  <a:pt x="2623410" y="98947"/>
                  <a:pt x="2612088" y="114793"/>
                </a:cubicBezTo>
                <a:cubicBezTo>
                  <a:pt x="2600766" y="130639"/>
                  <a:pt x="2586885" y="147238"/>
                  <a:pt x="2570444" y="164589"/>
                </a:cubicBezTo>
                <a:cubicBezTo>
                  <a:pt x="2554003" y="181941"/>
                  <a:pt x="2534780" y="195690"/>
                  <a:pt x="2512775" y="205835"/>
                </a:cubicBezTo>
                <a:cubicBezTo>
                  <a:pt x="2490770" y="215981"/>
                  <a:pt x="2488200" y="213375"/>
                  <a:pt x="2505064" y="198016"/>
                </a:cubicBezTo>
                <a:cubicBezTo>
                  <a:pt x="2521928" y="182658"/>
                  <a:pt x="2537996" y="166217"/>
                  <a:pt x="2553268" y="148693"/>
                </a:cubicBezTo>
                <a:cubicBezTo>
                  <a:pt x="2568541" y="131169"/>
                  <a:pt x="2581493" y="114212"/>
                  <a:pt x="2592127" y="97821"/>
                </a:cubicBezTo>
                <a:cubicBezTo>
                  <a:pt x="2602760" y="81430"/>
                  <a:pt x="2610762" y="65950"/>
                  <a:pt x="2616132" y="51381"/>
                </a:cubicBezTo>
                <a:cubicBezTo>
                  <a:pt x="2621502" y="36811"/>
                  <a:pt x="2623062" y="25202"/>
                  <a:pt x="2620811" y="16555"/>
                </a:cubicBezTo>
                <a:cubicBezTo>
                  <a:pt x="2619122" y="10070"/>
                  <a:pt x="2620838" y="6956"/>
                  <a:pt x="2625957" y="7214"/>
                </a:cubicBezTo>
                <a:close/>
                <a:moveTo>
                  <a:pt x="1540886" y="7083"/>
                </a:moveTo>
                <a:cubicBezTo>
                  <a:pt x="1542859" y="7418"/>
                  <a:pt x="1545199" y="8181"/>
                  <a:pt x="1547906" y="9371"/>
                </a:cubicBezTo>
                <a:cubicBezTo>
                  <a:pt x="1558733" y="14132"/>
                  <a:pt x="1565734" y="18025"/>
                  <a:pt x="1568911" y="21051"/>
                </a:cubicBezTo>
                <a:cubicBezTo>
                  <a:pt x="1572087" y="24077"/>
                  <a:pt x="1571227" y="28271"/>
                  <a:pt x="1566329" y="33635"/>
                </a:cubicBezTo>
                <a:cubicBezTo>
                  <a:pt x="1561432" y="38998"/>
                  <a:pt x="1553535" y="47423"/>
                  <a:pt x="1542636" y="58909"/>
                </a:cubicBezTo>
                <a:cubicBezTo>
                  <a:pt x="1564620" y="54664"/>
                  <a:pt x="1582910" y="50714"/>
                  <a:pt x="1597509" y="47057"/>
                </a:cubicBezTo>
                <a:cubicBezTo>
                  <a:pt x="1612107" y="43400"/>
                  <a:pt x="1622830" y="40188"/>
                  <a:pt x="1629677" y="37420"/>
                </a:cubicBezTo>
                <a:cubicBezTo>
                  <a:pt x="1636525" y="34653"/>
                  <a:pt x="1645100" y="36148"/>
                  <a:pt x="1655404" y="41905"/>
                </a:cubicBezTo>
                <a:cubicBezTo>
                  <a:pt x="1665707" y="47663"/>
                  <a:pt x="1666130" y="52607"/>
                  <a:pt x="1656673" y="56737"/>
                </a:cubicBezTo>
                <a:cubicBezTo>
                  <a:pt x="1647215" y="60867"/>
                  <a:pt x="1625845" y="65620"/>
                  <a:pt x="1592561" y="70998"/>
                </a:cubicBezTo>
                <a:cubicBezTo>
                  <a:pt x="1605166" y="77982"/>
                  <a:pt x="1610569" y="83499"/>
                  <a:pt x="1608769" y="87550"/>
                </a:cubicBezTo>
                <a:cubicBezTo>
                  <a:pt x="1606970" y="91601"/>
                  <a:pt x="1606400" y="97355"/>
                  <a:pt x="1607059" y="104812"/>
                </a:cubicBezTo>
                <a:cubicBezTo>
                  <a:pt x="1615133" y="103192"/>
                  <a:pt x="1624637" y="101213"/>
                  <a:pt x="1635571" y="98875"/>
                </a:cubicBezTo>
                <a:cubicBezTo>
                  <a:pt x="1646506" y="96538"/>
                  <a:pt x="1655121" y="98642"/>
                  <a:pt x="1661416" y="105189"/>
                </a:cubicBezTo>
                <a:cubicBezTo>
                  <a:pt x="1667711" y="111735"/>
                  <a:pt x="1666736" y="116474"/>
                  <a:pt x="1658491" y="119407"/>
                </a:cubicBezTo>
                <a:cubicBezTo>
                  <a:pt x="1650245" y="122339"/>
                  <a:pt x="1633223" y="125053"/>
                  <a:pt x="1607425" y="127549"/>
                </a:cubicBezTo>
                <a:lnTo>
                  <a:pt x="1607425" y="164202"/>
                </a:lnTo>
                <a:cubicBezTo>
                  <a:pt x="1620073" y="163399"/>
                  <a:pt x="1636951" y="161173"/>
                  <a:pt x="1658060" y="157523"/>
                </a:cubicBezTo>
                <a:cubicBezTo>
                  <a:pt x="1679169" y="153874"/>
                  <a:pt x="1693459" y="153013"/>
                  <a:pt x="1700930" y="154942"/>
                </a:cubicBezTo>
                <a:cubicBezTo>
                  <a:pt x="1708401" y="156871"/>
                  <a:pt x="1715382" y="160524"/>
                  <a:pt x="1721871" y="165901"/>
                </a:cubicBezTo>
                <a:cubicBezTo>
                  <a:pt x="1728360" y="171279"/>
                  <a:pt x="1730066" y="175742"/>
                  <a:pt x="1726990" y="179292"/>
                </a:cubicBezTo>
                <a:cubicBezTo>
                  <a:pt x="1723914" y="182841"/>
                  <a:pt x="1717529" y="184390"/>
                  <a:pt x="1707835" y="183938"/>
                </a:cubicBezTo>
                <a:cubicBezTo>
                  <a:pt x="1698141" y="183486"/>
                  <a:pt x="1686239" y="183260"/>
                  <a:pt x="1672128" y="183260"/>
                </a:cubicBezTo>
                <a:cubicBezTo>
                  <a:pt x="1657860" y="183260"/>
                  <a:pt x="1636249" y="184085"/>
                  <a:pt x="1607296" y="185734"/>
                </a:cubicBezTo>
                <a:cubicBezTo>
                  <a:pt x="1606436" y="233100"/>
                  <a:pt x="1604155" y="267878"/>
                  <a:pt x="1600456" y="290070"/>
                </a:cubicBezTo>
                <a:cubicBezTo>
                  <a:pt x="1596756" y="312261"/>
                  <a:pt x="1592264" y="324529"/>
                  <a:pt x="1586979" y="326874"/>
                </a:cubicBezTo>
                <a:cubicBezTo>
                  <a:pt x="1581695" y="329219"/>
                  <a:pt x="1578805" y="319119"/>
                  <a:pt x="1578311" y="296577"/>
                </a:cubicBezTo>
                <a:cubicBezTo>
                  <a:pt x="1577816" y="274034"/>
                  <a:pt x="1578013" y="238061"/>
                  <a:pt x="1578902" y="188659"/>
                </a:cubicBezTo>
                <a:cubicBezTo>
                  <a:pt x="1550595" y="193162"/>
                  <a:pt x="1527245" y="196984"/>
                  <a:pt x="1508854" y="200124"/>
                </a:cubicBezTo>
                <a:cubicBezTo>
                  <a:pt x="1490463" y="203265"/>
                  <a:pt x="1475051" y="206638"/>
                  <a:pt x="1462618" y="210245"/>
                </a:cubicBezTo>
                <a:cubicBezTo>
                  <a:pt x="1450185" y="213852"/>
                  <a:pt x="1440652" y="214673"/>
                  <a:pt x="1434020" y="212708"/>
                </a:cubicBezTo>
                <a:cubicBezTo>
                  <a:pt x="1427387" y="210743"/>
                  <a:pt x="1421981" y="206502"/>
                  <a:pt x="1417801" y="199985"/>
                </a:cubicBezTo>
                <a:cubicBezTo>
                  <a:pt x="1413621" y="193467"/>
                  <a:pt x="1417249" y="189939"/>
                  <a:pt x="1428685" y="189401"/>
                </a:cubicBezTo>
                <a:cubicBezTo>
                  <a:pt x="1440121" y="188864"/>
                  <a:pt x="1455483" y="187025"/>
                  <a:pt x="1474771" y="183884"/>
                </a:cubicBezTo>
                <a:cubicBezTo>
                  <a:pt x="1494059" y="180744"/>
                  <a:pt x="1506276" y="178865"/>
                  <a:pt x="1511424" y="178248"/>
                </a:cubicBezTo>
                <a:cubicBezTo>
                  <a:pt x="1510550" y="165959"/>
                  <a:pt x="1509037" y="155519"/>
                  <a:pt x="1506886" y="146929"/>
                </a:cubicBezTo>
                <a:cubicBezTo>
                  <a:pt x="1504735" y="138340"/>
                  <a:pt x="1500454" y="130072"/>
                  <a:pt x="1494044" y="122128"/>
                </a:cubicBezTo>
                <a:cubicBezTo>
                  <a:pt x="1487634" y="114184"/>
                  <a:pt x="1489419" y="110917"/>
                  <a:pt x="1499400" y="112330"/>
                </a:cubicBezTo>
                <a:cubicBezTo>
                  <a:pt x="1509381" y="113743"/>
                  <a:pt x="1516928" y="115542"/>
                  <a:pt x="1522040" y="117729"/>
                </a:cubicBezTo>
                <a:cubicBezTo>
                  <a:pt x="1527152" y="119916"/>
                  <a:pt x="1534387" y="120128"/>
                  <a:pt x="1543744" y="118364"/>
                </a:cubicBezTo>
                <a:cubicBezTo>
                  <a:pt x="1553101" y="116600"/>
                  <a:pt x="1564376" y="114184"/>
                  <a:pt x="1577568" y="111115"/>
                </a:cubicBezTo>
                <a:cubicBezTo>
                  <a:pt x="1576694" y="99456"/>
                  <a:pt x="1575851" y="91017"/>
                  <a:pt x="1575041" y="85797"/>
                </a:cubicBezTo>
                <a:cubicBezTo>
                  <a:pt x="1574231" y="80577"/>
                  <a:pt x="1573059" y="77523"/>
                  <a:pt x="1571524" y="76634"/>
                </a:cubicBezTo>
                <a:cubicBezTo>
                  <a:pt x="1560382" y="78426"/>
                  <a:pt x="1550735" y="78828"/>
                  <a:pt x="1542582" y="77838"/>
                </a:cubicBezTo>
                <a:cubicBezTo>
                  <a:pt x="1534430" y="76849"/>
                  <a:pt x="1530533" y="75544"/>
                  <a:pt x="1530891" y="73923"/>
                </a:cubicBezTo>
                <a:cubicBezTo>
                  <a:pt x="1517928" y="92264"/>
                  <a:pt x="1503792" y="105174"/>
                  <a:pt x="1488484" y="112653"/>
                </a:cubicBezTo>
                <a:cubicBezTo>
                  <a:pt x="1473175" y="120131"/>
                  <a:pt x="1472319" y="116044"/>
                  <a:pt x="1485913" y="100392"/>
                </a:cubicBezTo>
                <a:cubicBezTo>
                  <a:pt x="1499508" y="84739"/>
                  <a:pt x="1510983" y="68929"/>
                  <a:pt x="1520340" y="52962"/>
                </a:cubicBezTo>
                <a:cubicBezTo>
                  <a:pt x="1529697" y="36994"/>
                  <a:pt x="1533924" y="24546"/>
                  <a:pt x="1533021" y="15620"/>
                </a:cubicBezTo>
                <a:cubicBezTo>
                  <a:pt x="1532343" y="8925"/>
                  <a:pt x="1534965" y="6079"/>
                  <a:pt x="1540886" y="7083"/>
                </a:cubicBezTo>
                <a:close/>
                <a:moveTo>
                  <a:pt x="5879682" y="5284"/>
                </a:moveTo>
                <a:cubicBezTo>
                  <a:pt x="5884866" y="4151"/>
                  <a:pt x="5893893" y="6352"/>
                  <a:pt x="5906763" y="11888"/>
                </a:cubicBezTo>
                <a:cubicBezTo>
                  <a:pt x="5919634" y="17423"/>
                  <a:pt x="5923803" y="24399"/>
                  <a:pt x="5919272" y="32817"/>
                </a:cubicBezTo>
                <a:cubicBezTo>
                  <a:pt x="5914740" y="41235"/>
                  <a:pt x="5912051" y="68037"/>
                  <a:pt x="5911205" y="113223"/>
                </a:cubicBezTo>
                <a:cubicBezTo>
                  <a:pt x="5923365" y="113983"/>
                  <a:pt x="5935217" y="115517"/>
                  <a:pt x="5946763" y="117826"/>
                </a:cubicBezTo>
                <a:cubicBezTo>
                  <a:pt x="5958306" y="120135"/>
                  <a:pt x="5970502" y="123906"/>
                  <a:pt x="5983351" y="129140"/>
                </a:cubicBezTo>
                <a:cubicBezTo>
                  <a:pt x="5996199" y="134375"/>
                  <a:pt x="6003811" y="143065"/>
                  <a:pt x="6006185" y="155211"/>
                </a:cubicBezTo>
                <a:cubicBezTo>
                  <a:pt x="6008557" y="167357"/>
                  <a:pt x="6006137" y="173717"/>
                  <a:pt x="5998925" y="174290"/>
                </a:cubicBezTo>
                <a:cubicBezTo>
                  <a:pt x="5991711" y="174864"/>
                  <a:pt x="5978999" y="168346"/>
                  <a:pt x="5960787" y="154738"/>
                </a:cubicBezTo>
                <a:cubicBezTo>
                  <a:pt x="5942574" y="141129"/>
                  <a:pt x="5926047" y="131736"/>
                  <a:pt x="5911205" y="126559"/>
                </a:cubicBezTo>
                <a:cubicBezTo>
                  <a:pt x="5911205" y="127463"/>
                  <a:pt x="5911421" y="144542"/>
                  <a:pt x="5911851" y="177797"/>
                </a:cubicBezTo>
                <a:cubicBezTo>
                  <a:pt x="5912281" y="211052"/>
                  <a:pt x="5912725" y="237463"/>
                  <a:pt x="5913184" y="257030"/>
                </a:cubicBezTo>
                <a:cubicBezTo>
                  <a:pt x="5913643" y="276597"/>
                  <a:pt x="5911843" y="293716"/>
                  <a:pt x="5907785" y="308386"/>
                </a:cubicBezTo>
                <a:cubicBezTo>
                  <a:pt x="5903727" y="323056"/>
                  <a:pt x="5897859" y="323737"/>
                  <a:pt x="5890179" y="310429"/>
                </a:cubicBezTo>
                <a:cubicBezTo>
                  <a:pt x="5882500" y="297122"/>
                  <a:pt x="5879564" y="284197"/>
                  <a:pt x="5881371" y="271657"/>
                </a:cubicBezTo>
                <a:cubicBezTo>
                  <a:pt x="5883178" y="259116"/>
                  <a:pt x="5884751" y="238545"/>
                  <a:pt x="5886092" y="209944"/>
                </a:cubicBezTo>
                <a:cubicBezTo>
                  <a:pt x="5887433" y="181342"/>
                  <a:pt x="5887881" y="145847"/>
                  <a:pt x="5887437" y="103457"/>
                </a:cubicBezTo>
                <a:cubicBezTo>
                  <a:pt x="5886991" y="61067"/>
                  <a:pt x="5884293" y="34391"/>
                  <a:pt x="5879338" y="23428"/>
                </a:cubicBezTo>
                <a:cubicBezTo>
                  <a:pt x="5874383" y="12465"/>
                  <a:pt x="5874498" y="6417"/>
                  <a:pt x="5879682" y="5284"/>
                </a:cubicBezTo>
                <a:close/>
                <a:moveTo>
                  <a:pt x="4415561" y="599"/>
                </a:moveTo>
                <a:cubicBezTo>
                  <a:pt x="4417114" y="383"/>
                  <a:pt x="4419131" y="507"/>
                  <a:pt x="4421614" y="971"/>
                </a:cubicBezTo>
                <a:cubicBezTo>
                  <a:pt x="4431544" y="2828"/>
                  <a:pt x="4440120" y="5406"/>
                  <a:pt x="4447340" y="8704"/>
                </a:cubicBezTo>
                <a:cubicBezTo>
                  <a:pt x="4454560" y="12002"/>
                  <a:pt x="4456572" y="16286"/>
                  <a:pt x="4453374" y="21556"/>
                </a:cubicBezTo>
                <a:cubicBezTo>
                  <a:pt x="4450176" y="26827"/>
                  <a:pt x="4448176" y="33434"/>
                  <a:pt x="4447372" y="41378"/>
                </a:cubicBezTo>
                <a:cubicBezTo>
                  <a:pt x="4465613" y="39643"/>
                  <a:pt x="4480276" y="37410"/>
                  <a:pt x="4491361" y="34678"/>
                </a:cubicBezTo>
                <a:cubicBezTo>
                  <a:pt x="4502446" y="31946"/>
                  <a:pt x="4512057" y="34739"/>
                  <a:pt x="4520196" y="43056"/>
                </a:cubicBezTo>
                <a:cubicBezTo>
                  <a:pt x="4528334" y="51373"/>
                  <a:pt x="4527043" y="56124"/>
                  <a:pt x="4516324" y="57307"/>
                </a:cubicBezTo>
                <a:cubicBezTo>
                  <a:pt x="4505604" y="58490"/>
                  <a:pt x="4494867" y="59529"/>
                  <a:pt x="4484112" y="60426"/>
                </a:cubicBezTo>
                <a:cubicBezTo>
                  <a:pt x="4473357" y="61322"/>
                  <a:pt x="4461017" y="62544"/>
                  <a:pt x="4447093" y="64093"/>
                </a:cubicBezTo>
                <a:lnTo>
                  <a:pt x="4446017" y="79172"/>
                </a:lnTo>
                <a:cubicBezTo>
                  <a:pt x="4456342" y="78311"/>
                  <a:pt x="4465011" y="77197"/>
                  <a:pt x="4472023" y="75827"/>
                </a:cubicBezTo>
                <a:cubicBezTo>
                  <a:pt x="4479036" y="74458"/>
                  <a:pt x="4485905" y="77505"/>
                  <a:pt x="4492630" y="84969"/>
                </a:cubicBezTo>
                <a:cubicBezTo>
                  <a:pt x="4499356" y="92433"/>
                  <a:pt x="4496480" y="96731"/>
                  <a:pt x="4484005" y="97864"/>
                </a:cubicBezTo>
                <a:cubicBezTo>
                  <a:pt x="4471529" y="98997"/>
                  <a:pt x="4456181" y="100675"/>
                  <a:pt x="4437962" y="102898"/>
                </a:cubicBezTo>
                <a:cubicBezTo>
                  <a:pt x="4419742" y="105120"/>
                  <a:pt x="4406205" y="106920"/>
                  <a:pt x="4397350" y="108297"/>
                </a:cubicBezTo>
                <a:cubicBezTo>
                  <a:pt x="4388495" y="109673"/>
                  <a:pt x="4380418" y="106741"/>
                  <a:pt x="4373119" y="99499"/>
                </a:cubicBezTo>
                <a:cubicBezTo>
                  <a:pt x="4365820" y="92257"/>
                  <a:pt x="4367146" y="88636"/>
                  <a:pt x="4377098" y="88636"/>
                </a:cubicBezTo>
                <a:cubicBezTo>
                  <a:pt x="4384957" y="88636"/>
                  <a:pt x="4399777" y="87023"/>
                  <a:pt x="4421560" y="83797"/>
                </a:cubicBezTo>
                <a:lnTo>
                  <a:pt x="4421560" y="65835"/>
                </a:lnTo>
                <a:cubicBezTo>
                  <a:pt x="4405427" y="68460"/>
                  <a:pt x="4391532" y="70690"/>
                  <a:pt x="4379873" y="72525"/>
                </a:cubicBezTo>
                <a:cubicBezTo>
                  <a:pt x="4368214" y="74361"/>
                  <a:pt x="4358750" y="71432"/>
                  <a:pt x="4351479" y="63738"/>
                </a:cubicBezTo>
                <a:cubicBezTo>
                  <a:pt x="4344209" y="56045"/>
                  <a:pt x="4344653" y="52198"/>
                  <a:pt x="4352813" y="52198"/>
                </a:cubicBezTo>
                <a:cubicBezTo>
                  <a:pt x="4358392" y="52198"/>
                  <a:pt x="4367279" y="51761"/>
                  <a:pt x="4379475" y="50886"/>
                </a:cubicBezTo>
                <a:cubicBezTo>
                  <a:pt x="4391671" y="50011"/>
                  <a:pt x="4405700" y="48383"/>
                  <a:pt x="4421560" y="46003"/>
                </a:cubicBezTo>
                <a:cubicBezTo>
                  <a:pt x="4421560" y="32179"/>
                  <a:pt x="4419086" y="20753"/>
                  <a:pt x="4414139" y="11726"/>
                </a:cubicBezTo>
                <a:cubicBezTo>
                  <a:pt x="4410428" y="4956"/>
                  <a:pt x="4410902" y="1247"/>
                  <a:pt x="4415561" y="599"/>
                </a:cubicBezTo>
                <a:close/>
                <a:moveTo>
                  <a:pt x="3766166" y="358"/>
                </a:moveTo>
                <a:cubicBezTo>
                  <a:pt x="3773092" y="1806"/>
                  <a:pt x="3781442" y="5797"/>
                  <a:pt x="3791215" y="12329"/>
                </a:cubicBezTo>
                <a:cubicBezTo>
                  <a:pt x="3800988" y="18861"/>
                  <a:pt x="3804297" y="23191"/>
                  <a:pt x="3801142" y="25321"/>
                </a:cubicBezTo>
                <a:cubicBezTo>
                  <a:pt x="3797988" y="27450"/>
                  <a:pt x="3793968" y="32294"/>
                  <a:pt x="3789085" y="39851"/>
                </a:cubicBezTo>
                <a:cubicBezTo>
                  <a:pt x="3784202" y="47408"/>
                  <a:pt x="3778467" y="56016"/>
                  <a:pt x="3771877" y="65674"/>
                </a:cubicBezTo>
                <a:cubicBezTo>
                  <a:pt x="3765288" y="75332"/>
                  <a:pt x="3760423" y="81179"/>
                  <a:pt x="3757282" y="83216"/>
                </a:cubicBezTo>
                <a:cubicBezTo>
                  <a:pt x="3781732" y="81495"/>
                  <a:pt x="3798987" y="79039"/>
                  <a:pt x="3809047" y="75849"/>
                </a:cubicBezTo>
                <a:cubicBezTo>
                  <a:pt x="3819107" y="72658"/>
                  <a:pt x="3828381" y="73966"/>
                  <a:pt x="3836870" y="79774"/>
                </a:cubicBezTo>
                <a:cubicBezTo>
                  <a:pt x="3845360" y="85582"/>
                  <a:pt x="3852892" y="92878"/>
                  <a:pt x="3859467" y="101661"/>
                </a:cubicBezTo>
                <a:cubicBezTo>
                  <a:pt x="3866042" y="110444"/>
                  <a:pt x="3863694" y="115650"/>
                  <a:pt x="3852422" y="117277"/>
                </a:cubicBezTo>
                <a:cubicBezTo>
                  <a:pt x="3841151" y="118905"/>
                  <a:pt x="3827625" y="124010"/>
                  <a:pt x="3811843" y="132593"/>
                </a:cubicBezTo>
                <a:cubicBezTo>
                  <a:pt x="3796062" y="141175"/>
                  <a:pt x="3789788" y="141695"/>
                  <a:pt x="3793022" y="134152"/>
                </a:cubicBezTo>
                <a:cubicBezTo>
                  <a:pt x="3796256" y="126609"/>
                  <a:pt x="3800081" y="119210"/>
                  <a:pt x="3804497" y="111954"/>
                </a:cubicBezTo>
                <a:cubicBezTo>
                  <a:pt x="3808914" y="104697"/>
                  <a:pt x="3810718" y="100370"/>
                  <a:pt x="3809907" y="98972"/>
                </a:cubicBezTo>
                <a:cubicBezTo>
                  <a:pt x="3809097" y="97574"/>
                  <a:pt x="3800937" y="97542"/>
                  <a:pt x="3785428" y="98875"/>
                </a:cubicBezTo>
                <a:cubicBezTo>
                  <a:pt x="3769920" y="100209"/>
                  <a:pt x="3750639" y="102457"/>
                  <a:pt x="3727587" y="105619"/>
                </a:cubicBezTo>
                <a:cubicBezTo>
                  <a:pt x="3704536" y="108781"/>
                  <a:pt x="3682563" y="111939"/>
                  <a:pt x="3661669" y="115094"/>
                </a:cubicBezTo>
                <a:cubicBezTo>
                  <a:pt x="3640775" y="118249"/>
                  <a:pt x="3628214" y="119375"/>
                  <a:pt x="3623983" y="118471"/>
                </a:cubicBezTo>
                <a:cubicBezTo>
                  <a:pt x="3619953" y="134862"/>
                  <a:pt x="3613479" y="148406"/>
                  <a:pt x="3604559" y="159104"/>
                </a:cubicBezTo>
                <a:cubicBezTo>
                  <a:pt x="3595640" y="169802"/>
                  <a:pt x="3589144" y="169953"/>
                  <a:pt x="3585071" y="159556"/>
                </a:cubicBezTo>
                <a:cubicBezTo>
                  <a:pt x="3580998" y="149159"/>
                  <a:pt x="3581464" y="140243"/>
                  <a:pt x="3586469" y="132808"/>
                </a:cubicBezTo>
                <a:cubicBezTo>
                  <a:pt x="3591474" y="125372"/>
                  <a:pt x="3595521" y="117708"/>
                  <a:pt x="3598611" y="109813"/>
                </a:cubicBezTo>
                <a:cubicBezTo>
                  <a:pt x="3601702" y="101919"/>
                  <a:pt x="3604014" y="95513"/>
                  <a:pt x="3605549" y="90594"/>
                </a:cubicBezTo>
                <a:cubicBezTo>
                  <a:pt x="3607083" y="85675"/>
                  <a:pt x="3610485" y="85600"/>
                  <a:pt x="3615755" y="90368"/>
                </a:cubicBezTo>
                <a:cubicBezTo>
                  <a:pt x="3621025" y="95136"/>
                  <a:pt x="3623660" y="98603"/>
                  <a:pt x="3623660" y="100768"/>
                </a:cubicBezTo>
                <a:cubicBezTo>
                  <a:pt x="3633799" y="100840"/>
                  <a:pt x="3647246" y="99743"/>
                  <a:pt x="3664003" y="97477"/>
                </a:cubicBezTo>
                <a:cubicBezTo>
                  <a:pt x="3680759" y="95211"/>
                  <a:pt x="3705407" y="91935"/>
                  <a:pt x="3737944" y="87647"/>
                </a:cubicBezTo>
                <a:cubicBezTo>
                  <a:pt x="3745387" y="73579"/>
                  <a:pt x="3751345" y="58827"/>
                  <a:pt x="3755819" y="43389"/>
                </a:cubicBezTo>
                <a:cubicBezTo>
                  <a:pt x="3760294" y="27952"/>
                  <a:pt x="3761405" y="16559"/>
                  <a:pt x="3759154" y="9210"/>
                </a:cubicBezTo>
                <a:cubicBezTo>
                  <a:pt x="3756903" y="1860"/>
                  <a:pt x="3759240" y="-1090"/>
                  <a:pt x="3766166" y="35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61358" y="-241301"/>
            <a:ext cx="6921501" cy="69215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53730" y="2163763"/>
            <a:ext cx="377507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课堂小结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7255" y="3555650"/>
            <a:ext cx="4441033" cy="5745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学而不思则惘，思而不学则殆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287669" y="2349500"/>
            <a:ext cx="2087562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281319" y="2493168"/>
            <a:ext cx="1800225" cy="1798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575969" y="3394075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19536" y="2025755"/>
            <a:ext cx="7878568" cy="370049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52967" y="2442394"/>
            <a:ext cx="6155403" cy="22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任意多边形: 形状 7"/>
          <p:cNvSpPr>
            <a:spLocks noChangeArrowheads="1"/>
          </p:cNvSpPr>
          <p:nvPr/>
        </p:nvSpPr>
        <p:spPr bwMode="auto">
          <a:xfrm>
            <a:off x="2122623" y="1375166"/>
            <a:ext cx="4742250" cy="344853"/>
          </a:xfrm>
          <a:custGeom>
            <a:avLst/>
            <a:gdLst/>
            <a:ahLst/>
            <a:cxnLst/>
            <a:rect l="l" t="t" r="r" b="b"/>
            <a:pathLst>
              <a:path w="4742250" h="344853">
                <a:moveTo>
                  <a:pt x="3536296" y="299079"/>
                </a:moveTo>
                <a:lnTo>
                  <a:pt x="3857402" y="299079"/>
                </a:lnTo>
                <a:lnTo>
                  <a:pt x="3857402" y="322826"/>
                </a:lnTo>
                <a:lnTo>
                  <a:pt x="3536296" y="322826"/>
                </a:lnTo>
                <a:close/>
                <a:moveTo>
                  <a:pt x="1827172" y="258812"/>
                </a:moveTo>
                <a:lnTo>
                  <a:pt x="1827172" y="296670"/>
                </a:lnTo>
                <a:lnTo>
                  <a:pt x="1914935" y="296670"/>
                </a:lnTo>
                <a:lnTo>
                  <a:pt x="1914935" y="258812"/>
                </a:lnTo>
                <a:close/>
                <a:moveTo>
                  <a:pt x="4657070" y="255714"/>
                </a:moveTo>
                <a:cubicBezTo>
                  <a:pt x="4663150" y="255714"/>
                  <a:pt x="4668369" y="257837"/>
                  <a:pt x="4672729" y="262081"/>
                </a:cubicBezTo>
                <a:cubicBezTo>
                  <a:pt x="4677089" y="266326"/>
                  <a:pt x="4679268" y="271488"/>
                  <a:pt x="4679268" y="277569"/>
                </a:cubicBezTo>
                <a:cubicBezTo>
                  <a:pt x="4679268" y="283764"/>
                  <a:pt x="4677089" y="288955"/>
                  <a:pt x="4672729" y="293142"/>
                </a:cubicBezTo>
                <a:cubicBezTo>
                  <a:pt x="4668369" y="297329"/>
                  <a:pt x="4663150" y="299423"/>
                  <a:pt x="4657070" y="299423"/>
                </a:cubicBezTo>
                <a:cubicBezTo>
                  <a:pt x="4651219" y="299423"/>
                  <a:pt x="4646114" y="297358"/>
                  <a:pt x="4641754" y="293228"/>
                </a:cubicBezTo>
                <a:cubicBezTo>
                  <a:pt x="4637395" y="289098"/>
                  <a:pt x="4635215" y="283878"/>
                  <a:pt x="4635215" y="277569"/>
                </a:cubicBezTo>
                <a:cubicBezTo>
                  <a:pt x="4635215" y="271374"/>
                  <a:pt x="4637366" y="266183"/>
                  <a:pt x="4641668" y="261995"/>
                </a:cubicBezTo>
                <a:cubicBezTo>
                  <a:pt x="4645970" y="257808"/>
                  <a:pt x="4651104" y="255714"/>
                  <a:pt x="4657070" y="255714"/>
                </a:cubicBezTo>
                <a:close/>
                <a:moveTo>
                  <a:pt x="3571057" y="230934"/>
                </a:moveTo>
                <a:lnTo>
                  <a:pt x="3817479" y="230934"/>
                </a:lnTo>
                <a:lnTo>
                  <a:pt x="3817479" y="254682"/>
                </a:lnTo>
                <a:lnTo>
                  <a:pt x="3571057" y="254682"/>
                </a:lnTo>
                <a:close/>
                <a:moveTo>
                  <a:pt x="4493419" y="223707"/>
                </a:moveTo>
                <a:cubicBezTo>
                  <a:pt x="4520723" y="252846"/>
                  <a:pt x="4548371" y="284395"/>
                  <a:pt x="4576363" y="318352"/>
                </a:cubicBezTo>
                <a:lnTo>
                  <a:pt x="4551583" y="336937"/>
                </a:lnTo>
                <a:cubicBezTo>
                  <a:pt x="4525656" y="303438"/>
                  <a:pt x="4498811" y="271202"/>
                  <a:pt x="4471048" y="240227"/>
                </a:cubicBezTo>
                <a:close/>
                <a:moveTo>
                  <a:pt x="4407034" y="222330"/>
                </a:moveTo>
                <a:lnTo>
                  <a:pt x="4430093" y="238850"/>
                </a:lnTo>
                <a:cubicBezTo>
                  <a:pt x="4402789" y="272119"/>
                  <a:pt x="4372273" y="305274"/>
                  <a:pt x="4338545" y="338314"/>
                </a:cubicBezTo>
                <a:cubicBezTo>
                  <a:pt x="4332809" y="332807"/>
                  <a:pt x="4325811" y="326612"/>
                  <a:pt x="4317551" y="319729"/>
                </a:cubicBezTo>
                <a:cubicBezTo>
                  <a:pt x="4349214" y="291048"/>
                  <a:pt x="4379042" y="258582"/>
                  <a:pt x="4407034" y="222330"/>
                </a:cubicBezTo>
                <a:close/>
                <a:moveTo>
                  <a:pt x="1827172" y="199959"/>
                </a:moveTo>
                <a:lnTo>
                  <a:pt x="1827172" y="237818"/>
                </a:lnTo>
                <a:lnTo>
                  <a:pt x="1914935" y="237818"/>
                </a:lnTo>
                <a:lnTo>
                  <a:pt x="1914935" y="199959"/>
                </a:lnTo>
                <a:close/>
                <a:moveTo>
                  <a:pt x="2481086" y="196862"/>
                </a:moveTo>
                <a:lnTo>
                  <a:pt x="2797029" y="196862"/>
                </a:lnTo>
                <a:lnTo>
                  <a:pt x="2797029" y="222330"/>
                </a:lnTo>
                <a:lnTo>
                  <a:pt x="2630454" y="222330"/>
                </a:lnTo>
                <a:cubicBezTo>
                  <a:pt x="2607050" y="251928"/>
                  <a:pt x="2584221" y="278200"/>
                  <a:pt x="2561965" y="301144"/>
                </a:cubicBezTo>
                <a:cubicBezTo>
                  <a:pt x="2612672" y="298620"/>
                  <a:pt x="2661084" y="296211"/>
                  <a:pt x="2707202" y="293916"/>
                </a:cubicBezTo>
                <a:cubicBezTo>
                  <a:pt x="2696648" y="283133"/>
                  <a:pt x="2685061" y="271431"/>
                  <a:pt x="2672442" y="258812"/>
                </a:cubicBezTo>
                <a:lnTo>
                  <a:pt x="2691027" y="241603"/>
                </a:lnTo>
                <a:cubicBezTo>
                  <a:pt x="2724296" y="271202"/>
                  <a:pt x="2752976" y="298964"/>
                  <a:pt x="2777068" y="324891"/>
                </a:cubicBezTo>
                <a:lnTo>
                  <a:pt x="2754697" y="344853"/>
                </a:lnTo>
                <a:cubicBezTo>
                  <a:pt x="2747355" y="336364"/>
                  <a:pt x="2738866" y="326956"/>
                  <a:pt x="2729229" y="316631"/>
                </a:cubicBezTo>
                <a:cubicBezTo>
                  <a:pt x="2672098" y="320073"/>
                  <a:pt x="2613704" y="323974"/>
                  <a:pt x="2554049" y="328333"/>
                </a:cubicBezTo>
                <a:cubicBezTo>
                  <a:pt x="2544412" y="329251"/>
                  <a:pt x="2534661" y="331775"/>
                  <a:pt x="2524795" y="335905"/>
                </a:cubicBezTo>
                <a:lnTo>
                  <a:pt x="2509308" y="307339"/>
                </a:lnTo>
                <a:cubicBezTo>
                  <a:pt x="2520550" y="303209"/>
                  <a:pt x="2530072" y="297702"/>
                  <a:pt x="2537873" y="290819"/>
                </a:cubicBezTo>
                <a:cubicBezTo>
                  <a:pt x="2557835" y="271316"/>
                  <a:pt x="2577108" y="248487"/>
                  <a:pt x="2595693" y="222330"/>
                </a:cubicBezTo>
                <a:lnTo>
                  <a:pt x="2481086" y="222330"/>
                </a:lnTo>
                <a:close/>
                <a:moveTo>
                  <a:pt x="1210429" y="159692"/>
                </a:moveTo>
                <a:lnTo>
                  <a:pt x="1236585" y="168296"/>
                </a:lnTo>
                <a:cubicBezTo>
                  <a:pt x="1221212" y="205925"/>
                  <a:pt x="1204119" y="245160"/>
                  <a:pt x="1185305" y="286001"/>
                </a:cubicBezTo>
                <a:cubicBezTo>
                  <a:pt x="1177504" y="282100"/>
                  <a:pt x="1168899" y="278314"/>
                  <a:pt x="1159492" y="274643"/>
                </a:cubicBezTo>
                <a:cubicBezTo>
                  <a:pt x="1178995" y="236556"/>
                  <a:pt x="1195974" y="198239"/>
                  <a:pt x="1210429" y="159692"/>
                </a:cubicBezTo>
                <a:close/>
                <a:moveTo>
                  <a:pt x="1348783" y="158315"/>
                </a:moveTo>
                <a:cubicBezTo>
                  <a:pt x="1364844" y="190438"/>
                  <a:pt x="1382396" y="227952"/>
                  <a:pt x="1401440" y="270857"/>
                </a:cubicBezTo>
                <a:lnTo>
                  <a:pt x="1375284" y="282903"/>
                </a:lnTo>
                <a:cubicBezTo>
                  <a:pt x="1360370" y="246192"/>
                  <a:pt x="1343506" y="208219"/>
                  <a:pt x="1324692" y="168985"/>
                </a:cubicBezTo>
                <a:close/>
                <a:moveTo>
                  <a:pt x="2183383" y="138698"/>
                </a:moveTo>
                <a:lnTo>
                  <a:pt x="2385408" y="138698"/>
                </a:lnTo>
                <a:lnTo>
                  <a:pt x="2385408" y="167608"/>
                </a:lnTo>
                <a:lnTo>
                  <a:pt x="2307282" y="212694"/>
                </a:lnTo>
                <a:lnTo>
                  <a:pt x="2307282" y="220265"/>
                </a:lnTo>
                <a:lnTo>
                  <a:pt x="2455274" y="220265"/>
                </a:lnTo>
                <a:lnTo>
                  <a:pt x="2455274" y="245389"/>
                </a:lnTo>
                <a:lnTo>
                  <a:pt x="2307282" y="245389"/>
                </a:lnTo>
                <a:lnTo>
                  <a:pt x="2307282" y="297358"/>
                </a:lnTo>
                <a:cubicBezTo>
                  <a:pt x="2307282" y="324432"/>
                  <a:pt x="2293631" y="337970"/>
                  <a:pt x="2266327" y="337970"/>
                </a:cubicBezTo>
                <a:cubicBezTo>
                  <a:pt x="2251184" y="337970"/>
                  <a:pt x="2233402" y="337740"/>
                  <a:pt x="2212981" y="337281"/>
                </a:cubicBezTo>
                <a:cubicBezTo>
                  <a:pt x="2212293" y="329480"/>
                  <a:pt x="2210916" y="319729"/>
                  <a:pt x="2208851" y="308027"/>
                </a:cubicBezTo>
                <a:cubicBezTo>
                  <a:pt x="2227207" y="309863"/>
                  <a:pt x="2244759" y="310895"/>
                  <a:pt x="2261509" y="311125"/>
                </a:cubicBezTo>
                <a:cubicBezTo>
                  <a:pt x="2273440" y="311354"/>
                  <a:pt x="2279405" y="305045"/>
                  <a:pt x="2279405" y="292196"/>
                </a:cubicBezTo>
                <a:lnTo>
                  <a:pt x="2279405" y="245389"/>
                </a:lnTo>
                <a:lnTo>
                  <a:pt x="2118336" y="245389"/>
                </a:lnTo>
                <a:lnTo>
                  <a:pt x="2118336" y="220265"/>
                </a:lnTo>
                <a:lnTo>
                  <a:pt x="2279405" y="220265"/>
                </a:lnTo>
                <a:lnTo>
                  <a:pt x="2279405" y="200992"/>
                </a:lnTo>
                <a:lnTo>
                  <a:pt x="2345141" y="163822"/>
                </a:lnTo>
                <a:lnTo>
                  <a:pt x="2183383" y="163822"/>
                </a:lnTo>
                <a:close/>
                <a:moveTo>
                  <a:pt x="372387" y="133880"/>
                </a:moveTo>
                <a:lnTo>
                  <a:pt x="656667" y="133880"/>
                </a:lnTo>
                <a:cubicBezTo>
                  <a:pt x="654373" y="181833"/>
                  <a:pt x="652078" y="218659"/>
                  <a:pt x="649784" y="244357"/>
                </a:cubicBezTo>
                <a:cubicBezTo>
                  <a:pt x="647260" y="278085"/>
                  <a:pt x="627528" y="294949"/>
                  <a:pt x="590587" y="294949"/>
                </a:cubicBezTo>
                <a:cubicBezTo>
                  <a:pt x="568790" y="294949"/>
                  <a:pt x="550894" y="294261"/>
                  <a:pt x="536898" y="292884"/>
                </a:cubicBezTo>
                <a:cubicBezTo>
                  <a:pt x="535521" y="281871"/>
                  <a:pt x="533685" y="271890"/>
                  <a:pt x="531391" y="262942"/>
                </a:cubicBezTo>
                <a:cubicBezTo>
                  <a:pt x="551353" y="266154"/>
                  <a:pt x="569937" y="267760"/>
                  <a:pt x="587146" y="267760"/>
                </a:cubicBezTo>
                <a:cubicBezTo>
                  <a:pt x="609402" y="267760"/>
                  <a:pt x="621218" y="256976"/>
                  <a:pt x="622595" y="235408"/>
                </a:cubicBezTo>
                <a:cubicBezTo>
                  <a:pt x="624660" y="218200"/>
                  <a:pt x="626381" y="192732"/>
                  <a:pt x="627757" y="159004"/>
                </a:cubicBezTo>
                <a:lnTo>
                  <a:pt x="489747" y="159004"/>
                </a:lnTo>
                <a:lnTo>
                  <a:pt x="489747" y="341067"/>
                </a:lnTo>
                <a:lnTo>
                  <a:pt x="461181" y="341067"/>
                </a:lnTo>
                <a:lnTo>
                  <a:pt x="461181" y="159004"/>
                </a:lnTo>
                <a:lnTo>
                  <a:pt x="372387" y="159004"/>
                </a:lnTo>
                <a:close/>
                <a:moveTo>
                  <a:pt x="3321709" y="129406"/>
                </a:moveTo>
                <a:cubicBezTo>
                  <a:pt x="3321365" y="152579"/>
                  <a:pt x="3320619" y="173459"/>
                  <a:pt x="3319472" y="192044"/>
                </a:cubicBezTo>
                <a:lnTo>
                  <a:pt x="3354749" y="192044"/>
                </a:lnTo>
                <a:cubicBezTo>
                  <a:pt x="3355093" y="173459"/>
                  <a:pt x="3355380" y="152579"/>
                  <a:pt x="3355609" y="129406"/>
                </a:cubicBezTo>
                <a:close/>
                <a:moveTo>
                  <a:pt x="2543380" y="125964"/>
                </a:moveTo>
                <a:lnTo>
                  <a:pt x="2733359" y="125964"/>
                </a:lnTo>
                <a:lnTo>
                  <a:pt x="2733359" y="151432"/>
                </a:lnTo>
                <a:lnTo>
                  <a:pt x="2543380" y="151432"/>
                </a:lnTo>
                <a:close/>
                <a:moveTo>
                  <a:pt x="3098" y="124243"/>
                </a:moveTo>
                <a:lnTo>
                  <a:pt x="70554" y="124243"/>
                </a:lnTo>
                <a:lnTo>
                  <a:pt x="70554" y="271030"/>
                </a:lnTo>
                <a:cubicBezTo>
                  <a:pt x="84665" y="293515"/>
                  <a:pt x="108068" y="305045"/>
                  <a:pt x="140764" y="305618"/>
                </a:cubicBezTo>
                <a:lnTo>
                  <a:pt x="230591" y="307683"/>
                </a:lnTo>
                <a:lnTo>
                  <a:pt x="342789" y="304241"/>
                </a:lnTo>
                <a:cubicBezTo>
                  <a:pt x="340265" y="311813"/>
                  <a:pt x="337053" y="320876"/>
                  <a:pt x="333152" y="331430"/>
                </a:cubicBezTo>
                <a:lnTo>
                  <a:pt x="221987" y="331430"/>
                </a:lnTo>
                <a:lnTo>
                  <a:pt x="137666" y="330054"/>
                </a:lnTo>
                <a:cubicBezTo>
                  <a:pt x="99120" y="329365"/>
                  <a:pt x="71701" y="316058"/>
                  <a:pt x="55411" y="290131"/>
                </a:cubicBezTo>
                <a:cubicBezTo>
                  <a:pt x="46004" y="298850"/>
                  <a:pt x="32237" y="314222"/>
                  <a:pt x="14111" y="336249"/>
                </a:cubicBezTo>
                <a:lnTo>
                  <a:pt x="0" y="307683"/>
                </a:lnTo>
                <a:cubicBezTo>
                  <a:pt x="20306" y="288066"/>
                  <a:pt x="34990" y="274012"/>
                  <a:pt x="44053" y="265523"/>
                </a:cubicBezTo>
                <a:lnTo>
                  <a:pt x="44053" y="149711"/>
                </a:lnTo>
                <a:lnTo>
                  <a:pt x="3098" y="149711"/>
                </a:lnTo>
                <a:close/>
                <a:moveTo>
                  <a:pt x="4229789" y="117704"/>
                </a:moveTo>
                <a:lnTo>
                  <a:pt x="4299998" y="117704"/>
                </a:lnTo>
                <a:lnTo>
                  <a:pt x="4299998" y="263974"/>
                </a:lnTo>
                <a:cubicBezTo>
                  <a:pt x="4318813" y="249978"/>
                  <a:pt x="4336250" y="236326"/>
                  <a:pt x="4352311" y="223018"/>
                </a:cubicBezTo>
                <a:cubicBezTo>
                  <a:pt x="4353458" y="232655"/>
                  <a:pt x="4354950" y="242177"/>
                  <a:pt x="4356786" y="251584"/>
                </a:cubicBezTo>
                <a:cubicBezTo>
                  <a:pt x="4336136" y="266957"/>
                  <a:pt x="4316518" y="282215"/>
                  <a:pt x="4297933" y="297358"/>
                </a:cubicBezTo>
                <a:cubicBezTo>
                  <a:pt x="4293345" y="301488"/>
                  <a:pt x="4288297" y="306765"/>
                  <a:pt x="4282790" y="313190"/>
                </a:cubicBezTo>
                <a:lnTo>
                  <a:pt x="4262484" y="291851"/>
                </a:lnTo>
                <a:cubicBezTo>
                  <a:pt x="4269826" y="284509"/>
                  <a:pt x="4273498" y="274414"/>
                  <a:pt x="4273498" y="261565"/>
                </a:cubicBezTo>
                <a:lnTo>
                  <a:pt x="4273498" y="142484"/>
                </a:lnTo>
                <a:lnTo>
                  <a:pt x="4229789" y="142484"/>
                </a:lnTo>
                <a:close/>
                <a:moveTo>
                  <a:pt x="706915" y="117016"/>
                </a:moveTo>
                <a:lnTo>
                  <a:pt x="770586" y="117016"/>
                </a:lnTo>
                <a:lnTo>
                  <a:pt x="770586" y="260188"/>
                </a:lnTo>
                <a:cubicBezTo>
                  <a:pt x="782058" y="250093"/>
                  <a:pt x="794907" y="238162"/>
                  <a:pt x="809132" y="224395"/>
                </a:cubicBezTo>
                <a:cubicBezTo>
                  <a:pt x="810968" y="234261"/>
                  <a:pt x="813147" y="244127"/>
                  <a:pt x="815671" y="253993"/>
                </a:cubicBezTo>
                <a:cubicBezTo>
                  <a:pt x="798463" y="269137"/>
                  <a:pt x="783549" y="282903"/>
                  <a:pt x="770930" y="295293"/>
                </a:cubicBezTo>
                <a:cubicBezTo>
                  <a:pt x="764505" y="301947"/>
                  <a:pt x="758769" y="308371"/>
                  <a:pt x="753722" y="314566"/>
                </a:cubicBezTo>
                <a:lnTo>
                  <a:pt x="734448" y="292196"/>
                </a:lnTo>
                <a:cubicBezTo>
                  <a:pt x="741561" y="285542"/>
                  <a:pt x="745117" y="275676"/>
                  <a:pt x="745117" y="262597"/>
                </a:cubicBezTo>
                <a:lnTo>
                  <a:pt x="745117" y="142140"/>
                </a:lnTo>
                <a:lnTo>
                  <a:pt x="706915" y="142140"/>
                </a:lnTo>
                <a:close/>
                <a:moveTo>
                  <a:pt x="1268593" y="108756"/>
                </a:moveTo>
                <a:lnTo>
                  <a:pt x="1295437" y="108756"/>
                </a:lnTo>
                <a:lnTo>
                  <a:pt x="1295437" y="290475"/>
                </a:lnTo>
                <a:cubicBezTo>
                  <a:pt x="1295437" y="321450"/>
                  <a:pt x="1281327" y="336708"/>
                  <a:pt x="1253105" y="336249"/>
                </a:cubicBezTo>
                <a:cubicBezTo>
                  <a:pt x="1240256" y="336478"/>
                  <a:pt x="1225228" y="336364"/>
                  <a:pt x="1208020" y="335905"/>
                </a:cubicBezTo>
                <a:cubicBezTo>
                  <a:pt x="1206643" y="327186"/>
                  <a:pt x="1204807" y="317320"/>
                  <a:pt x="1202513" y="306306"/>
                </a:cubicBezTo>
                <a:cubicBezTo>
                  <a:pt x="1220868" y="308142"/>
                  <a:pt x="1235323" y="309060"/>
                  <a:pt x="1245878" y="309060"/>
                </a:cubicBezTo>
                <a:cubicBezTo>
                  <a:pt x="1261021" y="309519"/>
                  <a:pt x="1268593" y="301718"/>
                  <a:pt x="1268593" y="285657"/>
                </a:cubicBezTo>
                <a:close/>
                <a:moveTo>
                  <a:pt x="931311" y="97742"/>
                </a:moveTo>
                <a:lnTo>
                  <a:pt x="931311" y="135256"/>
                </a:lnTo>
                <a:lnTo>
                  <a:pt x="995326" y="135256"/>
                </a:lnTo>
                <a:lnTo>
                  <a:pt x="995326" y="97742"/>
                </a:lnTo>
                <a:close/>
                <a:moveTo>
                  <a:pt x="842516" y="97742"/>
                </a:moveTo>
                <a:lnTo>
                  <a:pt x="842516" y="135256"/>
                </a:lnTo>
                <a:lnTo>
                  <a:pt x="906531" y="135256"/>
                </a:lnTo>
                <a:lnTo>
                  <a:pt x="906531" y="97742"/>
                </a:lnTo>
                <a:close/>
                <a:moveTo>
                  <a:pt x="273611" y="85008"/>
                </a:moveTo>
                <a:lnTo>
                  <a:pt x="299768" y="97398"/>
                </a:lnTo>
                <a:cubicBezTo>
                  <a:pt x="284051" y="133077"/>
                  <a:pt x="264663" y="164510"/>
                  <a:pt x="241604" y="191699"/>
                </a:cubicBezTo>
                <a:cubicBezTo>
                  <a:pt x="266384" y="212579"/>
                  <a:pt x="293688" y="235753"/>
                  <a:pt x="323515" y="261221"/>
                </a:cubicBezTo>
                <a:lnTo>
                  <a:pt x="302177" y="284280"/>
                </a:lnTo>
                <a:cubicBezTo>
                  <a:pt x="272694" y="257435"/>
                  <a:pt x="246193" y="233516"/>
                  <a:pt x="222675" y="212521"/>
                </a:cubicBezTo>
                <a:cubicBezTo>
                  <a:pt x="191471" y="243611"/>
                  <a:pt x="154530" y="268219"/>
                  <a:pt x="111854" y="286345"/>
                </a:cubicBezTo>
                <a:cubicBezTo>
                  <a:pt x="107494" y="279691"/>
                  <a:pt x="101873" y="272005"/>
                  <a:pt x="94990" y="263286"/>
                </a:cubicBezTo>
                <a:cubicBezTo>
                  <a:pt x="137207" y="245733"/>
                  <a:pt x="172943" y="222674"/>
                  <a:pt x="202197" y="194109"/>
                </a:cubicBezTo>
                <a:cubicBezTo>
                  <a:pt x="168469" y="164166"/>
                  <a:pt x="141452" y="140763"/>
                  <a:pt x="121146" y="123899"/>
                </a:cubicBezTo>
                <a:lnTo>
                  <a:pt x="137666" y="106002"/>
                </a:lnTo>
                <a:cubicBezTo>
                  <a:pt x="160496" y="124243"/>
                  <a:pt x="188201" y="147015"/>
                  <a:pt x="220782" y="174319"/>
                </a:cubicBezTo>
                <a:cubicBezTo>
                  <a:pt x="242809" y="148392"/>
                  <a:pt x="260418" y="118622"/>
                  <a:pt x="273611" y="85008"/>
                </a:cubicBezTo>
                <a:close/>
                <a:moveTo>
                  <a:pt x="1533600" y="83287"/>
                </a:moveTo>
                <a:lnTo>
                  <a:pt x="1561821" y="83287"/>
                </a:lnTo>
                <a:lnTo>
                  <a:pt x="1561821" y="336249"/>
                </a:lnTo>
                <a:lnTo>
                  <a:pt x="1533600" y="336249"/>
                </a:lnTo>
                <a:close/>
                <a:moveTo>
                  <a:pt x="2130038" y="79846"/>
                </a:moveTo>
                <a:lnTo>
                  <a:pt x="2443916" y="79846"/>
                </a:lnTo>
                <a:lnTo>
                  <a:pt x="2443916" y="149367"/>
                </a:lnTo>
                <a:lnTo>
                  <a:pt x="2416727" y="149367"/>
                </a:lnTo>
                <a:lnTo>
                  <a:pt x="2416727" y="104970"/>
                </a:lnTo>
                <a:lnTo>
                  <a:pt x="2157227" y="104970"/>
                </a:lnTo>
                <a:lnTo>
                  <a:pt x="2157227" y="149367"/>
                </a:lnTo>
                <a:lnTo>
                  <a:pt x="2130038" y="149367"/>
                </a:lnTo>
                <a:close/>
                <a:moveTo>
                  <a:pt x="4085583" y="65047"/>
                </a:moveTo>
                <a:lnTo>
                  <a:pt x="4085583" y="273267"/>
                </a:lnTo>
                <a:lnTo>
                  <a:pt x="4177820" y="273267"/>
                </a:lnTo>
                <a:lnTo>
                  <a:pt x="4177820" y="65047"/>
                </a:lnTo>
                <a:close/>
                <a:moveTo>
                  <a:pt x="3211060" y="60917"/>
                </a:moveTo>
                <a:lnTo>
                  <a:pt x="3211060" y="231967"/>
                </a:lnTo>
                <a:lnTo>
                  <a:pt x="3239282" y="231967"/>
                </a:lnTo>
                <a:lnTo>
                  <a:pt x="3239282" y="60917"/>
                </a:lnTo>
                <a:close/>
                <a:moveTo>
                  <a:pt x="101873" y="56098"/>
                </a:moveTo>
                <a:lnTo>
                  <a:pt x="334529" y="56098"/>
                </a:lnTo>
                <a:lnTo>
                  <a:pt x="334529" y="80190"/>
                </a:lnTo>
                <a:lnTo>
                  <a:pt x="101873" y="80190"/>
                </a:lnTo>
                <a:close/>
                <a:moveTo>
                  <a:pt x="4385351" y="50248"/>
                </a:moveTo>
                <a:lnTo>
                  <a:pt x="4385351" y="162445"/>
                </a:lnTo>
                <a:lnTo>
                  <a:pt x="4521985" y="162445"/>
                </a:lnTo>
                <a:lnTo>
                  <a:pt x="4521985" y="50248"/>
                </a:lnTo>
                <a:close/>
                <a:moveTo>
                  <a:pt x="3323258" y="45429"/>
                </a:moveTo>
                <a:cubicBezTo>
                  <a:pt x="3323143" y="66194"/>
                  <a:pt x="3322799" y="87073"/>
                  <a:pt x="3322225" y="108067"/>
                </a:cubicBezTo>
                <a:lnTo>
                  <a:pt x="3355781" y="108067"/>
                </a:lnTo>
                <a:cubicBezTo>
                  <a:pt x="3356011" y="88794"/>
                  <a:pt x="3356183" y="67915"/>
                  <a:pt x="3356298" y="45429"/>
                </a:cubicBezTo>
                <a:close/>
                <a:moveTo>
                  <a:pt x="4058394" y="39579"/>
                </a:moveTo>
                <a:lnTo>
                  <a:pt x="4205009" y="39579"/>
                </a:lnTo>
                <a:lnTo>
                  <a:pt x="4205009" y="332807"/>
                </a:lnTo>
                <a:lnTo>
                  <a:pt x="4177820" y="332807"/>
                </a:lnTo>
                <a:lnTo>
                  <a:pt x="4177820" y="298046"/>
                </a:lnTo>
                <a:lnTo>
                  <a:pt x="4085583" y="298046"/>
                </a:lnTo>
                <a:lnTo>
                  <a:pt x="4085583" y="332807"/>
                </a:lnTo>
                <a:lnTo>
                  <a:pt x="4058394" y="332807"/>
                </a:lnTo>
                <a:close/>
                <a:moveTo>
                  <a:pt x="931311" y="38890"/>
                </a:moveTo>
                <a:lnTo>
                  <a:pt x="931311" y="76404"/>
                </a:lnTo>
                <a:lnTo>
                  <a:pt x="995326" y="76404"/>
                </a:lnTo>
                <a:lnTo>
                  <a:pt x="995326" y="38890"/>
                </a:lnTo>
                <a:close/>
                <a:moveTo>
                  <a:pt x="842516" y="38890"/>
                </a:moveTo>
                <a:lnTo>
                  <a:pt x="842516" y="76404"/>
                </a:lnTo>
                <a:lnTo>
                  <a:pt x="906531" y="76404"/>
                </a:lnTo>
                <a:lnTo>
                  <a:pt x="906531" y="38890"/>
                </a:lnTo>
                <a:close/>
                <a:moveTo>
                  <a:pt x="3187657" y="38202"/>
                </a:moveTo>
                <a:lnTo>
                  <a:pt x="3262685" y="38202"/>
                </a:lnTo>
                <a:lnTo>
                  <a:pt x="3262685" y="254682"/>
                </a:lnTo>
                <a:lnTo>
                  <a:pt x="3211060" y="254682"/>
                </a:lnTo>
                <a:lnTo>
                  <a:pt x="3211060" y="273611"/>
                </a:lnTo>
                <a:lnTo>
                  <a:pt x="3187657" y="273611"/>
                </a:lnTo>
                <a:close/>
                <a:moveTo>
                  <a:pt x="1617576" y="33039"/>
                </a:moveTo>
                <a:lnTo>
                  <a:pt x="1734592" y="33039"/>
                </a:lnTo>
                <a:lnTo>
                  <a:pt x="1734592" y="281871"/>
                </a:lnTo>
                <a:cubicBezTo>
                  <a:pt x="1734592" y="301603"/>
                  <a:pt x="1731150" y="315484"/>
                  <a:pt x="1724267" y="323515"/>
                </a:cubicBezTo>
                <a:cubicBezTo>
                  <a:pt x="1716925" y="331545"/>
                  <a:pt x="1704191" y="335905"/>
                  <a:pt x="1686065" y="336593"/>
                </a:cubicBezTo>
                <a:cubicBezTo>
                  <a:pt x="1672298" y="337052"/>
                  <a:pt x="1654631" y="336822"/>
                  <a:pt x="1633063" y="335905"/>
                </a:cubicBezTo>
                <a:cubicBezTo>
                  <a:pt x="1632146" y="329021"/>
                  <a:pt x="1630310" y="319729"/>
                  <a:pt x="1627557" y="308027"/>
                </a:cubicBezTo>
                <a:cubicBezTo>
                  <a:pt x="1646601" y="309404"/>
                  <a:pt x="1664153" y="310092"/>
                  <a:pt x="1680214" y="310092"/>
                </a:cubicBezTo>
                <a:cubicBezTo>
                  <a:pt x="1690998" y="310322"/>
                  <a:pt x="1698455" y="307568"/>
                  <a:pt x="1702585" y="301832"/>
                </a:cubicBezTo>
                <a:cubicBezTo>
                  <a:pt x="1705109" y="297932"/>
                  <a:pt x="1706371" y="290475"/>
                  <a:pt x="1706371" y="279462"/>
                </a:cubicBezTo>
                <a:lnTo>
                  <a:pt x="1706371" y="59884"/>
                </a:lnTo>
                <a:lnTo>
                  <a:pt x="1617576" y="59884"/>
                </a:lnTo>
                <a:close/>
                <a:moveTo>
                  <a:pt x="2833511" y="27877"/>
                </a:moveTo>
                <a:lnTo>
                  <a:pt x="3139474" y="27877"/>
                </a:lnTo>
                <a:lnTo>
                  <a:pt x="3139474" y="61949"/>
                </a:lnTo>
                <a:cubicBezTo>
                  <a:pt x="3098404" y="90171"/>
                  <a:pt x="3056415" y="117704"/>
                  <a:pt x="3013509" y="144549"/>
                </a:cubicBezTo>
                <a:lnTo>
                  <a:pt x="3013509" y="271202"/>
                </a:lnTo>
                <a:cubicBezTo>
                  <a:pt x="3013509" y="293916"/>
                  <a:pt x="3009150" y="309633"/>
                  <a:pt x="3000431" y="318352"/>
                </a:cubicBezTo>
                <a:cubicBezTo>
                  <a:pt x="2991941" y="327530"/>
                  <a:pt x="2976225" y="332234"/>
                  <a:pt x="2953280" y="332463"/>
                </a:cubicBezTo>
                <a:cubicBezTo>
                  <a:pt x="2940661" y="332463"/>
                  <a:pt x="2921961" y="332119"/>
                  <a:pt x="2897182" y="331430"/>
                </a:cubicBezTo>
                <a:cubicBezTo>
                  <a:pt x="2895805" y="319958"/>
                  <a:pt x="2893970" y="308830"/>
                  <a:pt x="2891675" y="298046"/>
                </a:cubicBezTo>
                <a:cubicBezTo>
                  <a:pt x="2914619" y="300570"/>
                  <a:pt x="2934351" y="301947"/>
                  <a:pt x="2950871" y="302176"/>
                </a:cubicBezTo>
                <a:cubicBezTo>
                  <a:pt x="2971980" y="302406"/>
                  <a:pt x="2982534" y="291966"/>
                  <a:pt x="2982534" y="270857"/>
                </a:cubicBezTo>
                <a:lnTo>
                  <a:pt x="2982534" y="130438"/>
                </a:lnTo>
                <a:cubicBezTo>
                  <a:pt x="3021769" y="106347"/>
                  <a:pt x="3058251" y="81681"/>
                  <a:pt x="3091979" y="56443"/>
                </a:cubicBezTo>
                <a:lnTo>
                  <a:pt x="2833511" y="56443"/>
                </a:lnTo>
                <a:close/>
                <a:moveTo>
                  <a:pt x="4358851" y="26156"/>
                </a:moveTo>
                <a:lnTo>
                  <a:pt x="4548486" y="26156"/>
                </a:lnTo>
                <a:lnTo>
                  <a:pt x="4548486" y="207187"/>
                </a:lnTo>
                <a:lnTo>
                  <a:pt x="4521985" y="207187"/>
                </a:lnTo>
                <a:lnTo>
                  <a:pt x="4521985" y="186537"/>
                </a:lnTo>
                <a:lnTo>
                  <a:pt x="4385351" y="186537"/>
                </a:lnTo>
                <a:lnTo>
                  <a:pt x="4385351" y="207187"/>
                </a:lnTo>
                <a:lnTo>
                  <a:pt x="4358851" y="207187"/>
                </a:lnTo>
                <a:close/>
                <a:moveTo>
                  <a:pt x="4668943" y="24435"/>
                </a:moveTo>
                <a:cubicBezTo>
                  <a:pt x="4691314" y="24435"/>
                  <a:pt x="4709125" y="30315"/>
                  <a:pt x="4722375" y="42074"/>
                </a:cubicBezTo>
                <a:cubicBezTo>
                  <a:pt x="4735625" y="53833"/>
                  <a:pt x="4742250" y="69234"/>
                  <a:pt x="4742250" y="88278"/>
                </a:cubicBezTo>
                <a:cubicBezTo>
                  <a:pt x="4742250" y="101586"/>
                  <a:pt x="4739153" y="113689"/>
                  <a:pt x="4732958" y="124587"/>
                </a:cubicBezTo>
                <a:cubicBezTo>
                  <a:pt x="4726763" y="135486"/>
                  <a:pt x="4716380" y="146958"/>
                  <a:pt x="4701811" y="159004"/>
                </a:cubicBezTo>
                <a:cubicBezTo>
                  <a:pt x="4690109" y="168755"/>
                  <a:pt x="4682251" y="176499"/>
                  <a:pt x="4678236" y="182235"/>
                </a:cubicBezTo>
                <a:cubicBezTo>
                  <a:pt x="4674220" y="187971"/>
                  <a:pt x="4672213" y="196002"/>
                  <a:pt x="4672213" y="206327"/>
                </a:cubicBezTo>
                <a:lnTo>
                  <a:pt x="4672213" y="219749"/>
                </a:lnTo>
                <a:lnTo>
                  <a:pt x="4642270" y="219749"/>
                </a:lnTo>
                <a:lnTo>
                  <a:pt x="4642270" y="204950"/>
                </a:lnTo>
                <a:cubicBezTo>
                  <a:pt x="4642270" y="192904"/>
                  <a:pt x="4644680" y="182550"/>
                  <a:pt x="4649498" y="173889"/>
                </a:cubicBezTo>
                <a:cubicBezTo>
                  <a:pt x="4654316" y="165227"/>
                  <a:pt x="4662920" y="156078"/>
                  <a:pt x="4675310" y="146442"/>
                </a:cubicBezTo>
                <a:cubicBezTo>
                  <a:pt x="4687471" y="137035"/>
                  <a:pt x="4696161" y="128230"/>
                  <a:pt x="4701381" y="120027"/>
                </a:cubicBezTo>
                <a:cubicBezTo>
                  <a:pt x="4706601" y="111825"/>
                  <a:pt x="4709211" y="102389"/>
                  <a:pt x="4709211" y="91720"/>
                </a:cubicBezTo>
                <a:cubicBezTo>
                  <a:pt x="4709211" y="80362"/>
                  <a:pt x="4705167" y="71012"/>
                  <a:pt x="4697079" y="63670"/>
                </a:cubicBezTo>
                <a:cubicBezTo>
                  <a:pt x="4688991" y="56328"/>
                  <a:pt x="4678006" y="52657"/>
                  <a:pt x="4664125" y="52657"/>
                </a:cubicBezTo>
                <a:cubicBezTo>
                  <a:pt x="4642213" y="52657"/>
                  <a:pt x="4622940" y="60974"/>
                  <a:pt x="4606305" y="77609"/>
                </a:cubicBezTo>
                <a:lnTo>
                  <a:pt x="4606305" y="42504"/>
                </a:lnTo>
                <a:cubicBezTo>
                  <a:pt x="4625578" y="30458"/>
                  <a:pt x="4646458" y="24435"/>
                  <a:pt x="4668943" y="24435"/>
                </a:cubicBezTo>
                <a:close/>
                <a:moveTo>
                  <a:pt x="3404481" y="23403"/>
                </a:moveTo>
                <a:lnTo>
                  <a:pt x="3504289" y="23403"/>
                </a:lnTo>
                <a:lnTo>
                  <a:pt x="3504289" y="46462"/>
                </a:lnTo>
                <a:cubicBezTo>
                  <a:pt x="3491899" y="83402"/>
                  <a:pt x="3480197" y="114836"/>
                  <a:pt x="3469184" y="140763"/>
                </a:cubicBezTo>
                <a:cubicBezTo>
                  <a:pt x="3496258" y="167837"/>
                  <a:pt x="3509795" y="197894"/>
                  <a:pt x="3509795" y="230934"/>
                </a:cubicBezTo>
                <a:cubicBezTo>
                  <a:pt x="3509795" y="269022"/>
                  <a:pt x="3495340" y="288066"/>
                  <a:pt x="3466430" y="288066"/>
                </a:cubicBezTo>
                <a:cubicBezTo>
                  <a:pt x="3458400" y="288066"/>
                  <a:pt x="3447731" y="287492"/>
                  <a:pt x="3434423" y="286345"/>
                </a:cubicBezTo>
                <a:cubicBezTo>
                  <a:pt x="3433505" y="276938"/>
                  <a:pt x="3432014" y="267416"/>
                  <a:pt x="3429949" y="257779"/>
                </a:cubicBezTo>
                <a:cubicBezTo>
                  <a:pt x="3442569" y="261221"/>
                  <a:pt x="3453123" y="262942"/>
                  <a:pt x="3461612" y="262942"/>
                </a:cubicBezTo>
                <a:cubicBezTo>
                  <a:pt x="3477214" y="262942"/>
                  <a:pt x="3485015" y="251699"/>
                  <a:pt x="3485015" y="229213"/>
                </a:cubicBezTo>
                <a:cubicBezTo>
                  <a:pt x="3485015" y="201910"/>
                  <a:pt x="3470675" y="174147"/>
                  <a:pt x="3441995" y="145926"/>
                </a:cubicBezTo>
                <a:cubicBezTo>
                  <a:pt x="3457138" y="108526"/>
                  <a:pt x="3469298" y="75257"/>
                  <a:pt x="3478476" y="46118"/>
                </a:cubicBezTo>
                <a:lnTo>
                  <a:pt x="3427884" y="46118"/>
                </a:lnTo>
                <a:lnTo>
                  <a:pt x="3427884" y="342788"/>
                </a:lnTo>
                <a:lnTo>
                  <a:pt x="3404481" y="342788"/>
                </a:lnTo>
                <a:close/>
                <a:moveTo>
                  <a:pt x="3273010" y="23403"/>
                </a:moveTo>
                <a:lnTo>
                  <a:pt x="3380389" y="23403"/>
                </a:lnTo>
                <a:cubicBezTo>
                  <a:pt x="3379701" y="153268"/>
                  <a:pt x="3378324" y="241603"/>
                  <a:pt x="3376259" y="288410"/>
                </a:cubicBezTo>
                <a:cubicBezTo>
                  <a:pt x="3374194" y="315714"/>
                  <a:pt x="3360657" y="329365"/>
                  <a:pt x="3335648" y="329365"/>
                </a:cubicBezTo>
                <a:cubicBezTo>
                  <a:pt x="3325323" y="329365"/>
                  <a:pt x="3312818" y="329136"/>
                  <a:pt x="3298134" y="328677"/>
                </a:cubicBezTo>
                <a:cubicBezTo>
                  <a:pt x="3296757" y="320647"/>
                  <a:pt x="3295036" y="311928"/>
                  <a:pt x="3292971" y="302521"/>
                </a:cubicBezTo>
                <a:cubicBezTo>
                  <a:pt x="3309950" y="303897"/>
                  <a:pt x="3322225" y="304586"/>
                  <a:pt x="3329797" y="304586"/>
                </a:cubicBezTo>
                <a:cubicBezTo>
                  <a:pt x="3343334" y="304815"/>
                  <a:pt x="3350791" y="296785"/>
                  <a:pt x="3352168" y="280494"/>
                </a:cubicBezTo>
                <a:cubicBezTo>
                  <a:pt x="3352971" y="265236"/>
                  <a:pt x="3353716" y="242865"/>
                  <a:pt x="3354405" y="213382"/>
                </a:cubicBezTo>
                <a:lnTo>
                  <a:pt x="3317751" y="213382"/>
                </a:lnTo>
                <a:cubicBezTo>
                  <a:pt x="3311786" y="264662"/>
                  <a:pt x="3289759" y="307798"/>
                  <a:pt x="3251672" y="342788"/>
                </a:cubicBezTo>
                <a:cubicBezTo>
                  <a:pt x="3246624" y="335675"/>
                  <a:pt x="3240773" y="328792"/>
                  <a:pt x="3234119" y="322138"/>
                </a:cubicBezTo>
                <a:cubicBezTo>
                  <a:pt x="3267618" y="293228"/>
                  <a:pt x="3287407" y="256976"/>
                  <a:pt x="3293488" y="213382"/>
                </a:cubicBezTo>
                <a:lnTo>
                  <a:pt x="3272666" y="213382"/>
                </a:lnTo>
                <a:lnTo>
                  <a:pt x="3272666" y="192044"/>
                </a:lnTo>
                <a:lnTo>
                  <a:pt x="3295553" y="192044"/>
                </a:lnTo>
                <a:cubicBezTo>
                  <a:pt x="3296929" y="174262"/>
                  <a:pt x="3297847" y="153382"/>
                  <a:pt x="3298306" y="129406"/>
                </a:cubicBezTo>
                <a:lnTo>
                  <a:pt x="3273010" y="129406"/>
                </a:lnTo>
                <a:lnTo>
                  <a:pt x="3273010" y="108067"/>
                </a:lnTo>
                <a:lnTo>
                  <a:pt x="3298650" y="108067"/>
                </a:lnTo>
                <a:cubicBezTo>
                  <a:pt x="3298994" y="88794"/>
                  <a:pt x="3299224" y="67915"/>
                  <a:pt x="3299338" y="45429"/>
                </a:cubicBezTo>
                <a:lnTo>
                  <a:pt x="3273010" y="45429"/>
                </a:lnTo>
                <a:close/>
                <a:moveTo>
                  <a:pt x="1976540" y="23059"/>
                </a:moveTo>
                <a:lnTo>
                  <a:pt x="2096653" y="23059"/>
                </a:lnTo>
                <a:lnTo>
                  <a:pt x="2096653" y="49903"/>
                </a:lnTo>
                <a:cubicBezTo>
                  <a:pt x="2084264" y="80649"/>
                  <a:pt x="2070726" y="110706"/>
                  <a:pt x="2056042" y="140075"/>
                </a:cubicBezTo>
                <a:cubicBezTo>
                  <a:pt x="2086788" y="165313"/>
                  <a:pt x="2102390" y="195371"/>
                  <a:pt x="2102848" y="230246"/>
                </a:cubicBezTo>
                <a:cubicBezTo>
                  <a:pt x="2102848" y="266727"/>
                  <a:pt x="2087820" y="286804"/>
                  <a:pt x="2057763" y="290475"/>
                </a:cubicBezTo>
                <a:cubicBezTo>
                  <a:pt x="2046061" y="291851"/>
                  <a:pt x="2030803" y="291393"/>
                  <a:pt x="2011989" y="289098"/>
                </a:cubicBezTo>
                <a:cubicBezTo>
                  <a:pt x="2010842" y="280838"/>
                  <a:pt x="2009351" y="270857"/>
                  <a:pt x="2007515" y="259156"/>
                </a:cubicBezTo>
                <a:cubicBezTo>
                  <a:pt x="2023347" y="262368"/>
                  <a:pt x="2036081" y="263974"/>
                  <a:pt x="2045717" y="263974"/>
                </a:cubicBezTo>
                <a:cubicBezTo>
                  <a:pt x="2068203" y="263974"/>
                  <a:pt x="2078183" y="249749"/>
                  <a:pt x="2075660" y="221298"/>
                </a:cubicBezTo>
                <a:cubicBezTo>
                  <a:pt x="2074971" y="198812"/>
                  <a:pt x="2058222" y="173344"/>
                  <a:pt x="2025411" y="144893"/>
                </a:cubicBezTo>
                <a:cubicBezTo>
                  <a:pt x="2038031" y="119884"/>
                  <a:pt x="2052715" y="87303"/>
                  <a:pt x="2069465" y="47150"/>
                </a:cubicBezTo>
                <a:lnTo>
                  <a:pt x="2002008" y="47150"/>
                </a:lnTo>
                <a:lnTo>
                  <a:pt x="2002008" y="340723"/>
                </a:lnTo>
                <a:lnTo>
                  <a:pt x="1976540" y="340723"/>
                </a:lnTo>
                <a:close/>
                <a:moveTo>
                  <a:pt x="818425" y="16864"/>
                </a:moveTo>
                <a:lnTo>
                  <a:pt x="1019417" y="16864"/>
                </a:lnTo>
                <a:lnTo>
                  <a:pt x="1019417" y="168296"/>
                </a:lnTo>
                <a:lnTo>
                  <a:pt x="995326" y="168296"/>
                </a:lnTo>
                <a:lnTo>
                  <a:pt x="995326" y="157283"/>
                </a:lnTo>
                <a:lnTo>
                  <a:pt x="931311" y="157283"/>
                </a:lnTo>
                <a:lnTo>
                  <a:pt x="931311" y="194797"/>
                </a:lnTo>
                <a:lnTo>
                  <a:pt x="1039379" y="194797"/>
                </a:lnTo>
                <a:lnTo>
                  <a:pt x="1039379" y="217512"/>
                </a:lnTo>
                <a:lnTo>
                  <a:pt x="943701" y="217512"/>
                </a:lnTo>
                <a:cubicBezTo>
                  <a:pt x="972037" y="253649"/>
                  <a:pt x="1007142" y="279576"/>
                  <a:pt x="1049015" y="295293"/>
                </a:cubicBezTo>
                <a:cubicBezTo>
                  <a:pt x="1043279" y="304012"/>
                  <a:pt x="1037658" y="312616"/>
                  <a:pt x="1032151" y="321106"/>
                </a:cubicBezTo>
                <a:cubicBezTo>
                  <a:pt x="990507" y="299423"/>
                  <a:pt x="956894" y="268563"/>
                  <a:pt x="931311" y="228525"/>
                </a:cubicBezTo>
                <a:lnTo>
                  <a:pt x="931311" y="340035"/>
                </a:lnTo>
                <a:lnTo>
                  <a:pt x="906531" y="340035"/>
                </a:lnTo>
                <a:lnTo>
                  <a:pt x="906531" y="229558"/>
                </a:lnTo>
                <a:cubicBezTo>
                  <a:pt x="877736" y="270399"/>
                  <a:pt x="845384" y="302521"/>
                  <a:pt x="809476" y="325924"/>
                </a:cubicBezTo>
                <a:cubicBezTo>
                  <a:pt x="802823" y="317434"/>
                  <a:pt x="796169" y="309863"/>
                  <a:pt x="789515" y="303209"/>
                </a:cubicBezTo>
                <a:cubicBezTo>
                  <a:pt x="831847" y="280609"/>
                  <a:pt x="866722" y="252043"/>
                  <a:pt x="894141" y="217512"/>
                </a:cubicBezTo>
                <a:lnTo>
                  <a:pt x="800872" y="217512"/>
                </a:lnTo>
                <a:lnTo>
                  <a:pt x="800872" y="194797"/>
                </a:lnTo>
                <a:lnTo>
                  <a:pt x="906531" y="194797"/>
                </a:lnTo>
                <a:lnTo>
                  <a:pt x="906531" y="157283"/>
                </a:lnTo>
                <a:lnTo>
                  <a:pt x="842516" y="157283"/>
                </a:lnTo>
                <a:lnTo>
                  <a:pt x="842516" y="168296"/>
                </a:lnTo>
                <a:lnTo>
                  <a:pt x="818425" y="168296"/>
                </a:lnTo>
                <a:close/>
                <a:moveTo>
                  <a:pt x="744773" y="9980"/>
                </a:moveTo>
                <a:cubicBezTo>
                  <a:pt x="765423" y="29942"/>
                  <a:pt x="782402" y="48183"/>
                  <a:pt x="795710" y="64703"/>
                </a:cubicBezTo>
                <a:lnTo>
                  <a:pt x="774372" y="82255"/>
                </a:lnTo>
                <a:cubicBezTo>
                  <a:pt x="758310" y="61605"/>
                  <a:pt x="742364" y="42905"/>
                  <a:pt x="726533" y="26156"/>
                </a:cubicBezTo>
                <a:close/>
                <a:moveTo>
                  <a:pt x="2177532" y="8948"/>
                </a:moveTo>
                <a:cubicBezTo>
                  <a:pt x="2191528" y="24321"/>
                  <a:pt x="2205295" y="40955"/>
                  <a:pt x="2218832" y="58852"/>
                </a:cubicBezTo>
                <a:lnTo>
                  <a:pt x="2195429" y="75372"/>
                </a:lnTo>
                <a:cubicBezTo>
                  <a:pt x="2182580" y="55869"/>
                  <a:pt x="2169846" y="38661"/>
                  <a:pt x="2157227" y="23747"/>
                </a:cubicBezTo>
                <a:close/>
                <a:moveTo>
                  <a:pt x="4281413" y="8604"/>
                </a:moveTo>
                <a:cubicBezTo>
                  <a:pt x="4303899" y="31548"/>
                  <a:pt x="4321795" y="50477"/>
                  <a:pt x="4335103" y="65391"/>
                </a:cubicBezTo>
                <a:lnTo>
                  <a:pt x="4311356" y="85008"/>
                </a:lnTo>
                <a:cubicBezTo>
                  <a:pt x="4293689" y="62293"/>
                  <a:pt x="4276939" y="42561"/>
                  <a:pt x="4261108" y="25812"/>
                </a:cubicBezTo>
                <a:close/>
                <a:moveTo>
                  <a:pt x="43021" y="8604"/>
                </a:moveTo>
                <a:cubicBezTo>
                  <a:pt x="54722" y="22829"/>
                  <a:pt x="70783" y="44512"/>
                  <a:pt x="91204" y="73651"/>
                </a:cubicBezTo>
                <a:lnTo>
                  <a:pt x="66768" y="90859"/>
                </a:lnTo>
                <a:cubicBezTo>
                  <a:pt x="48183" y="61720"/>
                  <a:pt x="32925" y="39234"/>
                  <a:pt x="20994" y="23403"/>
                </a:cubicBezTo>
                <a:close/>
                <a:moveTo>
                  <a:pt x="2391259" y="6539"/>
                </a:moveTo>
                <a:lnTo>
                  <a:pt x="2416039" y="24779"/>
                </a:lnTo>
                <a:cubicBezTo>
                  <a:pt x="2401125" y="41758"/>
                  <a:pt x="2385179" y="59540"/>
                  <a:pt x="2368200" y="78125"/>
                </a:cubicBezTo>
                <a:lnTo>
                  <a:pt x="2347894" y="59884"/>
                </a:lnTo>
                <a:cubicBezTo>
                  <a:pt x="2363267" y="43364"/>
                  <a:pt x="2377722" y="25582"/>
                  <a:pt x="2391259" y="6539"/>
                </a:cubicBezTo>
                <a:close/>
                <a:moveTo>
                  <a:pt x="2625635" y="5850"/>
                </a:moveTo>
                <a:lnTo>
                  <a:pt x="2662461" y="5850"/>
                </a:lnTo>
                <a:lnTo>
                  <a:pt x="2655922" y="14454"/>
                </a:lnTo>
                <a:cubicBezTo>
                  <a:pt x="2695616" y="67456"/>
                  <a:pt x="2748043" y="106347"/>
                  <a:pt x="2813205" y="131126"/>
                </a:cubicBezTo>
                <a:cubicBezTo>
                  <a:pt x="2806322" y="140304"/>
                  <a:pt x="2799898" y="150056"/>
                  <a:pt x="2793932" y="160380"/>
                </a:cubicBezTo>
                <a:cubicBezTo>
                  <a:pt x="2727393" y="128029"/>
                  <a:pt x="2675769" y="85811"/>
                  <a:pt x="2639058" y="33728"/>
                </a:cubicBezTo>
                <a:cubicBezTo>
                  <a:pt x="2593169" y="87876"/>
                  <a:pt x="2541659" y="131471"/>
                  <a:pt x="2484528" y="164510"/>
                </a:cubicBezTo>
                <a:cubicBezTo>
                  <a:pt x="2479021" y="156250"/>
                  <a:pt x="2472711" y="147876"/>
                  <a:pt x="2465599" y="139386"/>
                </a:cubicBezTo>
                <a:cubicBezTo>
                  <a:pt x="2531449" y="105658"/>
                  <a:pt x="2584794" y="61146"/>
                  <a:pt x="2625635" y="5850"/>
                </a:cubicBezTo>
                <a:close/>
                <a:moveTo>
                  <a:pt x="1486449" y="5162"/>
                </a:moveTo>
                <a:lnTo>
                  <a:pt x="1513294" y="15831"/>
                </a:lnTo>
                <a:cubicBezTo>
                  <a:pt x="1504346" y="42102"/>
                  <a:pt x="1494480" y="67226"/>
                  <a:pt x="1483696" y="91203"/>
                </a:cubicBezTo>
                <a:lnTo>
                  <a:pt x="1483696" y="339690"/>
                </a:lnTo>
                <a:lnTo>
                  <a:pt x="1456507" y="339690"/>
                </a:lnTo>
                <a:lnTo>
                  <a:pt x="1456507" y="145409"/>
                </a:lnTo>
                <a:cubicBezTo>
                  <a:pt x="1445493" y="165256"/>
                  <a:pt x="1433677" y="184128"/>
                  <a:pt x="1421058" y="202024"/>
                </a:cubicBezTo>
                <a:cubicBezTo>
                  <a:pt x="1418304" y="192617"/>
                  <a:pt x="1414633" y="181948"/>
                  <a:pt x="1410044" y="170017"/>
                </a:cubicBezTo>
                <a:cubicBezTo>
                  <a:pt x="1445379" y="117016"/>
                  <a:pt x="1470847" y="62064"/>
                  <a:pt x="1486449" y="5162"/>
                </a:cubicBezTo>
                <a:close/>
                <a:moveTo>
                  <a:pt x="3626811" y="4818"/>
                </a:moveTo>
                <a:lnTo>
                  <a:pt x="3651935" y="4818"/>
                </a:lnTo>
                <a:lnTo>
                  <a:pt x="3651935" y="70209"/>
                </a:lnTo>
                <a:lnTo>
                  <a:pt x="3710788" y="70209"/>
                </a:lnTo>
                <a:lnTo>
                  <a:pt x="3710788" y="93612"/>
                </a:lnTo>
                <a:lnTo>
                  <a:pt x="3651935" y="93612"/>
                </a:lnTo>
                <a:lnTo>
                  <a:pt x="3651935" y="160725"/>
                </a:lnTo>
                <a:cubicBezTo>
                  <a:pt x="3673732" y="157168"/>
                  <a:pt x="3694038" y="153727"/>
                  <a:pt x="3712853" y="150400"/>
                </a:cubicBezTo>
                <a:cubicBezTo>
                  <a:pt x="3713082" y="159348"/>
                  <a:pt x="3713426" y="167723"/>
                  <a:pt x="3713885" y="175524"/>
                </a:cubicBezTo>
                <a:cubicBezTo>
                  <a:pt x="3649870" y="185849"/>
                  <a:pt x="3589412" y="196174"/>
                  <a:pt x="3532510" y="206499"/>
                </a:cubicBezTo>
                <a:lnTo>
                  <a:pt x="3527004" y="179654"/>
                </a:lnTo>
                <a:cubicBezTo>
                  <a:pt x="3538246" y="178048"/>
                  <a:pt x="3549260" y="176441"/>
                  <a:pt x="3560043" y="174835"/>
                </a:cubicBezTo>
                <a:lnTo>
                  <a:pt x="3560043" y="39579"/>
                </a:lnTo>
                <a:lnTo>
                  <a:pt x="3585167" y="39579"/>
                </a:lnTo>
                <a:lnTo>
                  <a:pt x="3585167" y="171050"/>
                </a:lnTo>
                <a:cubicBezTo>
                  <a:pt x="3599508" y="168870"/>
                  <a:pt x="3613389" y="166748"/>
                  <a:pt x="3626811" y="164683"/>
                </a:cubicBezTo>
                <a:close/>
                <a:moveTo>
                  <a:pt x="3726963" y="4130"/>
                </a:moveTo>
                <a:lnTo>
                  <a:pt x="3752087" y="4130"/>
                </a:lnTo>
                <a:lnTo>
                  <a:pt x="3752087" y="89827"/>
                </a:lnTo>
                <a:cubicBezTo>
                  <a:pt x="3780194" y="75028"/>
                  <a:pt x="3807498" y="57016"/>
                  <a:pt x="3833999" y="35793"/>
                </a:cubicBezTo>
                <a:lnTo>
                  <a:pt x="3852584" y="55066"/>
                </a:lnTo>
                <a:cubicBezTo>
                  <a:pt x="3820806" y="78813"/>
                  <a:pt x="3787307" y="98947"/>
                  <a:pt x="3752087" y="115467"/>
                </a:cubicBezTo>
                <a:lnTo>
                  <a:pt x="3752087" y="152121"/>
                </a:lnTo>
                <a:cubicBezTo>
                  <a:pt x="3752087" y="159922"/>
                  <a:pt x="3753350" y="165428"/>
                  <a:pt x="3755873" y="168640"/>
                </a:cubicBezTo>
                <a:cubicBezTo>
                  <a:pt x="3759315" y="172770"/>
                  <a:pt x="3766198" y="174835"/>
                  <a:pt x="3776523" y="174835"/>
                </a:cubicBezTo>
                <a:lnTo>
                  <a:pt x="3806810" y="174835"/>
                </a:lnTo>
                <a:cubicBezTo>
                  <a:pt x="3822641" y="174835"/>
                  <a:pt x="3831934" y="168411"/>
                  <a:pt x="3834687" y="155562"/>
                </a:cubicBezTo>
                <a:cubicBezTo>
                  <a:pt x="3837211" y="142713"/>
                  <a:pt x="3839047" y="128258"/>
                  <a:pt x="3840194" y="112197"/>
                </a:cubicBezTo>
                <a:cubicBezTo>
                  <a:pt x="3848683" y="115639"/>
                  <a:pt x="3857172" y="118736"/>
                  <a:pt x="3865662" y="121490"/>
                </a:cubicBezTo>
                <a:cubicBezTo>
                  <a:pt x="3864056" y="134798"/>
                  <a:pt x="3861876" y="148564"/>
                  <a:pt x="3859123" y="162790"/>
                </a:cubicBezTo>
                <a:cubicBezTo>
                  <a:pt x="3854304" y="185734"/>
                  <a:pt x="3838014" y="197206"/>
                  <a:pt x="3810251" y="197206"/>
                </a:cubicBezTo>
                <a:lnTo>
                  <a:pt x="3773770" y="197206"/>
                </a:lnTo>
                <a:cubicBezTo>
                  <a:pt x="3755873" y="197206"/>
                  <a:pt x="3743598" y="193994"/>
                  <a:pt x="3736944" y="187570"/>
                </a:cubicBezTo>
                <a:cubicBezTo>
                  <a:pt x="3730291" y="181833"/>
                  <a:pt x="3726963" y="170705"/>
                  <a:pt x="3726963" y="154185"/>
                </a:cubicBezTo>
                <a:close/>
                <a:moveTo>
                  <a:pt x="1554938" y="3785"/>
                </a:moveTo>
                <a:cubicBezTo>
                  <a:pt x="1575817" y="28106"/>
                  <a:pt x="1590387" y="45773"/>
                  <a:pt x="1598647" y="56787"/>
                </a:cubicBezTo>
                <a:lnTo>
                  <a:pt x="1574899" y="73651"/>
                </a:lnTo>
                <a:cubicBezTo>
                  <a:pt x="1566180" y="59884"/>
                  <a:pt x="1552758" y="41644"/>
                  <a:pt x="1534632" y="18929"/>
                </a:cubicBezTo>
                <a:close/>
                <a:moveTo>
                  <a:pt x="1838874" y="3441"/>
                </a:moveTo>
                <a:lnTo>
                  <a:pt x="1863654" y="3441"/>
                </a:lnTo>
                <a:lnTo>
                  <a:pt x="1863654" y="49903"/>
                </a:lnTo>
                <a:lnTo>
                  <a:pt x="1914246" y="49903"/>
                </a:lnTo>
                <a:lnTo>
                  <a:pt x="1914246" y="72582"/>
                </a:lnTo>
                <a:lnTo>
                  <a:pt x="1914220" y="72618"/>
                </a:lnTo>
                <a:lnTo>
                  <a:pt x="1863654" y="72618"/>
                </a:lnTo>
                <a:lnTo>
                  <a:pt x="1863654" y="117704"/>
                </a:lnTo>
                <a:lnTo>
                  <a:pt x="1881034" y="117704"/>
                </a:lnTo>
                <a:lnTo>
                  <a:pt x="1914220" y="72618"/>
                </a:lnTo>
                <a:lnTo>
                  <a:pt x="1914246" y="72618"/>
                </a:lnTo>
                <a:lnTo>
                  <a:pt x="1914246" y="72582"/>
                </a:lnTo>
                <a:lnTo>
                  <a:pt x="1940059" y="37514"/>
                </a:lnTo>
                <a:lnTo>
                  <a:pt x="1963462" y="50248"/>
                </a:lnTo>
                <a:cubicBezTo>
                  <a:pt x="1948548" y="74110"/>
                  <a:pt x="1931913" y="96595"/>
                  <a:pt x="1913558" y="117704"/>
                </a:cubicBezTo>
                <a:lnTo>
                  <a:pt x="1964838" y="117704"/>
                </a:lnTo>
                <a:lnTo>
                  <a:pt x="1964838" y="140419"/>
                </a:lnTo>
                <a:lnTo>
                  <a:pt x="1892564" y="140419"/>
                </a:lnTo>
                <a:cubicBezTo>
                  <a:pt x="1879715" y="153612"/>
                  <a:pt x="1866063" y="166231"/>
                  <a:pt x="1851608" y="178277"/>
                </a:cubicBezTo>
                <a:lnTo>
                  <a:pt x="1939714" y="178277"/>
                </a:lnTo>
                <a:lnTo>
                  <a:pt x="1939714" y="339002"/>
                </a:lnTo>
                <a:lnTo>
                  <a:pt x="1914935" y="339002"/>
                </a:lnTo>
                <a:lnTo>
                  <a:pt x="1914935" y="318352"/>
                </a:lnTo>
                <a:lnTo>
                  <a:pt x="1827172" y="318352"/>
                </a:lnTo>
                <a:lnTo>
                  <a:pt x="1827172" y="339346"/>
                </a:lnTo>
                <a:lnTo>
                  <a:pt x="1802393" y="339346"/>
                </a:lnTo>
                <a:lnTo>
                  <a:pt x="1802393" y="215275"/>
                </a:lnTo>
                <a:cubicBezTo>
                  <a:pt x="1794591" y="220552"/>
                  <a:pt x="1786676" y="225657"/>
                  <a:pt x="1778645" y="230590"/>
                </a:cubicBezTo>
                <a:cubicBezTo>
                  <a:pt x="1774286" y="223477"/>
                  <a:pt x="1768664" y="215906"/>
                  <a:pt x="1761781" y="207875"/>
                </a:cubicBezTo>
                <a:cubicBezTo>
                  <a:pt x="1798033" y="187914"/>
                  <a:pt x="1829983" y="165428"/>
                  <a:pt x="1857631" y="140419"/>
                </a:cubicBezTo>
                <a:lnTo>
                  <a:pt x="1764534" y="140419"/>
                </a:lnTo>
                <a:lnTo>
                  <a:pt x="1764534" y="117704"/>
                </a:lnTo>
                <a:lnTo>
                  <a:pt x="1838874" y="117704"/>
                </a:lnTo>
                <a:lnTo>
                  <a:pt x="1838874" y="72618"/>
                </a:lnTo>
                <a:lnTo>
                  <a:pt x="1776924" y="72618"/>
                </a:lnTo>
                <a:lnTo>
                  <a:pt x="1776924" y="49903"/>
                </a:lnTo>
                <a:lnTo>
                  <a:pt x="1838874" y="49903"/>
                </a:lnTo>
                <a:close/>
                <a:moveTo>
                  <a:pt x="450512" y="3097"/>
                </a:moveTo>
                <a:lnTo>
                  <a:pt x="478045" y="3097"/>
                </a:lnTo>
                <a:lnTo>
                  <a:pt x="478045" y="48527"/>
                </a:lnTo>
                <a:lnTo>
                  <a:pt x="570282" y="48527"/>
                </a:lnTo>
                <a:lnTo>
                  <a:pt x="570282" y="3097"/>
                </a:lnTo>
                <a:lnTo>
                  <a:pt x="597815" y="3097"/>
                </a:lnTo>
                <a:lnTo>
                  <a:pt x="597815" y="48527"/>
                </a:lnTo>
                <a:lnTo>
                  <a:pt x="693149" y="48527"/>
                </a:lnTo>
                <a:lnTo>
                  <a:pt x="693149" y="73651"/>
                </a:lnTo>
                <a:lnTo>
                  <a:pt x="597815" y="73651"/>
                </a:lnTo>
                <a:lnTo>
                  <a:pt x="597815" y="112197"/>
                </a:lnTo>
                <a:lnTo>
                  <a:pt x="570282" y="112197"/>
                </a:lnTo>
                <a:lnTo>
                  <a:pt x="570282" y="73651"/>
                </a:lnTo>
                <a:lnTo>
                  <a:pt x="478045" y="73651"/>
                </a:lnTo>
                <a:lnTo>
                  <a:pt x="478045" y="111853"/>
                </a:lnTo>
                <a:lnTo>
                  <a:pt x="450512" y="111853"/>
                </a:lnTo>
                <a:lnTo>
                  <a:pt x="450512" y="73651"/>
                </a:lnTo>
                <a:lnTo>
                  <a:pt x="355179" y="73651"/>
                </a:lnTo>
                <a:lnTo>
                  <a:pt x="355179" y="48527"/>
                </a:lnTo>
                <a:lnTo>
                  <a:pt x="450512" y="48527"/>
                </a:lnTo>
                <a:close/>
                <a:moveTo>
                  <a:pt x="1227293" y="2409"/>
                </a:moveTo>
                <a:lnTo>
                  <a:pt x="1253794" y="12389"/>
                </a:lnTo>
                <a:cubicBezTo>
                  <a:pt x="1247484" y="28221"/>
                  <a:pt x="1241002" y="43250"/>
                  <a:pt x="1234348" y="57475"/>
                </a:cubicBezTo>
                <a:lnTo>
                  <a:pt x="1394213" y="57475"/>
                </a:lnTo>
                <a:lnTo>
                  <a:pt x="1394213" y="86041"/>
                </a:lnTo>
                <a:lnTo>
                  <a:pt x="1369089" y="146614"/>
                </a:lnTo>
                <a:cubicBezTo>
                  <a:pt x="1359682" y="142713"/>
                  <a:pt x="1351422" y="139616"/>
                  <a:pt x="1344309" y="137321"/>
                </a:cubicBezTo>
                <a:lnTo>
                  <a:pt x="1366335" y="83632"/>
                </a:lnTo>
                <a:lnTo>
                  <a:pt x="1221614" y="83632"/>
                </a:lnTo>
                <a:cubicBezTo>
                  <a:pt x="1210371" y="105544"/>
                  <a:pt x="1198727" y="125276"/>
                  <a:pt x="1186681" y="142828"/>
                </a:cubicBezTo>
                <a:cubicBezTo>
                  <a:pt x="1179798" y="136863"/>
                  <a:pt x="1172685" y="131012"/>
                  <a:pt x="1165343" y="125276"/>
                </a:cubicBezTo>
                <a:cubicBezTo>
                  <a:pt x="1191729" y="87647"/>
                  <a:pt x="1212379" y="46691"/>
                  <a:pt x="1227293" y="2409"/>
                </a:cubicBezTo>
                <a:close/>
                <a:moveTo>
                  <a:pt x="1140907" y="1376"/>
                </a:moveTo>
                <a:lnTo>
                  <a:pt x="1169129" y="9636"/>
                </a:lnTo>
                <a:cubicBezTo>
                  <a:pt x="1158804" y="38661"/>
                  <a:pt x="1147905" y="65563"/>
                  <a:pt x="1136433" y="90343"/>
                </a:cubicBezTo>
                <a:lnTo>
                  <a:pt x="1136433" y="340035"/>
                </a:lnTo>
                <a:lnTo>
                  <a:pt x="1109588" y="340035"/>
                </a:lnTo>
                <a:lnTo>
                  <a:pt x="1109588" y="142312"/>
                </a:lnTo>
                <a:cubicBezTo>
                  <a:pt x="1096740" y="164797"/>
                  <a:pt x="1083317" y="184931"/>
                  <a:pt x="1069321" y="202713"/>
                </a:cubicBezTo>
                <a:cubicBezTo>
                  <a:pt x="1066109" y="192617"/>
                  <a:pt x="1062208" y="182522"/>
                  <a:pt x="1057619" y="172426"/>
                </a:cubicBezTo>
                <a:cubicBezTo>
                  <a:pt x="1094330" y="122408"/>
                  <a:pt x="1122093" y="65391"/>
                  <a:pt x="1140907" y="1376"/>
                </a:cubicBezTo>
                <a:close/>
                <a:moveTo>
                  <a:pt x="3919008" y="1032"/>
                </a:moveTo>
                <a:lnTo>
                  <a:pt x="3945852" y="7227"/>
                </a:lnTo>
                <a:cubicBezTo>
                  <a:pt x="3941493" y="22829"/>
                  <a:pt x="3937019" y="37514"/>
                  <a:pt x="3932430" y="51280"/>
                </a:cubicBezTo>
                <a:lnTo>
                  <a:pt x="4037400" y="51280"/>
                </a:lnTo>
                <a:lnTo>
                  <a:pt x="4037400" y="76060"/>
                </a:lnTo>
                <a:lnTo>
                  <a:pt x="3980613" y="76060"/>
                </a:lnTo>
                <a:cubicBezTo>
                  <a:pt x="3980383" y="107723"/>
                  <a:pt x="3979695" y="134339"/>
                  <a:pt x="3978548" y="155906"/>
                </a:cubicBezTo>
                <a:lnTo>
                  <a:pt x="4044284" y="155906"/>
                </a:lnTo>
                <a:lnTo>
                  <a:pt x="4044284" y="180686"/>
                </a:lnTo>
                <a:lnTo>
                  <a:pt x="3976483" y="180686"/>
                </a:lnTo>
                <a:cubicBezTo>
                  <a:pt x="3975795" y="186652"/>
                  <a:pt x="3975106" y="192273"/>
                  <a:pt x="3974418" y="197550"/>
                </a:cubicBezTo>
                <a:cubicBezTo>
                  <a:pt x="4003558" y="230590"/>
                  <a:pt x="4028452" y="260303"/>
                  <a:pt x="4049102" y="286689"/>
                </a:cubicBezTo>
                <a:lnTo>
                  <a:pt x="4025699" y="304241"/>
                </a:lnTo>
                <a:cubicBezTo>
                  <a:pt x="4003672" y="274873"/>
                  <a:pt x="3984055" y="250093"/>
                  <a:pt x="3966846" y="229902"/>
                </a:cubicBezTo>
                <a:cubicBezTo>
                  <a:pt x="3953768" y="273955"/>
                  <a:pt x="3929332" y="311010"/>
                  <a:pt x="3893539" y="341067"/>
                </a:cubicBezTo>
                <a:cubicBezTo>
                  <a:pt x="3887574" y="333037"/>
                  <a:pt x="3881149" y="325121"/>
                  <a:pt x="3874266" y="317320"/>
                </a:cubicBezTo>
                <a:cubicBezTo>
                  <a:pt x="3917401" y="282444"/>
                  <a:pt x="3942181" y="236900"/>
                  <a:pt x="3948606" y="180686"/>
                </a:cubicBezTo>
                <a:lnTo>
                  <a:pt x="3880117" y="180686"/>
                </a:lnTo>
                <a:lnTo>
                  <a:pt x="3880117" y="155906"/>
                </a:lnTo>
                <a:lnTo>
                  <a:pt x="3950671" y="155906"/>
                </a:lnTo>
                <a:cubicBezTo>
                  <a:pt x="3952047" y="134798"/>
                  <a:pt x="3952850" y="108182"/>
                  <a:pt x="3953080" y="76060"/>
                </a:cubicBezTo>
                <a:lnTo>
                  <a:pt x="3923826" y="76060"/>
                </a:lnTo>
                <a:cubicBezTo>
                  <a:pt x="3916943" y="95563"/>
                  <a:pt x="3909830" y="113000"/>
                  <a:pt x="3902488" y="128373"/>
                </a:cubicBezTo>
                <a:cubicBezTo>
                  <a:pt x="3892163" y="124014"/>
                  <a:pt x="3883444" y="120572"/>
                  <a:pt x="3876331" y="118048"/>
                </a:cubicBezTo>
                <a:cubicBezTo>
                  <a:pt x="3894228" y="83861"/>
                  <a:pt x="3908453" y="44856"/>
                  <a:pt x="3919008" y="1032"/>
                </a:cubicBezTo>
                <a:close/>
                <a:moveTo>
                  <a:pt x="2272522" y="344"/>
                </a:moveTo>
                <a:cubicBezTo>
                  <a:pt x="2286518" y="18699"/>
                  <a:pt x="2299482" y="37399"/>
                  <a:pt x="2311413" y="56443"/>
                </a:cubicBezTo>
                <a:lnTo>
                  <a:pt x="2286633" y="70553"/>
                </a:lnTo>
                <a:cubicBezTo>
                  <a:pt x="2276537" y="52657"/>
                  <a:pt x="2264377" y="33613"/>
                  <a:pt x="2250151" y="13422"/>
                </a:cubicBezTo>
                <a:close/>
                <a:moveTo>
                  <a:pt x="208908" y="0"/>
                </a:moveTo>
                <a:cubicBezTo>
                  <a:pt x="216021" y="10783"/>
                  <a:pt x="224396" y="24894"/>
                  <a:pt x="234032" y="42332"/>
                </a:cubicBezTo>
                <a:lnTo>
                  <a:pt x="209253" y="55066"/>
                </a:lnTo>
                <a:cubicBezTo>
                  <a:pt x="200534" y="38087"/>
                  <a:pt x="192503" y="23632"/>
                  <a:pt x="185161" y="1170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15"/>
          <p:cNvSpPr txBox="1"/>
          <p:nvPr/>
        </p:nvSpPr>
        <p:spPr>
          <a:xfrm>
            <a:off x="2063554" y="2060850"/>
            <a:ext cx="8768527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记录数据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：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defTabSz="457200">
              <a:lnSpc>
                <a:spcPct val="150000"/>
              </a:lnSpc>
            </a:pP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defTabSz="457200">
              <a:lnSpc>
                <a:spcPct val="150000"/>
              </a:lnSpc>
            </a:pP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defTabSz="457200">
              <a:lnSpc>
                <a:spcPct val="15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      其中画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“正”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Times New Roman" panose="02020603050405020304" pitchFamily="18" charset="0"/>
              </a:rPr>
              <a:t>字的方法既方便又快捷。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624751" y="2438893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05276" y="2077627"/>
            <a:ext cx="7878568" cy="3700499"/>
          </a:xfrm>
          <a:prstGeom prst="rect">
            <a:avLst/>
          </a:prstGeom>
        </p:spPr>
      </p:pic>
      <p:graphicFrame>
        <p:nvGraphicFramePr>
          <p:cNvPr id="2" name="Group 2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284240" y="2976488"/>
          <a:ext cx="5980112" cy="1244600"/>
        </p:xfrm>
        <a:graphic>
          <a:graphicData uri="http://schemas.openxmlformats.org/drawingml/2006/table">
            <a:tbl>
              <a:tblPr/>
              <a:tblGrid>
                <a:gridCol w="1994128"/>
                <a:gridCol w="1991855"/>
                <a:gridCol w="1994129"/>
              </a:tblGrid>
              <a:tr h="62328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姓名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王明明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陈小菲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2132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票数</a:t>
                      </a: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3"/>
          <p:cNvSpPr/>
          <p:nvPr/>
        </p:nvSpPr>
        <p:spPr>
          <a:xfrm>
            <a:off x="5844560" y="3667209"/>
            <a:ext cx="963612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6" name="Rectangle 3"/>
          <p:cNvSpPr/>
          <p:nvPr/>
        </p:nvSpPr>
        <p:spPr>
          <a:xfrm>
            <a:off x="7769882" y="3666892"/>
            <a:ext cx="998537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" name="Text Box 10"/>
          <p:cNvSpPr txBox="1"/>
          <p:nvPr/>
        </p:nvSpPr>
        <p:spPr>
          <a:xfrm>
            <a:off x="3102740" y="4592044"/>
            <a:ext cx="7367587" cy="508409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buFont typeface="Arial" panose="020B0604020202020204" pitchFamily="34" charset="0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收集整理数据→填写表格→进行分析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 Box 15"/>
          <p:cNvSpPr txBox="1"/>
          <p:nvPr/>
        </p:nvSpPr>
        <p:spPr>
          <a:xfrm>
            <a:off x="2063554" y="2114274"/>
            <a:ext cx="1964279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整理数据：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4" name="任意多边形: 形状 13"/>
          <p:cNvSpPr>
            <a:spLocks noChangeArrowheads="1"/>
          </p:cNvSpPr>
          <p:nvPr/>
        </p:nvSpPr>
        <p:spPr bwMode="auto">
          <a:xfrm>
            <a:off x="2136264" y="1390761"/>
            <a:ext cx="4742250" cy="344853"/>
          </a:xfrm>
          <a:custGeom>
            <a:avLst/>
            <a:gdLst/>
            <a:ahLst/>
            <a:cxnLst/>
            <a:rect l="l" t="t" r="r" b="b"/>
            <a:pathLst>
              <a:path w="4742250" h="344853">
                <a:moveTo>
                  <a:pt x="3536296" y="299079"/>
                </a:moveTo>
                <a:lnTo>
                  <a:pt x="3857402" y="299079"/>
                </a:lnTo>
                <a:lnTo>
                  <a:pt x="3857402" y="322826"/>
                </a:lnTo>
                <a:lnTo>
                  <a:pt x="3536296" y="322826"/>
                </a:lnTo>
                <a:close/>
                <a:moveTo>
                  <a:pt x="1827172" y="258812"/>
                </a:moveTo>
                <a:lnTo>
                  <a:pt x="1827172" y="296670"/>
                </a:lnTo>
                <a:lnTo>
                  <a:pt x="1914935" y="296670"/>
                </a:lnTo>
                <a:lnTo>
                  <a:pt x="1914935" y="258812"/>
                </a:lnTo>
                <a:close/>
                <a:moveTo>
                  <a:pt x="4657070" y="255714"/>
                </a:moveTo>
                <a:cubicBezTo>
                  <a:pt x="4663150" y="255714"/>
                  <a:pt x="4668369" y="257837"/>
                  <a:pt x="4672729" y="262081"/>
                </a:cubicBezTo>
                <a:cubicBezTo>
                  <a:pt x="4677089" y="266326"/>
                  <a:pt x="4679268" y="271488"/>
                  <a:pt x="4679268" y="277569"/>
                </a:cubicBezTo>
                <a:cubicBezTo>
                  <a:pt x="4679268" y="283764"/>
                  <a:pt x="4677089" y="288955"/>
                  <a:pt x="4672729" y="293142"/>
                </a:cubicBezTo>
                <a:cubicBezTo>
                  <a:pt x="4668369" y="297329"/>
                  <a:pt x="4663150" y="299423"/>
                  <a:pt x="4657070" y="299423"/>
                </a:cubicBezTo>
                <a:cubicBezTo>
                  <a:pt x="4651219" y="299423"/>
                  <a:pt x="4646114" y="297358"/>
                  <a:pt x="4641754" y="293228"/>
                </a:cubicBezTo>
                <a:cubicBezTo>
                  <a:pt x="4637395" y="289098"/>
                  <a:pt x="4635215" y="283878"/>
                  <a:pt x="4635215" y="277569"/>
                </a:cubicBezTo>
                <a:cubicBezTo>
                  <a:pt x="4635215" y="271374"/>
                  <a:pt x="4637366" y="266183"/>
                  <a:pt x="4641668" y="261995"/>
                </a:cubicBezTo>
                <a:cubicBezTo>
                  <a:pt x="4645970" y="257808"/>
                  <a:pt x="4651104" y="255714"/>
                  <a:pt x="4657070" y="255714"/>
                </a:cubicBezTo>
                <a:close/>
                <a:moveTo>
                  <a:pt x="3571057" y="230934"/>
                </a:moveTo>
                <a:lnTo>
                  <a:pt x="3817479" y="230934"/>
                </a:lnTo>
                <a:lnTo>
                  <a:pt x="3817479" y="254682"/>
                </a:lnTo>
                <a:lnTo>
                  <a:pt x="3571057" y="254682"/>
                </a:lnTo>
                <a:close/>
                <a:moveTo>
                  <a:pt x="4493419" y="223707"/>
                </a:moveTo>
                <a:cubicBezTo>
                  <a:pt x="4520723" y="252846"/>
                  <a:pt x="4548371" y="284395"/>
                  <a:pt x="4576363" y="318352"/>
                </a:cubicBezTo>
                <a:lnTo>
                  <a:pt x="4551583" y="336937"/>
                </a:lnTo>
                <a:cubicBezTo>
                  <a:pt x="4525656" y="303438"/>
                  <a:pt x="4498811" y="271202"/>
                  <a:pt x="4471048" y="240227"/>
                </a:cubicBezTo>
                <a:close/>
                <a:moveTo>
                  <a:pt x="4407034" y="222330"/>
                </a:moveTo>
                <a:lnTo>
                  <a:pt x="4430093" y="238850"/>
                </a:lnTo>
                <a:cubicBezTo>
                  <a:pt x="4402789" y="272119"/>
                  <a:pt x="4372273" y="305274"/>
                  <a:pt x="4338545" y="338314"/>
                </a:cubicBezTo>
                <a:cubicBezTo>
                  <a:pt x="4332809" y="332807"/>
                  <a:pt x="4325811" y="326612"/>
                  <a:pt x="4317551" y="319729"/>
                </a:cubicBezTo>
                <a:cubicBezTo>
                  <a:pt x="4349214" y="291048"/>
                  <a:pt x="4379042" y="258582"/>
                  <a:pt x="4407034" y="222330"/>
                </a:cubicBezTo>
                <a:close/>
                <a:moveTo>
                  <a:pt x="1827172" y="199959"/>
                </a:moveTo>
                <a:lnTo>
                  <a:pt x="1827172" y="237818"/>
                </a:lnTo>
                <a:lnTo>
                  <a:pt x="1914935" y="237818"/>
                </a:lnTo>
                <a:lnTo>
                  <a:pt x="1914935" y="199959"/>
                </a:lnTo>
                <a:close/>
                <a:moveTo>
                  <a:pt x="2481086" y="196862"/>
                </a:moveTo>
                <a:lnTo>
                  <a:pt x="2797029" y="196862"/>
                </a:lnTo>
                <a:lnTo>
                  <a:pt x="2797029" y="222330"/>
                </a:lnTo>
                <a:lnTo>
                  <a:pt x="2630454" y="222330"/>
                </a:lnTo>
                <a:cubicBezTo>
                  <a:pt x="2607050" y="251928"/>
                  <a:pt x="2584221" y="278200"/>
                  <a:pt x="2561965" y="301144"/>
                </a:cubicBezTo>
                <a:cubicBezTo>
                  <a:pt x="2612672" y="298620"/>
                  <a:pt x="2661084" y="296211"/>
                  <a:pt x="2707202" y="293916"/>
                </a:cubicBezTo>
                <a:cubicBezTo>
                  <a:pt x="2696648" y="283133"/>
                  <a:pt x="2685061" y="271431"/>
                  <a:pt x="2672442" y="258812"/>
                </a:cubicBezTo>
                <a:lnTo>
                  <a:pt x="2691027" y="241603"/>
                </a:lnTo>
                <a:cubicBezTo>
                  <a:pt x="2724296" y="271202"/>
                  <a:pt x="2752976" y="298964"/>
                  <a:pt x="2777068" y="324891"/>
                </a:cubicBezTo>
                <a:lnTo>
                  <a:pt x="2754697" y="344853"/>
                </a:lnTo>
                <a:cubicBezTo>
                  <a:pt x="2747355" y="336364"/>
                  <a:pt x="2738866" y="326956"/>
                  <a:pt x="2729229" y="316631"/>
                </a:cubicBezTo>
                <a:cubicBezTo>
                  <a:pt x="2672098" y="320073"/>
                  <a:pt x="2613704" y="323974"/>
                  <a:pt x="2554049" y="328333"/>
                </a:cubicBezTo>
                <a:cubicBezTo>
                  <a:pt x="2544412" y="329251"/>
                  <a:pt x="2534661" y="331775"/>
                  <a:pt x="2524795" y="335905"/>
                </a:cubicBezTo>
                <a:lnTo>
                  <a:pt x="2509308" y="307339"/>
                </a:lnTo>
                <a:cubicBezTo>
                  <a:pt x="2520550" y="303209"/>
                  <a:pt x="2530072" y="297702"/>
                  <a:pt x="2537873" y="290819"/>
                </a:cubicBezTo>
                <a:cubicBezTo>
                  <a:pt x="2557835" y="271316"/>
                  <a:pt x="2577108" y="248487"/>
                  <a:pt x="2595693" y="222330"/>
                </a:cubicBezTo>
                <a:lnTo>
                  <a:pt x="2481086" y="222330"/>
                </a:lnTo>
                <a:close/>
                <a:moveTo>
                  <a:pt x="1210429" y="159692"/>
                </a:moveTo>
                <a:lnTo>
                  <a:pt x="1236585" y="168296"/>
                </a:lnTo>
                <a:cubicBezTo>
                  <a:pt x="1221212" y="205925"/>
                  <a:pt x="1204119" y="245160"/>
                  <a:pt x="1185305" y="286001"/>
                </a:cubicBezTo>
                <a:cubicBezTo>
                  <a:pt x="1177504" y="282100"/>
                  <a:pt x="1168899" y="278314"/>
                  <a:pt x="1159492" y="274643"/>
                </a:cubicBezTo>
                <a:cubicBezTo>
                  <a:pt x="1178995" y="236556"/>
                  <a:pt x="1195974" y="198239"/>
                  <a:pt x="1210429" y="159692"/>
                </a:cubicBezTo>
                <a:close/>
                <a:moveTo>
                  <a:pt x="1348783" y="158315"/>
                </a:moveTo>
                <a:cubicBezTo>
                  <a:pt x="1364844" y="190438"/>
                  <a:pt x="1382396" y="227952"/>
                  <a:pt x="1401440" y="270857"/>
                </a:cubicBezTo>
                <a:lnTo>
                  <a:pt x="1375284" y="282903"/>
                </a:lnTo>
                <a:cubicBezTo>
                  <a:pt x="1360370" y="246192"/>
                  <a:pt x="1343506" y="208219"/>
                  <a:pt x="1324692" y="168985"/>
                </a:cubicBezTo>
                <a:close/>
                <a:moveTo>
                  <a:pt x="2183383" y="138698"/>
                </a:moveTo>
                <a:lnTo>
                  <a:pt x="2385408" y="138698"/>
                </a:lnTo>
                <a:lnTo>
                  <a:pt x="2385408" y="167608"/>
                </a:lnTo>
                <a:lnTo>
                  <a:pt x="2307282" y="212694"/>
                </a:lnTo>
                <a:lnTo>
                  <a:pt x="2307282" y="220265"/>
                </a:lnTo>
                <a:lnTo>
                  <a:pt x="2455274" y="220265"/>
                </a:lnTo>
                <a:lnTo>
                  <a:pt x="2455274" y="245389"/>
                </a:lnTo>
                <a:lnTo>
                  <a:pt x="2307282" y="245389"/>
                </a:lnTo>
                <a:lnTo>
                  <a:pt x="2307282" y="297358"/>
                </a:lnTo>
                <a:cubicBezTo>
                  <a:pt x="2307282" y="324432"/>
                  <a:pt x="2293631" y="337970"/>
                  <a:pt x="2266327" y="337970"/>
                </a:cubicBezTo>
                <a:cubicBezTo>
                  <a:pt x="2251184" y="337970"/>
                  <a:pt x="2233402" y="337740"/>
                  <a:pt x="2212981" y="337281"/>
                </a:cubicBezTo>
                <a:cubicBezTo>
                  <a:pt x="2212293" y="329480"/>
                  <a:pt x="2210916" y="319729"/>
                  <a:pt x="2208851" y="308027"/>
                </a:cubicBezTo>
                <a:cubicBezTo>
                  <a:pt x="2227207" y="309863"/>
                  <a:pt x="2244759" y="310895"/>
                  <a:pt x="2261509" y="311125"/>
                </a:cubicBezTo>
                <a:cubicBezTo>
                  <a:pt x="2273440" y="311354"/>
                  <a:pt x="2279405" y="305045"/>
                  <a:pt x="2279405" y="292196"/>
                </a:cubicBezTo>
                <a:lnTo>
                  <a:pt x="2279405" y="245389"/>
                </a:lnTo>
                <a:lnTo>
                  <a:pt x="2118336" y="245389"/>
                </a:lnTo>
                <a:lnTo>
                  <a:pt x="2118336" y="220265"/>
                </a:lnTo>
                <a:lnTo>
                  <a:pt x="2279405" y="220265"/>
                </a:lnTo>
                <a:lnTo>
                  <a:pt x="2279405" y="200992"/>
                </a:lnTo>
                <a:lnTo>
                  <a:pt x="2345141" y="163822"/>
                </a:lnTo>
                <a:lnTo>
                  <a:pt x="2183383" y="163822"/>
                </a:lnTo>
                <a:close/>
                <a:moveTo>
                  <a:pt x="372387" y="133880"/>
                </a:moveTo>
                <a:lnTo>
                  <a:pt x="656667" y="133880"/>
                </a:lnTo>
                <a:cubicBezTo>
                  <a:pt x="654373" y="181833"/>
                  <a:pt x="652078" y="218659"/>
                  <a:pt x="649784" y="244357"/>
                </a:cubicBezTo>
                <a:cubicBezTo>
                  <a:pt x="647260" y="278085"/>
                  <a:pt x="627528" y="294949"/>
                  <a:pt x="590587" y="294949"/>
                </a:cubicBezTo>
                <a:cubicBezTo>
                  <a:pt x="568790" y="294949"/>
                  <a:pt x="550894" y="294261"/>
                  <a:pt x="536898" y="292884"/>
                </a:cubicBezTo>
                <a:cubicBezTo>
                  <a:pt x="535521" y="281871"/>
                  <a:pt x="533685" y="271890"/>
                  <a:pt x="531391" y="262942"/>
                </a:cubicBezTo>
                <a:cubicBezTo>
                  <a:pt x="551353" y="266154"/>
                  <a:pt x="569937" y="267760"/>
                  <a:pt x="587146" y="267760"/>
                </a:cubicBezTo>
                <a:cubicBezTo>
                  <a:pt x="609402" y="267760"/>
                  <a:pt x="621218" y="256976"/>
                  <a:pt x="622595" y="235408"/>
                </a:cubicBezTo>
                <a:cubicBezTo>
                  <a:pt x="624660" y="218200"/>
                  <a:pt x="626381" y="192732"/>
                  <a:pt x="627757" y="159004"/>
                </a:cubicBezTo>
                <a:lnTo>
                  <a:pt x="489747" y="159004"/>
                </a:lnTo>
                <a:lnTo>
                  <a:pt x="489747" y="341067"/>
                </a:lnTo>
                <a:lnTo>
                  <a:pt x="461181" y="341067"/>
                </a:lnTo>
                <a:lnTo>
                  <a:pt x="461181" y="159004"/>
                </a:lnTo>
                <a:lnTo>
                  <a:pt x="372387" y="159004"/>
                </a:lnTo>
                <a:close/>
                <a:moveTo>
                  <a:pt x="3321709" y="129406"/>
                </a:moveTo>
                <a:cubicBezTo>
                  <a:pt x="3321365" y="152579"/>
                  <a:pt x="3320619" y="173459"/>
                  <a:pt x="3319472" y="192044"/>
                </a:cubicBezTo>
                <a:lnTo>
                  <a:pt x="3354749" y="192044"/>
                </a:lnTo>
                <a:cubicBezTo>
                  <a:pt x="3355093" y="173459"/>
                  <a:pt x="3355380" y="152579"/>
                  <a:pt x="3355609" y="129406"/>
                </a:cubicBezTo>
                <a:close/>
                <a:moveTo>
                  <a:pt x="2543380" y="125964"/>
                </a:moveTo>
                <a:lnTo>
                  <a:pt x="2733359" y="125964"/>
                </a:lnTo>
                <a:lnTo>
                  <a:pt x="2733359" y="151432"/>
                </a:lnTo>
                <a:lnTo>
                  <a:pt x="2543380" y="151432"/>
                </a:lnTo>
                <a:close/>
                <a:moveTo>
                  <a:pt x="3098" y="124243"/>
                </a:moveTo>
                <a:lnTo>
                  <a:pt x="70554" y="124243"/>
                </a:lnTo>
                <a:lnTo>
                  <a:pt x="70554" y="271030"/>
                </a:lnTo>
                <a:cubicBezTo>
                  <a:pt x="84665" y="293515"/>
                  <a:pt x="108068" y="305045"/>
                  <a:pt x="140764" y="305618"/>
                </a:cubicBezTo>
                <a:lnTo>
                  <a:pt x="230591" y="307683"/>
                </a:lnTo>
                <a:lnTo>
                  <a:pt x="342789" y="304241"/>
                </a:lnTo>
                <a:cubicBezTo>
                  <a:pt x="340265" y="311813"/>
                  <a:pt x="337053" y="320876"/>
                  <a:pt x="333152" y="331430"/>
                </a:cubicBezTo>
                <a:lnTo>
                  <a:pt x="221987" y="331430"/>
                </a:lnTo>
                <a:lnTo>
                  <a:pt x="137666" y="330054"/>
                </a:lnTo>
                <a:cubicBezTo>
                  <a:pt x="99120" y="329365"/>
                  <a:pt x="71701" y="316058"/>
                  <a:pt x="55411" y="290131"/>
                </a:cubicBezTo>
                <a:cubicBezTo>
                  <a:pt x="46004" y="298850"/>
                  <a:pt x="32237" y="314222"/>
                  <a:pt x="14111" y="336249"/>
                </a:cubicBezTo>
                <a:lnTo>
                  <a:pt x="0" y="307683"/>
                </a:lnTo>
                <a:cubicBezTo>
                  <a:pt x="20306" y="288066"/>
                  <a:pt x="34990" y="274012"/>
                  <a:pt x="44053" y="265523"/>
                </a:cubicBezTo>
                <a:lnTo>
                  <a:pt x="44053" y="149711"/>
                </a:lnTo>
                <a:lnTo>
                  <a:pt x="3098" y="149711"/>
                </a:lnTo>
                <a:close/>
                <a:moveTo>
                  <a:pt x="4229789" y="117704"/>
                </a:moveTo>
                <a:lnTo>
                  <a:pt x="4299998" y="117704"/>
                </a:lnTo>
                <a:lnTo>
                  <a:pt x="4299998" y="263974"/>
                </a:lnTo>
                <a:cubicBezTo>
                  <a:pt x="4318813" y="249978"/>
                  <a:pt x="4336250" y="236326"/>
                  <a:pt x="4352311" y="223018"/>
                </a:cubicBezTo>
                <a:cubicBezTo>
                  <a:pt x="4353458" y="232655"/>
                  <a:pt x="4354950" y="242177"/>
                  <a:pt x="4356786" y="251584"/>
                </a:cubicBezTo>
                <a:cubicBezTo>
                  <a:pt x="4336136" y="266957"/>
                  <a:pt x="4316518" y="282215"/>
                  <a:pt x="4297933" y="297358"/>
                </a:cubicBezTo>
                <a:cubicBezTo>
                  <a:pt x="4293345" y="301488"/>
                  <a:pt x="4288297" y="306765"/>
                  <a:pt x="4282790" y="313190"/>
                </a:cubicBezTo>
                <a:lnTo>
                  <a:pt x="4262484" y="291851"/>
                </a:lnTo>
                <a:cubicBezTo>
                  <a:pt x="4269826" y="284509"/>
                  <a:pt x="4273498" y="274414"/>
                  <a:pt x="4273498" y="261565"/>
                </a:cubicBezTo>
                <a:lnTo>
                  <a:pt x="4273498" y="142484"/>
                </a:lnTo>
                <a:lnTo>
                  <a:pt x="4229789" y="142484"/>
                </a:lnTo>
                <a:close/>
                <a:moveTo>
                  <a:pt x="706915" y="117016"/>
                </a:moveTo>
                <a:lnTo>
                  <a:pt x="770586" y="117016"/>
                </a:lnTo>
                <a:lnTo>
                  <a:pt x="770586" y="260188"/>
                </a:lnTo>
                <a:cubicBezTo>
                  <a:pt x="782058" y="250093"/>
                  <a:pt x="794907" y="238162"/>
                  <a:pt x="809132" y="224395"/>
                </a:cubicBezTo>
                <a:cubicBezTo>
                  <a:pt x="810968" y="234261"/>
                  <a:pt x="813147" y="244127"/>
                  <a:pt x="815671" y="253993"/>
                </a:cubicBezTo>
                <a:cubicBezTo>
                  <a:pt x="798463" y="269137"/>
                  <a:pt x="783549" y="282903"/>
                  <a:pt x="770930" y="295293"/>
                </a:cubicBezTo>
                <a:cubicBezTo>
                  <a:pt x="764505" y="301947"/>
                  <a:pt x="758769" y="308371"/>
                  <a:pt x="753722" y="314566"/>
                </a:cubicBezTo>
                <a:lnTo>
                  <a:pt x="734448" y="292196"/>
                </a:lnTo>
                <a:cubicBezTo>
                  <a:pt x="741561" y="285542"/>
                  <a:pt x="745117" y="275676"/>
                  <a:pt x="745117" y="262597"/>
                </a:cubicBezTo>
                <a:lnTo>
                  <a:pt x="745117" y="142140"/>
                </a:lnTo>
                <a:lnTo>
                  <a:pt x="706915" y="142140"/>
                </a:lnTo>
                <a:close/>
                <a:moveTo>
                  <a:pt x="1268593" y="108756"/>
                </a:moveTo>
                <a:lnTo>
                  <a:pt x="1295437" y="108756"/>
                </a:lnTo>
                <a:lnTo>
                  <a:pt x="1295437" y="290475"/>
                </a:lnTo>
                <a:cubicBezTo>
                  <a:pt x="1295437" y="321450"/>
                  <a:pt x="1281327" y="336708"/>
                  <a:pt x="1253105" y="336249"/>
                </a:cubicBezTo>
                <a:cubicBezTo>
                  <a:pt x="1240256" y="336478"/>
                  <a:pt x="1225228" y="336364"/>
                  <a:pt x="1208020" y="335905"/>
                </a:cubicBezTo>
                <a:cubicBezTo>
                  <a:pt x="1206643" y="327186"/>
                  <a:pt x="1204807" y="317320"/>
                  <a:pt x="1202513" y="306306"/>
                </a:cubicBezTo>
                <a:cubicBezTo>
                  <a:pt x="1220868" y="308142"/>
                  <a:pt x="1235323" y="309060"/>
                  <a:pt x="1245878" y="309060"/>
                </a:cubicBezTo>
                <a:cubicBezTo>
                  <a:pt x="1261021" y="309519"/>
                  <a:pt x="1268593" y="301718"/>
                  <a:pt x="1268593" y="285657"/>
                </a:cubicBezTo>
                <a:close/>
                <a:moveTo>
                  <a:pt x="931311" y="97742"/>
                </a:moveTo>
                <a:lnTo>
                  <a:pt x="931311" y="135256"/>
                </a:lnTo>
                <a:lnTo>
                  <a:pt x="995326" y="135256"/>
                </a:lnTo>
                <a:lnTo>
                  <a:pt x="995326" y="97742"/>
                </a:lnTo>
                <a:close/>
                <a:moveTo>
                  <a:pt x="842516" y="97742"/>
                </a:moveTo>
                <a:lnTo>
                  <a:pt x="842516" y="135256"/>
                </a:lnTo>
                <a:lnTo>
                  <a:pt x="906531" y="135256"/>
                </a:lnTo>
                <a:lnTo>
                  <a:pt x="906531" y="97742"/>
                </a:lnTo>
                <a:close/>
                <a:moveTo>
                  <a:pt x="273611" y="85008"/>
                </a:moveTo>
                <a:lnTo>
                  <a:pt x="299768" y="97398"/>
                </a:lnTo>
                <a:cubicBezTo>
                  <a:pt x="284051" y="133077"/>
                  <a:pt x="264663" y="164510"/>
                  <a:pt x="241604" y="191699"/>
                </a:cubicBezTo>
                <a:cubicBezTo>
                  <a:pt x="266384" y="212579"/>
                  <a:pt x="293688" y="235753"/>
                  <a:pt x="323515" y="261221"/>
                </a:cubicBezTo>
                <a:lnTo>
                  <a:pt x="302177" y="284280"/>
                </a:lnTo>
                <a:cubicBezTo>
                  <a:pt x="272694" y="257435"/>
                  <a:pt x="246193" y="233516"/>
                  <a:pt x="222675" y="212521"/>
                </a:cubicBezTo>
                <a:cubicBezTo>
                  <a:pt x="191471" y="243611"/>
                  <a:pt x="154530" y="268219"/>
                  <a:pt x="111854" y="286345"/>
                </a:cubicBezTo>
                <a:cubicBezTo>
                  <a:pt x="107494" y="279691"/>
                  <a:pt x="101873" y="272005"/>
                  <a:pt x="94990" y="263286"/>
                </a:cubicBezTo>
                <a:cubicBezTo>
                  <a:pt x="137207" y="245733"/>
                  <a:pt x="172943" y="222674"/>
                  <a:pt x="202197" y="194109"/>
                </a:cubicBezTo>
                <a:cubicBezTo>
                  <a:pt x="168469" y="164166"/>
                  <a:pt x="141452" y="140763"/>
                  <a:pt x="121146" y="123899"/>
                </a:cubicBezTo>
                <a:lnTo>
                  <a:pt x="137666" y="106002"/>
                </a:lnTo>
                <a:cubicBezTo>
                  <a:pt x="160496" y="124243"/>
                  <a:pt x="188201" y="147015"/>
                  <a:pt x="220782" y="174319"/>
                </a:cubicBezTo>
                <a:cubicBezTo>
                  <a:pt x="242809" y="148392"/>
                  <a:pt x="260418" y="118622"/>
                  <a:pt x="273611" y="85008"/>
                </a:cubicBezTo>
                <a:close/>
                <a:moveTo>
                  <a:pt x="1533600" y="83287"/>
                </a:moveTo>
                <a:lnTo>
                  <a:pt x="1561821" y="83287"/>
                </a:lnTo>
                <a:lnTo>
                  <a:pt x="1561821" y="336249"/>
                </a:lnTo>
                <a:lnTo>
                  <a:pt x="1533600" y="336249"/>
                </a:lnTo>
                <a:close/>
                <a:moveTo>
                  <a:pt x="2130038" y="79846"/>
                </a:moveTo>
                <a:lnTo>
                  <a:pt x="2443916" y="79846"/>
                </a:lnTo>
                <a:lnTo>
                  <a:pt x="2443916" y="149367"/>
                </a:lnTo>
                <a:lnTo>
                  <a:pt x="2416727" y="149367"/>
                </a:lnTo>
                <a:lnTo>
                  <a:pt x="2416727" y="104970"/>
                </a:lnTo>
                <a:lnTo>
                  <a:pt x="2157227" y="104970"/>
                </a:lnTo>
                <a:lnTo>
                  <a:pt x="2157227" y="149367"/>
                </a:lnTo>
                <a:lnTo>
                  <a:pt x="2130038" y="149367"/>
                </a:lnTo>
                <a:close/>
                <a:moveTo>
                  <a:pt x="4085583" y="65047"/>
                </a:moveTo>
                <a:lnTo>
                  <a:pt x="4085583" y="273267"/>
                </a:lnTo>
                <a:lnTo>
                  <a:pt x="4177820" y="273267"/>
                </a:lnTo>
                <a:lnTo>
                  <a:pt x="4177820" y="65047"/>
                </a:lnTo>
                <a:close/>
                <a:moveTo>
                  <a:pt x="3211060" y="60917"/>
                </a:moveTo>
                <a:lnTo>
                  <a:pt x="3211060" y="231967"/>
                </a:lnTo>
                <a:lnTo>
                  <a:pt x="3239282" y="231967"/>
                </a:lnTo>
                <a:lnTo>
                  <a:pt x="3239282" y="60917"/>
                </a:lnTo>
                <a:close/>
                <a:moveTo>
                  <a:pt x="101873" y="56098"/>
                </a:moveTo>
                <a:lnTo>
                  <a:pt x="334529" y="56098"/>
                </a:lnTo>
                <a:lnTo>
                  <a:pt x="334529" y="80190"/>
                </a:lnTo>
                <a:lnTo>
                  <a:pt x="101873" y="80190"/>
                </a:lnTo>
                <a:close/>
                <a:moveTo>
                  <a:pt x="4385351" y="50248"/>
                </a:moveTo>
                <a:lnTo>
                  <a:pt x="4385351" y="162445"/>
                </a:lnTo>
                <a:lnTo>
                  <a:pt x="4521985" y="162445"/>
                </a:lnTo>
                <a:lnTo>
                  <a:pt x="4521985" y="50248"/>
                </a:lnTo>
                <a:close/>
                <a:moveTo>
                  <a:pt x="3323258" y="45429"/>
                </a:moveTo>
                <a:cubicBezTo>
                  <a:pt x="3323143" y="66194"/>
                  <a:pt x="3322799" y="87073"/>
                  <a:pt x="3322225" y="108067"/>
                </a:cubicBezTo>
                <a:lnTo>
                  <a:pt x="3355781" y="108067"/>
                </a:lnTo>
                <a:cubicBezTo>
                  <a:pt x="3356011" y="88794"/>
                  <a:pt x="3356183" y="67915"/>
                  <a:pt x="3356298" y="45429"/>
                </a:cubicBezTo>
                <a:close/>
                <a:moveTo>
                  <a:pt x="4058394" y="39579"/>
                </a:moveTo>
                <a:lnTo>
                  <a:pt x="4205009" y="39579"/>
                </a:lnTo>
                <a:lnTo>
                  <a:pt x="4205009" y="332807"/>
                </a:lnTo>
                <a:lnTo>
                  <a:pt x="4177820" y="332807"/>
                </a:lnTo>
                <a:lnTo>
                  <a:pt x="4177820" y="298046"/>
                </a:lnTo>
                <a:lnTo>
                  <a:pt x="4085583" y="298046"/>
                </a:lnTo>
                <a:lnTo>
                  <a:pt x="4085583" y="332807"/>
                </a:lnTo>
                <a:lnTo>
                  <a:pt x="4058394" y="332807"/>
                </a:lnTo>
                <a:close/>
                <a:moveTo>
                  <a:pt x="931311" y="38890"/>
                </a:moveTo>
                <a:lnTo>
                  <a:pt x="931311" y="76404"/>
                </a:lnTo>
                <a:lnTo>
                  <a:pt x="995326" y="76404"/>
                </a:lnTo>
                <a:lnTo>
                  <a:pt x="995326" y="38890"/>
                </a:lnTo>
                <a:close/>
                <a:moveTo>
                  <a:pt x="842516" y="38890"/>
                </a:moveTo>
                <a:lnTo>
                  <a:pt x="842516" y="76404"/>
                </a:lnTo>
                <a:lnTo>
                  <a:pt x="906531" y="76404"/>
                </a:lnTo>
                <a:lnTo>
                  <a:pt x="906531" y="38890"/>
                </a:lnTo>
                <a:close/>
                <a:moveTo>
                  <a:pt x="3187657" y="38202"/>
                </a:moveTo>
                <a:lnTo>
                  <a:pt x="3262685" y="38202"/>
                </a:lnTo>
                <a:lnTo>
                  <a:pt x="3262685" y="254682"/>
                </a:lnTo>
                <a:lnTo>
                  <a:pt x="3211060" y="254682"/>
                </a:lnTo>
                <a:lnTo>
                  <a:pt x="3211060" y="273611"/>
                </a:lnTo>
                <a:lnTo>
                  <a:pt x="3187657" y="273611"/>
                </a:lnTo>
                <a:close/>
                <a:moveTo>
                  <a:pt x="1617576" y="33039"/>
                </a:moveTo>
                <a:lnTo>
                  <a:pt x="1734592" y="33039"/>
                </a:lnTo>
                <a:lnTo>
                  <a:pt x="1734592" y="281871"/>
                </a:lnTo>
                <a:cubicBezTo>
                  <a:pt x="1734592" y="301603"/>
                  <a:pt x="1731150" y="315484"/>
                  <a:pt x="1724267" y="323515"/>
                </a:cubicBezTo>
                <a:cubicBezTo>
                  <a:pt x="1716925" y="331545"/>
                  <a:pt x="1704191" y="335905"/>
                  <a:pt x="1686065" y="336593"/>
                </a:cubicBezTo>
                <a:cubicBezTo>
                  <a:pt x="1672298" y="337052"/>
                  <a:pt x="1654631" y="336822"/>
                  <a:pt x="1633063" y="335905"/>
                </a:cubicBezTo>
                <a:cubicBezTo>
                  <a:pt x="1632146" y="329021"/>
                  <a:pt x="1630310" y="319729"/>
                  <a:pt x="1627557" y="308027"/>
                </a:cubicBezTo>
                <a:cubicBezTo>
                  <a:pt x="1646601" y="309404"/>
                  <a:pt x="1664153" y="310092"/>
                  <a:pt x="1680214" y="310092"/>
                </a:cubicBezTo>
                <a:cubicBezTo>
                  <a:pt x="1690998" y="310322"/>
                  <a:pt x="1698455" y="307568"/>
                  <a:pt x="1702585" y="301832"/>
                </a:cubicBezTo>
                <a:cubicBezTo>
                  <a:pt x="1705109" y="297932"/>
                  <a:pt x="1706371" y="290475"/>
                  <a:pt x="1706371" y="279462"/>
                </a:cubicBezTo>
                <a:lnTo>
                  <a:pt x="1706371" y="59884"/>
                </a:lnTo>
                <a:lnTo>
                  <a:pt x="1617576" y="59884"/>
                </a:lnTo>
                <a:close/>
                <a:moveTo>
                  <a:pt x="2833511" y="27877"/>
                </a:moveTo>
                <a:lnTo>
                  <a:pt x="3139474" y="27877"/>
                </a:lnTo>
                <a:lnTo>
                  <a:pt x="3139474" y="61949"/>
                </a:lnTo>
                <a:cubicBezTo>
                  <a:pt x="3098404" y="90171"/>
                  <a:pt x="3056415" y="117704"/>
                  <a:pt x="3013509" y="144549"/>
                </a:cubicBezTo>
                <a:lnTo>
                  <a:pt x="3013509" y="271202"/>
                </a:lnTo>
                <a:cubicBezTo>
                  <a:pt x="3013509" y="293916"/>
                  <a:pt x="3009150" y="309633"/>
                  <a:pt x="3000431" y="318352"/>
                </a:cubicBezTo>
                <a:cubicBezTo>
                  <a:pt x="2991941" y="327530"/>
                  <a:pt x="2976225" y="332234"/>
                  <a:pt x="2953280" y="332463"/>
                </a:cubicBezTo>
                <a:cubicBezTo>
                  <a:pt x="2940661" y="332463"/>
                  <a:pt x="2921961" y="332119"/>
                  <a:pt x="2897182" y="331430"/>
                </a:cubicBezTo>
                <a:cubicBezTo>
                  <a:pt x="2895805" y="319958"/>
                  <a:pt x="2893970" y="308830"/>
                  <a:pt x="2891675" y="298046"/>
                </a:cubicBezTo>
                <a:cubicBezTo>
                  <a:pt x="2914619" y="300570"/>
                  <a:pt x="2934351" y="301947"/>
                  <a:pt x="2950871" y="302176"/>
                </a:cubicBezTo>
                <a:cubicBezTo>
                  <a:pt x="2971980" y="302406"/>
                  <a:pt x="2982534" y="291966"/>
                  <a:pt x="2982534" y="270857"/>
                </a:cubicBezTo>
                <a:lnTo>
                  <a:pt x="2982534" y="130438"/>
                </a:lnTo>
                <a:cubicBezTo>
                  <a:pt x="3021769" y="106347"/>
                  <a:pt x="3058251" y="81681"/>
                  <a:pt x="3091979" y="56443"/>
                </a:cubicBezTo>
                <a:lnTo>
                  <a:pt x="2833511" y="56443"/>
                </a:lnTo>
                <a:close/>
                <a:moveTo>
                  <a:pt x="4358851" y="26156"/>
                </a:moveTo>
                <a:lnTo>
                  <a:pt x="4548486" y="26156"/>
                </a:lnTo>
                <a:lnTo>
                  <a:pt x="4548486" y="207187"/>
                </a:lnTo>
                <a:lnTo>
                  <a:pt x="4521985" y="207187"/>
                </a:lnTo>
                <a:lnTo>
                  <a:pt x="4521985" y="186537"/>
                </a:lnTo>
                <a:lnTo>
                  <a:pt x="4385351" y="186537"/>
                </a:lnTo>
                <a:lnTo>
                  <a:pt x="4385351" y="207187"/>
                </a:lnTo>
                <a:lnTo>
                  <a:pt x="4358851" y="207187"/>
                </a:lnTo>
                <a:close/>
                <a:moveTo>
                  <a:pt x="4668943" y="24435"/>
                </a:moveTo>
                <a:cubicBezTo>
                  <a:pt x="4691314" y="24435"/>
                  <a:pt x="4709125" y="30315"/>
                  <a:pt x="4722375" y="42074"/>
                </a:cubicBezTo>
                <a:cubicBezTo>
                  <a:pt x="4735625" y="53833"/>
                  <a:pt x="4742250" y="69234"/>
                  <a:pt x="4742250" y="88278"/>
                </a:cubicBezTo>
                <a:cubicBezTo>
                  <a:pt x="4742250" y="101586"/>
                  <a:pt x="4739153" y="113689"/>
                  <a:pt x="4732958" y="124587"/>
                </a:cubicBezTo>
                <a:cubicBezTo>
                  <a:pt x="4726763" y="135486"/>
                  <a:pt x="4716380" y="146958"/>
                  <a:pt x="4701811" y="159004"/>
                </a:cubicBezTo>
                <a:cubicBezTo>
                  <a:pt x="4690109" y="168755"/>
                  <a:pt x="4682251" y="176499"/>
                  <a:pt x="4678236" y="182235"/>
                </a:cubicBezTo>
                <a:cubicBezTo>
                  <a:pt x="4674220" y="187971"/>
                  <a:pt x="4672213" y="196002"/>
                  <a:pt x="4672213" y="206327"/>
                </a:cubicBezTo>
                <a:lnTo>
                  <a:pt x="4672213" y="219749"/>
                </a:lnTo>
                <a:lnTo>
                  <a:pt x="4642270" y="219749"/>
                </a:lnTo>
                <a:lnTo>
                  <a:pt x="4642270" y="204950"/>
                </a:lnTo>
                <a:cubicBezTo>
                  <a:pt x="4642270" y="192904"/>
                  <a:pt x="4644680" y="182550"/>
                  <a:pt x="4649498" y="173889"/>
                </a:cubicBezTo>
                <a:cubicBezTo>
                  <a:pt x="4654316" y="165227"/>
                  <a:pt x="4662920" y="156078"/>
                  <a:pt x="4675310" y="146442"/>
                </a:cubicBezTo>
                <a:cubicBezTo>
                  <a:pt x="4687471" y="137035"/>
                  <a:pt x="4696161" y="128230"/>
                  <a:pt x="4701381" y="120027"/>
                </a:cubicBezTo>
                <a:cubicBezTo>
                  <a:pt x="4706601" y="111825"/>
                  <a:pt x="4709211" y="102389"/>
                  <a:pt x="4709211" y="91720"/>
                </a:cubicBezTo>
                <a:cubicBezTo>
                  <a:pt x="4709211" y="80362"/>
                  <a:pt x="4705167" y="71012"/>
                  <a:pt x="4697079" y="63670"/>
                </a:cubicBezTo>
                <a:cubicBezTo>
                  <a:pt x="4688991" y="56328"/>
                  <a:pt x="4678006" y="52657"/>
                  <a:pt x="4664125" y="52657"/>
                </a:cubicBezTo>
                <a:cubicBezTo>
                  <a:pt x="4642213" y="52657"/>
                  <a:pt x="4622940" y="60974"/>
                  <a:pt x="4606305" y="77609"/>
                </a:cubicBezTo>
                <a:lnTo>
                  <a:pt x="4606305" y="42504"/>
                </a:lnTo>
                <a:cubicBezTo>
                  <a:pt x="4625578" y="30458"/>
                  <a:pt x="4646458" y="24435"/>
                  <a:pt x="4668943" y="24435"/>
                </a:cubicBezTo>
                <a:close/>
                <a:moveTo>
                  <a:pt x="3404481" y="23403"/>
                </a:moveTo>
                <a:lnTo>
                  <a:pt x="3504289" y="23403"/>
                </a:lnTo>
                <a:lnTo>
                  <a:pt x="3504289" y="46462"/>
                </a:lnTo>
                <a:cubicBezTo>
                  <a:pt x="3491899" y="83402"/>
                  <a:pt x="3480197" y="114836"/>
                  <a:pt x="3469184" y="140763"/>
                </a:cubicBezTo>
                <a:cubicBezTo>
                  <a:pt x="3496258" y="167837"/>
                  <a:pt x="3509795" y="197894"/>
                  <a:pt x="3509795" y="230934"/>
                </a:cubicBezTo>
                <a:cubicBezTo>
                  <a:pt x="3509795" y="269022"/>
                  <a:pt x="3495340" y="288066"/>
                  <a:pt x="3466430" y="288066"/>
                </a:cubicBezTo>
                <a:cubicBezTo>
                  <a:pt x="3458400" y="288066"/>
                  <a:pt x="3447731" y="287492"/>
                  <a:pt x="3434423" y="286345"/>
                </a:cubicBezTo>
                <a:cubicBezTo>
                  <a:pt x="3433505" y="276938"/>
                  <a:pt x="3432014" y="267416"/>
                  <a:pt x="3429949" y="257779"/>
                </a:cubicBezTo>
                <a:cubicBezTo>
                  <a:pt x="3442569" y="261221"/>
                  <a:pt x="3453123" y="262942"/>
                  <a:pt x="3461612" y="262942"/>
                </a:cubicBezTo>
                <a:cubicBezTo>
                  <a:pt x="3477214" y="262942"/>
                  <a:pt x="3485015" y="251699"/>
                  <a:pt x="3485015" y="229213"/>
                </a:cubicBezTo>
                <a:cubicBezTo>
                  <a:pt x="3485015" y="201910"/>
                  <a:pt x="3470675" y="174147"/>
                  <a:pt x="3441995" y="145926"/>
                </a:cubicBezTo>
                <a:cubicBezTo>
                  <a:pt x="3457138" y="108526"/>
                  <a:pt x="3469298" y="75257"/>
                  <a:pt x="3478476" y="46118"/>
                </a:cubicBezTo>
                <a:lnTo>
                  <a:pt x="3427884" y="46118"/>
                </a:lnTo>
                <a:lnTo>
                  <a:pt x="3427884" y="342788"/>
                </a:lnTo>
                <a:lnTo>
                  <a:pt x="3404481" y="342788"/>
                </a:lnTo>
                <a:close/>
                <a:moveTo>
                  <a:pt x="3273010" y="23403"/>
                </a:moveTo>
                <a:lnTo>
                  <a:pt x="3380389" y="23403"/>
                </a:lnTo>
                <a:cubicBezTo>
                  <a:pt x="3379701" y="153268"/>
                  <a:pt x="3378324" y="241603"/>
                  <a:pt x="3376259" y="288410"/>
                </a:cubicBezTo>
                <a:cubicBezTo>
                  <a:pt x="3374194" y="315714"/>
                  <a:pt x="3360657" y="329365"/>
                  <a:pt x="3335648" y="329365"/>
                </a:cubicBezTo>
                <a:cubicBezTo>
                  <a:pt x="3325323" y="329365"/>
                  <a:pt x="3312818" y="329136"/>
                  <a:pt x="3298134" y="328677"/>
                </a:cubicBezTo>
                <a:cubicBezTo>
                  <a:pt x="3296757" y="320647"/>
                  <a:pt x="3295036" y="311928"/>
                  <a:pt x="3292971" y="302521"/>
                </a:cubicBezTo>
                <a:cubicBezTo>
                  <a:pt x="3309950" y="303897"/>
                  <a:pt x="3322225" y="304586"/>
                  <a:pt x="3329797" y="304586"/>
                </a:cubicBezTo>
                <a:cubicBezTo>
                  <a:pt x="3343334" y="304815"/>
                  <a:pt x="3350791" y="296785"/>
                  <a:pt x="3352168" y="280494"/>
                </a:cubicBezTo>
                <a:cubicBezTo>
                  <a:pt x="3352971" y="265236"/>
                  <a:pt x="3353716" y="242865"/>
                  <a:pt x="3354405" y="213382"/>
                </a:cubicBezTo>
                <a:lnTo>
                  <a:pt x="3317751" y="213382"/>
                </a:lnTo>
                <a:cubicBezTo>
                  <a:pt x="3311786" y="264662"/>
                  <a:pt x="3289759" y="307798"/>
                  <a:pt x="3251672" y="342788"/>
                </a:cubicBezTo>
                <a:cubicBezTo>
                  <a:pt x="3246624" y="335675"/>
                  <a:pt x="3240773" y="328792"/>
                  <a:pt x="3234119" y="322138"/>
                </a:cubicBezTo>
                <a:cubicBezTo>
                  <a:pt x="3267618" y="293228"/>
                  <a:pt x="3287407" y="256976"/>
                  <a:pt x="3293488" y="213382"/>
                </a:cubicBezTo>
                <a:lnTo>
                  <a:pt x="3272666" y="213382"/>
                </a:lnTo>
                <a:lnTo>
                  <a:pt x="3272666" y="192044"/>
                </a:lnTo>
                <a:lnTo>
                  <a:pt x="3295553" y="192044"/>
                </a:lnTo>
                <a:cubicBezTo>
                  <a:pt x="3296929" y="174262"/>
                  <a:pt x="3297847" y="153382"/>
                  <a:pt x="3298306" y="129406"/>
                </a:cubicBezTo>
                <a:lnTo>
                  <a:pt x="3273010" y="129406"/>
                </a:lnTo>
                <a:lnTo>
                  <a:pt x="3273010" y="108067"/>
                </a:lnTo>
                <a:lnTo>
                  <a:pt x="3298650" y="108067"/>
                </a:lnTo>
                <a:cubicBezTo>
                  <a:pt x="3298994" y="88794"/>
                  <a:pt x="3299224" y="67915"/>
                  <a:pt x="3299338" y="45429"/>
                </a:cubicBezTo>
                <a:lnTo>
                  <a:pt x="3273010" y="45429"/>
                </a:lnTo>
                <a:close/>
                <a:moveTo>
                  <a:pt x="1976540" y="23059"/>
                </a:moveTo>
                <a:lnTo>
                  <a:pt x="2096653" y="23059"/>
                </a:lnTo>
                <a:lnTo>
                  <a:pt x="2096653" y="49903"/>
                </a:lnTo>
                <a:cubicBezTo>
                  <a:pt x="2084264" y="80649"/>
                  <a:pt x="2070726" y="110706"/>
                  <a:pt x="2056042" y="140075"/>
                </a:cubicBezTo>
                <a:cubicBezTo>
                  <a:pt x="2086788" y="165313"/>
                  <a:pt x="2102390" y="195371"/>
                  <a:pt x="2102848" y="230246"/>
                </a:cubicBezTo>
                <a:cubicBezTo>
                  <a:pt x="2102848" y="266727"/>
                  <a:pt x="2087820" y="286804"/>
                  <a:pt x="2057763" y="290475"/>
                </a:cubicBezTo>
                <a:cubicBezTo>
                  <a:pt x="2046061" y="291851"/>
                  <a:pt x="2030803" y="291393"/>
                  <a:pt x="2011989" y="289098"/>
                </a:cubicBezTo>
                <a:cubicBezTo>
                  <a:pt x="2010842" y="280838"/>
                  <a:pt x="2009351" y="270857"/>
                  <a:pt x="2007515" y="259156"/>
                </a:cubicBezTo>
                <a:cubicBezTo>
                  <a:pt x="2023347" y="262368"/>
                  <a:pt x="2036081" y="263974"/>
                  <a:pt x="2045717" y="263974"/>
                </a:cubicBezTo>
                <a:cubicBezTo>
                  <a:pt x="2068203" y="263974"/>
                  <a:pt x="2078183" y="249749"/>
                  <a:pt x="2075660" y="221298"/>
                </a:cubicBezTo>
                <a:cubicBezTo>
                  <a:pt x="2074971" y="198812"/>
                  <a:pt x="2058222" y="173344"/>
                  <a:pt x="2025411" y="144893"/>
                </a:cubicBezTo>
                <a:cubicBezTo>
                  <a:pt x="2038031" y="119884"/>
                  <a:pt x="2052715" y="87303"/>
                  <a:pt x="2069465" y="47150"/>
                </a:cubicBezTo>
                <a:lnTo>
                  <a:pt x="2002008" y="47150"/>
                </a:lnTo>
                <a:lnTo>
                  <a:pt x="2002008" y="340723"/>
                </a:lnTo>
                <a:lnTo>
                  <a:pt x="1976540" y="340723"/>
                </a:lnTo>
                <a:close/>
                <a:moveTo>
                  <a:pt x="818425" y="16864"/>
                </a:moveTo>
                <a:lnTo>
                  <a:pt x="1019417" y="16864"/>
                </a:lnTo>
                <a:lnTo>
                  <a:pt x="1019417" y="168296"/>
                </a:lnTo>
                <a:lnTo>
                  <a:pt x="995326" y="168296"/>
                </a:lnTo>
                <a:lnTo>
                  <a:pt x="995326" y="157283"/>
                </a:lnTo>
                <a:lnTo>
                  <a:pt x="931311" y="157283"/>
                </a:lnTo>
                <a:lnTo>
                  <a:pt x="931311" y="194797"/>
                </a:lnTo>
                <a:lnTo>
                  <a:pt x="1039379" y="194797"/>
                </a:lnTo>
                <a:lnTo>
                  <a:pt x="1039379" y="217512"/>
                </a:lnTo>
                <a:lnTo>
                  <a:pt x="943701" y="217512"/>
                </a:lnTo>
                <a:cubicBezTo>
                  <a:pt x="972037" y="253649"/>
                  <a:pt x="1007142" y="279576"/>
                  <a:pt x="1049015" y="295293"/>
                </a:cubicBezTo>
                <a:cubicBezTo>
                  <a:pt x="1043279" y="304012"/>
                  <a:pt x="1037658" y="312616"/>
                  <a:pt x="1032151" y="321106"/>
                </a:cubicBezTo>
                <a:cubicBezTo>
                  <a:pt x="990507" y="299423"/>
                  <a:pt x="956894" y="268563"/>
                  <a:pt x="931311" y="228525"/>
                </a:cubicBezTo>
                <a:lnTo>
                  <a:pt x="931311" y="340035"/>
                </a:lnTo>
                <a:lnTo>
                  <a:pt x="906531" y="340035"/>
                </a:lnTo>
                <a:lnTo>
                  <a:pt x="906531" y="229558"/>
                </a:lnTo>
                <a:cubicBezTo>
                  <a:pt x="877736" y="270399"/>
                  <a:pt x="845384" y="302521"/>
                  <a:pt x="809476" y="325924"/>
                </a:cubicBezTo>
                <a:cubicBezTo>
                  <a:pt x="802823" y="317434"/>
                  <a:pt x="796169" y="309863"/>
                  <a:pt x="789515" y="303209"/>
                </a:cubicBezTo>
                <a:cubicBezTo>
                  <a:pt x="831847" y="280609"/>
                  <a:pt x="866722" y="252043"/>
                  <a:pt x="894141" y="217512"/>
                </a:cubicBezTo>
                <a:lnTo>
                  <a:pt x="800872" y="217512"/>
                </a:lnTo>
                <a:lnTo>
                  <a:pt x="800872" y="194797"/>
                </a:lnTo>
                <a:lnTo>
                  <a:pt x="906531" y="194797"/>
                </a:lnTo>
                <a:lnTo>
                  <a:pt x="906531" y="157283"/>
                </a:lnTo>
                <a:lnTo>
                  <a:pt x="842516" y="157283"/>
                </a:lnTo>
                <a:lnTo>
                  <a:pt x="842516" y="168296"/>
                </a:lnTo>
                <a:lnTo>
                  <a:pt x="818425" y="168296"/>
                </a:lnTo>
                <a:close/>
                <a:moveTo>
                  <a:pt x="744773" y="9980"/>
                </a:moveTo>
                <a:cubicBezTo>
                  <a:pt x="765423" y="29942"/>
                  <a:pt x="782402" y="48183"/>
                  <a:pt x="795710" y="64703"/>
                </a:cubicBezTo>
                <a:lnTo>
                  <a:pt x="774372" y="82255"/>
                </a:lnTo>
                <a:cubicBezTo>
                  <a:pt x="758310" y="61605"/>
                  <a:pt x="742364" y="42905"/>
                  <a:pt x="726533" y="26156"/>
                </a:cubicBezTo>
                <a:close/>
                <a:moveTo>
                  <a:pt x="2177532" y="8948"/>
                </a:moveTo>
                <a:cubicBezTo>
                  <a:pt x="2191528" y="24321"/>
                  <a:pt x="2205295" y="40955"/>
                  <a:pt x="2218832" y="58852"/>
                </a:cubicBezTo>
                <a:lnTo>
                  <a:pt x="2195429" y="75372"/>
                </a:lnTo>
                <a:cubicBezTo>
                  <a:pt x="2182580" y="55869"/>
                  <a:pt x="2169846" y="38661"/>
                  <a:pt x="2157227" y="23747"/>
                </a:cubicBezTo>
                <a:close/>
                <a:moveTo>
                  <a:pt x="4281413" y="8604"/>
                </a:moveTo>
                <a:cubicBezTo>
                  <a:pt x="4303899" y="31548"/>
                  <a:pt x="4321795" y="50477"/>
                  <a:pt x="4335103" y="65391"/>
                </a:cubicBezTo>
                <a:lnTo>
                  <a:pt x="4311356" y="85008"/>
                </a:lnTo>
                <a:cubicBezTo>
                  <a:pt x="4293689" y="62293"/>
                  <a:pt x="4276939" y="42561"/>
                  <a:pt x="4261108" y="25812"/>
                </a:cubicBezTo>
                <a:close/>
                <a:moveTo>
                  <a:pt x="43021" y="8604"/>
                </a:moveTo>
                <a:cubicBezTo>
                  <a:pt x="54722" y="22829"/>
                  <a:pt x="70783" y="44512"/>
                  <a:pt x="91204" y="73651"/>
                </a:cubicBezTo>
                <a:lnTo>
                  <a:pt x="66768" y="90859"/>
                </a:lnTo>
                <a:cubicBezTo>
                  <a:pt x="48183" y="61720"/>
                  <a:pt x="32925" y="39234"/>
                  <a:pt x="20994" y="23403"/>
                </a:cubicBezTo>
                <a:close/>
                <a:moveTo>
                  <a:pt x="2391259" y="6539"/>
                </a:moveTo>
                <a:lnTo>
                  <a:pt x="2416039" y="24779"/>
                </a:lnTo>
                <a:cubicBezTo>
                  <a:pt x="2401125" y="41758"/>
                  <a:pt x="2385179" y="59540"/>
                  <a:pt x="2368200" y="78125"/>
                </a:cubicBezTo>
                <a:lnTo>
                  <a:pt x="2347894" y="59884"/>
                </a:lnTo>
                <a:cubicBezTo>
                  <a:pt x="2363267" y="43364"/>
                  <a:pt x="2377722" y="25582"/>
                  <a:pt x="2391259" y="6539"/>
                </a:cubicBezTo>
                <a:close/>
                <a:moveTo>
                  <a:pt x="2625635" y="5850"/>
                </a:moveTo>
                <a:lnTo>
                  <a:pt x="2662461" y="5850"/>
                </a:lnTo>
                <a:lnTo>
                  <a:pt x="2655922" y="14454"/>
                </a:lnTo>
                <a:cubicBezTo>
                  <a:pt x="2695616" y="67456"/>
                  <a:pt x="2748043" y="106347"/>
                  <a:pt x="2813205" y="131126"/>
                </a:cubicBezTo>
                <a:cubicBezTo>
                  <a:pt x="2806322" y="140304"/>
                  <a:pt x="2799898" y="150056"/>
                  <a:pt x="2793932" y="160380"/>
                </a:cubicBezTo>
                <a:cubicBezTo>
                  <a:pt x="2727393" y="128029"/>
                  <a:pt x="2675769" y="85811"/>
                  <a:pt x="2639058" y="33728"/>
                </a:cubicBezTo>
                <a:cubicBezTo>
                  <a:pt x="2593169" y="87876"/>
                  <a:pt x="2541659" y="131471"/>
                  <a:pt x="2484528" y="164510"/>
                </a:cubicBezTo>
                <a:cubicBezTo>
                  <a:pt x="2479021" y="156250"/>
                  <a:pt x="2472711" y="147876"/>
                  <a:pt x="2465599" y="139386"/>
                </a:cubicBezTo>
                <a:cubicBezTo>
                  <a:pt x="2531449" y="105658"/>
                  <a:pt x="2584794" y="61146"/>
                  <a:pt x="2625635" y="5850"/>
                </a:cubicBezTo>
                <a:close/>
                <a:moveTo>
                  <a:pt x="1486449" y="5162"/>
                </a:moveTo>
                <a:lnTo>
                  <a:pt x="1513294" y="15831"/>
                </a:lnTo>
                <a:cubicBezTo>
                  <a:pt x="1504346" y="42102"/>
                  <a:pt x="1494480" y="67226"/>
                  <a:pt x="1483696" y="91203"/>
                </a:cubicBezTo>
                <a:lnTo>
                  <a:pt x="1483696" y="339690"/>
                </a:lnTo>
                <a:lnTo>
                  <a:pt x="1456507" y="339690"/>
                </a:lnTo>
                <a:lnTo>
                  <a:pt x="1456507" y="145409"/>
                </a:lnTo>
                <a:cubicBezTo>
                  <a:pt x="1445493" y="165256"/>
                  <a:pt x="1433677" y="184128"/>
                  <a:pt x="1421058" y="202024"/>
                </a:cubicBezTo>
                <a:cubicBezTo>
                  <a:pt x="1418304" y="192617"/>
                  <a:pt x="1414633" y="181948"/>
                  <a:pt x="1410044" y="170017"/>
                </a:cubicBezTo>
                <a:cubicBezTo>
                  <a:pt x="1445379" y="117016"/>
                  <a:pt x="1470847" y="62064"/>
                  <a:pt x="1486449" y="5162"/>
                </a:cubicBezTo>
                <a:close/>
                <a:moveTo>
                  <a:pt x="3626811" y="4818"/>
                </a:moveTo>
                <a:lnTo>
                  <a:pt x="3651935" y="4818"/>
                </a:lnTo>
                <a:lnTo>
                  <a:pt x="3651935" y="70209"/>
                </a:lnTo>
                <a:lnTo>
                  <a:pt x="3710788" y="70209"/>
                </a:lnTo>
                <a:lnTo>
                  <a:pt x="3710788" y="93612"/>
                </a:lnTo>
                <a:lnTo>
                  <a:pt x="3651935" y="93612"/>
                </a:lnTo>
                <a:lnTo>
                  <a:pt x="3651935" y="160725"/>
                </a:lnTo>
                <a:cubicBezTo>
                  <a:pt x="3673732" y="157168"/>
                  <a:pt x="3694038" y="153727"/>
                  <a:pt x="3712853" y="150400"/>
                </a:cubicBezTo>
                <a:cubicBezTo>
                  <a:pt x="3713082" y="159348"/>
                  <a:pt x="3713426" y="167723"/>
                  <a:pt x="3713885" y="175524"/>
                </a:cubicBezTo>
                <a:cubicBezTo>
                  <a:pt x="3649870" y="185849"/>
                  <a:pt x="3589412" y="196174"/>
                  <a:pt x="3532510" y="206499"/>
                </a:cubicBezTo>
                <a:lnTo>
                  <a:pt x="3527004" y="179654"/>
                </a:lnTo>
                <a:cubicBezTo>
                  <a:pt x="3538246" y="178048"/>
                  <a:pt x="3549260" y="176441"/>
                  <a:pt x="3560043" y="174835"/>
                </a:cubicBezTo>
                <a:lnTo>
                  <a:pt x="3560043" y="39579"/>
                </a:lnTo>
                <a:lnTo>
                  <a:pt x="3585167" y="39579"/>
                </a:lnTo>
                <a:lnTo>
                  <a:pt x="3585167" y="171050"/>
                </a:lnTo>
                <a:cubicBezTo>
                  <a:pt x="3599508" y="168870"/>
                  <a:pt x="3613389" y="166748"/>
                  <a:pt x="3626811" y="164683"/>
                </a:cubicBezTo>
                <a:close/>
                <a:moveTo>
                  <a:pt x="3726963" y="4130"/>
                </a:moveTo>
                <a:lnTo>
                  <a:pt x="3752087" y="4130"/>
                </a:lnTo>
                <a:lnTo>
                  <a:pt x="3752087" y="89827"/>
                </a:lnTo>
                <a:cubicBezTo>
                  <a:pt x="3780194" y="75028"/>
                  <a:pt x="3807498" y="57016"/>
                  <a:pt x="3833999" y="35793"/>
                </a:cubicBezTo>
                <a:lnTo>
                  <a:pt x="3852584" y="55066"/>
                </a:lnTo>
                <a:cubicBezTo>
                  <a:pt x="3820806" y="78813"/>
                  <a:pt x="3787307" y="98947"/>
                  <a:pt x="3752087" y="115467"/>
                </a:cubicBezTo>
                <a:lnTo>
                  <a:pt x="3752087" y="152121"/>
                </a:lnTo>
                <a:cubicBezTo>
                  <a:pt x="3752087" y="159922"/>
                  <a:pt x="3753350" y="165428"/>
                  <a:pt x="3755873" y="168640"/>
                </a:cubicBezTo>
                <a:cubicBezTo>
                  <a:pt x="3759315" y="172770"/>
                  <a:pt x="3766198" y="174835"/>
                  <a:pt x="3776523" y="174835"/>
                </a:cubicBezTo>
                <a:lnTo>
                  <a:pt x="3806810" y="174835"/>
                </a:lnTo>
                <a:cubicBezTo>
                  <a:pt x="3822641" y="174835"/>
                  <a:pt x="3831934" y="168411"/>
                  <a:pt x="3834687" y="155562"/>
                </a:cubicBezTo>
                <a:cubicBezTo>
                  <a:pt x="3837211" y="142713"/>
                  <a:pt x="3839047" y="128258"/>
                  <a:pt x="3840194" y="112197"/>
                </a:cubicBezTo>
                <a:cubicBezTo>
                  <a:pt x="3848683" y="115639"/>
                  <a:pt x="3857172" y="118736"/>
                  <a:pt x="3865662" y="121490"/>
                </a:cubicBezTo>
                <a:cubicBezTo>
                  <a:pt x="3864056" y="134798"/>
                  <a:pt x="3861876" y="148564"/>
                  <a:pt x="3859123" y="162790"/>
                </a:cubicBezTo>
                <a:cubicBezTo>
                  <a:pt x="3854304" y="185734"/>
                  <a:pt x="3838014" y="197206"/>
                  <a:pt x="3810251" y="197206"/>
                </a:cubicBezTo>
                <a:lnTo>
                  <a:pt x="3773770" y="197206"/>
                </a:lnTo>
                <a:cubicBezTo>
                  <a:pt x="3755873" y="197206"/>
                  <a:pt x="3743598" y="193994"/>
                  <a:pt x="3736944" y="187570"/>
                </a:cubicBezTo>
                <a:cubicBezTo>
                  <a:pt x="3730291" y="181833"/>
                  <a:pt x="3726963" y="170705"/>
                  <a:pt x="3726963" y="154185"/>
                </a:cubicBezTo>
                <a:close/>
                <a:moveTo>
                  <a:pt x="1554938" y="3785"/>
                </a:moveTo>
                <a:cubicBezTo>
                  <a:pt x="1575817" y="28106"/>
                  <a:pt x="1590387" y="45773"/>
                  <a:pt x="1598647" y="56787"/>
                </a:cubicBezTo>
                <a:lnTo>
                  <a:pt x="1574899" y="73651"/>
                </a:lnTo>
                <a:cubicBezTo>
                  <a:pt x="1566180" y="59884"/>
                  <a:pt x="1552758" y="41644"/>
                  <a:pt x="1534632" y="18929"/>
                </a:cubicBezTo>
                <a:close/>
                <a:moveTo>
                  <a:pt x="1838874" y="3441"/>
                </a:moveTo>
                <a:lnTo>
                  <a:pt x="1863654" y="3441"/>
                </a:lnTo>
                <a:lnTo>
                  <a:pt x="1863654" y="49903"/>
                </a:lnTo>
                <a:lnTo>
                  <a:pt x="1914246" y="49903"/>
                </a:lnTo>
                <a:lnTo>
                  <a:pt x="1914246" y="72582"/>
                </a:lnTo>
                <a:lnTo>
                  <a:pt x="1914220" y="72618"/>
                </a:lnTo>
                <a:lnTo>
                  <a:pt x="1863654" y="72618"/>
                </a:lnTo>
                <a:lnTo>
                  <a:pt x="1863654" y="117704"/>
                </a:lnTo>
                <a:lnTo>
                  <a:pt x="1881034" y="117704"/>
                </a:lnTo>
                <a:lnTo>
                  <a:pt x="1914220" y="72618"/>
                </a:lnTo>
                <a:lnTo>
                  <a:pt x="1914246" y="72618"/>
                </a:lnTo>
                <a:lnTo>
                  <a:pt x="1914246" y="72582"/>
                </a:lnTo>
                <a:lnTo>
                  <a:pt x="1940059" y="37514"/>
                </a:lnTo>
                <a:lnTo>
                  <a:pt x="1963462" y="50248"/>
                </a:lnTo>
                <a:cubicBezTo>
                  <a:pt x="1948548" y="74110"/>
                  <a:pt x="1931913" y="96595"/>
                  <a:pt x="1913558" y="117704"/>
                </a:cubicBezTo>
                <a:lnTo>
                  <a:pt x="1964838" y="117704"/>
                </a:lnTo>
                <a:lnTo>
                  <a:pt x="1964838" y="140419"/>
                </a:lnTo>
                <a:lnTo>
                  <a:pt x="1892564" y="140419"/>
                </a:lnTo>
                <a:cubicBezTo>
                  <a:pt x="1879715" y="153612"/>
                  <a:pt x="1866063" y="166231"/>
                  <a:pt x="1851608" y="178277"/>
                </a:cubicBezTo>
                <a:lnTo>
                  <a:pt x="1939714" y="178277"/>
                </a:lnTo>
                <a:lnTo>
                  <a:pt x="1939714" y="339002"/>
                </a:lnTo>
                <a:lnTo>
                  <a:pt x="1914935" y="339002"/>
                </a:lnTo>
                <a:lnTo>
                  <a:pt x="1914935" y="318352"/>
                </a:lnTo>
                <a:lnTo>
                  <a:pt x="1827172" y="318352"/>
                </a:lnTo>
                <a:lnTo>
                  <a:pt x="1827172" y="339346"/>
                </a:lnTo>
                <a:lnTo>
                  <a:pt x="1802393" y="339346"/>
                </a:lnTo>
                <a:lnTo>
                  <a:pt x="1802393" y="215275"/>
                </a:lnTo>
                <a:cubicBezTo>
                  <a:pt x="1794591" y="220552"/>
                  <a:pt x="1786676" y="225657"/>
                  <a:pt x="1778645" y="230590"/>
                </a:cubicBezTo>
                <a:cubicBezTo>
                  <a:pt x="1774286" y="223477"/>
                  <a:pt x="1768664" y="215906"/>
                  <a:pt x="1761781" y="207875"/>
                </a:cubicBezTo>
                <a:cubicBezTo>
                  <a:pt x="1798033" y="187914"/>
                  <a:pt x="1829983" y="165428"/>
                  <a:pt x="1857631" y="140419"/>
                </a:cubicBezTo>
                <a:lnTo>
                  <a:pt x="1764534" y="140419"/>
                </a:lnTo>
                <a:lnTo>
                  <a:pt x="1764534" y="117704"/>
                </a:lnTo>
                <a:lnTo>
                  <a:pt x="1838874" y="117704"/>
                </a:lnTo>
                <a:lnTo>
                  <a:pt x="1838874" y="72618"/>
                </a:lnTo>
                <a:lnTo>
                  <a:pt x="1776924" y="72618"/>
                </a:lnTo>
                <a:lnTo>
                  <a:pt x="1776924" y="49903"/>
                </a:lnTo>
                <a:lnTo>
                  <a:pt x="1838874" y="49903"/>
                </a:lnTo>
                <a:close/>
                <a:moveTo>
                  <a:pt x="450512" y="3097"/>
                </a:moveTo>
                <a:lnTo>
                  <a:pt x="478045" y="3097"/>
                </a:lnTo>
                <a:lnTo>
                  <a:pt x="478045" y="48527"/>
                </a:lnTo>
                <a:lnTo>
                  <a:pt x="570282" y="48527"/>
                </a:lnTo>
                <a:lnTo>
                  <a:pt x="570282" y="3097"/>
                </a:lnTo>
                <a:lnTo>
                  <a:pt x="597815" y="3097"/>
                </a:lnTo>
                <a:lnTo>
                  <a:pt x="597815" y="48527"/>
                </a:lnTo>
                <a:lnTo>
                  <a:pt x="693149" y="48527"/>
                </a:lnTo>
                <a:lnTo>
                  <a:pt x="693149" y="73651"/>
                </a:lnTo>
                <a:lnTo>
                  <a:pt x="597815" y="73651"/>
                </a:lnTo>
                <a:lnTo>
                  <a:pt x="597815" y="112197"/>
                </a:lnTo>
                <a:lnTo>
                  <a:pt x="570282" y="112197"/>
                </a:lnTo>
                <a:lnTo>
                  <a:pt x="570282" y="73651"/>
                </a:lnTo>
                <a:lnTo>
                  <a:pt x="478045" y="73651"/>
                </a:lnTo>
                <a:lnTo>
                  <a:pt x="478045" y="111853"/>
                </a:lnTo>
                <a:lnTo>
                  <a:pt x="450512" y="111853"/>
                </a:lnTo>
                <a:lnTo>
                  <a:pt x="450512" y="73651"/>
                </a:lnTo>
                <a:lnTo>
                  <a:pt x="355179" y="73651"/>
                </a:lnTo>
                <a:lnTo>
                  <a:pt x="355179" y="48527"/>
                </a:lnTo>
                <a:lnTo>
                  <a:pt x="450512" y="48527"/>
                </a:lnTo>
                <a:close/>
                <a:moveTo>
                  <a:pt x="1227293" y="2409"/>
                </a:moveTo>
                <a:lnTo>
                  <a:pt x="1253794" y="12389"/>
                </a:lnTo>
                <a:cubicBezTo>
                  <a:pt x="1247484" y="28221"/>
                  <a:pt x="1241002" y="43250"/>
                  <a:pt x="1234348" y="57475"/>
                </a:cubicBezTo>
                <a:lnTo>
                  <a:pt x="1394213" y="57475"/>
                </a:lnTo>
                <a:lnTo>
                  <a:pt x="1394213" y="86041"/>
                </a:lnTo>
                <a:lnTo>
                  <a:pt x="1369089" y="146614"/>
                </a:lnTo>
                <a:cubicBezTo>
                  <a:pt x="1359682" y="142713"/>
                  <a:pt x="1351422" y="139616"/>
                  <a:pt x="1344309" y="137321"/>
                </a:cubicBezTo>
                <a:lnTo>
                  <a:pt x="1366335" y="83632"/>
                </a:lnTo>
                <a:lnTo>
                  <a:pt x="1221614" y="83632"/>
                </a:lnTo>
                <a:cubicBezTo>
                  <a:pt x="1210371" y="105544"/>
                  <a:pt x="1198727" y="125276"/>
                  <a:pt x="1186681" y="142828"/>
                </a:cubicBezTo>
                <a:cubicBezTo>
                  <a:pt x="1179798" y="136863"/>
                  <a:pt x="1172685" y="131012"/>
                  <a:pt x="1165343" y="125276"/>
                </a:cubicBezTo>
                <a:cubicBezTo>
                  <a:pt x="1191729" y="87647"/>
                  <a:pt x="1212379" y="46691"/>
                  <a:pt x="1227293" y="2409"/>
                </a:cubicBezTo>
                <a:close/>
                <a:moveTo>
                  <a:pt x="1140907" y="1376"/>
                </a:moveTo>
                <a:lnTo>
                  <a:pt x="1169129" y="9636"/>
                </a:lnTo>
                <a:cubicBezTo>
                  <a:pt x="1158804" y="38661"/>
                  <a:pt x="1147905" y="65563"/>
                  <a:pt x="1136433" y="90343"/>
                </a:cubicBezTo>
                <a:lnTo>
                  <a:pt x="1136433" y="340035"/>
                </a:lnTo>
                <a:lnTo>
                  <a:pt x="1109588" y="340035"/>
                </a:lnTo>
                <a:lnTo>
                  <a:pt x="1109588" y="142312"/>
                </a:lnTo>
                <a:cubicBezTo>
                  <a:pt x="1096740" y="164797"/>
                  <a:pt x="1083317" y="184931"/>
                  <a:pt x="1069321" y="202713"/>
                </a:cubicBezTo>
                <a:cubicBezTo>
                  <a:pt x="1066109" y="192617"/>
                  <a:pt x="1062208" y="182522"/>
                  <a:pt x="1057619" y="172426"/>
                </a:cubicBezTo>
                <a:cubicBezTo>
                  <a:pt x="1094330" y="122408"/>
                  <a:pt x="1122093" y="65391"/>
                  <a:pt x="1140907" y="1376"/>
                </a:cubicBezTo>
                <a:close/>
                <a:moveTo>
                  <a:pt x="3919008" y="1032"/>
                </a:moveTo>
                <a:lnTo>
                  <a:pt x="3945852" y="7227"/>
                </a:lnTo>
                <a:cubicBezTo>
                  <a:pt x="3941493" y="22829"/>
                  <a:pt x="3937019" y="37514"/>
                  <a:pt x="3932430" y="51280"/>
                </a:cubicBezTo>
                <a:lnTo>
                  <a:pt x="4037400" y="51280"/>
                </a:lnTo>
                <a:lnTo>
                  <a:pt x="4037400" y="76060"/>
                </a:lnTo>
                <a:lnTo>
                  <a:pt x="3980613" y="76060"/>
                </a:lnTo>
                <a:cubicBezTo>
                  <a:pt x="3980383" y="107723"/>
                  <a:pt x="3979695" y="134339"/>
                  <a:pt x="3978548" y="155906"/>
                </a:cubicBezTo>
                <a:lnTo>
                  <a:pt x="4044284" y="155906"/>
                </a:lnTo>
                <a:lnTo>
                  <a:pt x="4044284" y="180686"/>
                </a:lnTo>
                <a:lnTo>
                  <a:pt x="3976483" y="180686"/>
                </a:lnTo>
                <a:cubicBezTo>
                  <a:pt x="3975795" y="186652"/>
                  <a:pt x="3975106" y="192273"/>
                  <a:pt x="3974418" y="197550"/>
                </a:cubicBezTo>
                <a:cubicBezTo>
                  <a:pt x="4003558" y="230590"/>
                  <a:pt x="4028452" y="260303"/>
                  <a:pt x="4049102" y="286689"/>
                </a:cubicBezTo>
                <a:lnTo>
                  <a:pt x="4025699" y="304241"/>
                </a:lnTo>
                <a:cubicBezTo>
                  <a:pt x="4003672" y="274873"/>
                  <a:pt x="3984055" y="250093"/>
                  <a:pt x="3966846" y="229902"/>
                </a:cubicBezTo>
                <a:cubicBezTo>
                  <a:pt x="3953768" y="273955"/>
                  <a:pt x="3929332" y="311010"/>
                  <a:pt x="3893539" y="341067"/>
                </a:cubicBezTo>
                <a:cubicBezTo>
                  <a:pt x="3887574" y="333037"/>
                  <a:pt x="3881149" y="325121"/>
                  <a:pt x="3874266" y="317320"/>
                </a:cubicBezTo>
                <a:cubicBezTo>
                  <a:pt x="3917401" y="282444"/>
                  <a:pt x="3942181" y="236900"/>
                  <a:pt x="3948606" y="180686"/>
                </a:cubicBezTo>
                <a:lnTo>
                  <a:pt x="3880117" y="180686"/>
                </a:lnTo>
                <a:lnTo>
                  <a:pt x="3880117" y="155906"/>
                </a:lnTo>
                <a:lnTo>
                  <a:pt x="3950671" y="155906"/>
                </a:lnTo>
                <a:cubicBezTo>
                  <a:pt x="3952047" y="134798"/>
                  <a:pt x="3952850" y="108182"/>
                  <a:pt x="3953080" y="76060"/>
                </a:cubicBezTo>
                <a:lnTo>
                  <a:pt x="3923826" y="76060"/>
                </a:lnTo>
                <a:cubicBezTo>
                  <a:pt x="3916943" y="95563"/>
                  <a:pt x="3909830" y="113000"/>
                  <a:pt x="3902488" y="128373"/>
                </a:cubicBezTo>
                <a:cubicBezTo>
                  <a:pt x="3892163" y="124014"/>
                  <a:pt x="3883444" y="120572"/>
                  <a:pt x="3876331" y="118048"/>
                </a:cubicBezTo>
                <a:cubicBezTo>
                  <a:pt x="3894228" y="83861"/>
                  <a:pt x="3908453" y="44856"/>
                  <a:pt x="3919008" y="1032"/>
                </a:cubicBezTo>
                <a:close/>
                <a:moveTo>
                  <a:pt x="2272522" y="344"/>
                </a:moveTo>
                <a:cubicBezTo>
                  <a:pt x="2286518" y="18699"/>
                  <a:pt x="2299482" y="37399"/>
                  <a:pt x="2311413" y="56443"/>
                </a:cubicBezTo>
                <a:lnTo>
                  <a:pt x="2286633" y="70553"/>
                </a:lnTo>
                <a:cubicBezTo>
                  <a:pt x="2276537" y="52657"/>
                  <a:pt x="2264377" y="33613"/>
                  <a:pt x="2250151" y="13422"/>
                </a:cubicBezTo>
                <a:close/>
                <a:moveTo>
                  <a:pt x="208908" y="0"/>
                </a:moveTo>
                <a:cubicBezTo>
                  <a:pt x="216021" y="10783"/>
                  <a:pt x="224396" y="24894"/>
                  <a:pt x="234032" y="42332"/>
                </a:cubicBezTo>
                <a:lnTo>
                  <a:pt x="209253" y="55066"/>
                </a:lnTo>
                <a:cubicBezTo>
                  <a:pt x="200534" y="38087"/>
                  <a:pt x="192503" y="23632"/>
                  <a:pt x="185161" y="1170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624751" y="2438893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3" grpId="0"/>
      <p:bldP spid="6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/>
          <p:nvPr/>
        </p:nvSpPr>
        <p:spPr>
          <a:xfrm>
            <a:off x="2587048" y="4299490"/>
            <a:ext cx="7106080" cy="1345229"/>
          </a:xfrm>
          <a:custGeom>
            <a:avLst/>
            <a:gdLst/>
            <a:ahLst/>
            <a:cxnLst/>
            <a:rect l="l" t="t" r="r" b="b"/>
            <a:pathLst>
              <a:path w="7106080" h="1345229">
                <a:moveTo>
                  <a:pt x="2508929" y="1266281"/>
                </a:moveTo>
                <a:lnTo>
                  <a:pt x="2554982" y="1266281"/>
                </a:lnTo>
                <a:lnTo>
                  <a:pt x="2554982" y="1312313"/>
                </a:lnTo>
                <a:lnTo>
                  <a:pt x="2508929" y="1312313"/>
                </a:lnTo>
                <a:close/>
                <a:moveTo>
                  <a:pt x="2187593" y="1179635"/>
                </a:moveTo>
                <a:cubicBezTo>
                  <a:pt x="2190159" y="1180347"/>
                  <a:pt x="2186019" y="1193160"/>
                  <a:pt x="2175175" y="1218077"/>
                </a:cubicBezTo>
                <a:cubicBezTo>
                  <a:pt x="2162742" y="1246484"/>
                  <a:pt x="2155184" y="1268393"/>
                  <a:pt x="2152503" y="1283801"/>
                </a:cubicBezTo>
                <a:cubicBezTo>
                  <a:pt x="2149821" y="1299210"/>
                  <a:pt x="2144268" y="1302992"/>
                  <a:pt x="2135843" y="1295148"/>
                </a:cubicBezTo>
                <a:cubicBezTo>
                  <a:pt x="2127418" y="1287304"/>
                  <a:pt x="2121557" y="1278513"/>
                  <a:pt x="2118258" y="1268776"/>
                </a:cubicBezTo>
                <a:cubicBezTo>
                  <a:pt x="2114960" y="1259039"/>
                  <a:pt x="2116208" y="1253160"/>
                  <a:pt x="2122001" y="1251138"/>
                </a:cubicBezTo>
                <a:cubicBezTo>
                  <a:pt x="2127795" y="1249116"/>
                  <a:pt x="2133954" y="1244183"/>
                  <a:pt x="2140478" y="1236339"/>
                </a:cubicBezTo>
                <a:cubicBezTo>
                  <a:pt x="2147003" y="1228495"/>
                  <a:pt x="2158755" y="1213523"/>
                  <a:pt x="2175734" y="1191425"/>
                </a:cubicBezTo>
                <a:cubicBezTo>
                  <a:pt x="2182101" y="1183138"/>
                  <a:pt x="2186054" y="1179208"/>
                  <a:pt x="2187593" y="1179635"/>
                </a:cubicBezTo>
                <a:close/>
                <a:moveTo>
                  <a:pt x="1972691" y="1173348"/>
                </a:moveTo>
                <a:cubicBezTo>
                  <a:pt x="1977101" y="1173357"/>
                  <a:pt x="1984203" y="1175242"/>
                  <a:pt x="1993997" y="1179003"/>
                </a:cubicBezTo>
                <a:cubicBezTo>
                  <a:pt x="2013586" y="1186524"/>
                  <a:pt x="2026213" y="1195641"/>
                  <a:pt x="2031877" y="1206353"/>
                </a:cubicBezTo>
                <a:cubicBezTo>
                  <a:pt x="2037541" y="1217066"/>
                  <a:pt x="2037506" y="1226154"/>
                  <a:pt x="2031769" y="1233618"/>
                </a:cubicBezTo>
                <a:cubicBezTo>
                  <a:pt x="2026033" y="1241082"/>
                  <a:pt x="2013794" y="1235758"/>
                  <a:pt x="1995051" y="1217646"/>
                </a:cubicBezTo>
                <a:cubicBezTo>
                  <a:pt x="1978660" y="1199334"/>
                  <a:pt x="1969490" y="1186435"/>
                  <a:pt x="1967540" y="1178949"/>
                </a:cubicBezTo>
                <a:cubicBezTo>
                  <a:pt x="1966565" y="1175207"/>
                  <a:pt x="1968282" y="1173339"/>
                  <a:pt x="1972691" y="1173348"/>
                </a:cubicBezTo>
                <a:close/>
                <a:moveTo>
                  <a:pt x="1482551" y="1159784"/>
                </a:moveTo>
                <a:lnTo>
                  <a:pt x="1453490" y="1167291"/>
                </a:lnTo>
                <a:cubicBezTo>
                  <a:pt x="1448543" y="1185488"/>
                  <a:pt x="1445650" y="1195831"/>
                  <a:pt x="1444811" y="1198319"/>
                </a:cubicBezTo>
                <a:cubicBezTo>
                  <a:pt x="1443972" y="1200807"/>
                  <a:pt x="1445148" y="1203012"/>
                  <a:pt x="1448339" y="1204934"/>
                </a:cubicBezTo>
                <a:cubicBezTo>
                  <a:pt x="1451529" y="1206855"/>
                  <a:pt x="1456193" y="1210197"/>
                  <a:pt x="1462331" y="1214958"/>
                </a:cubicBezTo>
                <a:cubicBezTo>
                  <a:pt x="1465156" y="1209938"/>
                  <a:pt x="1468780" y="1201693"/>
                  <a:pt x="1473204" y="1190221"/>
                </a:cubicBezTo>
                <a:cubicBezTo>
                  <a:pt x="1477629" y="1178748"/>
                  <a:pt x="1480744" y="1168603"/>
                  <a:pt x="1482551" y="1159784"/>
                </a:cubicBezTo>
                <a:close/>
                <a:moveTo>
                  <a:pt x="1808842" y="1157947"/>
                </a:moveTo>
                <a:cubicBezTo>
                  <a:pt x="1811161" y="1158576"/>
                  <a:pt x="1812730" y="1162243"/>
                  <a:pt x="1813547" y="1168947"/>
                </a:cubicBezTo>
                <a:cubicBezTo>
                  <a:pt x="1814494" y="1180520"/>
                  <a:pt x="1811429" y="1192680"/>
                  <a:pt x="1804352" y="1205428"/>
                </a:cubicBezTo>
                <a:cubicBezTo>
                  <a:pt x="1797275" y="1218177"/>
                  <a:pt x="1789155" y="1227706"/>
                  <a:pt x="1779991" y="1234016"/>
                </a:cubicBezTo>
                <a:cubicBezTo>
                  <a:pt x="1770828" y="1240325"/>
                  <a:pt x="1765113" y="1238203"/>
                  <a:pt x="1762847" y="1227649"/>
                </a:cubicBezTo>
                <a:cubicBezTo>
                  <a:pt x="1760582" y="1217094"/>
                  <a:pt x="1764235" y="1206766"/>
                  <a:pt x="1773807" y="1196663"/>
                </a:cubicBezTo>
                <a:cubicBezTo>
                  <a:pt x="1783379" y="1186560"/>
                  <a:pt x="1791987" y="1176063"/>
                  <a:pt x="1799630" y="1165172"/>
                </a:cubicBezTo>
                <a:cubicBezTo>
                  <a:pt x="1803452" y="1159726"/>
                  <a:pt x="1806522" y="1157318"/>
                  <a:pt x="1808842" y="1157947"/>
                </a:cubicBezTo>
                <a:close/>
                <a:moveTo>
                  <a:pt x="2126414" y="1132167"/>
                </a:moveTo>
                <a:cubicBezTo>
                  <a:pt x="2128821" y="1132298"/>
                  <a:pt x="2131731" y="1132785"/>
                  <a:pt x="2135144" y="1133627"/>
                </a:cubicBezTo>
                <a:cubicBezTo>
                  <a:pt x="2148796" y="1136997"/>
                  <a:pt x="2157593" y="1142231"/>
                  <a:pt x="2161537" y="1149330"/>
                </a:cubicBezTo>
                <a:cubicBezTo>
                  <a:pt x="2165481" y="1156428"/>
                  <a:pt x="2165391" y="1163770"/>
                  <a:pt x="2161268" y="1171356"/>
                </a:cubicBezTo>
                <a:cubicBezTo>
                  <a:pt x="2157145" y="1178942"/>
                  <a:pt x="2147268" y="1176354"/>
                  <a:pt x="2131638" y="1163591"/>
                </a:cubicBezTo>
                <a:cubicBezTo>
                  <a:pt x="2125213" y="1156277"/>
                  <a:pt x="2120779" y="1148612"/>
                  <a:pt x="2118334" y="1140596"/>
                </a:cubicBezTo>
                <a:cubicBezTo>
                  <a:pt x="2116500" y="1134584"/>
                  <a:pt x="2119193" y="1131774"/>
                  <a:pt x="2126414" y="1132167"/>
                </a:cubicBezTo>
                <a:close/>
                <a:moveTo>
                  <a:pt x="1208067" y="1084828"/>
                </a:moveTo>
                <a:cubicBezTo>
                  <a:pt x="1210369" y="1083830"/>
                  <a:pt x="1213934" y="1084892"/>
                  <a:pt x="1218763" y="1088014"/>
                </a:cubicBezTo>
                <a:cubicBezTo>
                  <a:pt x="1228421" y="1094260"/>
                  <a:pt x="1236097" y="1100964"/>
                  <a:pt x="1241790" y="1108127"/>
                </a:cubicBezTo>
                <a:cubicBezTo>
                  <a:pt x="1247483" y="1115290"/>
                  <a:pt x="1247204" y="1121449"/>
                  <a:pt x="1240951" y="1126604"/>
                </a:cubicBezTo>
                <a:cubicBezTo>
                  <a:pt x="1234699" y="1131759"/>
                  <a:pt x="1223900" y="1142726"/>
                  <a:pt x="1208557" y="1159504"/>
                </a:cubicBezTo>
                <a:cubicBezTo>
                  <a:pt x="1193212" y="1176282"/>
                  <a:pt x="1175922" y="1195810"/>
                  <a:pt x="1156684" y="1218087"/>
                </a:cubicBezTo>
                <a:cubicBezTo>
                  <a:pt x="1137447" y="1240365"/>
                  <a:pt x="1125301" y="1253511"/>
                  <a:pt x="1120246" y="1257526"/>
                </a:cubicBezTo>
                <a:cubicBezTo>
                  <a:pt x="1115191" y="1261542"/>
                  <a:pt x="1115273" y="1263564"/>
                  <a:pt x="1120493" y="1263592"/>
                </a:cubicBezTo>
                <a:cubicBezTo>
                  <a:pt x="1125713" y="1263621"/>
                  <a:pt x="1140591" y="1262294"/>
                  <a:pt x="1165127" y="1259613"/>
                </a:cubicBezTo>
                <a:cubicBezTo>
                  <a:pt x="1189663" y="1256931"/>
                  <a:pt x="1209015" y="1254494"/>
                  <a:pt x="1223183" y="1252299"/>
                </a:cubicBezTo>
                <a:cubicBezTo>
                  <a:pt x="1218982" y="1245889"/>
                  <a:pt x="1214106" y="1236715"/>
                  <a:pt x="1208557" y="1224777"/>
                </a:cubicBezTo>
                <a:cubicBezTo>
                  <a:pt x="1203007" y="1212839"/>
                  <a:pt x="1207044" y="1210179"/>
                  <a:pt x="1220667" y="1216797"/>
                </a:cubicBezTo>
                <a:cubicBezTo>
                  <a:pt x="1234290" y="1223415"/>
                  <a:pt x="1246655" y="1232048"/>
                  <a:pt x="1257761" y="1242695"/>
                </a:cubicBezTo>
                <a:cubicBezTo>
                  <a:pt x="1268868" y="1253343"/>
                  <a:pt x="1275579" y="1264338"/>
                  <a:pt x="1277895" y="1275681"/>
                </a:cubicBezTo>
                <a:cubicBezTo>
                  <a:pt x="1280211" y="1287024"/>
                  <a:pt x="1279006" y="1296865"/>
                  <a:pt x="1274281" y="1305204"/>
                </a:cubicBezTo>
                <a:cubicBezTo>
                  <a:pt x="1269556" y="1313543"/>
                  <a:pt x="1263125" y="1313156"/>
                  <a:pt x="1254987" y="1304043"/>
                </a:cubicBezTo>
                <a:cubicBezTo>
                  <a:pt x="1246848" y="1294929"/>
                  <a:pt x="1238685" y="1282837"/>
                  <a:pt x="1230497" y="1267765"/>
                </a:cubicBezTo>
                <a:cubicBezTo>
                  <a:pt x="1204555" y="1272268"/>
                  <a:pt x="1176650" y="1278309"/>
                  <a:pt x="1146779" y="1285888"/>
                </a:cubicBezTo>
                <a:cubicBezTo>
                  <a:pt x="1116908" y="1293467"/>
                  <a:pt x="1095785" y="1300665"/>
                  <a:pt x="1083409" y="1307484"/>
                </a:cubicBezTo>
                <a:cubicBezTo>
                  <a:pt x="1071034" y="1314303"/>
                  <a:pt x="1063788" y="1311001"/>
                  <a:pt x="1061673" y="1297579"/>
                </a:cubicBezTo>
                <a:cubicBezTo>
                  <a:pt x="1059558" y="1284156"/>
                  <a:pt x="1062509" y="1275061"/>
                  <a:pt x="1070525" y="1270293"/>
                </a:cubicBezTo>
                <a:cubicBezTo>
                  <a:pt x="1078541" y="1265525"/>
                  <a:pt x="1088099" y="1258035"/>
                  <a:pt x="1099198" y="1247825"/>
                </a:cubicBezTo>
                <a:cubicBezTo>
                  <a:pt x="1110298" y="1237615"/>
                  <a:pt x="1126157" y="1219503"/>
                  <a:pt x="1146779" y="1193490"/>
                </a:cubicBezTo>
                <a:cubicBezTo>
                  <a:pt x="1167400" y="1167477"/>
                  <a:pt x="1182364" y="1146953"/>
                  <a:pt x="1191671" y="1131917"/>
                </a:cubicBezTo>
                <a:cubicBezTo>
                  <a:pt x="1200977" y="1116881"/>
                  <a:pt x="1205405" y="1104244"/>
                  <a:pt x="1204954" y="1094005"/>
                </a:cubicBezTo>
                <a:cubicBezTo>
                  <a:pt x="1204728" y="1088886"/>
                  <a:pt x="1205766" y="1085827"/>
                  <a:pt x="1208067" y="1084828"/>
                </a:cubicBezTo>
                <a:close/>
                <a:moveTo>
                  <a:pt x="2167044" y="1069279"/>
                </a:moveTo>
                <a:cubicBezTo>
                  <a:pt x="2176766" y="1070233"/>
                  <a:pt x="2185564" y="1074173"/>
                  <a:pt x="2193437" y="1081099"/>
                </a:cubicBezTo>
                <a:cubicBezTo>
                  <a:pt x="2201310" y="1088025"/>
                  <a:pt x="2204375" y="1097246"/>
                  <a:pt x="2202633" y="1108761"/>
                </a:cubicBezTo>
                <a:cubicBezTo>
                  <a:pt x="2200890" y="1120276"/>
                  <a:pt x="2192111" y="1119717"/>
                  <a:pt x="2176293" y="1107083"/>
                </a:cubicBezTo>
                <a:cubicBezTo>
                  <a:pt x="2167159" y="1099770"/>
                  <a:pt x="2160903" y="1091402"/>
                  <a:pt x="2157525" y="1081981"/>
                </a:cubicBezTo>
                <a:cubicBezTo>
                  <a:pt x="2154148" y="1072559"/>
                  <a:pt x="2157321" y="1068325"/>
                  <a:pt x="2167044" y="1069279"/>
                </a:cubicBezTo>
                <a:close/>
                <a:moveTo>
                  <a:pt x="2537494" y="1057201"/>
                </a:moveTo>
                <a:cubicBezTo>
                  <a:pt x="2563479" y="1053501"/>
                  <a:pt x="2584107" y="1066321"/>
                  <a:pt x="2599380" y="1095661"/>
                </a:cubicBezTo>
                <a:cubicBezTo>
                  <a:pt x="2608471" y="1127626"/>
                  <a:pt x="2596031" y="1159346"/>
                  <a:pt x="2562059" y="1190823"/>
                </a:cubicBezTo>
                <a:cubicBezTo>
                  <a:pt x="2551935" y="1206024"/>
                  <a:pt x="2546873" y="1224021"/>
                  <a:pt x="2546873" y="1244814"/>
                </a:cubicBezTo>
                <a:lnTo>
                  <a:pt x="2514435" y="1244814"/>
                </a:lnTo>
                <a:cubicBezTo>
                  <a:pt x="2513460" y="1208304"/>
                  <a:pt x="2528410" y="1175056"/>
                  <a:pt x="2559284" y="1145071"/>
                </a:cubicBezTo>
                <a:cubicBezTo>
                  <a:pt x="2566211" y="1134717"/>
                  <a:pt x="2569236" y="1123711"/>
                  <a:pt x="2568362" y="1112052"/>
                </a:cubicBezTo>
                <a:cubicBezTo>
                  <a:pt x="2563644" y="1096178"/>
                  <a:pt x="2554688" y="1088692"/>
                  <a:pt x="2541495" y="1089595"/>
                </a:cubicBezTo>
                <a:lnTo>
                  <a:pt x="2536204" y="1089595"/>
                </a:lnTo>
                <a:cubicBezTo>
                  <a:pt x="2519928" y="1090370"/>
                  <a:pt x="2512241" y="1104316"/>
                  <a:pt x="2513145" y="1131433"/>
                </a:cubicBezTo>
                <a:lnTo>
                  <a:pt x="2479330" y="1131433"/>
                </a:lnTo>
                <a:cubicBezTo>
                  <a:pt x="2478370" y="1094320"/>
                  <a:pt x="2490107" y="1071534"/>
                  <a:pt x="2514543" y="1063073"/>
                </a:cubicBezTo>
                <a:cubicBezTo>
                  <a:pt x="2518515" y="1060090"/>
                  <a:pt x="2526166" y="1058133"/>
                  <a:pt x="2537494" y="1057201"/>
                </a:cubicBezTo>
                <a:close/>
                <a:moveTo>
                  <a:pt x="1145345" y="1052475"/>
                </a:moveTo>
                <a:cubicBezTo>
                  <a:pt x="1147170" y="1052485"/>
                  <a:pt x="1149337" y="1053035"/>
                  <a:pt x="1151845" y="1054125"/>
                </a:cubicBezTo>
                <a:cubicBezTo>
                  <a:pt x="1161875" y="1058484"/>
                  <a:pt x="1169325" y="1063568"/>
                  <a:pt x="1174194" y="1069376"/>
                </a:cubicBezTo>
                <a:cubicBezTo>
                  <a:pt x="1179062" y="1075184"/>
                  <a:pt x="1179073" y="1080446"/>
                  <a:pt x="1174226" y="1085164"/>
                </a:cubicBezTo>
                <a:cubicBezTo>
                  <a:pt x="1169379" y="1089882"/>
                  <a:pt x="1159972" y="1101032"/>
                  <a:pt x="1146004" y="1118613"/>
                </a:cubicBezTo>
                <a:cubicBezTo>
                  <a:pt x="1132037" y="1136194"/>
                  <a:pt x="1117493" y="1151402"/>
                  <a:pt x="1102371" y="1164236"/>
                </a:cubicBezTo>
                <a:cubicBezTo>
                  <a:pt x="1087249" y="1177071"/>
                  <a:pt x="1072784" y="1186062"/>
                  <a:pt x="1058974" y="1191210"/>
                </a:cubicBezTo>
                <a:cubicBezTo>
                  <a:pt x="1045164" y="1196358"/>
                  <a:pt x="1045792" y="1191934"/>
                  <a:pt x="1060856" y="1177938"/>
                </a:cubicBezTo>
                <a:cubicBezTo>
                  <a:pt x="1075920" y="1163942"/>
                  <a:pt x="1092792" y="1144282"/>
                  <a:pt x="1111470" y="1118957"/>
                </a:cubicBezTo>
                <a:cubicBezTo>
                  <a:pt x="1130148" y="1093632"/>
                  <a:pt x="1139035" y="1076302"/>
                  <a:pt x="1138132" y="1066967"/>
                </a:cubicBezTo>
                <a:cubicBezTo>
                  <a:pt x="1137465" y="1057276"/>
                  <a:pt x="1139869" y="1052446"/>
                  <a:pt x="1145345" y="1052475"/>
                </a:cubicBezTo>
                <a:close/>
                <a:moveTo>
                  <a:pt x="1446266" y="1046935"/>
                </a:moveTo>
                <a:cubicBezTo>
                  <a:pt x="1447839" y="1046845"/>
                  <a:pt x="1449807" y="1047163"/>
                  <a:pt x="1452167" y="1047887"/>
                </a:cubicBezTo>
                <a:cubicBezTo>
                  <a:pt x="1461611" y="1050784"/>
                  <a:pt x="1469286" y="1055093"/>
                  <a:pt x="1475194" y="1060815"/>
                </a:cubicBezTo>
                <a:cubicBezTo>
                  <a:pt x="1481102" y="1066536"/>
                  <a:pt x="1482411" y="1071731"/>
                  <a:pt x="1479120" y="1076399"/>
                </a:cubicBezTo>
                <a:cubicBezTo>
                  <a:pt x="1475829" y="1081067"/>
                  <a:pt x="1472448" y="1089897"/>
                  <a:pt x="1468978" y="1102889"/>
                </a:cubicBezTo>
                <a:cubicBezTo>
                  <a:pt x="1465507" y="1115881"/>
                  <a:pt x="1461535" y="1131196"/>
                  <a:pt x="1457061" y="1148835"/>
                </a:cubicBezTo>
                <a:lnTo>
                  <a:pt x="1484078" y="1144124"/>
                </a:lnTo>
                <a:cubicBezTo>
                  <a:pt x="1484852" y="1137642"/>
                  <a:pt x="1484566" y="1130730"/>
                  <a:pt x="1483218" y="1123388"/>
                </a:cubicBezTo>
                <a:cubicBezTo>
                  <a:pt x="1481869" y="1116046"/>
                  <a:pt x="1485046" y="1113852"/>
                  <a:pt x="1492747" y="1116806"/>
                </a:cubicBezTo>
                <a:cubicBezTo>
                  <a:pt x="1500447" y="1119760"/>
                  <a:pt x="1507223" y="1124195"/>
                  <a:pt x="1513074" y="1130110"/>
                </a:cubicBezTo>
                <a:cubicBezTo>
                  <a:pt x="1518925" y="1136025"/>
                  <a:pt x="1520176" y="1140399"/>
                  <a:pt x="1516827" y="1143231"/>
                </a:cubicBezTo>
                <a:cubicBezTo>
                  <a:pt x="1513479" y="1146064"/>
                  <a:pt x="1510511" y="1152219"/>
                  <a:pt x="1507923" y="1161698"/>
                </a:cubicBezTo>
                <a:lnTo>
                  <a:pt x="1504233" y="1174172"/>
                </a:lnTo>
                <a:lnTo>
                  <a:pt x="1507331" y="1172819"/>
                </a:lnTo>
                <a:cubicBezTo>
                  <a:pt x="1517555" y="1172174"/>
                  <a:pt x="1529107" y="1171180"/>
                  <a:pt x="1541984" y="1169840"/>
                </a:cubicBezTo>
                <a:cubicBezTo>
                  <a:pt x="1554861" y="1168499"/>
                  <a:pt x="1567889" y="1166337"/>
                  <a:pt x="1581068" y="1163354"/>
                </a:cubicBezTo>
                <a:cubicBezTo>
                  <a:pt x="1576938" y="1152628"/>
                  <a:pt x="1571406" y="1143726"/>
                  <a:pt x="1564473" y="1136649"/>
                </a:cubicBezTo>
                <a:cubicBezTo>
                  <a:pt x="1557539" y="1129572"/>
                  <a:pt x="1557055" y="1125109"/>
                  <a:pt x="1563021" y="1123259"/>
                </a:cubicBezTo>
                <a:cubicBezTo>
                  <a:pt x="1568986" y="1121409"/>
                  <a:pt x="1575741" y="1121832"/>
                  <a:pt x="1583284" y="1124528"/>
                </a:cubicBezTo>
                <a:cubicBezTo>
                  <a:pt x="1592777" y="1112253"/>
                  <a:pt x="1599280" y="1102749"/>
                  <a:pt x="1602794" y="1096016"/>
                </a:cubicBezTo>
                <a:cubicBezTo>
                  <a:pt x="1606307" y="1089284"/>
                  <a:pt x="1607762" y="1085404"/>
                  <a:pt x="1607160" y="1084379"/>
                </a:cubicBezTo>
                <a:cubicBezTo>
                  <a:pt x="1606558" y="1083354"/>
                  <a:pt x="1600033" y="1084842"/>
                  <a:pt x="1587586" y="1088843"/>
                </a:cubicBezTo>
                <a:cubicBezTo>
                  <a:pt x="1575138" y="1092844"/>
                  <a:pt x="1564814" y="1096669"/>
                  <a:pt x="1556611" y="1100318"/>
                </a:cubicBezTo>
                <a:cubicBezTo>
                  <a:pt x="1548408" y="1103968"/>
                  <a:pt x="1538961" y="1101498"/>
                  <a:pt x="1528271" y="1092908"/>
                </a:cubicBezTo>
                <a:cubicBezTo>
                  <a:pt x="1517581" y="1084318"/>
                  <a:pt x="1518559" y="1080023"/>
                  <a:pt x="1531207" y="1080023"/>
                </a:cubicBezTo>
                <a:cubicBezTo>
                  <a:pt x="1541805" y="1080023"/>
                  <a:pt x="1552947" y="1078941"/>
                  <a:pt x="1564634" y="1076775"/>
                </a:cubicBezTo>
                <a:cubicBezTo>
                  <a:pt x="1576322" y="1074610"/>
                  <a:pt x="1585736" y="1072635"/>
                  <a:pt x="1592877" y="1070849"/>
                </a:cubicBezTo>
                <a:cubicBezTo>
                  <a:pt x="1600019" y="1069064"/>
                  <a:pt x="1606070" y="1066766"/>
                  <a:pt x="1611032" y="1063955"/>
                </a:cubicBezTo>
                <a:cubicBezTo>
                  <a:pt x="1615993" y="1061144"/>
                  <a:pt x="1622382" y="1061202"/>
                  <a:pt x="1630197" y="1064127"/>
                </a:cubicBezTo>
                <a:cubicBezTo>
                  <a:pt x="1638013" y="1067053"/>
                  <a:pt x="1645305" y="1072366"/>
                  <a:pt x="1652073" y="1080066"/>
                </a:cubicBezTo>
                <a:cubicBezTo>
                  <a:pt x="1658842" y="1087767"/>
                  <a:pt x="1656938" y="1093453"/>
                  <a:pt x="1646362" y="1097124"/>
                </a:cubicBezTo>
                <a:cubicBezTo>
                  <a:pt x="1635787" y="1100795"/>
                  <a:pt x="1618130" y="1113744"/>
                  <a:pt x="1593393" y="1135972"/>
                </a:cubicBezTo>
                <a:cubicBezTo>
                  <a:pt x="1599560" y="1141292"/>
                  <a:pt x="1603804" y="1148727"/>
                  <a:pt x="1606128" y="1158278"/>
                </a:cubicBezTo>
                <a:cubicBezTo>
                  <a:pt x="1628426" y="1155654"/>
                  <a:pt x="1643595" y="1153198"/>
                  <a:pt x="1651633" y="1150911"/>
                </a:cubicBezTo>
                <a:cubicBezTo>
                  <a:pt x="1659670" y="1148623"/>
                  <a:pt x="1666840" y="1148727"/>
                  <a:pt x="1673143" y="1151223"/>
                </a:cubicBezTo>
                <a:cubicBezTo>
                  <a:pt x="1679445" y="1153718"/>
                  <a:pt x="1684826" y="1158436"/>
                  <a:pt x="1689286" y="1165376"/>
                </a:cubicBezTo>
                <a:cubicBezTo>
                  <a:pt x="1693746" y="1172317"/>
                  <a:pt x="1686813" y="1176045"/>
                  <a:pt x="1668486" y="1176562"/>
                </a:cubicBezTo>
                <a:cubicBezTo>
                  <a:pt x="1650159" y="1177078"/>
                  <a:pt x="1630527" y="1178526"/>
                  <a:pt x="1609591" y="1180907"/>
                </a:cubicBezTo>
                <a:cubicBezTo>
                  <a:pt x="1611340" y="1190816"/>
                  <a:pt x="1612444" y="1208121"/>
                  <a:pt x="1612903" y="1232822"/>
                </a:cubicBezTo>
                <a:cubicBezTo>
                  <a:pt x="1613362" y="1257523"/>
                  <a:pt x="1611250" y="1277352"/>
                  <a:pt x="1606569" y="1292309"/>
                </a:cubicBezTo>
                <a:cubicBezTo>
                  <a:pt x="1601886" y="1307265"/>
                  <a:pt x="1594501" y="1317938"/>
                  <a:pt x="1584413" y="1324327"/>
                </a:cubicBezTo>
                <a:cubicBezTo>
                  <a:pt x="1574325" y="1330715"/>
                  <a:pt x="1567950" y="1329561"/>
                  <a:pt x="1565290" y="1320864"/>
                </a:cubicBezTo>
                <a:cubicBezTo>
                  <a:pt x="1562630" y="1312166"/>
                  <a:pt x="1555374" y="1301791"/>
                  <a:pt x="1543522" y="1289738"/>
                </a:cubicBezTo>
                <a:cubicBezTo>
                  <a:pt x="1531670" y="1277685"/>
                  <a:pt x="1532293" y="1273907"/>
                  <a:pt x="1545394" y="1278402"/>
                </a:cubicBezTo>
                <a:cubicBezTo>
                  <a:pt x="1558493" y="1282898"/>
                  <a:pt x="1567735" y="1284429"/>
                  <a:pt x="1573120" y="1282995"/>
                </a:cubicBezTo>
                <a:cubicBezTo>
                  <a:pt x="1578505" y="1281561"/>
                  <a:pt x="1582301" y="1268138"/>
                  <a:pt x="1584510" y="1242727"/>
                </a:cubicBezTo>
                <a:cubicBezTo>
                  <a:pt x="1586718" y="1217316"/>
                  <a:pt x="1586689" y="1197771"/>
                  <a:pt x="1584424" y="1184090"/>
                </a:cubicBezTo>
                <a:cubicBezTo>
                  <a:pt x="1573123" y="1185825"/>
                  <a:pt x="1563222" y="1187381"/>
                  <a:pt x="1554718" y="1188758"/>
                </a:cubicBezTo>
                <a:cubicBezTo>
                  <a:pt x="1546214" y="1190135"/>
                  <a:pt x="1538703" y="1191501"/>
                  <a:pt x="1532186" y="1192856"/>
                </a:cubicBezTo>
                <a:cubicBezTo>
                  <a:pt x="1525669" y="1194211"/>
                  <a:pt x="1517340" y="1191372"/>
                  <a:pt x="1507202" y="1184338"/>
                </a:cubicBezTo>
                <a:lnTo>
                  <a:pt x="1502614" y="1179396"/>
                </a:lnTo>
                <a:lnTo>
                  <a:pt x="1497221" y="1195695"/>
                </a:lnTo>
                <a:cubicBezTo>
                  <a:pt x="1492675" y="1208881"/>
                  <a:pt x="1487835" y="1219733"/>
                  <a:pt x="1482701" y="1228251"/>
                </a:cubicBezTo>
                <a:cubicBezTo>
                  <a:pt x="1497629" y="1239278"/>
                  <a:pt x="1507435" y="1248614"/>
                  <a:pt x="1512117" y="1256257"/>
                </a:cubicBezTo>
                <a:cubicBezTo>
                  <a:pt x="1516799" y="1263901"/>
                  <a:pt x="1517032" y="1272455"/>
                  <a:pt x="1512816" y="1281919"/>
                </a:cubicBezTo>
                <a:cubicBezTo>
                  <a:pt x="1508600" y="1291384"/>
                  <a:pt x="1501763" y="1289821"/>
                  <a:pt x="1492306" y="1277230"/>
                </a:cubicBezTo>
                <a:cubicBezTo>
                  <a:pt x="1482848" y="1264639"/>
                  <a:pt x="1474427" y="1254737"/>
                  <a:pt x="1467042" y="1247524"/>
                </a:cubicBezTo>
                <a:cubicBezTo>
                  <a:pt x="1458581" y="1259455"/>
                  <a:pt x="1447880" y="1270042"/>
                  <a:pt x="1434938" y="1279284"/>
                </a:cubicBezTo>
                <a:cubicBezTo>
                  <a:pt x="1421996" y="1288526"/>
                  <a:pt x="1408699" y="1294542"/>
                  <a:pt x="1395047" y="1297331"/>
                </a:cubicBezTo>
                <a:cubicBezTo>
                  <a:pt x="1381395" y="1300120"/>
                  <a:pt x="1379918" y="1297600"/>
                  <a:pt x="1390616" y="1289770"/>
                </a:cubicBezTo>
                <a:cubicBezTo>
                  <a:pt x="1401313" y="1281941"/>
                  <a:pt x="1411968" y="1273164"/>
                  <a:pt x="1422580" y="1263442"/>
                </a:cubicBezTo>
                <a:cubicBezTo>
                  <a:pt x="1433192" y="1253719"/>
                  <a:pt x="1442828" y="1243258"/>
                  <a:pt x="1451490" y="1232058"/>
                </a:cubicBezTo>
                <a:cubicBezTo>
                  <a:pt x="1440405" y="1221618"/>
                  <a:pt x="1432461" y="1214402"/>
                  <a:pt x="1427656" y="1210408"/>
                </a:cubicBezTo>
                <a:cubicBezTo>
                  <a:pt x="1422852" y="1206414"/>
                  <a:pt x="1421350" y="1201194"/>
                  <a:pt x="1423150" y="1194749"/>
                </a:cubicBezTo>
                <a:cubicBezTo>
                  <a:pt x="1424950" y="1188303"/>
                  <a:pt x="1427198" y="1181150"/>
                  <a:pt x="1429894" y="1173292"/>
                </a:cubicBezTo>
                <a:cubicBezTo>
                  <a:pt x="1416299" y="1176820"/>
                  <a:pt x="1405099" y="1180175"/>
                  <a:pt x="1396294" y="1183359"/>
                </a:cubicBezTo>
                <a:cubicBezTo>
                  <a:pt x="1387489" y="1186542"/>
                  <a:pt x="1378290" y="1182706"/>
                  <a:pt x="1368697" y="1171851"/>
                </a:cubicBezTo>
                <a:cubicBezTo>
                  <a:pt x="1359103" y="1160995"/>
                  <a:pt x="1360824" y="1156245"/>
                  <a:pt x="1373860" y="1157600"/>
                </a:cubicBezTo>
                <a:cubicBezTo>
                  <a:pt x="1386895" y="1158955"/>
                  <a:pt x="1407057" y="1157597"/>
                  <a:pt x="1434346" y="1153524"/>
                </a:cubicBezTo>
                <a:cubicBezTo>
                  <a:pt x="1438576" y="1132444"/>
                  <a:pt x="1441817" y="1113906"/>
                  <a:pt x="1444069" y="1097909"/>
                </a:cubicBezTo>
                <a:cubicBezTo>
                  <a:pt x="1446321" y="1081913"/>
                  <a:pt x="1445872" y="1068852"/>
                  <a:pt x="1442724" y="1058728"/>
                </a:cubicBezTo>
                <a:cubicBezTo>
                  <a:pt x="1440364" y="1051135"/>
                  <a:pt x="1441544" y="1047204"/>
                  <a:pt x="1446266" y="1046935"/>
                </a:cubicBezTo>
                <a:close/>
                <a:moveTo>
                  <a:pt x="737497" y="1045932"/>
                </a:moveTo>
                <a:cubicBezTo>
                  <a:pt x="740998" y="1046174"/>
                  <a:pt x="746473" y="1048561"/>
                  <a:pt x="753923" y="1053092"/>
                </a:cubicBezTo>
                <a:cubicBezTo>
                  <a:pt x="768822" y="1062155"/>
                  <a:pt x="774089" y="1068913"/>
                  <a:pt x="769722" y="1073366"/>
                </a:cubicBezTo>
                <a:cubicBezTo>
                  <a:pt x="765355" y="1077819"/>
                  <a:pt x="758501" y="1087609"/>
                  <a:pt x="749158" y="1102738"/>
                </a:cubicBezTo>
                <a:cubicBezTo>
                  <a:pt x="739815" y="1117867"/>
                  <a:pt x="731308" y="1131469"/>
                  <a:pt x="723636" y="1143543"/>
                </a:cubicBezTo>
                <a:cubicBezTo>
                  <a:pt x="732627" y="1152993"/>
                  <a:pt x="736675" y="1165129"/>
                  <a:pt x="735779" y="1179950"/>
                </a:cubicBezTo>
                <a:cubicBezTo>
                  <a:pt x="734882" y="1194770"/>
                  <a:pt x="734434" y="1219518"/>
                  <a:pt x="734434" y="1254192"/>
                </a:cubicBezTo>
                <a:cubicBezTo>
                  <a:pt x="734434" y="1289225"/>
                  <a:pt x="731534" y="1310144"/>
                  <a:pt x="725733" y="1316949"/>
                </a:cubicBezTo>
                <a:cubicBezTo>
                  <a:pt x="719933" y="1323753"/>
                  <a:pt x="714505" y="1321104"/>
                  <a:pt x="709450" y="1309001"/>
                </a:cubicBezTo>
                <a:cubicBezTo>
                  <a:pt x="704395" y="1296897"/>
                  <a:pt x="703223" y="1287601"/>
                  <a:pt x="705933" y="1281113"/>
                </a:cubicBezTo>
                <a:cubicBezTo>
                  <a:pt x="708643" y="1274624"/>
                  <a:pt x="710895" y="1253465"/>
                  <a:pt x="712688" y="1217636"/>
                </a:cubicBezTo>
                <a:cubicBezTo>
                  <a:pt x="714480" y="1181807"/>
                  <a:pt x="714021" y="1161626"/>
                  <a:pt x="711311" y="1157095"/>
                </a:cubicBezTo>
                <a:cubicBezTo>
                  <a:pt x="692367" y="1179953"/>
                  <a:pt x="673911" y="1196466"/>
                  <a:pt x="655943" y="1206633"/>
                </a:cubicBezTo>
                <a:cubicBezTo>
                  <a:pt x="637975" y="1216800"/>
                  <a:pt x="636702" y="1213351"/>
                  <a:pt x="652125" y="1196287"/>
                </a:cubicBezTo>
                <a:cubicBezTo>
                  <a:pt x="667548" y="1179222"/>
                  <a:pt x="683318" y="1157934"/>
                  <a:pt x="699437" y="1132422"/>
                </a:cubicBezTo>
                <a:cubicBezTo>
                  <a:pt x="715555" y="1106911"/>
                  <a:pt x="725390" y="1089093"/>
                  <a:pt x="728938" y="1078969"/>
                </a:cubicBezTo>
                <a:cubicBezTo>
                  <a:pt x="732487" y="1068845"/>
                  <a:pt x="733814" y="1059735"/>
                  <a:pt x="732918" y="1051640"/>
                </a:cubicBezTo>
                <a:cubicBezTo>
                  <a:pt x="732470" y="1047593"/>
                  <a:pt x="733996" y="1045690"/>
                  <a:pt x="737497" y="1045932"/>
                </a:cubicBezTo>
                <a:close/>
                <a:moveTo>
                  <a:pt x="831837" y="1042324"/>
                </a:moveTo>
                <a:cubicBezTo>
                  <a:pt x="834883" y="1042699"/>
                  <a:pt x="838607" y="1043563"/>
                  <a:pt x="843007" y="1044918"/>
                </a:cubicBezTo>
                <a:cubicBezTo>
                  <a:pt x="860610" y="1050339"/>
                  <a:pt x="867386" y="1057491"/>
                  <a:pt x="863335" y="1066375"/>
                </a:cubicBezTo>
                <a:cubicBezTo>
                  <a:pt x="859284" y="1075259"/>
                  <a:pt x="857258" y="1103190"/>
                  <a:pt x="857258" y="1150168"/>
                </a:cubicBezTo>
                <a:cubicBezTo>
                  <a:pt x="873090" y="1148405"/>
                  <a:pt x="885447" y="1146634"/>
                  <a:pt x="894331" y="1144855"/>
                </a:cubicBezTo>
                <a:cubicBezTo>
                  <a:pt x="903215" y="1143077"/>
                  <a:pt x="911676" y="1141270"/>
                  <a:pt x="919713" y="1139435"/>
                </a:cubicBezTo>
                <a:cubicBezTo>
                  <a:pt x="927751" y="1137599"/>
                  <a:pt x="935548" y="1141432"/>
                  <a:pt x="943106" y="1150932"/>
                </a:cubicBezTo>
                <a:cubicBezTo>
                  <a:pt x="950663" y="1160432"/>
                  <a:pt x="945867" y="1165183"/>
                  <a:pt x="928715" y="1165183"/>
                </a:cubicBezTo>
                <a:cubicBezTo>
                  <a:pt x="914576" y="1165183"/>
                  <a:pt x="890757" y="1166860"/>
                  <a:pt x="857258" y="1170216"/>
                </a:cubicBezTo>
                <a:cubicBezTo>
                  <a:pt x="857258" y="1226645"/>
                  <a:pt x="856312" y="1269777"/>
                  <a:pt x="854419" y="1299611"/>
                </a:cubicBezTo>
                <a:cubicBezTo>
                  <a:pt x="852526" y="1329446"/>
                  <a:pt x="848002" y="1344647"/>
                  <a:pt x="840846" y="1345213"/>
                </a:cubicBezTo>
                <a:cubicBezTo>
                  <a:pt x="833690" y="1345780"/>
                  <a:pt x="830112" y="1331637"/>
                  <a:pt x="830112" y="1302784"/>
                </a:cubicBezTo>
                <a:lnTo>
                  <a:pt x="830112" y="1174626"/>
                </a:lnTo>
                <a:cubicBezTo>
                  <a:pt x="807885" y="1179874"/>
                  <a:pt x="792544" y="1183438"/>
                  <a:pt x="784091" y="1185316"/>
                </a:cubicBezTo>
                <a:cubicBezTo>
                  <a:pt x="775637" y="1187195"/>
                  <a:pt x="765897" y="1183836"/>
                  <a:pt x="754869" y="1175239"/>
                </a:cubicBezTo>
                <a:cubicBezTo>
                  <a:pt x="743841" y="1166642"/>
                  <a:pt x="746000" y="1162343"/>
                  <a:pt x="761344" y="1162343"/>
                </a:cubicBezTo>
                <a:cubicBezTo>
                  <a:pt x="773590" y="1162343"/>
                  <a:pt x="796513" y="1159404"/>
                  <a:pt x="830112" y="1153524"/>
                </a:cubicBezTo>
                <a:cubicBezTo>
                  <a:pt x="830112" y="1123582"/>
                  <a:pt x="829890" y="1101777"/>
                  <a:pt x="829445" y="1088111"/>
                </a:cubicBezTo>
                <a:cubicBezTo>
                  <a:pt x="829001" y="1074445"/>
                  <a:pt x="826750" y="1062475"/>
                  <a:pt x="822691" y="1052200"/>
                </a:cubicBezTo>
                <a:cubicBezTo>
                  <a:pt x="819647" y="1044494"/>
                  <a:pt x="822696" y="1041202"/>
                  <a:pt x="831837" y="1042324"/>
                </a:cubicBezTo>
                <a:close/>
                <a:moveTo>
                  <a:pt x="2262611" y="1033874"/>
                </a:moveTo>
                <a:cubicBezTo>
                  <a:pt x="2264255" y="1033642"/>
                  <a:pt x="2266342" y="1033764"/>
                  <a:pt x="2268874" y="1034239"/>
                </a:cubicBezTo>
                <a:cubicBezTo>
                  <a:pt x="2278998" y="1036139"/>
                  <a:pt x="2288021" y="1039921"/>
                  <a:pt x="2295944" y="1045585"/>
                </a:cubicBezTo>
                <a:cubicBezTo>
                  <a:pt x="2303867" y="1051250"/>
                  <a:pt x="2305789" y="1057506"/>
                  <a:pt x="2301709" y="1064353"/>
                </a:cubicBezTo>
                <a:cubicBezTo>
                  <a:pt x="2297629" y="1071200"/>
                  <a:pt x="2295173" y="1088563"/>
                  <a:pt x="2294342" y="1116440"/>
                </a:cubicBezTo>
                <a:cubicBezTo>
                  <a:pt x="2303175" y="1114791"/>
                  <a:pt x="2312066" y="1112579"/>
                  <a:pt x="2321015" y="1109804"/>
                </a:cubicBezTo>
                <a:cubicBezTo>
                  <a:pt x="2329963" y="1107030"/>
                  <a:pt x="2337879" y="1108872"/>
                  <a:pt x="2344762" y="1115333"/>
                </a:cubicBezTo>
                <a:cubicBezTo>
                  <a:pt x="2351645" y="1121793"/>
                  <a:pt x="2348684" y="1127436"/>
                  <a:pt x="2335878" y="1132261"/>
                </a:cubicBezTo>
                <a:cubicBezTo>
                  <a:pt x="2323072" y="1137087"/>
                  <a:pt x="2309170" y="1140682"/>
                  <a:pt x="2294170" y="1143049"/>
                </a:cubicBezTo>
                <a:lnTo>
                  <a:pt x="2292987" y="1182563"/>
                </a:lnTo>
                <a:cubicBezTo>
                  <a:pt x="2326658" y="1178118"/>
                  <a:pt x="2349286" y="1174758"/>
                  <a:pt x="2360873" y="1172485"/>
                </a:cubicBezTo>
                <a:cubicBezTo>
                  <a:pt x="2372460" y="1170212"/>
                  <a:pt x="2382552" y="1170553"/>
                  <a:pt x="2391149" y="1173507"/>
                </a:cubicBezTo>
                <a:cubicBezTo>
                  <a:pt x="2399746" y="1176461"/>
                  <a:pt x="2405783" y="1181663"/>
                  <a:pt x="2409261" y="1189113"/>
                </a:cubicBezTo>
                <a:cubicBezTo>
                  <a:pt x="2412738" y="1196563"/>
                  <a:pt x="2408174" y="1200062"/>
                  <a:pt x="2395569" y="1199610"/>
                </a:cubicBezTo>
                <a:cubicBezTo>
                  <a:pt x="2382964" y="1199158"/>
                  <a:pt x="2367491" y="1199606"/>
                  <a:pt x="2349150" y="1200954"/>
                </a:cubicBezTo>
                <a:cubicBezTo>
                  <a:pt x="2330809" y="1202302"/>
                  <a:pt x="2306237" y="1204496"/>
                  <a:pt x="2275434" y="1207537"/>
                </a:cubicBezTo>
                <a:cubicBezTo>
                  <a:pt x="2285343" y="1215825"/>
                  <a:pt x="2288251" y="1221712"/>
                  <a:pt x="2284157" y="1225196"/>
                </a:cubicBezTo>
                <a:cubicBezTo>
                  <a:pt x="2280062" y="1228681"/>
                  <a:pt x="2274767" y="1234105"/>
                  <a:pt x="2268271" y="1241469"/>
                </a:cubicBezTo>
                <a:cubicBezTo>
                  <a:pt x="2261775" y="1248833"/>
                  <a:pt x="2256623" y="1254131"/>
                  <a:pt x="2252816" y="1257365"/>
                </a:cubicBezTo>
                <a:cubicBezTo>
                  <a:pt x="2249009" y="1260599"/>
                  <a:pt x="2249192" y="1262008"/>
                  <a:pt x="2253365" y="1261592"/>
                </a:cubicBezTo>
                <a:cubicBezTo>
                  <a:pt x="2257538" y="1261176"/>
                  <a:pt x="2280138" y="1258896"/>
                  <a:pt x="2321165" y="1254752"/>
                </a:cubicBezTo>
                <a:cubicBezTo>
                  <a:pt x="2315773" y="1246850"/>
                  <a:pt x="2311052" y="1238468"/>
                  <a:pt x="2307001" y="1229606"/>
                </a:cubicBezTo>
                <a:cubicBezTo>
                  <a:pt x="2302949" y="1220744"/>
                  <a:pt x="2305194" y="1217772"/>
                  <a:pt x="2313733" y="1220690"/>
                </a:cubicBezTo>
                <a:cubicBezTo>
                  <a:pt x="2322273" y="1223608"/>
                  <a:pt x="2330744" y="1228803"/>
                  <a:pt x="2339148" y="1236274"/>
                </a:cubicBezTo>
                <a:cubicBezTo>
                  <a:pt x="2347551" y="1243745"/>
                  <a:pt x="2355008" y="1252622"/>
                  <a:pt x="2361518" y="1262904"/>
                </a:cubicBezTo>
                <a:cubicBezTo>
                  <a:pt x="2368029" y="1273186"/>
                  <a:pt x="2369585" y="1284217"/>
                  <a:pt x="2366186" y="1295998"/>
                </a:cubicBezTo>
                <a:cubicBezTo>
                  <a:pt x="2362788" y="1307778"/>
                  <a:pt x="2357493" y="1310485"/>
                  <a:pt x="2350301" y="1304118"/>
                </a:cubicBezTo>
                <a:cubicBezTo>
                  <a:pt x="2343109" y="1297751"/>
                  <a:pt x="2335383" y="1286537"/>
                  <a:pt x="2327123" y="1270476"/>
                </a:cubicBezTo>
                <a:cubicBezTo>
                  <a:pt x="2283228" y="1278549"/>
                  <a:pt x="2254268" y="1284999"/>
                  <a:pt x="2240243" y="1289824"/>
                </a:cubicBezTo>
                <a:cubicBezTo>
                  <a:pt x="2226219" y="1294650"/>
                  <a:pt x="2214603" y="1299604"/>
                  <a:pt x="2205397" y="1304688"/>
                </a:cubicBezTo>
                <a:cubicBezTo>
                  <a:pt x="2196190" y="1309771"/>
                  <a:pt x="2191587" y="1305537"/>
                  <a:pt x="2191587" y="1291986"/>
                </a:cubicBezTo>
                <a:cubicBezTo>
                  <a:pt x="2191587" y="1279180"/>
                  <a:pt x="2195255" y="1271555"/>
                  <a:pt x="2202590" y="1269110"/>
                </a:cubicBezTo>
                <a:cubicBezTo>
                  <a:pt x="2209925" y="1266665"/>
                  <a:pt x="2215897" y="1263764"/>
                  <a:pt x="2220508" y="1260409"/>
                </a:cubicBezTo>
                <a:cubicBezTo>
                  <a:pt x="2225118" y="1257053"/>
                  <a:pt x="2231582" y="1250338"/>
                  <a:pt x="2239899" y="1240264"/>
                </a:cubicBezTo>
                <a:cubicBezTo>
                  <a:pt x="2248216" y="1230190"/>
                  <a:pt x="2253264" y="1220012"/>
                  <a:pt x="2255042" y="1209731"/>
                </a:cubicBezTo>
                <a:cubicBezTo>
                  <a:pt x="2238723" y="1213244"/>
                  <a:pt x="2226197" y="1216148"/>
                  <a:pt x="2217464" y="1218442"/>
                </a:cubicBezTo>
                <a:cubicBezTo>
                  <a:pt x="2208731" y="1220737"/>
                  <a:pt x="2199761" y="1217811"/>
                  <a:pt x="2190554" y="1209666"/>
                </a:cubicBezTo>
                <a:cubicBezTo>
                  <a:pt x="2181348" y="1201521"/>
                  <a:pt x="2183521" y="1197448"/>
                  <a:pt x="2197072" y="1197448"/>
                </a:cubicBezTo>
                <a:cubicBezTo>
                  <a:pt x="2208444" y="1197448"/>
                  <a:pt x="2231811" y="1193655"/>
                  <a:pt x="2267174" y="1186069"/>
                </a:cubicBezTo>
                <a:lnTo>
                  <a:pt x="2267174" y="1147630"/>
                </a:lnTo>
                <a:cubicBezTo>
                  <a:pt x="2255157" y="1149437"/>
                  <a:pt x="2244280" y="1147774"/>
                  <a:pt x="2234543" y="1142640"/>
                </a:cubicBezTo>
                <a:cubicBezTo>
                  <a:pt x="2224806" y="1137506"/>
                  <a:pt x="2224942" y="1133681"/>
                  <a:pt x="2234952" y="1131164"/>
                </a:cubicBezTo>
                <a:cubicBezTo>
                  <a:pt x="2244961" y="1128647"/>
                  <a:pt x="2255702" y="1125862"/>
                  <a:pt x="2267174" y="1122807"/>
                </a:cubicBezTo>
                <a:cubicBezTo>
                  <a:pt x="2267174" y="1107936"/>
                  <a:pt x="2266959" y="1093690"/>
                  <a:pt x="2266529" y="1080066"/>
                </a:cubicBezTo>
                <a:cubicBezTo>
                  <a:pt x="2266099" y="1066443"/>
                  <a:pt x="2263851" y="1054924"/>
                  <a:pt x="2259785" y="1045510"/>
                </a:cubicBezTo>
                <a:cubicBezTo>
                  <a:pt x="2256736" y="1038449"/>
                  <a:pt x="2257678" y="1034571"/>
                  <a:pt x="2262611" y="1033874"/>
                </a:cubicBezTo>
                <a:close/>
                <a:moveTo>
                  <a:pt x="1870936" y="1033691"/>
                </a:moveTo>
                <a:cubicBezTo>
                  <a:pt x="1872690" y="1033762"/>
                  <a:pt x="1874848" y="1034214"/>
                  <a:pt x="1877411" y="1035045"/>
                </a:cubicBezTo>
                <a:cubicBezTo>
                  <a:pt x="1887665" y="1038372"/>
                  <a:pt x="1895792" y="1042136"/>
                  <a:pt x="1901793" y="1046338"/>
                </a:cubicBezTo>
                <a:cubicBezTo>
                  <a:pt x="1907795" y="1050540"/>
                  <a:pt x="1909415" y="1055183"/>
                  <a:pt x="1906655" y="1060266"/>
                </a:cubicBezTo>
                <a:cubicBezTo>
                  <a:pt x="1903894" y="1065350"/>
                  <a:pt x="1901625" y="1073660"/>
                  <a:pt x="1899847" y="1085197"/>
                </a:cubicBezTo>
                <a:cubicBezTo>
                  <a:pt x="1898069" y="1096733"/>
                  <a:pt x="1896771" y="1105348"/>
                  <a:pt x="1895953" y="1111041"/>
                </a:cubicBezTo>
                <a:cubicBezTo>
                  <a:pt x="1910795" y="1108560"/>
                  <a:pt x="1920880" y="1105689"/>
                  <a:pt x="1926208" y="1102426"/>
                </a:cubicBezTo>
                <a:cubicBezTo>
                  <a:pt x="1931535" y="1099164"/>
                  <a:pt x="1937587" y="1098493"/>
                  <a:pt x="1944362" y="1100415"/>
                </a:cubicBezTo>
                <a:cubicBezTo>
                  <a:pt x="1951138" y="1102337"/>
                  <a:pt x="1958710" y="1106205"/>
                  <a:pt x="1967077" y="1112020"/>
                </a:cubicBezTo>
                <a:cubicBezTo>
                  <a:pt x="1975445" y="1117835"/>
                  <a:pt x="1976897" y="1123528"/>
                  <a:pt x="1971433" y="1129099"/>
                </a:cubicBezTo>
                <a:cubicBezTo>
                  <a:pt x="1965969" y="1134670"/>
                  <a:pt x="1962585" y="1145515"/>
                  <a:pt x="1961280" y="1161633"/>
                </a:cubicBezTo>
                <a:cubicBezTo>
                  <a:pt x="1959975" y="1177752"/>
                  <a:pt x="1957735" y="1200348"/>
                  <a:pt x="1954558" y="1229423"/>
                </a:cubicBezTo>
                <a:cubicBezTo>
                  <a:pt x="1951382" y="1258498"/>
                  <a:pt x="1946248" y="1279413"/>
                  <a:pt x="1939157" y="1292169"/>
                </a:cubicBezTo>
                <a:cubicBezTo>
                  <a:pt x="1932066" y="1304924"/>
                  <a:pt x="1923038" y="1313944"/>
                  <a:pt x="1912075" y="1319229"/>
                </a:cubicBezTo>
                <a:cubicBezTo>
                  <a:pt x="1901112" y="1324513"/>
                  <a:pt x="1894587" y="1322559"/>
                  <a:pt x="1892501" y="1313367"/>
                </a:cubicBezTo>
                <a:cubicBezTo>
                  <a:pt x="1890414" y="1304175"/>
                  <a:pt x="1884367" y="1293800"/>
                  <a:pt x="1874357" y="1282242"/>
                </a:cubicBezTo>
                <a:cubicBezTo>
                  <a:pt x="1864348" y="1270684"/>
                  <a:pt x="1864749" y="1266733"/>
                  <a:pt x="1875562" y="1270390"/>
                </a:cubicBezTo>
                <a:cubicBezTo>
                  <a:pt x="1886374" y="1274046"/>
                  <a:pt x="1894724" y="1276072"/>
                  <a:pt x="1900610" y="1276466"/>
                </a:cubicBezTo>
                <a:cubicBezTo>
                  <a:pt x="1906497" y="1276861"/>
                  <a:pt x="1911215" y="1274075"/>
                  <a:pt x="1914764" y="1268110"/>
                </a:cubicBezTo>
                <a:cubicBezTo>
                  <a:pt x="1918313" y="1262144"/>
                  <a:pt x="1921669" y="1249435"/>
                  <a:pt x="1924831" y="1229983"/>
                </a:cubicBezTo>
                <a:cubicBezTo>
                  <a:pt x="1927993" y="1210530"/>
                  <a:pt x="1930467" y="1190049"/>
                  <a:pt x="1932252" y="1168538"/>
                </a:cubicBezTo>
                <a:cubicBezTo>
                  <a:pt x="1934037" y="1147028"/>
                  <a:pt x="1934066" y="1134344"/>
                  <a:pt x="1932338" y="1130487"/>
                </a:cubicBezTo>
                <a:cubicBezTo>
                  <a:pt x="1930610" y="1126629"/>
                  <a:pt x="1926247" y="1125145"/>
                  <a:pt x="1919249" y="1126034"/>
                </a:cubicBezTo>
                <a:cubicBezTo>
                  <a:pt x="1912251" y="1126923"/>
                  <a:pt x="1903797" y="1128508"/>
                  <a:pt x="1893888" y="1130788"/>
                </a:cubicBezTo>
                <a:cubicBezTo>
                  <a:pt x="1887019" y="1161734"/>
                  <a:pt x="1878788" y="1189303"/>
                  <a:pt x="1869194" y="1213495"/>
                </a:cubicBezTo>
                <a:cubicBezTo>
                  <a:pt x="1859601" y="1237687"/>
                  <a:pt x="1847215" y="1258064"/>
                  <a:pt x="1832035" y="1274627"/>
                </a:cubicBezTo>
                <a:cubicBezTo>
                  <a:pt x="1816856" y="1291190"/>
                  <a:pt x="1798716" y="1303860"/>
                  <a:pt x="1777614" y="1312636"/>
                </a:cubicBezTo>
                <a:cubicBezTo>
                  <a:pt x="1756513" y="1321412"/>
                  <a:pt x="1756391" y="1316350"/>
                  <a:pt x="1777249" y="1297450"/>
                </a:cubicBezTo>
                <a:cubicBezTo>
                  <a:pt x="1798106" y="1278549"/>
                  <a:pt x="1815892" y="1257286"/>
                  <a:pt x="1830605" y="1233661"/>
                </a:cubicBezTo>
                <a:cubicBezTo>
                  <a:pt x="1845318" y="1210035"/>
                  <a:pt x="1856697" y="1177315"/>
                  <a:pt x="1864742" y="1135498"/>
                </a:cubicBezTo>
                <a:cubicBezTo>
                  <a:pt x="1845626" y="1139069"/>
                  <a:pt x="1832136" y="1141984"/>
                  <a:pt x="1824270" y="1144242"/>
                </a:cubicBezTo>
                <a:cubicBezTo>
                  <a:pt x="1816405" y="1146501"/>
                  <a:pt x="1808134" y="1142654"/>
                  <a:pt x="1799458" y="1132702"/>
                </a:cubicBezTo>
                <a:cubicBezTo>
                  <a:pt x="1790782" y="1122750"/>
                  <a:pt x="1792062" y="1118452"/>
                  <a:pt x="1803298" y="1119807"/>
                </a:cubicBezTo>
                <a:cubicBezTo>
                  <a:pt x="1814533" y="1121162"/>
                  <a:pt x="1835552" y="1119782"/>
                  <a:pt x="1866355" y="1115666"/>
                </a:cubicBezTo>
                <a:cubicBezTo>
                  <a:pt x="1868879" y="1097124"/>
                  <a:pt x="1870141" y="1082562"/>
                  <a:pt x="1870141" y="1071979"/>
                </a:cubicBezTo>
                <a:cubicBezTo>
                  <a:pt x="1870141" y="1061711"/>
                  <a:pt x="1868789" y="1052157"/>
                  <a:pt x="1866086" y="1043316"/>
                </a:cubicBezTo>
                <a:cubicBezTo>
                  <a:pt x="1864059" y="1036685"/>
                  <a:pt x="1865676" y="1033477"/>
                  <a:pt x="1870936" y="1033691"/>
                </a:cubicBezTo>
                <a:close/>
                <a:moveTo>
                  <a:pt x="4104342" y="768306"/>
                </a:moveTo>
                <a:cubicBezTo>
                  <a:pt x="4108638" y="769001"/>
                  <a:pt x="4115218" y="771111"/>
                  <a:pt x="4124080" y="774635"/>
                </a:cubicBezTo>
                <a:cubicBezTo>
                  <a:pt x="4141804" y="781683"/>
                  <a:pt x="4153080" y="788599"/>
                  <a:pt x="4157905" y="795382"/>
                </a:cubicBezTo>
                <a:cubicBezTo>
                  <a:pt x="4162731" y="802165"/>
                  <a:pt x="4164523" y="810138"/>
                  <a:pt x="4163282" y="819301"/>
                </a:cubicBezTo>
                <a:cubicBezTo>
                  <a:pt x="4162042" y="828465"/>
                  <a:pt x="4155500" y="828393"/>
                  <a:pt x="4143654" y="819086"/>
                </a:cubicBezTo>
                <a:cubicBezTo>
                  <a:pt x="4131810" y="809780"/>
                  <a:pt x="4121449" y="800695"/>
                  <a:pt x="4112572" y="791833"/>
                </a:cubicBezTo>
                <a:cubicBezTo>
                  <a:pt x="4103595" y="781852"/>
                  <a:pt x="4098838" y="774729"/>
                  <a:pt x="4098300" y="770462"/>
                </a:cubicBezTo>
                <a:cubicBezTo>
                  <a:pt x="4098031" y="768329"/>
                  <a:pt x="4100045" y="767610"/>
                  <a:pt x="4104342" y="768306"/>
                </a:cubicBezTo>
                <a:close/>
                <a:moveTo>
                  <a:pt x="6147478" y="751931"/>
                </a:moveTo>
                <a:lnTo>
                  <a:pt x="6193532" y="751931"/>
                </a:lnTo>
                <a:lnTo>
                  <a:pt x="6193532" y="797963"/>
                </a:lnTo>
                <a:lnTo>
                  <a:pt x="6147478" y="797963"/>
                </a:lnTo>
                <a:close/>
                <a:moveTo>
                  <a:pt x="4354226" y="746626"/>
                </a:moveTo>
                <a:cubicBezTo>
                  <a:pt x="4358209" y="745983"/>
                  <a:pt x="4362611" y="746281"/>
                  <a:pt x="4367433" y="747522"/>
                </a:cubicBezTo>
                <a:cubicBezTo>
                  <a:pt x="4377077" y="750002"/>
                  <a:pt x="4383376" y="755219"/>
                  <a:pt x="4386330" y="763170"/>
                </a:cubicBezTo>
                <a:cubicBezTo>
                  <a:pt x="4389284" y="771122"/>
                  <a:pt x="4388868" y="781070"/>
                  <a:pt x="4385082" y="793016"/>
                </a:cubicBezTo>
                <a:cubicBezTo>
                  <a:pt x="4381296" y="804961"/>
                  <a:pt x="4374420" y="816387"/>
                  <a:pt x="4364454" y="827293"/>
                </a:cubicBezTo>
                <a:cubicBezTo>
                  <a:pt x="4354487" y="838198"/>
                  <a:pt x="4344880" y="844135"/>
                  <a:pt x="4335630" y="845103"/>
                </a:cubicBezTo>
                <a:cubicBezTo>
                  <a:pt x="4326381" y="846071"/>
                  <a:pt x="4324574" y="843587"/>
                  <a:pt x="4330209" y="837650"/>
                </a:cubicBezTo>
                <a:cubicBezTo>
                  <a:pt x="4335845" y="831713"/>
                  <a:pt x="4341040" y="825722"/>
                  <a:pt x="4345794" y="819678"/>
                </a:cubicBezTo>
                <a:cubicBezTo>
                  <a:pt x="4350547" y="813633"/>
                  <a:pt x="4354681" y="806395"/>
                  <a:pt x="4358194" y="797963"/>
                </a:cubicBezTo>
                <a:cubicBezTo>
                  <a:pt x="4351870" y="797963"/>
                  <a:pt x="4346554" y="796346"/>
                  <a:pt x="4342245" y="793113"/>
                </a:cubicBezTo>
                <a:cubicBezTo>
                  <a:pt x="4337935" y="789879"/>
                  <a:pt x="4335017" y="785649"/>
                  <a:pt x="4333490" y="780422"/>
                </a:cubicBezTo>
                <a:cubicBezTo>
                  <a:pt x="4331963" y="775195"/>
                  <a:pt x="4331683" y="770312"/>
                  <a:pt x="4332651" y="765773"/>
                </a:cubicBezTo>
                <a:cubicBezTo>
                  <a:pt x="4333619" y="761234"/>
                  <a:pt x="4337247" y="756438"/>
                  <a:pt x="4343535" y="751383"/>
                </a:cubicBezTo>
                <a:cubicBezTo>
                  <a:pt x="4346679" y="748855"/>
                  <a:pt x="4350243" y="747270"/>
                  <a:pt x="4354226" y="746626"/>
                </a:cubicBezTo>
                <a:close/>
                <a:moveTo>
                  <a:pt x="3776485" y="723609"/>
                </a:moveTo>
                <a:cubicBezTo>
                  <a:pt x="3777990" y="723832"/>
                  <a:pt x="3779678" y="724436"/>
                  <a:pt x="3781550" y="725420"/>
                </a:cubicBezTo>
                <a:cubicBezTo>
                  <a:pt x="3789035" y="729356"/>
                  <a:pt x="3794599" y="733604"/>
                  <a:pt x="3798242" y="738165"/>
                </a:cubicBezTo>
                <a:cubicBezTo>
                  <a:pt x="3802487" y="745034"/>
                  <a:pt x="3802264" y="749644"/>
                  <a:pt x="3797575" y="751996"/>
                </a:cubicBezTo>
                <a:cubicBezTo>
                  <a:pt x="3792885" y="754347"/>
                  <a:pt x="3784719" y="760679"/>
                  <a:pt x="3773074" y="770989"/>
                </a:cubicBezTo>
                <a:cubicBezTo>
                  <a:pt x="3761430" y="781300"/>
                  <a:pt x="3746498" y="792604"/>
                  <a:pt x="3728279" y="804900"/>
                </a:cubicBezTo>
                <a:cubicBezTo>
                  <a:pt x="3710060" y="817197"/>
                  <a:pt x="3691881" y="825188"/>
                  <a:pt x="3673740" y="828874"/>
                </a:cubicBezTo>
                <a:cubicBezTo>
                  <a:pt x="3655600" y="832559"/>
                  <a:pt x="3655069" y="829114"/>
                  <a:pt x="3672148" y="818538"/>
                </a:cubicBezTo>
                <a:cubicBezTo>
                  <a:pt x="3689227" y="807962"/>
                  <a:pt x="3709049" y="792937"/>
                  <a:pt x="3731613" y="773463"/>
                </a:cubicBezTo>
                <a:cubicBezTo>
                  <a:pt x="3754178" y="753989"/>
                  <a:pt x="3766270" y="740129"/>
                  <a:pt x="3767890" y="731884"/>
                </a:cubicBezTo>
                <a:cubicBezTo>
                  <a:pt x="3769106" y="725699"/>
                  <a:pt x="3771971" y="722941"/>
                  <a:pt x="3776485" y="723609"/>
                </a:cubicBezTo>
                <a:close/>
                <a:moveTo>
                  <a:pt x="4077010" y="705848"/>
                </a:moveTo>
                <a:cubicBezTo>
                  <a:pt x="4079552" y="705151"/>
                  <a:pt x="4084264" y="706200"/>
                  <a:pt x="4091148" y="708997"/>
                </a:cubicBezTo>
                <a:cubicBezTo>
                  <a:pt x="4102677" y="714489"/>
                  <a:pt x="4107503" y="719655"/>
                  <a:pt x="4105624" y="724495"/>
                </a:cubicBezTo>
                <a:cubicBezTo>
                  <a:pt x="4103746" y="729335"/>
                  <a:pt x="4101207" y="740201"/>
                  <a:pt x="4098009" y="757094"/>
                </a:cubicBezTo>
                <a:cubicBezTo>
                  <a:pt x="4094812" y="773986"/>
                  <a:pt x="4087093" y="788789"/>
                  <a:pt x="4074854" y="801502"/>
                </a:cubicBezTo>
                <a:cubicBezTo>
                  <a:pt x="4062614" y="814214"/>
                  <a:pt x="4046231" y="822876"/>
                  <a:pt x="4025702" y="827486"/>
                </a:cubicBezTo>
                <a:cubicBezTo>
                  <a:pt x="4005175" y="832097"/>
                  <a:pt x="4003611" y="829142"/>
                  <a:pt x="4021013" y="818624"/>
                </a:cubicBezTo>
                <a:cubicBezTo>
                  <a:pt x="4038415" y="808105"/>
                  <a:pt x="4051031" y="797845"/>
                  <a:pt x="4058861" y="787843"/>
                </a:cubicBezTo>
                <a:cubicBezTo>
                  <a:pt x="4066690" y="777840"/>
                  <a:pt x="4072387" y="764991"/>
                  <a:pt x="4075951" y="749296"/>
                </a:cubicBezTo>
                <a:cubicBezTo>
                  <a:pt x="4079514" y="733601"/>
                  <a:pt x="4079497" y="721562"/>
                  <a:pt x="4075897" y="713180"/>
                </a:cubicBezTo>
                <a:cubicBezTo>
                  <a:pt x="4074097" y="708989"/>
                  <a:pt x="4074468" y="706545"/>
                  <a:pt x="4077010" y="705848"/>
                </a:cubicBezTo>
                <a:close/>
                <a:moveTo>
                  <a:pt x="6690831" y="696804"/>
                </a:moveTo>
                <a:cubicBezTo>
                  <a:pt x="6694570" y="697425"/>
                  <a:pt x="6699372" y="698765"/>
                  <a:pt x="6705237" y="700823"/>
                </a:cubicBezTo>
                <a:cubicBezTo>
                  <a:pt x="6726404" y="708523"/>
                  <a:pt x="6739130" y="717203"/>
                  <a:pt x="6743418" y="726861"/>
                </a:cubicBezTo>
                <a:cubicBezTo>
                  <a:pt x="6747705" y="736519"/>
                  <a:pt x="6748100" y="746285"/>
                  <a:pt x="6744601" y="756158"/>
                </a:cubicBezTo>
                <a:cubicBezTo>
                  <a:pt x="6741102" y="766031"/>
                  <a:pt x="6733082" y="764594"/>
                  <a:pt x="6720542" y="751845"/>
                </a:cubicBezTo>
                <a:cubicBezTo>
                  <a:pt x="6708001" y="739097"/>
                  <a:pt x="6696450" y="725348"/>
                  <a:pt x="6685888" y="710599"/>
                </a:cubicBezTo>
                <a:cubicBezTo>
                  <a:pt x="6677968" y="699537"/>
                  <a:pt x="6679614" y="694939"/>
                  <a:pt x="6690831" y="696804"/>
                </a:cubicBezTo>
                <a:close/>
                <a:moveTo>
                  <a:pt x="3756420" y="688457"/>
                </a:moveTo>
                <a:cubicBezTo>
                  <a:pt x="3760310" y="689272"/>
                  <a:pt x="3765696" y="692333"/>
                  <a:pt x="3772580" y="697639"/>
                </a:cubicBezTo>
                <a:cubicBezTo>
                  <a:pt x="3780439" y="708323"/>
                  <a:pt x="3781324" y="714815"/>
                  <a:pt x="3775236" y="717117"/>
                </a:cubicBezTo>
                <a:cubicBezTo>
                  <a:pt x="3769149" y="719418"/>
                  <a:pt x="3761878" y="724351"/>
                  <a:pt x="3753425" y="731916"/>
                </a:cubicBezTo>
                <a:cubicBezTo>
                  <a:pt x="3744971" y="739480"/>
                  <a:pt x="3733894" y="747830"/>
                  <a:pt x="3720191" y="756965"/>
                </a:cubicBezTo>
                <a:cubicBezTo>
                  <a:pt x="3706489" y="766099"/>
                  <a:pt x="3694161" y="772065"/>
                  <a:pt x="3683204" y="774861"/>
                </a:cubicBezTo>
                <a:cubicBezTo>
                  <a:pt x="3672249" y="777657"/>
                  <a:pt x="3671586" y="774549"/>
                  <a:pt x="3681215" y="765536"/>
                </a:cubicBezTo>
                <a:cubicBezTo>
                  <a:pt x="3690844" y="756524"/>
                  <a:pt x="3704141" y="743976"/>
                  <a:pt x="3721106" y="727893"/>
                </a:cubicBezTo>
                <a:cubicBezTo>
                  <a:pt x="3738070" y="711811"/>
                  <a:pt x="3747449" y="700095"/>
                  <a:pt x="3749241" y="692746"/>
                </a:cubicBezTo>
                <a:cubicBezTo>
                  <a:pt x="3750137" y="689071"/>
                  <a:pt x="3752531" y="687641"/>
                  <a:pt x="3756420" y="688457"/>
                </a:cubicBezTo>
                <a:close/>
                <a:moveTo>
                  <a:pt x="6593477" y="683996"/>
                </a:moveTo>
                <a:cubicBezTo>
                  <a:pt x="6595949" y="685154"/>
                  <a:pt x="6597348" y="690218"/>
                  <a:pt x="6597674" y="699188"/>
                </a:cubicBezTo>
                <a:cubicBezTo>
                  <a:pt x="6598327" y="717127"/>
                  <a:pt x="6593508" y="734024"/>
                  <a:pt x="6583220" y="749877"/>
                </a:cubicBezTo>
                <a:cubicBezTo>
                  <a:pt x="6572930" y="765730"/>
                  <a:pt x="6565706" y="767999"/>
                  <a:pt x="6561548" y="756685"/>
                </a:cubicBezTo>
                <a:cubicBezTo>
                  <a:pt x="6557390" y="745370"/>
                  <a:pt x="6558702" y="734680"/>
                  <a:pt x="6565484" y="724613"/>
                </a:cubicBezTo>
                <a:cubicBezTo>
                  <a:pt x="6572267" y="714546"/>
                  <a:pt x="6578053" y="703755"/>
                  <a:pt x="6582844" y="692240"/>
                </a:cubicBezTo>
                <a:cubicBezTo>
                  <a:pt x="6587460" y="685586"/>
                  <a:pt x="6591006" y="682838"/>
                  <a:pt x="6593477" y="683996"/>
                </a:cubicBezTo>
                <a:close/>
                <a:moveTo>
                  <a:pt x="3366273" y="682953"/>
                </a:moveTo>
                <a:cubicBezTo>
                  <a:pt x="3369183" y="683272"/>
                  <a:pt x="3373202" y="684905"/>
                  <a:pt x="3378333" y="687852"/>
                </a:cubicBezTo>
                <a:cubicBezTo>
                  <a:pt x="3388593" y="693746"/>
                  <a:pt x="3394906" y="700554"/>
                  <a:pt x="3397272" y="708276"/>
                </a:cubicBezTo>
                <a:cubicBezTo>
                  <a:pt x="3399638" y="715998"/>
                  <a:pt x="3398961" y="724104"/>
                  <a:pt x="3395240" y="732593"/>
                </a:cubicBezTo>
                <a:cubicBezTo>
                  <a:pt x="3391518" y="741083"/>
                  <a:pt x="3386173" y="741162"/>
                  <a:pt x="3379203" y="732830"/>
                </a:cubicBezTo>
                <a:cubicBezTo>
                  <a:pt x="3372234" y="724498"/>
                  <a:pt x="3366828" y="715995"/>
                  <a:pt x="3362985" y="707319"/>
                </a:cubicBezTo>
                <a:cubicBezTo>
                  <a:pt x="3360203" y="697682"/>
                  <a:pt x="3359500" y="690555"/>
                  <a:pt x="3360877" y="685937"/>
                </a:cubicBezTo>
                <a:cubicBezTo>
                  <a:pt x="3361565" y="683629"/>
                  <a:pt x="3363364" y="682634"/>
                  <a:pt x="3366273" y="682953"/>
                </a:cubicBezTo>
                <a:close/>
                <a:moveTo>
                  <a:pt x="1223148" y="682953"/>
                </a:moveTo>
                <a:cubicBezTo>
                  <a:pt x="1226057" y="683272"/>
                  <a:pt x="1230077" y="684905"/>
                  <a:pt x="1235208" y="687852"/>
                </a:cubicBezTo>
                <a:cubicBezTo>
                  <a:pt x="1245468" y="693746"/>
                  <a:pt x="1251782" y="700554"/>
                  <a:pt x="1254147" y="708276"/>
                </a:cubicBezTo>
                <a:cubicBezTo>
                  <a:pt x="1256513" y="715998"/>
                  <a:pt x="1255836" y="724104"/>
                  <a:pt x="1252115" y="732593"/>
                </a:cubicBezTo>
                <a:cubicBezTo>
                  <a:pt x="1248394" y="741083"/>
                  <a:pt x="1243048" y="741162"/>
                  <a:pt x="1236079" y="732830"/>
                </a:cubicBezTo>
                <a:cubicBezTo>
                  <a:pt x="1229109" y="724498"/>
                  <a:pt x="1223703" y="715995"/>
                  <a:pt x="1219860" y="707319"/>
                </a:cubicBezTo>
                <a:cubicBezTo>
                  <a:pt x="1217078" y="697682"/>
                  <a:pt x="1216375" y="690555"/>
                  <a:pt x="1217752" y="685937"/>
                </a:cubicBezTo>
                <a:cubicBezTo>
                  <a:pt x="1218440" y="683629"/>
                  <a:pt x="1220239" y="682634"/>
                  <a:pt x="1223148" y="682953"/>
                </a:cubicBezTo>
                <a:close/>
                <a:moveTo>
                  <a:pt x="1609397" y="666643"/>
                </a:moveTo>
                <a:cubicBezTo>
                  <a:pt x="1606278" y="665997"/>
                  <a:pt x="1590350" y="668163"/>
                  <a:pt x="1561612" y="673139"/>
                </a:cubicBezTo>
                <a:lnTo>
                  <a:pt x="1565290" y="710072"/>
                </a:lnTo>
                <a:cubicBezTo>
                  <a:pt x="1583459" y="706473"/>
                  <a:pt x="1598043" y="703999"/>
                  <a:pt x="1609042" y="702651"/>
                </a:cubicBezTo>
                <a:cubicBezTo>
                  <a:pt x="1611509" y="689530"/>
                  <a:pt x="1612964" y="680409"/>
                  <a:pt x="1613409" y="675290"/>
                </a:cubicBezTo>
                <a:cubicBezTo>
                  <a:pt x="1613853" y="670170"/>
                  <a:pt x="1612516" y="667288"/>
                  <a:pt x="1609397" y="666643"/>
                </a:cubicBezTo>
                <a:close/>
                <a:moveTo>
                  <a:pt x="4109603" y="658942"/>
                </a:moveTo>
                <a:cubicBezTo>
                  <a:pt x="4083849" y="661638"/>
                  <a:pt x="4068168" y="663079"/>
                  <a:pt x="4062560" y="663266"/>
                </a:cubicBezTo>
                <a:cubicBezTo>
                  <a:pt x="4067953" y="664757"/>
                  <a:pt x="4069071" y="667614"/>
                  <a:pt x="4065916" y="671837"/>
                </a:cubicBezTo>
                <a:cubicBezTo>
                  <a:pt x="4062762" y="676061"/>
                  <a:pt x="4056688" y="681162"/>
                  <a:pt x="4047697" y="687142"/>
                </a:cubicBezTo>
                <a:lnTo>
                  <a:pt x="4045309" y="687142"/>
                </a:lnTo>
                <a:lnTo>
                  <a:pt x="4053419" y="688497"/>
                </a:lnTo>
                <a:cubicBezTo>
                  <a:pt x="4055857" y="688497"/>
                  <a:pt x="4057972" y="688497"/>
                  <a:pt x="4059764" y="688497"/>
                </a:cubicBezTo>
                <a:cubicBezTo>
                  <a:pt x="4062173" y="688497"/>
                  <a:pt x="4069709" y="687404"/>
                  <a:pt x="4082371" y="685217"/>
                </a:cubicBezTo>
                <a:cubicBezTo>
                  <a:pt x="4095034" y="683030"/>
                  <a:pt x="4104079" y="680549"/>
                  <a:pt x="4109507" y="677774"/>
                </a:cubicBezTo>
                <a:cubicBezTo>
                  <a:pt x="4114935" y="674999"/>
                  <a:pt x="4120326" y="674838"/>
                  <a:pt x="4125682" y="677290"/>
                </a:cubicBezTo>
                <a:lnTo>
                  <a:pt x="4134715" y="682635"/>
                </a:lnTo>
                <a:close/>
                <a:moveTo>
                  <a:pt x="3439374" y="652164"/>
                </a:moveTo>
                <a:cubicBezTo>
                  <a:pt x="3440890" y="652074"/>
                  <a:pt x="3442752" y="652329"/>
                  <a:pt x="3444960" y="652930"/>
                </a:cubicBezTo>
                <a:cubicBezTo>
                  <a:pt x="3453794" y="655332"/>
                  <a:pt x="3462144" y="659232"/>
                  <a:pt x="3470010" y="664632"/>
                </a:cubicBezTo>
                <a:cubicBezTo>
                  <a:pt x="3477875" y="670031"/>
                  <a:pt x="3479173" y="674931"/>
                  <a:pt x="3473903" y="679334"/>
                </a:cubicBezTo>
                <a:cubicBezTo>
                  <a:pt x="3468633" y="683736"/>
                  <a:pt x="3461380" y="693850"/>
                  <a:pt x="3452145" y="709674"/>
                </a:cubicBezTo>
                <a:cubicBezTo>
                  <a:pt x="3442910" y="725499"/>
                  <a:pt x="3433897" y="738674"/>
                  <a:pt x="3425106" y="749199"/>
                </a:cubicBezTo>
                <a:cubicBezTo>
                  <a:pt x="3458060" y="745643"/>
                  <a:pt x="3482069" y="742280"/>
                  <a:pt x="3497134" y="739111"/>
                </a:cubicBezTo>
                <a:cubicBezTo>
                  <a:pt x="3512198" y="735942"/>
                  <a:pt x="3523982" y="738835"/>
                  <a:pt x="3532486" y="747790"/>
                </a:cubicBezTo>
                <a:cubicBezTo>
                  <a:pt x="3540990" y="756746"/>
                  <a:pt x="3543607" y="762396"/>
                  <a:pt x="3540337" y="764741"/>
                </a:cubicBezTo>
                <a:cubicBezTo>
                  <a:pt x="3537068" y="767085"/>
                  <a:pt x="3526528" y="768257"/>
                  <a:pt x="3508717" y="768257"/>
                </a:cubicBezTo>
                <a:cubicBezTo>
                  <a:pt x="3492742" y="768257"/>
                  <a:pt x="3472214" y="769380"/>
                  <a:pt x="3447133" y="771624"/>
                </a:cubicBezTo>
                <a:cubicBezTo>
                  <a:pt x="3422052" y="773868"/>
                  <a:pt x="3399079" y="777245"/>
                  <a:pt x="3378214" y="781755"/>
                </a:cubicBezTo>
                <a:cubicBezTo>
                  <a:pt x="3357349" y="786265"/>
                  <a:pt x="3342959" y="788040"/>
                  <a:pt x="3335043" y="787079"/>
                </a:cubicBezTo>
                <a:cubicBezTo>
                  <a:pt x="3327127" y="786118"/>
                  <a:pt x="3320563" y="782329"/>
                  <a:pt x="3315351" y="775711"/>
                </a:cubicBezTo>
                <a:cubicBezTo>
                  <a:pt x="3310137" y="769093"/>
                  <a:pt x="3314174" y="765511"/>
                  <a:pt x="3327461" y="764966"/>
                </a:cubicBezTo>
                <a:cubicBezTo>
                  <a:pt x="3340747" y="764421"/>
                  <a:pt x="3367258" y="760263"/>
                  <a:pt x="3406995" y="752490"/>
                </a:cubicBezTo>
                <a:cubicBezTo>
                  <a:pt x="3412702" y="741879"/>
                  <a:pt x="3419370" y="726352"/>
                  <a:pt x="3426999" y="705910"/>
                </a:cubicBezTo>
                <a:cubicBezTo>
                  <a:pt x="3434628" y="685468"/>
                  <a:pt x="3437321" y="670927"/>
                  <a:pt x="3435077" y="662287"/>
                </a:cubicBezTo>
                <a:cubicBezTo>
                  <a:pt x="3433393" y="655807"/>
                  <a:pt x="3434826" y="652432"/>
                  <a:pt x="3439374" y="652164"/>
                </a:cubicBezTo>
                <a:close/>
                <a:moveTo>
                  <a:pt x="1296249" y="652164"/>
                </a:moveTo>
                <a:cubicBezTo>
                  <a:pt x="1297765" y="652074"/>
                  <a:pt x="1299628" y="652329"/>
                  <a:pt x="1301836" y="652930"/>
                </a:cubicBezTo>
                <a:cubicBezTo>
                  <a:pt x="1310669" y="655332"/>
                  <a:pt x="1319019" y="659232"/>
                  <a:pt x="1326884" y="664632"/>
                </a:cubicBezTo>
                <a:cubicBezTo>
                  <a:pt x="1334750" y="670031"/>
                  <a:pt x="1336048" y="674931"/>
                  <a:pt x="1330778" y="679334"/>
                </a:cubicBezTo>
                <a:cubicBezTo>
                  <a:pt x="1325508" y="683736"/>
                  <a:pt x="1318255" y="693850"/>
                  <a:pt x="1309020" y="709674"/>
                </a:cubicBezTo>
                <a:cubicBezTo>
                  <a:pt x="1299785" y="725499"/>
                  <a:pt x="1290772" y="738674"/>
                  <a:pt x="1281982" y="749199"/>
                </a:cubicBezTo>
                <a:cubicBezTo>
                  <a:pt x="1314935" y="745643"/>
                  <a:pt x="1338945" y="742280"/>
                  <a:pt x="1354009" y="739111"/>
                </a:cubicBezTo>
                <a:cubicBezTo>
                  <a:pt x="1369073" y="735942"/>
                  <a:pt x="1380857" y="738835"/>
                  <a:pt x="1389361" y="747790"/>
                </a:cubicBezTo>
                <a:cubicBezTo>
                  <a:pt x="1397865" y="756746"/>
                  <a:pt x="1400482" y="762396"/>
                  <a:pt x="1397212" y="764741"/>
                </a:cubicBezTo>
                <a:cubicBezTo>
                  <a:pt x="1393943" y="767085"/>
                  <a:pt x="1383403" y="768257"/>
                  <a:pt x="1365592" y="768257"/>
                </a:cubicBezTo>
                <a:cubicBezTo>
                  <a:pt x="1349617" y="768257"/>
                  <a:pt x="1329089" y="769380"/>
                  <a:pt x="1304008" y="771624"/>
                </a:cubicBezTo>
                <a:cubicBezTo>
                  <a:pt x="1278928" y="773868"/>
                  <a:pt x="1255954" y="777245"/>
                  <a:pt x="1235090" y="781755"/>
                </a:cubicBezTo>
                <a:cubicBezTo>
                  <a:pt x="1214224" y="786265"/>
                  <a:pt x="1199834" y="788040"/>
                  <a:pt x="1191918" y="787079"/>
                </a:cubicBezTo>
                <a:cubicBezTo>
                  <a:pt x="1184002" y="786118"/>
                  <a:pt x="1177438" y="782329"/>
                  <a:pt x="1172225" y="775711"/>
                </a:cubicBezTo>
                <a:cubicBezTo>
                  <a:pt x="1167013" y="769093"/>
                  <a:pt x="1171049" y="765511"/>
                  <a:pt x="1184336" y="764966"/>
                </a:cubicBezTo>
                <a:cubicBezTo>
                  <a:pt x="1197622" y="764421"/>
                  <a:pt x="1224133" y="760263"/>
                  <a:pt x="1263870" y="752490"/>
                </a:cubicBezTo>
                <a:cubicBezTo>
                  <a:pt x="1269578" y="741879"/>
                  <a:pt x="1276246" y="726352"/>
                  <a:pt x="1283875" y="705910"/>
                </a:cubicBezTo>
                <a:cubicBezTo>
                  <a:pt x="1291504" y="685468"/>
                  <a:pt x="1294196" y="670927"/>
                  <a:pt x="1291952" y="662287"/>
                </a:cubicBezTo>
                <a:cubicBezTo>
                  <a:pt x="1290268" y="655807"/>
                  <a:pt x="1291701" y="652432"/>
                  <a:pt x="1296249" y="652164"/>
                </a:cubicBezTo>
                <a:close/>
                <a:moveTo>
                  <a:pt x="3731323" y="650273"/>
                </a:moveTo>
                <a:cubicBezTo>
                  <a:pt x="3734765" y="649528"/>
                  <a:pt x="3739927" y="650897"/>
                  <a:pt x="3746810" y="654382"/>
                </a:cubicBezTo>
                <a:cubicBezTo>
                  <a:pt x="3759243" y="664176"/>
                  <a:pt x="3762975" y="670823"/>
                  <a:pt x="3758006" y="674322"/>
                </a:cubicBezTo>
                <a:cubicBezTo>
                  <a:pt x="3753038" y="677821"/>
                  <a:pt x="3747162" y="682539"/>
                  <a:pt x="3740379" y="688476"/>
                </a:cubicBezTo>
                <a:cubicBezTo>
                  <a:pt x="3733596" y="694413"/>
                  <a:pt x="3725365" y="701249"/>
                  <a:pt x="3715685" y="708986"/>
                </a:cubicBezTo>
                <a:cubicBezTo>
                  <a:pt x="3706005" y="716722"/>
                  <a:pt x="3694533" y="722914"/>
                  <a:pt x="3681268" y="727560"/>
                </a:cubicBezTo>
                <a:cubicBezTo>
                  <a:pt x="3668004" y="732206"/>
                  <a:pt x="3666219" y="729998"/>
                  <a:pt x="3675912" y="720935"/>
                </a:cubicBezTo>
                <a:cubicBezTo>
                  <a:pt x="3685607" y="711872"/>
                  <a:pt x="3696405" y="700722"/>
                  <a:pt x="3708307" y="687486"/>
                </a:cubicBezTo>
                <a:cubicBezTo>
                  <a:pt x="3720210" y="674250"/>
                  <a:pt x="3726160" y="664707"/>
                  <a:pt x="3726160" y="658856"/>
                </a:cubicBezTo>
                <a:cubicBezTo>
                  <a:pt x="3726160" y="653880"/>
                  <a:pt x="3727881" y="651019"/>
                  <a:pt x="3731323" y="650273"/>
                </a:cubicBezTo>
                <a:close/>
                <a:moveTo>
                  <a:pt x="5483050" y="645434"/>
                </a:moveTo>
                <a:lnTo>
                  <a:pt x="5453990" y="652941"/>
                </a:lnTo>
                <a:cubicBezTo>
                  <a:pt x="5449043" y="671138"/>
                  <a:pt x="5446149" y="681481"/>
                  <a:pt x="5445310" y="683969"/>
                </a:cubicBezTo>
                <a:cubicBezTo>
                  <a:pt x="5444471" y="686457"/>
                  <a:pt x="5445648" y="688662"/>
                  <a:pt x="5448838" y="690584"/>
                </a:cubicBezTo>
                <a:cubicBezTo>
                  <a:pt x="5452029" y="692505"/>
                  <a:pt x="5456693" y="695847"/>
                  <a:pt x="5462831" y="700608"/>
                </a:cubicBezTo>
                <a:cubicBezTo>
                  <a:pt x="5465656" y="695588"/>
                  <a:pt x="5469280" y="687343"/>
                  <a:pt x="5473704" y="675871"/>
                </a:cubicBezTo>
                <a:cubicBezTo>
                  <a:pt x="5478128" y="664398"/>
                  <a:pt x="5481244" y="654253"/>
                  <a:pt x="5483050" y="645434"/>
                </a:cubicBezTo>
                <a:close/>
                <a:moveTo>
                  <a:pt x="902411" y="641390"/>
                </a:moveTo>
                <a:lnTo>
                  <a:pt x="861799" y="646402"/>
                </a:lnTo>
                <a:cubicBezTo>
                  <a:pt x="861010" y="658892"/>
                  <a:pt x="859304" y="668285"/>
                  <a:pt x="856680" y="674580"/>
                </a:cubicBezTo>
                <a:cubicBezTo>
                  <a:pt x="869601" y="677061"/>
                  <a:pt x="877555" y="681646"/>
                  <a:pt x="880546" y="688336"/>
                </a:cubicBezTo>
                <a:lnTo>
                  <a:pt x="880251" y="703840"/>
                </a:lnTo>
                <a:lnTo>
                  <a:pt x="888418" y="691799"/>
                </a:lnTo>
                <a:cubicBezTo>
                  <a:pt x="895954" y="676720"/>
                  <a:pt x="900618" y="659917"/>
                  <a:pt x="902411" y="641390"/>
                </a:cubicBezTo>
                <a:close/>
                <a:moveTo>
                  <a:pt x="5898491" y="640459"/>
                </a:moveTo>
                <a:cubicBezTo>
                  <a:pt x="5902668" y="639767"/>
                  <a:pt x="5909832" y="641067"/>
                  <a:pt x="5919985" y="644358"/>
                </a:cubicBezTo>
                <a:cubicBezTo>
                  <a:pt x="5933092" y="650840"/>
                  <a:pt x="5937591" y="657372"/>
                  <a:pt x="5933482" y="663954"/>
                </a:cubicBezTo>
                <a:cubicBezTo>
                  <a:pt x="5929374" y="670536"/>
                  <a:pt x="5926030" y="686805"/>
                  <a:pt x="5923448" y="712761"/>
                </a:cubicBezTo>
                <a:cubicBezTo>
                  <a:pt x="5928238" y="706480"/>
                  <a:pt x="5935978" y="698220"/>
                  <a:pt x="5946668" y="687981"/>
                </a:cubicBezTo>
                <a:cubicBezTo>
                  <a:pt x="5957359" y="677742"/>
                  <a:pt x="5963787" y="670023"/>
                  <a:pt x="5965952" y="664825"/>
                </a:cubicBezTo>
                <a:cubicBezTo>
                  <a:pt x="5968118" y="659627"/>
                  <a:pt x="5969516" y="653719"/>
                  <a:pt x="5970147" y="647101"/>
                </a:cubicBezTo>
                <a:cubicBezTo>
                  <a:pt x="5970778" y="640483"/>
                  <a:pt x="5978794" y="642565"/>
                  <a:pt x="5994196" y="653349"/>
                </a:cubicBezTo>
                <a:cubicBezTo>
                  <a:pt x="6005510" y="668120"/>
                  <a:pt x="6007192" y="677391"/>
                  <a:pt x="5999240" y="681162"/>
                </a:cubicBezTo>
                <a:cubicBezTo>
                  <a:pt x="5991288" y="684934"/>
                  <a:pt x="5978102" y="692746"/>
                  <a:pt x="5959682" y="704598"/>
                </a:cubicBezTo>
                <a:cubicBezTo>
                  <a:pt x="5941262" y="716450"/>
                  <a:pt x="5929084" y="724491"/>
                  <a:pt x="5923147" y="728722"/>
                </a:cubicBezTo>
                <a:cubicBezTo>
                  <a:pt x="5921541" y="741427"/>
                  <a:pt x="5922598" y="751702"/>
                  <a:pt x="5926320" y="759546"/>
                </a:cubicBezTo>
                <a:cubicBezTo>
                  <a:pt x="5930041" y="767390"/>
                  <a:pt x="5938800" y="772531"/>
                  <a:pt x="5952595" y="774969"/>
                </a:cubicBezTo>
                <a:cubicBezTo>
                  <a:pt x="5968656" y="775815"/>
                  <a:pt x="5982749" y="774772"/>
                  <a:pt x="5994874" y="771839"/>
                </a:cubicBezTo>
                <a:cubicBezTo>
                  <a:pt x="6006998" y="768906"/>
                  <a:pt x="6014301" y="764127"/>
                  <a:pt x="6016782" y="757502"/>
                </a:cubicBezTo>
                <a:cubicBezTo>
                  <a:pt x="6019262" y="750877"/>
                  <a:pt x="6022830" y="739738"/>
                  <a:pt x="6027484" y="724086"/>
                </a:cubicBezTo>
                <a:cubicBezTo>
                  <a:pt x="6032136" y="708434"/>
                  <a:pt x="6035518" y="710434"/>
                  <a:pt x="6037626" y="730087"/>
                </a:cubicBezTo>
                <a:cubicBezTo>
                  <a:pt x="6039734" y="749741"/>
                  <a:pt x="6043049" y="763647"/>
                  <a:pt x="6047574" y="771807"/>
                </a:cubicBezTo>
                <a:cubicBezTo>
                  <a:pt x="6052098" y="779966"/>
                  <a:pt x="6044308" y="787760"/>
                  <a:pt x="6024203" y="795188"/>
                </a:cubicBezTo>
                <a:cubicBezTo>
                  <a:pt x="6002290" y="800638"/>
                  <a:pt x="5979848" y="802667"/>
                  <a:pt x="5956876" y="801276"/>
                </a:cubicBezTo>
                <a:cubicBezTo>
                  <a:pt x="5933902" y="799885"/>
                  <a:pt x="5918064" y="792901"/>
                  <a:pt x="5909359" y="780325"/>
                </a:cubicBezTo>
                <a:cubicBezTo>
                  <a:pt x="5900640" y="766673"/>
                  <a:pt x="5896954" y="750164"/>
                  <a:pt x="5898303" y="730797"/>
                </a:cubicBezTo>
                <a:cubicBezTo>
                  <a:pt x="5899651" y="711431"/>
                  <a:pt x="5900324" y="692398"/>
                  <a:pt x="5900324" y="673698"/>
                </a:cubicBezTo>
                <a:cubicBezTo>
                  <a:pt x="5900324" y="666256"/>
                  <a:pt x="5898525" y="657859"/>
                  <a:pt x="5894926" y="648510"/>
                </a:cubicBezTo>
                <a:cubicBezTo>
                  <a:pt x="5893126" y="643835"/>
                  <a:pt x="5894314" y="641151"/>
                  <a:pt x="5898491" y="640459"/>
                </a:cubicBezTo>
                <a:close/>
                <a:moveTo>
                  <a:pt x="6636382" y="639905"/>
                </a:moveTo>
                <a:cubicBezTo>
                  <a:pt x="6643481" y="639905"/>
                  <a:pt x="6651118" y="642031"/>
                  <a:pt x="6659291" y="646283"/>
                </a:cubicBezTo>
                <a:cubicBezTo>
                  <a:pt x="6667465" y="650535"/>
                  <a:pt x="6670204" y="655447"/>
                  <a:pt x="6667508" y="661018"/>
                </a:cubicBezTo>
                <a:cubicBezTo>
                  <a:pt x="6664812" y="666589"/>
                  <a:pt x="6663464" y="680718"/>
                  <a:pt x="6663464" y="703404"/>
                </a:cubicBezTo>
                <a:cubicBezTo>
                  <a:pt x="6663464" y="726248"/>
                  <a:pt x="6664138" y="745657"/>
                  <a:pt x="6665486" y="761632"/>
                </a:cubicBezTo>
                <a:cubicBezTo>
                  <a:pt x="6666834" y="777607"/>
                  <a:pt x="6662671" y="791930"/>
                  <a:pt x="6652999" y="804599"/>
                </a:cubicBezTo>
                <a:cubicBezTo>
                  <a:pt x="6643326" y="817269"/>
                  <a:pt x="6635802" y="818900"/>
                  <a:pt x="6630424" y="809493"/>
                </a:cubicBezTo>
                <a:cubicBezTo>
                  <a:pt x="6625047" y="800086"/>
                  <a:pt x="6616808" y="790836"/>
                  <a:pt x="6605709" y="781744"/>
                </a:cubicBezTo>
                <a:cubicBezTo>
                  <a:pt x="6594610" y="772653"/>
                  <a:pt x="6594968" y="769007"/>
                  <a:pt x="6606784" y="770806"/>
                </a:cubicBezTo>
                <a:cubicBezTo>
                  <a:pt x="6618600" y="772606"/>
                  <a:pt x="6626484" y="773571"/>
                  <a:pt x="6630435" y="773700"/>
                </a:cubicBezTo>
                <a:cubicBezTo>
                  <a:pt x="6634385" y="773829"/>
                  <a:pt x="6636576" y="765099"/>
                  <a:pt x="6637006" y="747511"/>
                </a:cubicBezTo>
                <a:cubicBezTo>
                  <a:pt x="6637436" y="729923"/>
                  <a:pt x="6637210" y="711406"/>
                  <a:pt x="6636328" y="691960"/>
                </a:cubicBezTo>
                <a:cubicBezTo>
                  <a:pt x="6635446" y="672515"/>
                  <a:pt x="6633199" y="658978"/>
                  <a:pt x="6629586" y="651349"/>
                </a:cubicBezTo>
                <a:cubicBezTo>
                  <a:pt x="6625972" y="643720"/>
                  <a:pt x="6628236" y="639905"/>
                  <a:pt x="6636382" y="639905"/>
                </a:cubicBezTo>
                <a:close/>
                <a:moveTo>
                  <a:pt x="3127481" y="639025"/>
                </a:moveTo>
                <a:cubicBezTo>
                  <a:pt x="3143661" y="637941"/>
                  <a:pt x="3157233" y="640314"/>
                  <a:pt x="3168198" y="646143"/>
                </a:cubicBezTo>
                <a:cubicBezTo>
                  <a:pt x="3182818" y="653916"/>
                  <a:pt x="3189257" y="660914"/>
                  <a:pt x="3187515" y="667137"/>
                </a:cubicBezTo>
                <a:cubicBezTo>
                  <a:pt x="3185772" y="673361"/>
                  <a:pt x="3178738" y="676025"/>
                  <a:pt x="3166413" y="675129"/>
                </a:cubicBezTo>
                <a:cubicBezTo>
                  <a:pt x="3154087" y="674232"/>
                  <a:pt x="3136768" y="673784"/>
                  <a:pt x="3114454" y="673784"/>
                </a:cubicBezTo>
                <a:cubicBezTo>
                  <a:pt x="3092170" y="673784"/>
                  <a:pt x="3068229" y="674906"/>
                  <a:pt x="3042632" y="677151"/>
                </a:cubicBezTo>
                <a:cubicBezTo>
                  <a:pt x="3017034" y="679395"/>
                  <a:pt x="2995610" y="682066"/>
                  <a:pt x="2978359" y="685163"/>
                </a:cubicBezTo>
                <a:cubicBezTo>
                  <a:pt x="2961107" y="688261"/>
                  <a:pt x="2946050" y="691186"/>
                  <a:pt x="2933187" y="693939"/>
                </a:cubicBezTo>
                <a:cubicBezTo>
                  <a:pt x="2920324" y="696693"/>
                  <a:pt x="2906937" y="693703"/>
                  <a:pt x="2893027" y="684970"/>
                </a:cubicBezTo>
                <a:cubicBezTo>
                  <a:pt x="2880422" y="671103"/>
                  <a:pt x="2879526" y="664854"/>
                  <a:pt x="2890339" y="666223"/>
                </a:cubicBezTo>
                <a:cubicBezTo>
                  <a:pt x="2901151" y="667593"/>
                  <a:pt x="2919675" y="667163"/>
                  <a:pt x="2945910" y="664933"/>
                </a:cubicBezTo>
                <a:cubicBezTo>
                  <a:pt x="2972146" y="662703"/>
                  <a:pt x="3000152" y="659329"/>
                  <a:pt x="3029930" y="654812"/>
                </a:cubicBezTo>
                <a:cubicBezTo>
                  <a:pt x="3059707" y="650295"/>
                  <a:pt x="3086541" y="645778"/>
                  <a:pt x="3110432" y="641261"/>
                </a:cubicBezTo>
                <a:cubicBezTo>
                  <a:pt x="3116405" y="640131"/>
                  <a:pt x="3122088" y="639386"/>
                  <a:pt x="3127481" y="639025"/>
                </a:cubicBezTo>
                <a:close/>
                <a:moveTo>
                  <a:pt x="1620176" y="637491"/>
                </a:moveTo>
                <a:cubicBezTo>
                  <a:pt x="1623519" y="637398"/>
                  <a:pt x="1627404" y="638307"/>
                  <a:pt x="1631832" y="640217"/>
                </a:cubicBezTo>
                <a:cubicBezTo>
                  <a:pt x="1640687" y="644039"/>
                  <a:pt x="1648295" y="648911"/>
                  <a:pt x="1654655" y="654834"/>
                </a:cubicBezTo>
                <a:cubicBezTo>
                  <a:pt x="1661014" y="660756"/>
                  <a:pt x="1660907" y="666291"/>
                  <a:pt x="1654332" y="671440"/>
                </a:cubicBezTo>
                <a:cubicBezTo>
                  <a:pt x="1647757" y="676588"/>
                  <a:pt x="1641142" y="687501"/>
                  <a:pt x="1634489" y="704178"/>
                </a:cubicBezTo>
                <a:cubicBezTo>
                  <a:pt x="1646190" y="716066"/>
                  <a:pt x="1645183" y="722294"/>
                  <a:pt x="1631466" y="722860"/>
                </a:cubicBezTo>
                <a:cubicBezTo>
                  <a:pt x="1617750" y="723426"/>
                  <a:pt x="1596452" y="725825"/>
                  <a:pt x="1567570" y="730055"/>
                </a:cubicBezTo>
                <a:cubicBezTo>
                  <a:pt x="1562651" y="745629"/>
                  <a:pt x="1557267" y="748887"/>
                  <a:pt x="1551416" y="739832"/>
                </a:cubicBezTo>
                <a:cubicBezTo>
                  <a:pt x="1545565" y="730776"/>
                  <a:pt x="1541521" y="718648"/>
                  <a:pt x="1539284" y="703447"/>
                </a:cubicBezTo>
                <a:cubicBezTo>
                  <a:pt x="1537047" y="688246"/>
                  <a:pt x="1533433" y="676330"/>
                  <a:pt x="1528443" y="667697"/>
                </a:cubicBezTo>
                <a:cubicBezTo>
                  <a:pt x="1523452" y="659064"/>
                  <a:pt x="1524578" y="654748"/>
                  <a:pt x="1531820" y="654748"/>
                </a:cubicBezTo>
                <a:cubicBezTo>
                  <a:pt x="1537599" y="654748"/>
                  <a:pt x="1542873" y="655192"/>
                  <a:pt x="1547641" y="656081"/>
                </a:cubicBezTo>
                <a:cubicBezTo>
                  <a:pt x="1552409" y="656970"/>
                  <a:pt x="1563161" y="655690"/>
                  <a:pt x="1579896" y="652242"/>
                </a:cubicBezTo>
                <a:cubicBezTo>
                  <a:pt x="1596630" y="648793"/>
                  <a:pt x="1607257" y="644971"/>
                  <a:pt x="1611774" y="640777"/>
                </a:cubicBezTo>
                <a:cubicBezTo>
                  <a:pt x="1614032" y="638679"/>
                  <a:pt x="1616833" y="637584"/>
                  <a:pt x="1620176" y="637491"/>
                </a:cubicBezTo>
                <a:close/>
                <a:moveTo>
                  <a:pt x="4096138" y="633280"/>
                </a:moveTo>
                <a:cubicBezTo>
                  <a:pt x="4089212" y="634184"/>
                  <a:pt x="4081619" y="634980"/>
                  <a:pt x="4073359" y="635668"/>
                </a:cubicBezTo>
                <a:lnTo>
                  <a:pt x="4073359" y="643928"/>
                </a:lnTo>
                <a:lnTo>
                  <a:pt x="4094955" y="642960"/>
                </a:lnTo>
                <a:close/>
                <a:moveTo>
                  <a:pt x="1972679" y="626730"/>
                </a:moveTo>
                <a:cubicBezTo>
                  <a:pt x="1976239" y="627139"/>
                  <a:pt x="1979951" y="628562"/>
                  <a:pt x="1983816" y="631000"/>
                </a:cubicBezTo>
                <a:cubicBezTo>
                  <a:pt x="1991545" y="635876"/>
                  <a:pt x="1998045" y="641189"/>
                  <a:pt x="2003315" y="646939"/>
                </a:cubicBezTo>
                <a:cubicBezTo>
                  <a:pt x="2008585" y="652690"/>
                  <a:pt x="2007216" y="656981"/>
                  <a:pt x="1999207" y="659813"/>
                </a:cubicBezTo>
                <a:cubicBezTo>
                  <a:pt x="1991198" y="662645"/>
                  <a:pt x="1983716" y="666453"/>
                  <a:pt x="1976761" y="671235"/>
                </a:cubicBezTo>
                <a:cubicBezTo>
                  <a:pt x="1969806" y="676018"/>
                  <a:pt x="1964192" y="679786"/>
                  <a:pt x="1959918" y="682539"/>
                </a:cubicBezTo>
                <a:cubicBezTo>
                  <a:pt x="1963245" y="684905"/>
                  <a:pt x="1965920" y="687780"/>
                  <a:pt x="1967941" y="691164"/>
                </a:cubicBezTo>
                <a:cubicBezTo>
                  <a:pt x="2006215" y="686733"/>
                  <a:pt x="2032824" y="684052"/>
                  <a:pt x="2047766" y="683120"/>
                </a:cubicBezTo>
                <a:cubicBezTo>
                  <a:pt x="2062709" y="682187"/>
                  <a:pt x="2073625" y="687146"/>
                  <a:pt x="2080516" y="697994"/>
                </a:cubicBezTo>
                <a:cubicBezTo>
                  <a:pt x="2087406" y="708842"/>
                  <a:pt x="2083753" y="713589"/>
                  <a:pt x="2069556" y="712234"/>
                </a:cubicBezTo>
                <a:cubicBezTo>
                  <a:pt x="2055359" y="710879"/>
                  <a:pt x="2039897" y="709979"/>
                  <a:pt x="2023169" y="709534"/>
                </a:cubicBezTo>
                <a:cubicBezTo>
                  <a:pt x="2006441" y="709090"/>
                  <a:pt x="1989860" y="709979"/>
                  <a:pt x="1973427" y="712202"/>
                </a:cubicBezTo>
                <a:cubicBezTo>
                  <a:pt x="1976983" y="717766"/>
                  <a:pt x="1978987" y="733741"/>
                  <a:pt x="1979439" y="760127"/>
                </a:cubicBezTo>
                <a:cubicBezTo>
                  <a:pt x="1979890" y="786513"/>
                  <a:pt x="1972846" y="806162"/>
                  <a:pt x="1958305" y="819076"/>
                </a:cubicBezTo>
                <a:cubicBezTo>
                  <a:pt x="1943764" y="831989"/>
                  <a:pt x="1934629" y="833936"/>
                  <a:pt x="1930901" y="824916"/>
                </a:cubicBezTo>
                <a:cubicBezTo>
                  <a:pt x="1927172" y="815896"/>
                  <a:pt x="1920475" y="807098"/>
                  <a:pt x="1910810" y="798522"/>
                </a:cubicBezTo>
                <a:cubicBezTo>
                  <a:pt x="1901145" y="789947"/>
                  <a:pt x="1899327" y="786118"/>
                  <a:pt x="1905357" y="787036"/>
                </a:cubicBezTo>
                <a:cubicBezTo>
                  <a:pt x="1911387" y="787954"/>
                  <a:pt x="1919185" y="788854"/>
                  <a:pt x="1928750" y="789736"/>
                </a:cubicBezTo>
                <a:cubicBezTo>
                  <a:pt x="1938315" y="790617"/>
                  <a:pt x="1944298" y="787402"/>
                  <a:pt x="1946700" y="780088"/>
                </a:cubicBezTo>
                <a:cubicBezTo>
                  <a:pt x="1949102" y="772775"/>
                  <a:pt x="1950303" y="761611"/>
                  <a:pt x="1950303" y="746597"/>
                </a:cubicBezTo>
                <a:cubicBezTo>
                  <a:pt x="1950303" y="731812"/>
                  <a:pt x="1949385" y="721487"/>
                  <a:pt x="1947550" y="715622"/>
                </a:cubicBezTo>
                <a:cubicBezTo>
                  <a:pt x="1900887" y="722821"/>
                  <a:pt x="1870891" y="727771"/>
                  <a:pt x="1857561" y="730475"/>
                </a:cubicBezTo>
                <a:cubicBezTo>
                  <a:pt x="1844232" y="733178"/>
                  <a:pt x="1833186" y="731887"/>
                  <a:pt x="1824425" y="726603"/>
                </a:cubicBezTo>
                <a:cubicBezTo>
                  <a:pt x="1815663" y="721318"/>
                  <a:pt x="1811927" y="717020"/>
                  <a:pt x="1813218" y="713707"/>
                </a:cubicBezTo>
                <a:cubicBezTo>
                  <a:pt x="1814508" y="710395"/>
                  <a:pt x="1821091" y="708738"/>
                  <a:pt x="1832964" y="708738"/>
                </a:cubicBezTo>
                <a:cubicBezTo>
                  <a:pt x="1842759" y="708738"/>
                  <a:pt x="1857045" y="707620"/>
                  <a:pt x="1875824" y="705383"/>
                </a:cubicBezTo>
                <a:cubicBezTo>
                  <a:pt x="1894602" y="703146"/>
                  <a:pt x="1917184" y="700435"/>
                  <a:pt x="1943570" y="697252"/>
                </a:cubicBezTo>
                <a:cubicBezTo>
                  <a:pt x="1940415" y="692247"/>
                  <a:pt x="1936250" y="686382"/>
                  <a:pt x="1931073" y="679656"/>
                </a:cubicBezTo>
                <a:cubicBezTo>
                  <a:pt x="1925896" y="672931"/>
                  <a:pt x="1931790" y="671368"/>
                  <a:pt x="1948754" y="674967"/>
                </a:cubicBezTo>
                <a:cubicBezTo>
                  <a:pt x="1949141" y="675168"/>
                  <a:pt x="1950651" y="672845"/>
                  <a:pt x="1953282" y="667998"/>
                </a:cubicBezTo>
                <a:cubicBezTo>
                  <a:pt x="1955914" y="663151"/>
                  <a:pt x="1958552" y="659025"/>
                  <a:pt x="1961198" y="655619"/>
                </a:cubicBezTo>
                <a:cubicBezTo>
                  <a:pt x="1963844" y="652213"/>
                  <a:pt x="1964346" y="649890"/>
                  <a:pt x="1962704" y="648649"/>
                </a:cubicBezTo>
                <a:cubicBezTo>
                  <a:pt x="1961062" y="647409"/>
                  <a:pt x="1952189" y="649262"/>
                  <a:pt x="1936085" y="654210"/>
                </a:cubicBezTo>
                <a:cubicBezTo>
                  <a:pt x="1919981" y="659157"/>
                  <a:pt x="1908985" y="662531"/>
                  <a:pt x="1903099" y="664330"/>
                </a:cubicBezTo>
                <a:cubicBezTo>
                  <a:pt x="1897212" y="666130"/>
                  <a:pt x="1889888" y="662957"/>
                  <a:pt x="1881126" y="654812"/>
                </a:cubicBezTo>
                <a:cubicBezTo>
                  <a:pt x="1872364" y="646667"/>
                  <a:pt x="1874307" y="642594"/>
                  <a:pt x="1886955" y="642594"/>
                </a:cubicBezTo>
                <a:cubicBezTo>
                  <a:pt x="1897553" y="642594"/>
                  <a:pt x="1911158" y="641063"/>
                  <a:pt x="1927771" y="638002"/>
                </a:cubicBezTo>
                <a:cubicBezTo>
                  <a:pt x="1944384" y="634940"/>
                  <a:pt x="1955946" y="631789"/>
                  <a:pt x="1962456" y="628548"/>
                </a:cubicBezTo>
                <a:cubicBezTo>
                  <a:pt x="1965712" y="626928"/>
                  <a:pt x="1969119" y="626322"/>
                  <a:pt x="1972679" y="626730"/>
                </a:cubicBezTo>
                <a:close/>
                <a:moveTo>
                  <a:pt x="5098572" y="618672"/>
                </a:moveTo>
                <a:cubicBezTo>
                  <a:pt x="5102866" y="619043"/>
                  <a:pt x="5108025" y="620897"/>
                  <a:pt x="5114052" y="624235"/>
                </a:cubicBezTo>
                <a:cubicBezTo>
                  <a:pt x="5126105" y="630911"/>
                  <a:pt x="5129367" y="637572"/>
                  <a:pt x="5123839" y="644218"/>
                </a:cubicBezTo>
                <a:cubicBezTo>
                  <a:pt x="5118311" y="650865"/>
                  <a:pt x="5114694" y="657594"/>
                  <a:pt x="5112987" y="664406"/>
                </a:cubicBezTo>
                <a:cubicBezTo>
                  <a:pt x="5111281" y="671217"/>
                  <a:pt x="5109524" y="686776"/>
                  <a:pt x="5107717" y="711083"/>
                </a:cubicBezTo>
                <a:cubicBezTo>
                  <a:pt x="5104189" y="732005"/>
                  <a:pt x="5104971" y="740516"/>
                  <a:pt x="5110062" y="736616"/>
                </a:cubicBezTo>
                <a:cubicBezTo>
                  <a:pt x="5115153" y="732715"/>
                  <a:pt x="5125277" y="726416"/>
                  <a:pt x="5140434" y="717719"/>
                </a:cubicBezTo>
                <a:cubicBezTo>
                  <a:pt x="5155592" y="709022"/>
                  <a:pt x="5158506" y="710764"/>
                  <a:pt x="5149178" y="722946"/>
                </a:cubicBezTo>
                <a:cubicBezTo>
                  <a:pt x="5139850" y="735128"/>
                  <a:pt x="5129568" y="746837"/>
                  <a:pt x="5118333" y="758072"/>
                </a:cubicBezTo>
                <a:cubicBezTo>
                  <a:pt x="5107097" y="769308"/>
                  <a:pt x="5098406" y="779213"/>
                  <a:pt x="5092262" y="787789"/>
                </a:cubicBezTo>
                <a:cubicBezTo>
                  <a:pt x="5086117" y="796364"/>
                  <a:pt x="5080177" y="795543"/>
                  <a:pt x="5074441" y="785326"/>
                </a:cubicBezTo>
                <a:cubicBezTo>
                  <a:pt x="5068705" y="775108"/>
                  <a:pt x="5066736" y="767429"/>
                  <a:pt x="5068536" y="762288"/>
                </a:cubicBezTo>
                <a:cubicBezTo>
                  <a:pt x="5070336" y="757147"/>
                  <a:pt x="5072813" y="751160"/>
                  <a:pt x="5075968" y="744327"/>
                </a:cubicBezTo>
                <a:cubicBezTo>
                  <a:pt x="5079123" y="737494"/>
                  <a:pt x="5081596" y="724652"/>
                  <a:pt x="5083389" y="705802"/>
                </a:cubicBezTo>
                <a:cubicBezTo>
                  <a:pt x="5085182" y="686952"/>
                  <a:pt x="5086078" y="669289"/>
                  <a:pt x="5086078" y="652812"/>
                </a:cubicBezTo>
                <a:cubicBezTo>
                  <a:pt x="5085748" y="649700"/>
                  <a:pt x="5081231" y="650112"/>
                  <a:pt x="5072526" y="654048"/>
                </a:cubicBezTo>
                <a:cubicBezTo>
                  <a:pt x="5063822" y="657985"/>
                  <a:pt x="5055709" y="661133"/>
                  <a:pt x="5048187" y="663491"/>
                </a:cubicBezTo>
                <a:cubicBezTo>
                  <a:pt x="5040666" y="665850"/>
                  <a:pt x="5032951" y="663829"/>
                  <a:pt x="5025042" y="657426"/>
                </a:cubicBezTo>
                <a:cubicBezTo>
                  <a:pt x="5017134" y="651023"/>
                  <a:pt x="5017481" y="647197"/>
                  <a:pt x="5026085" y="645950"/>
                </a:cubicBezTo>
                <a:cubicBezTo>
                  <a:pt x="5034689" y="644702"/>
                  <a:pt x="5045929" y="641698"/>
                  <a:pt x="5059803" y="636937"/>
                </a:cubicBezTo>
                <a:cubicBezTo>
                  <a:pt x="5073677" y="632176"/>
                  <a:pt x="5083174" y="627200"/>
                  <a:pt x="5088293" y="622009"/>
                </a:cubicBezTo>
                <a:cubicBezTo>
                  <a:pt x="5090853" y="619413"/>
                  <a:pt x="5094279" y="618301"/>
                  <a:pt x="5098572" y="618672"/>
                </a:cubicBezTo>
                <a:close/>
                <a:moveTo>
                  <a:pt x="2301455" y="613039"/>
                </a:moveTo>
                <a:cubicBezTo>
                  <a:pt x="2271713" y="616581"/>
                  <a:pt x="2251522" y="619105"/>
                  <a:pt x="2240882" y="620611"/>
                </a:cubicBezTo>
                <a:cubicBezTo>
                  <a:pt x="2242646" y="639611"/>
                  <a:pt x="2244754" y="658634"/>
                  <a:pt x="2247206" y="677678"/>
                </a:cubicBezTo>
                <a:cubicBezTo>
                  <a:pt x="2261058" y="676860"/>
                  <a:pt x="2279142" y="674802"/>
                  <a:pt x="2301455" y="671504"/>
                </a:cubicBezTo>
                <a:close/>
                <a:moveTo>
                  <a:pt x="3469980" y="610041"/>
                </a:moveTo>
                <a:cubicBezTo>
                  <a:pt x="3475262" y="610595"/>
                  <a:pt x="3479987" y="612451"/>
                  <a:pt x="3484152" y="615610"/>
                </a:cubicBezTo>
                <a:cubicBezTo>
                  <a:pt x="3492484" y="621926"/>
                  <a:pt x="3492115" y="627103"/>
                  <a:pt x="3483045" y="631140"/>
                </a:cubicBezTo>
                <a:cubicBezTo>
                  <a:pt x="3473974" y="635177"/>
                  <a:pt x="3458774" y="639464"/>
                  <a:pt x="3437443" y="644003"/>
                </a:cubicBezTo>
                <a:cubicBezTo>
                  <a:pt x="3416112" y="648542"/>
                  <a:pt x="3399775" y="651266"/>
                  <a:pt x="3388431" y="652177"/>
                </a:cubicBezTo>
                <a:cubicBezTo>
                  <a:pt x="3377088" y="653088"/>
                  <a:pt x="3367968" y="651102"/>
                  <a:pt x="3361070" y="646219"/>
                </a:cubicBezTo>
                <a:cubicBezTo>
                  <a:pt x="3354173" y="641336"/>
                  <a:pt x="3353968" y="638174"/>
                  <a:pt x="3360458" y="636733"/>
                </a:cubicBezTo>
                <a:cubicBezTo>
                  <a:pt x="3366946" y="635291"/>
                  <a:pt x="3381118" y="631387"/>
                  <a:pt x="3402972" y="625020"/>
                </a:cubicBezTo>
                <a:cubicBezTo>
                  <a:pt x="3423163" y="620632"/>
                  <a:pt x="3439658" y="616388"/>
                  <a:pt x="3452457" y="612286"/>
                </a:cubicBezTo>
                <a:cubicBezTo>
                  <a:pt x="3458856" y="610235"/>
                  <a:pt x="3464697" y="609487"/>
                  <a:pt x="3469980" y="610041"/>
                </a:cubicBezTo>
                <a:close/>
                <a:moveTo>
                  <a:pt x="1326855" y="610041"/>
                </a:moveTo>
                <a:cubicBezTo>
                  <a:pt x="1332137" y="610595"/>
                  <a:pt x="1336862" y="612451"/>
                  <a:pt x="1341028" y="615610"/>
                </a:cubicBezTo>
                <a:cubicBezTo>
                  <a:pt x="1349359" y="621926"/>
                  <a:pt x="1348990" y="627103"/>
                  <a:pt x="1339920" y="631140"/>
                </a:cubicBezTo>
                <a:cubicBezTo>
                  <a:pt x="1330850" y="635177"/>
                  <a:pt x="1315649" y="639464"/>
                  <a:pt x="1294318" y="644003"/>
                </a:cubicBezTo>
                <a:cubicBezTo>
                  <a:pt x="1272987" y="648542"/>
                  <a:pt x="1256650" y="651266"/>
                  <a:pt x="1245306" y="652177"/>
                </a:cubicBezTo>
                <a:cubicBezTo>
                  <a:pt x="1233964" y="653088"/>
                  <a:pt x="1224844" y="651102"/>
                  <a:pt x="1217945" y="646219"/>
                </a:cubicBezTo>
                <a:cubicBezTo>
                  <a:pt x="1211048" y="641336"/>
                  <a:pt x="1210843" y="638174"/>
                  <a:pt x="1217332" y="636733"/>
                </a:cubicBezTo>
                <a:cubicBezTo>
                  <a:pt x="1223821" y="635291"/>
                  <a:pt x="1237993" y="631387"/>
                  <a:pt x="1259848" y="625020"/>
                </a:cubicBezTo>
                <a:cubicBezTo>
                  <a:pt x="1280038" y="620632"/>
                  <a:pt x="1296533" y="616388"/>
                  <a:pt x="1309332" y="612286"/>
                </a:cubicBezTo>
                <a:cubicBezTo>
                  <a:pt x="1315731" y="610235"/>
                  <a:pt x="1321572" y="609487"/>
                  <a:pt x="1326855" y="610041"/>
                </a:cubicBezTo>
                <a:close/>
                <a:moveTo>
                  <a:pt x="5809486" y="604575"/>
                </a:moveTo>
                <a:cubicBezTo>
                  <a:pt x="5807106" y="603922"/>
                  <a:pt x="5796502" y="605998"/>
                  <a:pt x="5777673" y="610802"/>
                </a:cubicBezTo>
                <a:lnTo>
                  <a:pt x="5780125" y="660125"/>
                </a:lnTo>
                <a:cubicBezTo>
                  <a:pt x="5784901" y="659322"/>
                  <a:pt x="5794903" y="656920"/>
                  <a:pt x="5810132" y="652919"/>
                </a:cubicBezTo>
                <a:cubicBezTo>
                  <a:pt x="5811796" y="643053"/>
                  <a:pt x="5812846" y="633563"/>
                  <a:pt x="5813283" y="624450"/>
                </a:cubicBezTo>
                <a:cubicBezTo>
                  <a:pt x="5813720" y="615337"/>
                  <a:pt x="5813792" y="609909"/>
                  <a:pt x="5813498" y="608167"/>
                </a:cubicBezTo>
                <a:cubicBezTo>
                  <a:pt x="5813204" y="606425"/>
                  <a:pt x="5811868" y="605227"/>
                  <a:pt x="5809486" y="604575"/>
                </a:cubicBezTo>
                <a:close/>
                <a:moveTo>
                  <a:pt x="2381987" y="603752"/>
                </a:moveTo>
                <a:cubicBezTo>
                  <a:pt x="2379224" y="603419"/>
                  <a:pt x="2375572" y="603589"/>
                  <a:pt x="2371030" y="604263"/>
                </a:cubicBezTo>
                <a:cubicBezTo>
                  <a:pt x="2361945" y="605611"/>
                  <a:pt x="2348197" y="607489"/>
                  <a:pt x="2329784" y="609899"/>
                </a:cubicBezTo>
                <a:cubicBezTo>
                  <a:pt x="2329009" y="631438"/>
                  <a:pt x="2328622" y="650431"/>
                  <a:pt x="2328622" y="666879"/>
                </a:cubicBezTo>
                <a:cubicBezTo>
                  <a:pt x="2344999" y="666048"/>
                  <a:pt x="2363942" y="663983"/>
                  <a:pt x="2385452" y="660684"/>
                </a:cubicBezTo>
                <a:cubicBezTo>
                  <a:pt x="2387962" y="645555"/>
                  <a:pt x="2389439" y="633373"/>
                  <a:pt x="2389884" y="624138"/>
                </a:cubicBezTo>
                <a:cubicBezTo>
                  <a:pt x="2390328" y="614903"/>
                  <a:pt x="2389568" y="608945"/>
                  <a:pt x="2387604" y="606263"/>
                </a:cubicBezTo>
                <a:cubicBezTo>
                  <a:pt x="2386621" y="604922"/>
                  <a:pt x="2384749" y="604085"/>
                  <a:pt x="2381987" y="603752"/>
                </a:cubicBezTo>
                <a:close/>
                <a:moveTo>
                  <a:pt x="4098827" y="603596"/>
                </a:moveTo>
                <a:cubicBezTo>
                  <a:pt x="4086638" y="605389"/>
                  <a:pt x="4078428" y="606593"/>
                  <a:pt x="4074197" y="607210"/>
                </a:cubicBezTo>
                <a:cubicBezTo>
                  <a:pt x="4073638" y="611139"/>
                  <a:pt x="4073359" y="614380"/>
                  <a:pt x="4073359" y="616932"/>
                </a:cubicBezTo>
                <a:lnTo>
                  <a:pt x="4097687" y="614738"/>
                </a:lnTo>
                <a:cubicBezTo>
                  <a:pt x="4098447" y="606278"/>
                  <a:pt x="4098827" y="602564"/>
                  <a:pt x="4098827" y="603596"/>
                </a:cubicBezTo>
                <a:close/>
                <a:moveTo>
                  <a:pt x="1632407" y="590811"/>
                </a:moveTo>
                <a:cubicBezTo>
                  <a:pt x="1637889" y="591379"/>
                  <a:pt x="1642347" y="593142"/>
                  <a:pt x="1645782" y="596100"/>
                </a:cubicBezTo>
                <a:cubicBezTo>
                  <a:pt x="1652650" y="602015"/>
                  <a:pt x="1651507" y="606980"/>
                  <a:pt x="1642351" y="610996"/>
                </a:cubicBezTo>
                <a:cubicBezTo>
                  <a:pt x="1633194" y="615011"/>
                  <a:pt x="1617108" y="618607"/>
                  <a:pt x="1594093" y="621783"/>
                </a:cubicBezTo>
                <a:cubicBezTo>
                  <a:pt x="1571076" y="624959"/>
                  <a:pt x="1554033" y="623730"/>
                  <a:pt x="1542963" y="618094"/>
                </a:cubicBezTo>
                <a:cubicBezTo>
                  <a:pt x="1531892" y="612458"/>
                  <a:pt x="1530651" y="608633"/>
                  <a:pt x="1539241" y="606618"/>
                </a:cubicBezTo>
                <a:cubicBezTo>
                  <a:pt x="1547831" y="604603"/>
                  <a:pt x="1558643" y="602664"/>
                  <a:pt x="1571679" y="600800"/>
                </a:cubicBezTo>
                <a:cubicBezTo>
                  <a:pt x="1584097" y="599036"/>
                  <a:pt x="1597835" y="596333"/>
                  <a:pt x="1612892" y="592690"/>
                </a:cubicBezTo>
                <a:cubicBezTo>
                  <a:pt x="1620421" y="590869"/>
                  <a:pt x="1626926" y="590243"/>
                  <a:pt x="1632407" y="590811"/>
                </a:cubicBezTo>
                <a:close/>
                <a:moveTo>
                  <a:pt x="899098" y="576601"/>
                </a:moveTo>
                <a:cubicBezTo>
                  <a:pt x="882177" y="579297"/>
                  <a:pt x="868037" y="581448"/>
                  <a:pt x="856680" y="583054"/>
                </a:cubicBezTo>
                <a:cubicBezTo>
                  <a:pt x="865671" y="587341"/>
                  <a:pt x="869245" y="591794"/>
                  <a:pt x="867403" y="596412"/>
                </a:cubicBezTo>
                <a:cubicBezTo>
                  <a:pt x="865560" y="601029"/>
                  <a:pt x="863786" y="611469"/>
                  <a:pt x="862079" y="627731"/>
                </a:cubicBezTo>
                <a:cubicBezTo>
                  <a:pt x="873752" y="626942"/>
                  <a:pt x="887698" y="625329"/>
                  <a:pt x="903916" y="622891"/>
                </a:cubicBezTo>
                <a:cubicBezTo>
                  <a:pt x="905609" y="599903"/>
                  <a:pt x="904002" y="584473"/>
                  <a:pt x="899098" y="576601"/>
                </a:cubicBezTo>
                <a:close/>
                <a:moveTo>
                  <a:pt x="5819056" y="575880"/>
                </a:moveTo>
                <a:cubicBezTo>
                  <a:pt x="5822016" y="575417"/>
                  <a:pt x="5825225" y="575668"/>
                  <a:pt x="5828684" y="576633"/>
                </a:cubicBezTo>
                <a:cubicBezTo>
                  <a:pt x="5835604" y="578562"/>
                  <a:pt x="5843230" y="582659"/>
                  <a:pt x="5851561" y="588926"/>
                </a:cubicBezTo>
                <a:cubicBezTo>
                  <a:pt x="5859892" y="595193"/>
                  <a:pt x="5860390" y="602022"/>
                  <a:pt x="5853056" y="609415"/>
                </a:cubicBezTo>
                <a:cubicBezTo>
                  <a:pt x="5845720" y="616807"/>
                  <a:pt x="5839486" y="630405"/>
                  <a:pt x="5834352" y="650209"/>
                </a:cubicBezTo>
                <a:cubicBezTo>
                  <a:pt x="5844248" y="661495"/>
                  <a:pt x="5844076" y="668019"/>
                  <a:pt x="5833836" y="669783"/>
                </a:cubicBezTo>
                <a:cubicBezTo>
                  <a:pt x="5823598" y="671547"/>
                  <a:pt x="5806124" y="674917"/>
                  <a:pt x="5781416" y="679893"/>
                </a:cubicBezTo>
                <a:cubicBezTo>
                  <a:pt x="5780527" y="691308"/>
                  <a:pt x="5777652" y="697643"/>
                  <a:pt x="5772790" y="698897"/>
                </a:cubicBezTo>
                <a:cubicBezTo>
                  <a:pt x="5767929" y="700152"/>
                  <a:pt x="5764132" y="696872"/>
                  <a:pt x="5761400" y="689056"/>
                </a:cubicBezTo>
                <a:cubicBezTo>
                  <a:pt x="5758669" y="681241"/>
                  <a:pt x="5756184" y="666818"/>
                  <a:pt x="5753947" y="645788"/>
                </a:cubicBezTo>
                <a:cubicBezTo>
                  <a:pt x="5751710" y="624759"/>
                  <a:pt x="5748330" y="609293"/>
                  <a:pt x="5743805" y="599391"/>
                </a:cubicBezTo>
                <a:cubicBezTo>
                  <a:pt x="5739281" y="589489"/>
                  <a:pt x="5740866" y="585477"/>
                  <a:pt x="5748559" y="587356"/>
                </a:cubicBezTo>
                <a:cubicBezTo>
                  <a:pt x="5756252" y="589234"/>
                  <a:pt x="5761738" y="590582"/>
                  <a:pt x="5765014" y="591400"/>
                </a:cubicBezTo>
                <a:cubicBezTo>
                  <a:pt x="5768291" y="592217"/>
                  <a:pt x="5773178" y="592224"/>
                  <a:pt x="5779674" y="591421"/>
                </a:cubicBezTo>
                <a:cubicBezTo>
                  <a:pt x="5786170" y="590618"/>
                  <a:pt x="5791773" y="589360"/>
                  <a:pt x="5796484" y="587646"/>
                </a:cubicBezTo>
                <a:cubicBezTo>
                  <a:pt x="5801194" y="585932"/>
                  <a:pt x="5806009" y="583186"/>
                  <a:pt x="5810928" y="579408"/>
                </a:cubicBezTo>
                <a:cubicBezTo>
                  <a:pt x="5813388" y="577518"/>
                  <a:pt x="5816096" y="576342"/>
                  <a:pt x="5819056" y="575880"/>
                </a:cubicBezTo>
                <a:close/>
                <a:moveTo>
                  <a:pt x="5943700" y="567959"/>
                </a:moveTo>
                <a:cubicBezTo>
                  <a:pt x="5941542" y="567848"/>
                  <a:pt x="5938376" y="568455"/>
                  <a:pt x="5934204" y="569782"/>
                </a:cubicBezTo>
                <a:cubicBezTo>
                  <a:pt x="5925858" y="572435"/>
                  <a:pt x="5915834" y="575317"/>
                  <a:pt x="5904132" y="578429"/>
                </a:cubicBezTo>
                <a:cubicBezTo>
                  <a:pt x="5902612" y="590719"/>
                  <a:pt x="5900497" y="602650"/>
                  <a:pt x="5897786" y="614222"/>
                </a:cubicBezTo>
                <a:cubicBezTo>
                  <a:pt x="5907610" y="612573"/>
                  <a:pt x="5922524" y="608830"/>
                  <a:pt x="5942528" y="602994"/>
                </a:cubicBezTo>
                <a:cubicBezTo>
                  <a:pt x="5944091" y="596096"/>
                  <a:pt x="5945324" y="589722"/>
                  <a:pt x="5946228" y="583871"/>
                </a:cubicBezTo>
                <a:cubicBezTo>
                  <a:pt x="5947131" y="578020"/>
                  <a:pt x="5947440" y="573546"/>
                  <a:pt x="5947152" y="570449"/>
                </a:cubicBezTo>
                <a:cubicBezTo>
                  <a:pt x="5947010" y="568900"/>
                  <a:pt x="5945858" y="568070"/>
                  <a:pt x="5943700" y="567959"/>
                </a:cubicBezTo>
                <a:close/>
                <a:moveTo>
                  <a:pt x="4697630" y="553547"/>
                </a:moveTo>
                <a:cubicBezTo>
                  <a:pt x="4700658" y="552661"/>
                  <a:pt x="4705199" y="552695"/>
                  <a:pt x="4711254" y="553649"/>
                </a:cubicBezTo>
                <a:cubicBezTo>
                  <a:pt x="4723364" y="555556"/>
                  <a:pt x="4732162" y="559769"/>
                  <a:pt x="4737647" y="566286"/>
                </a:cubicBezTo>
                <a:cubicBezTo>
                  <a:pt x="4743132" y="572804"/>
                  <a:pt x="4745312" y="580200"/>
                  <a:pt x="4744186" y="588474"/>
                </a:cubicBezTo>
                <a:cubicBezTo>
                  <a:pt x="4743060" y="596749"/>
                  <a:pt x="4738848" y="600151"/>
                  <a:pt x="4731549" y="598681"/>
                </a:cubicBezTo>
                <a:cubicBezTo>
                  <a:pt x="4724250" y="597211"/>
                  <a:pt x="4715796" y="591199"/>
                  <a:pt x="4706188" y="580644"/>
                </a:cubicBezTo>
                <a:cubicBezTo>
                  <a:pt x="4697455" y="569000"/>
                  <a:pt x="4693088" y="561773"/>
                  <a:pt x="4693088" y="558962"/>
                </a:cubicBezTo>
                <a:cubicBezTo>
                  <a:pt x="4693088" y="556237"/>
                  <a:pt x="4694602" y="554432"/>
                  <a:pt x="4697630" y="553547"/>
                </a:cubicBezTo>
                <a:close/>
                <a:moveTo>
                  <a:pt x="2554505" y="553547"/>
                </a:moveTo>
                <a:cubicBezTo>
                  <a:pt x="2557532" y="552661"/>
                  <a:pt x="2562074" y="552695"/>
                  <a:pt x="2568129" y="553649"/>
                </a:cubicBezTo>
                <a:cubicBezTo>
                  <a:pt x="2580239" y="555556"/>
                  <a:pt x="2589037" y="559769"/>
                  <a:pt x="2594522" y="566286"/>
                </a:cubicBezTo>
                <a:cubicBezTo>
                  <a:pt x="2600007" y="572804"/>
                  <a:pt x="2602187" y="580200"/>
                  <a:pt x="2601061" y="588474"/>
                </a:cubicBezTo>
                <a:cubicBezTo>
                  <a:pt x="2599935" y="596749"/>
                  <a:pt x="2595723" y="600151"/>
                  <a:pt x="2588424" y="598681"/>
                </a:cubicBezTo>
                <a:cubicBezTo>
                  <a:pt x="2581125" y="597211"/>
                  <a:pt x="2572671" y="591199"/>
                  <a:pt x="2563063" y="580644"/>
                </a:cubicBezTo>
                <a:cubicBezTo>
                  <a:pt x="2554330" y="569000"/>
                  <a:pt x="2549963" y="561773"/>
                  <a:pt x="2549963" y="558962"/>
                </a:cubicBezTo>
                <a:cubicBezTo>
                  <a:pt x="2549963" y="556237"/>
                  <a:pt x="2551477" y="554432"/>
                  <a:pt x="2554505" y="553547"/>
                </a:cubicBezTo>
                <a:close/>
                <a:moveTo>
                  <a:pt x="241118" y="549562"/>
                </a:moveTo>
                <a:cubicBezTo>
                  <a:pt x="250870" y="547684"/>
                  <a:pt x="259639" y="547701"/>
                  <a:pt x="267426" y="549616"/>
                </a:cubicBezTo>
                <a:cubicBezTo>
                  <a:pt x="275213" y="551530"/>
                  <a:pt x="283203" y="555140"/>
                  <a:pt x="291399" y="560446"/>
                </a:cubicBezTo>
                <a:cubicBezTo>
                  <a:pt x="299594" y="565752"/>
                  <a:pt x="306255" y="573535"/>
                  <a:pt x="311382" y="583796"/>
                </a:cubicBezTo>
                <a:cubicBezTo>
                  <a:pt x="316508" y="594056"/>
                  <a:pt x="318373" y="606439"/>
                  <a:pt x="316975" y="620944"/>
                </a:cubicBezTo>
                <a:cubicBezTo>
                  <a:pt x="315576" y="635449"/>
                  <a:pt x="308446" y="652575"/>
                  <a:pt x="295583" y="672321"/>
                </a:cubicBezTo>
                <a:cubicBezTo>
                  <a:pt x="282719" y="692068"/>
                  <a:pt x="258606" y="720856"/>
                  <a:pt x="223243" y="758685"/>
                </a:cubicBezTo>
                <a:lnTo>
                  <a:pt x="320427" y="758685"/>
                </a:lnTo>
                <a:lnTo>
                  <a:pt x="320427" y="789854"/>
                </a:lnTo>
                <a:lnTo>
                  <a:pt x="175835" y="789854"/>
                </a:lnTo>
                <a:lnTo>
                  <a:pt x="175835" y="780153"/>
                </a:lnTo>
                <a:cubicBezTo>
                  <a:pt x="176767" y="766185"/>
                  <a:pt x="183181" y="753709"/>
                  <a:pt x="195075" y="742725"/>
                </a:cubicBezTo>
                <a:cubicBezTo>
                  <a:pt x="206971" y="731740"/>
                  <a:pt x="221856" y="714858"/>
                  <a:pt x="239731" y="692079"/>
                </a:cubicBezTo>
                <a:cubicBezTo>
                  <a:pt x="257606" y="669299"/>
                  <a:pt x="269197" y="651758"/>
                  <a:pt x="274502" y="639454"/>
                </a:cubicBezTo>
                <a:cubicBezTo>
                  <a:pt x="279808" y="627150"/>
                  <a:pt x="281827" y="616879"/>
                  <a:pt x="280557" y="608640"/>
                </a:cubicBezTo>
                <a:cubicBezTo>
                  <a:pt x="279288" y="600402"/>
                  <a:pt x="275481" y="593676"/>
                  <a:pt x="269136" y="588463"/>
                </a:cubicBezTo>
                <a:cubicBezTo>
                  <a:pt x="262790" y="583251"/>
                  <a:pt x="255362" y="581078"/>
                  <a:pt x="246851" y="581946"/>
                </a:cubicBezTo>
                <a:cubicBezTo>
                  <a:pt x="238340" y="582813"/>
                  <a:pt x="230141" y="586151"/>
                  <a:pt x="222254" y="591959"/>
                </a:cubicBezTo>
                <a:cubicBezTo>
                  <a:pt x="214367" y="597767"/>
                  <a:pt x="207921" y="607497"/>
                  <a:pt x="202916" y="621148"/>
                </a:cubicBezTo>
                <a:lnTo>
                  <a:pt x="170435" y="616330"/>
                </a:lnTo>
                <a:cubicBezTo>
                  <a:pt x="177806" y="592626"/>
                  <a:pt x="187407" y="575805"/>
                  <a:pt x="199238" y="565867"/>
                </a:cubicBezTo>
                <a:cubicBezTo>
                  <a:pt x="211068" y="555929"/>
                  <a:pt x="225028" y="550494"/>
                  <a:pt x="241118" y="549562"/>
                </a:cubicBezTo>
                <a:close/>
                <a:moveTo>
                  <a:pt x="5226389" y="546750"/>
                </a:moveTo>
                <a:cubicBezTo>
                  <a:pt x="5229094" y="546370"/>
                  <a:pt x="5232540" y="546418"/>
                  <a:pt x="5236725" y="546895"/>
                </a:cubicBezTo>
                <a:cubicBezTo>
                  <a:pt x="5253467" y="548802"/>
                  <a:pt x="5263842" y="553326"/>
                  <a:pt x="5267850" y="560468"/>
                </a:cubicBezTo>
                <a:cubicBezTo>
                  <a:pt x="5271859" y="567609"/>
                  <a:pt x="5272360" y="574783"/>
                  <a:pt x="5269356" y="581989"/>
                </a:cubicBezTo>
                <a:cubicBezTo>
                  <a:pt x="5266352" y="589195"/>
                  <a:pt x="5259368" y="589281"/>
                  <a:pt x="5248405" y="582247"/>
                </a:cubicBezTo>
                <a:cubicBezTo>
                  <a:pt x="5237442" y="575213"/>
                  <a:pt x="5228648" y="568376"/>
                  <a:pt x="5222023" y="561737"/>
                </a:cubicBezTo>
                <a:cubicBezTo>
                  <a:pt x="5216817" y="552885"/>
                  <a:pt x="5218272" y="547890"/>
                  <a:pt x="5226389" y="546750"/>
                </a:cubicBezTo>
                <a:close/>
                <a:moveTo>
                  <a:pt x="6176044" y="542851"/>
                </a:moveTo>
                <a:cubicBezTo>
                  <a:pt x="6202028" y="539151"/>
                  <a:pt x="6222658" y="551971"/>
                  <a:pt x="6237930" y="581311"/>
                </a:cubicBezTo>
                <a:cubicBezTo>
                  <a:pt x="6247021" y="613276"/>
                  <a:pt x="6234580" y="644996"/>
                  <a:pt x="6200608" y="676473"/>
                </a:cubicBezTo>
                <a:cubicBezTo>
                  <a:pt x="6190484" y="691674"/>
                  <a:pt x="6185422" y="709671"/>
                  <a:pt x="6185422" y="730464"/>
                </a:cubicBezTo>
                <a:lnTo>
                  <a:pt x="6152985" y="730464"/>
                </a:lnTo>
                <a:cubicBezTo>
                  <a:pt x="6152010" y="693954"/>
                  <a:pt x="6166960" y="660706"/>
                  <a:pt x="6197834" y="630721"/>
                </a:cubicBezTo>
                <a:cubicBezTo>
                  <a:pt x="6204761" y="620367"/>
                  <a:pt x="6207786" y="609361"/>
                  <a:pt x="6206912" y="597702"/>
                </a:cubicBezTo>
                <a:cubicBezTo>
                  <a:pt x="6202194" y="581828"/>
                  <a:pt x="6193238" y="574342"/>
                  <a:pt x="6180045" y="575245"/>
                </a:cubicBezTo>
                <a:lnTo>
                  <a:pt x="6174754" y="575245"/>
                </a:lnTo>
                <a:cubicBezTo>
                  <a:pt x="6158477" y="576020"/>
                  <a:pt x="6150791" y="589966"/>
                  <a:pt x="6151694" y="617083"/>
                </a:cubicBezTo>
                <a:lnTo>
                  <a:pt x="6117880" y="617083"/>
                </a:lnTo>
                <a:cubicBezTo>
                  <a:pt x="6116919" y="579971"/>
                  <a:pt x="6128658" y="557184"/>
                  <a:pt x="6153093" y="548723"/>
                </a:cubicBezTo>
                <a:cubicBezTo>
                  <a:pt x="6157065" y="545740"/>
                  <a:pt x="6164715" y="543783"/>
                  <a:pt x="6176044" y="542851"/>
                </a:cubicBezTo>
                <a:close/>
                <a:moveTo>
                  <a:pt x="3385893" y="542722"/>
                </a:moveTo>
                <a:cubicBezTo>
                  <a:pt x="3392604" y="542722"/>
                  <a:pt x="3401538" y="544113"/>
                  <a:pt x="3412695" y="546895"/>
                </a:cubicBezTo>
                <a:cubicBezTo>
                  <a:pt x="3424554" y="548888"/>
                  <a:pt x="3433413" y="553904"/>
                  <a:pt x="3439271" y="561941"/>
                </a:cubicBezTo>
                <a:cubicBezTo>
                  <a:pt x="3445129" y="569979"/>
                  <a:pt x="3445785" y="577805"/>
                  <a:pt x="3441239" y="585420"/>
                </a:cubicBezTo>
                <a:cubicBezTo>
                  <a:pt x="3436693" y="593034"/>
                  <a:pt x="3428100" y="592615"/>
                  <a:pt x="3415459" y="584161"/>
                </a:cubicBezTo>
                <a:cubicBezTo>
                  <a:pt x="3402818" y="575708"/>
                  <a:pt x="3392468" y="566688"/>
                  <a:pt x="3384409" y="557101"/>
                </a:cubicBezTo>
                <a:cubicBezTo>
                  <a:pt x="3376350" y="547515"/>
                  <a:pt x="3376845" y="542722"/>
                  <a:pt x="3385893" y="542722"/>
                </a:cubicBezTo>
                <a:close/>
                <a:moveTo>
                  <a:pt x="1242768" y="542722"/>
                </a:moveTo>
                <a:cubicBezTo>
                  <a:pt x="1249479" y="542722"/>
                  <a:pt x="1258414" y="544113"/>
                  <a:pt x="1269570" y="546895"/>
                </a:cubicBezTo>
                <a:cubicBezTo>
                  <a:pt x="1281430" y="548888"/>
                  <a:pt x="1290289" y="553904"/>
                  <a:pt x="1296147" y="561941"/>
                </a:cubicBezTo>
                <a:cubicBezTo>
                  <a:pt x="1302005" y="569979"/>
                  <a:pt x="1302660" y="577805"/>
                  <a:pt x="1298115" y="585420"/>
                </a:cubicBezTo>
                <a:cubicBezTo>
                  <a:pt x="1293569" y="593034"/>
                  <a:pt x="1284975" y="592615"/>
                  <a:pt x="1272334" y="584161"/>
                </a:cubicBezTo>
                <a:cubicBezTo>
                  <a:pt x="1259693" y="575708"/>
                  <a:pt x="1249343" y="566688"/>
                  <a:pt x="1241284" y="557101"/>
                </a:cubicBezTo>
                <a:cubicBezTo>
                  <a:pt x="1233225" y="547515"/>
                  <a:pt x="1233720" y="542722"/>
                  <a:pt x="1242768" y="542722"/>
                </a:cubicBezTo>
                <a:close/>
                <a:moveTo>
                  <a:pt x="5082703" y="540318"/>
                </a:moveTo>
                <a:cubicBezTo>
                  <a:pt x="5085778" y="540121"/>
                  <a:pt x="5089326" y="540485"/>
                  <a:pt x="5093348" y="541410"/>
                </a:cubicBezTo>
                <a:cubicBezTo>
                  <a:pt x="5101967" y="542371"/>
                  <a:pt x="5110338" y="544120"/>
                  <a:pt x="5118462" y="546658"/>
                </a:cubicBezTo>
                <a:cubicBezTo>
                  <a:pt x="5126585" y="549196"/>
                  <a:pt x="5130895" y="556621"/>
                  <a:pt x="5131389" y="568932"/>
                </a:cubicBezTo>
                <a:cubicBezTo>
                  <a:pt x="5131884" y="581243"/>
                  <a:pt x="5127263" y="585746"/>
                  <a:pt x="5117526" y="582441"/>
                </a:cubicBezTo>
                <a:cubicBezTo>
                  <a:pt x="5107789" y="579135"/>
                  <a:pt x="5097188" y="572327"/>
                  <a:pt x="5085723" y="562017"/>
                </a:cubicBezTo>
                <a:cubicBezTo>
                  <a:pt x="5074258" y="551706"/>
                  <a:pt x="5070651" y="545231"/>
                  <a:pt x="5074903" y="542593"/>
                </a:cubicBezTo>
                <a:cubicBezTo>
                  <a:pt x="5077029" y="541273"/>
                  <a:pt x="5079629" y="540515"/>
                  <a:pt x="5082703" y="540318"/>
                </a:cubicBezTo>
                <a:close/>
                <a:moveTo>
                  <a:pt x="968980" y="539429"/>
                </a:moveTo>
                <a:cubicBezTo>
                  <a:pt x="977317" y="539231"/>
                  <a:pt x="985252" y="542318"/>
                  <a:pt x="992787" y="548691"/>
                </a:cubicBezTo>
                <a:cubicBezTo>
                  <a:pt x="1002832" y="557187"/>
                  <a:pt x="1001380" y="562838"/>
                  <a:pt x="988431" y="565641"/>
                </a:cubicBezTo>
                <a:cubicBezTo>
                  <a:pt x="975481" y="568445"/>
                  <a:pt x="952257" y="571331"/>
                  <a:pt x="918758" y="574299"/>
                </a:cubicBezTo>
                <a:cubicBezTo>
                  <a:pt x="931364" y="580824"/>
                  <a:pt x="936741" y="586399"/>
                  <a:pt x="934891" y="591023"/>
                </a:cubicBezTo>
                <a:cubicBezTo>
                  <a:pt x="933041" y="595648"/>
                  <a:pt x="931263" y="604736"/>
                  <a:pt x="929557" y="618288"/>
                </a:cubicBezTo>
                <a:cubicBezTo>
                  <a:pt x="948242" y="615735"/>
                  <a:pt x="960263" y="613071"/>
                  <a:pt x="965619" y="610296"/>
                </a:cubicBezTo>
                <a:cubicBezTo>
                  <a:pt x="970975" y="607522"/>
                  <a:pt x="977657" y="607554"/>
                  <a:pt x="985666" y="610393"/>
                </a:cubicBezTo>
                <a:cubicBezTo>
                  <a:pt x="993675" y="613233"/>
                  <a:pt x="1001623" y="617173"/>
                  <a:pt x="1009510" y="622213"/>
                </a:cubicBezTo>
                <a:cubicBezTo>
                  <a:pt x="1017398" y="627254"/>
                  <a:pt x="1019531" y="634757"/>
                  <a:pt x="1015910" y="644724"/>
                </a:cubicBezTo>
                <a:cubicBezTo>
                  <a:pt x="1012289" y="654690"/>
                  <a:pt x="1010253" y="677455"/>
                  <a:pt x="1009801" y="713019"/>
                </a:cubicBezTo>
                <a:cubicBezTo>
                  <a:pt x="1009349" y="748583"/>
                  <a:pt x="1006506" y="772549"/>
                  <a:pt x="1001272" y="784917"/>
                </a:cubicBezTo>
                <a:cubicBezTo>
                  <a:pt x="996038" y="797286"/>
                  <a:pt x="988326" y="806152"/>
                  <a:pt x="978138" y="811515"/>
                </a:cubicBezTo>
                <a:cubicBezTo>
                  <a:pt x="967949" y="816878"/>
                  <a:pt x="962055" y="815462"/>
                  <a:pt x="960457" y="807266"/>
                </a:cubicBezTo>
                <a:cubicBezTo>
                  <a:pt x="958857" y="799071"/>
                  <a:pt x="951483" y="789596"/>
                  <a:pt x="938333" y="778841"/>
                </a:cubicBezTo>
                <a:cubicBezTo>
                  <a:pt x="925183" y="768085"/>
                  <a:pt x="925222" y="764285"/>
                  <a:pt x="938451" y="767440"/>
                </a:cubicBezTo>
                <a:cubicBezTo>
                  <a:pt x="951680" y="770595"/>
                  <a:pt x="961170" y="771993"/>
                  <a:pt x="966921" y="771635"/>
                </a:cubicBezTo>
                <a:cubicBezTo>
                  <a:pt x="972670" y="771276"/>
                  <a:pt x="976628" y="762002"/>
                  <a:pt x="978794" y="743811"/>
                </a:cubicBezTo>
                <a:cubicBezTo>
                  <a:pt x="980959" y="725620"/>
                  <a:pt x="982042" y="706301"/>
                  <a:pt x="982042" y="685851"/>
                </a:cubicBezTo>
                <a:cubicBezTo>
                  <a:pt x="982042" y="665675"/>
                  <a:pt x="981056" y="652629"/>
                  <a:pt x="979084" y="646713"/>
                </a:cubicBezTo>
                <a:cubicBezTo>
                  <a:pt x="977112" y="640798"/>
                  <a:pt x="973915" y="637080"/>
                  <a:pt x="969491" y="635560"/>
                </a:cubicBezTo>
                <a:cubicBezTo>
                  <a:pt x="965067" y="634040"/>
                  <a:pt x="951562" y="634937"/>
                  <a:pt x="928976" y="638249"/>
                </a:cubicBezTo>
                <a:cubicBezTo>
                  <a:pt x="926624" y="651571"/>
                  <a:pt x="924122" y="662850"/>
                  <a:pt x="921469" y="672085"/>
                </a:cubicBezTo>
                <a:cubicBezTo>
                  <a:pt x="926172" y="673347"/>
                  <a:pt x="932823" y="675885"/>
                  <a:pt x="941419" y="679699"/>
                </a:cubicBezTo>
                <a:cubicBezTo>
                  <a:pt x="950016" y="683514"/>
                  <a:pt x="956713" y="688849"/>
                  <a:pt x="961510" y="695703"/>
                </a:cubicBezTo>
                <a:cubicBezTo>
                  <a:pt x="966307" y="702558"/>
                  <a:pt x="967193" y="709843"/>
                  <a:pt x="964167" y="717558"/>
                </a:cubicBezTo>
                <a:cubicBezTo>
                  <a:pt x="961141" y="725273"/>
                  <a:pt x="954315" y="724864"/>
                  <a:pt x="943689" y="716332"/>
                </a:cubicBezTo>
                <a:cubicBezTo>
                  <a:pt x="933063" y="707799"/>
                  <a:pt x="924093" y="697216"/>
                  <a:pt x="916779" y="684582"/>
                </a:cubicBezTo>
                <a:cubicBezTo>
                  <a:pt x="905795" y="710782"/>
                  <a:pt x="890530" y="729030"/>
                  <a:pt x="870984" y="739326"/>
                </a:cubicBezTo>
                <a:cubicBezTo>
                  <a:pt x="851438" y="749622"/>
                  <a:pt x="847574" y="748045"/>
                  <a:pt x="859390" y="734594"/>
                </a:cubicBezTo>
                <a:lnTo>
                  <a:pt x="875427" y="710951"/>
                </a:lnTo>
                <a:lnTo>
                  <a:pt x="873990" y="711443"/>
                </a:lnTo>
                <a:cubicBezTo>
                  <a:pt x="871470" y="711533"/>
                  <a:pt x="868497" y="710230"/>
                  <a:pt x="865069" y="707534"/>
                </a:cubicBezTo>
                <a:cubicBezTo>
                  <a:pt x="858214" y="702142"/>
                  <a:pt x="853883" y="696291"/>
                  <a:pt x="852077" y="689981"/>
                </a:cubicBezTo>
                <a:cubicBezTo>
                  <a:pt x="848405" y="703203"/>
                  <a:pt x="841910" y="714941"/>
                  <a:pt x="832588" y="725194"/>
                </a:cubicBezTo>
                <a:cubicBezTo>
                  <a:pt x="823267" y="735447"/>
                  <a:pt x="812104" y="743166"/>
                  <a:pt x="799097" y="748350"/>
                </a:cubicBezTo>
                <a:cubicBezTo>
                  <a:pt x="786090" y="753534"/>
                  <a:pt x="784380" y="750960"/>
                  <a:pt x="793966" y="740627"/>
                </a:cubicBezTo>
                <a:cubicBezTo>
                  <a:pt x="803553" y="730295"/>
                  <a:pt x="812555" y="717830"/>
                  <a:pt x="820973" y="703232"/>
                </a:cubicBezTo>
                <a:cubicBezTo>
                  <a:pt x="829390" y="688633"/>
                  <a:pt x="834489" y="670715"/>
                  <a:pt x="836266" y="649478"/>
                </a:cubicBezTo>
                <a:cubicBezTo>
                  <a:pt x="819460" y="651284"/>
                  <a:pt x="803320" y="652962"/>
                  <a:pt x="787847" y="654511"/>
                </a:cubicBezTo>
                <a:lnTo>
                  <a:pt x="787847" y="714202"/>
                </a:lnTo>
                <a:cubicBezTo>
                  <a:pt x="787847" y="727266"/>
                  <a:pt x="787373" y="740864"/>
                  <a:pt x="786427" y="754996"/>
                </a:cubicBezTo>
                <a:cubicBezTo>
                  <a:pt x="785481" y="769129"/>
                  <a:pt x="782996" y="779149"/>
                  <a:pt x="778974" y="785057"/>
                </a:cubicBezTo>
                <a:cubicBezTo>
                  <a:pt x="774951" y="790965"/>
                  <a:pt x="769997" y="789291"/>
                  <a:pt x="764110" y="780034"/>
                </a:cubicBezTo>
                <a:cubicBezTo>
                  <a:pt x="758224" y="770778"/>
                  <a:pt x="756409" y="761460"/>
                  <a:pt x="758668" y="752082"/>
                </a:cubicBezTo>
                <a:cubicBezTo>
                  <a:pt x="760927" y="742703"/>
                  <a:pt x="762501" y="724581"/>
                  <a:pt x="763390" y="697714"/>
                </a:cubicBezTo>
                <a:cubicBezTo>
                  <a:pt x="764279" y="670848"/>
                  <a:pt x="762024" y="652467"/>
                  <a:pt x="756625" y="642573"/>
                </a:cubicBezTo>
                <a:cubicBezTo>
                  <a:pt x="751225" y="632678"/>
                  <a:pt x="752613" y="628670"/>
                  <a:pt x="760787" y="630548"/>
                </a:cubicBezTo>
                <a:cubicBezTo>
                  <a:pt x="768961" y="632427"/>
                  <a:pt x="775163" y="634001"/>
                  <a:pt x="779393" y="635270"/>
                </a:cubicBezTo>
                <a:cubicBezTo>
                  <a:pt x="783623" y="636539"/>
                  <a:pt x="803062" y="635539"/>
                  <a:pt x="837708" y="632269"/>
                </a:cubicBezTo>
                <a:cubicBezTo>
                  <a:pt x="838554" y="608235"/>
                  <a:pt x="837650" y="592827"/>
                  <a:pt x="834997" y="586044"/>
                </a:cubicBezTo>
                <a:cubicBezTo>
                  <a:pt x="821116" y="587822"/>
                  <a:pt x="810694" y="588940"/>
                  <a:pt x="803732" y="589399"/>
                </a:cubicBezTo>
                <a:cubicBezTo>
                  <a:pt x="796770" y="589858"/>
                  <a:pt x="788754" y="586019"/>
                  <a:pt x="779683" y="577880"/>
                </a:cubicBezTo>
                <a:cubicBezTo>
                  <a:pt x="770613" y="569742"/>
                  <a:pt x="773306" y="565673"/>
                  <a:pt x="787761" y="565673"/>
                </a:cubicBezTo>
                <a:cubicBezTo>
                  <a:pt x="800194" y="565673"/>
                  <a:pt x="820191" y="563895"/>
                  <a:pt x="847753" y="560339"/>
                </a:cubicBezTo>
                <a:cubicBezTo>
                  <a:pt x="875315" y="556782"/>
                  <a:pt x="898130" y="553420"/>
                  <a:pt x="916199" y="550250"/>
                </a:cubicBezTo>
                <a:cubicBezTo>
                  <a:pt x="934267" y="547081"/>
                  <a:pt x="949038" y="543905"/>
                  <a:pt x="960510" y="540721"/>
                </a:cubicBezTo>
                <a:cubicBezTo>
                  <a:pt x="963378" y="539925"/>
                  <a:pt x="966201" y="539495"/>
                  <a:pt x="968980" y="539429"/>
                </a:cubicBezTo>
                <a:close/>
                <a:moveTo>
                  <a:pt x="5957776" y="536322"/>
                </a:moveTo>
                <a:cubicBezTo>
                  <a:pt x="5962582" y="536645"/>
                  <a:pt x="5968384" y="538441"/>
                  <a:pt x="5975180" y="541711"/>
                </a:cubicBezTo>
                <a:cubicBezTo>
                  <a:pt x="5995572" y="553613"/>
                  <a:pt x="6000692" y="562648"/>
                  <a:pt x="5990539" y="568814"/>
                </a:cubicBezTo>
                <a:cubicBezTo>
                  <a:pt x="5980386" y="574980"/>
                  <a:pt x="5972420" y="586366"/>
                  <a:pt x="5966641" y="602972"/>
                </a:cubicBezTo>
                <a:cubicBezTo>
                  <a:pt x="5976536" y="613412"/>
                  <a:pt x="5974604" y="619725"/>
                  <a:pt x="5960844" y="621912"/>
                </a:cubicBezTo>
                <a:cubicBezTo>
                  <a:pt x="5947084" y="624099"/>
                  <a:pt x="5925334" y="628591"/>
                  <a:pt x="5895592" y="635388"/>
                </a:cubicBezTo>
                <a:cubicBezTo>
                  <a:pt x="5887877" y="663682"/>
                  <a:pt x="5880363" y="686063"/>
                  <a:pt x="5873050" y="702533"/>
                </a:cubicBezTo>
                <a:cubicBezTo>
                  <a:pt x="5865736" y="719002"/>
                  <a:pt x="5855422" y="735497"/>
                  <a:pt x="5842107" y="752017"/>
                </a:cubicBezTo>
                <a:cubicBezTo>
                  <a:pt x="5828792" y="768537"/>
                  <a:pt x="5812222" y="781899"/>
                  <a:pt x="5792397" y="792102"/>
                </a:cubicBezTo>
                <a:cubicBezTo>
                  <a:pt x="5772572" y="802305"/>
                  <a:pt x="5771058" y="798860"/>
                  <a:pt x="5787858" y="781766"/>
                </a:cubicBezTo>
                <a:cubicBezTo>
                  <a:pt x="5804658" y="764672"/>
                  <a:pt x="5819069" y="746546"/>
                  <a:pt x="5831094" y="727388"/>
                </a:cubicBezTo>
                <a:cubicBezTo>
                  <a:pt x="5843118" y="708229"/>
                  <a:pt x="5852944" y="686536"/>
                  <a:pt x="5860574" y="662308"/>
                </a:cubicBezTo>
                <a:cubicBezTo>
                  <a:pt x="5868203" y="638081"/>
                  <a:pt x="5872688" y="618356"/>
                  <a:pt x="5874028" y="603134"/>
                </a:cubicBezTo>
                <a:cubicBezTo>
                  <a:pt x="5875370" y="587911"/>
                  <a:pt x="5874014" y="576626"/>
                  <a:pt x="5869962" y="569276"/>
                </a:cubicBezTo>
                <a:cubicBezTo>
                  <a:pt x="5865912" y="561927"/>
                  <a:pt x="5866704" y="557682"/>
                  <a:pt x="5872340" y="556542"/>
                </a:cubicBezTo>
                <a:cubicBezTo>
                  <a:pt x="5877976" y="555402"/>
                  <a:pt x="5883870" y="555958"/>
                  <a:pt x="5890022" y="558209"/>
                </a:cubicBezTo>
                <a:cubicBezTo>
                  <a:pt x="5896173" y="560461"/>
                  <a:pt x="5902920" y="560755"/>
                  <a:pt x="5910262" y="559091"/>
                </a:cubicBezTo>
                <a:cubicBezTo>
                  <a:pt x="5917604" y="557428"/>
                  <a:pt x="5924047" y="555105"/>
                  <a:pt x="5929589" y="552122"/>
                </a:cubicBezTo>
                <a:cubicBezTo>
                  <a:pt x="5935132" y="549139"/>
                  <a:pt x="5940718" y="545023"/>
                  <a:pt x="5946346" y="539775"/>
                </a:cubicBezTo>
                <a:cubicBezTo>
                  <a:pt x="5949160" y="537151"/>
                  <a:pt x="5952970" y="536000"/>
                  <a:pt x="5957776" y="536322"/>
                </a:cubicBezTo>
                <a:close/>
                <a:moveTo>
                  <a:pt x="1665194" y="534212"/>
                </a:moveTo>
                <a:cubicBezTo>
                  <a:pt x="1672000" y="533298"/>
                  <a:pt x="1679773" y="535134"/>
                  <a:pt x="1688512" y="539721"/>
                </a:cubicBezTo>
                <a:cubicBezTo>
                  <a:pt x="1700163" y="545837"/>
                  <a:pt x="1709370" y="551699"/>
                  <a:pt x="1716131" y="557306"/>
                </a:cubicBezTo>
                <a:cubicBezTo>
                  <a:pt x="1722892" y="562913"/>
                  <a:pt x="1724452" y="568222"/>
                  <a:pt x="1720809" y="573234"/>
                </a:cubicBezTo>
                <a:cubicBezTo>
                  <a:pt x="1717167" y="578246"/>
                  <a:pt x="1714908" y="588611"/>
                  <a:pt x="1714034" y="604327"/>
                </a:cubicBezTo>
                <a:cubicBezTo>
                  <a:pt x="1713159" y="620044"/>
                  <a:pt x="1713621" y="646756"/>
                  <a:pt x="1715421" y="684464"/>
                </a:cubicBezTo>
                <a:cubicBezTo>
                  <a:pt x="1717221" y="722172"/>
                  <a:pt x="1718805" y="750684"/>
                  <a:pt x="1720175" y="770000"/>
                </a:cubicBezTo>
                <a:cubicBezTo>
                  <a:pt x="1721544" y="789316"/>
                  <a:pt x="1717397" y="806005"/>
                  <a:pt x="1707731" y="820065"/>
                </a:cubicBezTo>
                <a:cubicBezTo>
                  <a:pt x="1698066" y="834126"/>
                  <a:pt x="1689835" y="834599"/>
                  <a:pt x="1683037" y="821485"/>
                </a:cubicBezTo>
                <a:cubicBezTo>
                  <a:pt x="1676240" y="808371"/>
                  <a:pt x="1666198" y="795296"/>
                  <a:pt x="1652912" y="782261"/>
                </a:cubicBezTo>
                <a:cubicBezTo>
                  <a:pt x="1639626" y="769225"/>
                  <a:pt x="1640881" y="764956"/>
                  <a:pt x="1656677" y="769451"/>
                </a:cubicBezTo>
                <a:cubicBezTo>
                  <a:pt x="1672472" y="773947"/>
                  <a:pt x="1681248" y="774334"/>
                  <a:pt x="1683005" y="770613"/>
                </a:cubicBezTo>
                <a:cubicBezTo>
                  <a:pt x="1684762" y="766892"/>
                  <a:pt x="1685862" y="757492"/>
                  <a:pt x="1686307" y="742413"/>
                </a:cubicBezTo>
                <a:cubicBezTo>
                  <a:pt x="1686752" y="727334"/>
                  <a:pt x="1685862" y="696004"/>
                  <a:pt x="1683640" y="648423"/>
                </a:cubicBezTo>
                <a:cubicBezTo>
                  <a:pt x="1681417" y="600843"/>
                  <a:pt x="1678190" y="574937"/>
                  <a:pt x="1673960" y="570707"/>
                </a:cubicBezTo>
                <a:cubicBezTo>
                  <a:pt x="1669730" y="566476"/>
                  <a:pt x="1663033" y="564150"/>
                  <a:pt x="1653869" y="563727"/>
                </a:cubicBezTo>
                <a:cubicBezTo>
                  <a:pt x="1644706" y="563304"/>
                  <a:pt x="1630018" y="564218"/>
                  <a:pt x="1609805" y="566469"/>
                </a:cubicBezTo>
                <a:cubicBezTo>
                  <a:pt x="1589593" y="568721"/>
                  <a:pt x="1559568" y="571969"/>
                  <a:pt x="1519731" y="576213"/>
                </a:cubicBezTo>
                <a:cubicBezTo>
                  <a:pt x="1520606" y="639497"/>
                  <a:pt x="1520595" y="687436"/>
                  <a:pt x="1519699" y="720031"/>
                </a:cubicBezTo>
                <a:cubicBezTo>
                  <a:pt x="1518803" y="752627"/>
                  <a:pt x="1515569" y="777589"/>
                  <a:pt x="1509998" y="794919"/>
                </a:cubicBezTo>
                <a:cubicBezTo>
                  <a:pt x="1504426" y="812250"/>
                  <a:pt x="1497884" y="813770"/>
                  <a:pt x="1490370" y="799480"/>
                </a:cubicBezTo>
                <a:cubicBezTo>
                  <a:pt x="1482855" y="785190"/>
                  <a:pt x="1480450" y="774087"/>
                  <a:pt x="1483153" y="766171"/>
                </a:cubicBezTo>
                <a:cubicBezTo>
                  <a:pt x="1485856" y="758255"/>
                  <a:pt x="1488556" y="742151"/>
                  <a:pt x="1491251" y="717859"/>
                </a:cubicBezTo>
                <a:cubicBezTo>
                  <a:pt x="1493947" y="693566"/>
                  <a:pt x="1495295" y="664449"/>
                  <a:pt x="1495295" y="630505"/>
                </a:cubicBezTo>
                <a:cubicBezTo>
                  <a:pt x="1495295" y="596333"/>
                  <a:pt x="1492596" y="574503"/>
                  <a:pt x="1487197" y="565017"/>
                </a:cubicBezTo>
                <a:cubicBezTo>
                  <a:pt x="1481798" y="555531"/>
                  <a:pt x="1482898" y="551261"/>
                  <a:pt x="1490499" y="552208"/>
                </a:cubicBezTo>
                <a:cubicBezTo>
                  <a:pt x="1498099" y="553154"/>
                  <a:pt x="1504509" y="554280"/>
                  <a:pt x="1509729" y="555585"/>
                </a:cubicBezTo>
                <a:cubicBezTo>
                  <a:pt x="1514949" y="556890"/>
                  <a:pt x="1528310" y="556664"/>
                  <a:pt x="1549813" y="554907"/>
                </a:cubicBezTo>
                <a:cubicBezTo>
                  <a:pt x="1571316" y="553151"/>
                  <a:pt x="1592788" y="550483"/>
                  <a:pt x="1614226" y="546906"/>
                </a:cubicBezTo>
                <a:cubicBezTo>
                  <a:pt x="1635664" y="543328"/>
                  <a:pt x="1650492" y="539707"/>
                  <a:pt x="1658709" y="536043"/>
                </a:cubicBezTo>
                <a:cubicBezTo>
                  <a:pt x="1660763" y="535127"/>
                  <a:pt x="1662925" y="534517"/>
                  <a:pt x="1665194" y="534212"/>
                </a:cubicBezTo>
                <a:close/>
                <a:moveTo>
                  <a:pt x="1880284" y="534110"/>
                </a:moveTo>
                <a:cubicBezTo>
                  <a:pt x="1883280" y="533972"/>
                  <a:pt x="1888131" y="535473"/>
                  <a:pt x="1894839" y="538613"/>
                </a:cubicBezTo>
                <a:cubicBezTo>
                  <a:pt x="1908254" y="544894"/>
                  <a:pt x="1916155" y="552204"/>
                  <a:pt x="1918543" y="560543"/>
                </a:cubicBezTo>
                <a:cubicBezTo>
                  <a:pt x="1920931" y="568882"/>
                  <a:pt x="1919966" y="576791"/>
                  <a:pt x="1915650" y="584269"/>
                </a:cubicBezTo>
                <a:cubicBezTo>
                  <a:pt x="1911333" y="591747"/>
                  <a:pt x="1905536" y="591091"/>
                  <a:pt x="1898259" y="582301"/>
                </a:cubicBezTo>
                <a:cubicBezTo>
                  <a:pt x="1890981" y="573510"/>
                  <a:pt x="1885944" y="565845"/>
                  <a:pt x="1883148" y="559306"/>
                </a:cubicBezTo>
                <a:cubicBezTo>
                  <a:pt x="1880394" y="552896"/>
                  <a:pt x="1878301" y="546275"/>
                  <a:pt x="1876867" y="539441"/>
                </a:cubicBezTo>
                <a:cubicBezTo>
                  <a:pt x="1876150" y="536025"/>
                  <a:pt x="1877289" y="534248"/>
                  <a:pt x="1880284" y="534110"/>
                </a:cubicBezTo>
                <a:close/>
                <a:moveTo>
                  <a:pt x="5446765" y="532585"/>
                </a:moveTo>
                <a:cubicBezTo>
                  <a:pt x="5448339" y="532495"/>
                  <a:pt x="5450306" y="532813"/>
                  <a:pt x="5452667" y="533537"/>
                </a:cubicBezTo>
                <a:cubicBezTo>
                  <a:pt x="5462110" y="536434"/>
                  <a:pt x="5469786" y="540743"/>
                  <a:pt x="5475694" y="546465"/>
                </a:cubicBezTo>
                <a:cubicBezTo>
                  <a:pt x="5481602" y="552186"/>
                  <a:pt x="5482910" y="557381"/>
                  <a:pt x="5479619" y="562049"/>
                </a:cubicBezTo>
                <a:cubicBezTo>
                  <a:pt x="5476328" y="566717"/>
                  <a:pt x="5472948" y="575547"/>
                  <a:pt x="5469477" y="588539"/>
                </a:cubicBezTo>
                <a:cubicBezTo>
                  <a:pt x="5466007" y="601531"/>
                  <a:pt x="5462035" y="616846"/>
                  <a:pt x="5457561" y="634485"/>
                </a:cubicBezTo>
                <a:lnTo>
                  <a:pt x="5484578" y="629774"/>
                </a:lnTo>
                <a:cubicBezTo>
                  <a:pt x="5485352" y="623292"/>
                  <a:pt x="5485065" y="616380"/>
                  <a:pt x="5483717" y="609038"/>
                </a:cubicBezTo>
                <a:cubicBezTo>
                  <a:pt x="5482370" y="601696"/>
                  <a:pt x="5485546" y="599502"/>
                  <a:pt x="5493246" y="602456"/>
                </a:cubicBezTo>
                <a:cubicBezTo>
                  <a:pt x="5500947" y="605410"/>
                  <a:pt x="5507723" y="609845"/>
                  <a:pt x="5513574" y="615760"/>
                </a:cubicBezTo>
                <a:cubicBezTo>
                  <a:pt x="5519424" y="621675"/>
                  <a:pt x="5520675" y="626049"/>
                  <a:pt x="5517327" y="628881"/>
                </a:cubicBezTo>
                <a:cubicBezTo>
                  <a:pt x="5513979" y="631714"/>
                  <a:pt x="5511010" y="637869"/>
                  <a:pt x="5508422" y="647348"/>
                </a:cubicBezTo>
                <a:lnTo>
                  <a:pt x="5504732" y="659822"/>
                </a:lnTo>
                <a:lnTo>
                  <a:pt x="5507830" y="658469"/>
                </a:lnTo>
                <a:cubicBezTo>
                  <a:pt x="5518055" y="657824"/>
                  <a:pt x="5529606" y="656830"/>
                  <a:pt x="5542483" y="655490"/>
                </a:cubicBezTo>
                <a:cubicBezTo>
                  <a:pt x="5555361" y="654149"/>
                  <a:pt x="5568389" y="651987"/>
                  <a:pt x="5581568" y="649004"/>
                </a:cubicBezTo>
                <a:cubicBezTo>
                  <a:pt x="5577438" y="638278"/>
                  <a:pt x="5571906" y="629376"/>
                  <a:pt x="5564972" y="622299"/>
                </a:cubicBezTo>
                <a:cubicBezTo>
                  <a:pt x="5558039" y="615222"/>
                  <a:pt x="5557555" y="610759"/>
                  <a:pt x="5563521" y="608909"/>
                </a:cubicBezTo>
                <a:cubicBezTo>
                  <a:pt x="5569486" y="607059"/>
                  <a:pt x="5576241" y="607482"/>
                  <a:pt x="5583783" y="610178"/>
                </a:cubicBezTo>
                <a:cubicBezTo>
                  <a:pt x="5593277" y="597903"/>
                  <a:pt x="5599780" y="588399"/>
                  <a:pt x="5603293" y="581666"/>
                </a:cubicBezTo>
                <a:cubicBezTo>
                  <a:pt x="5606807" y="574934"/>
                  <a:pt x="5608262" y="571055"/>
                  <a:pt x="5607660" y="570029"/>
                </a:cubicBezTo>
                <a:cubicBezTo>
                  <a:pt x="5607057" y="569004"/>
                  <a:pt x="5600533" y="570492"/>
                  <a:pt x="5588085" y="574493"/>
                </a:cubicBezTo>
                <a:cubicBezTo>
                  <a:pt x="5575638" y="578493"/>
                  <a:pt x="5565313" y="582319"/>
                  <a:pt x="5557110" y="585968"/>
                </a:cubicBezTo>
                <a:cubicBezTo>
                  <a:pt x="5548908" y="589618"/>
                  <a:pt x="5539461" y="587148"/>
                  <a:pt x="5528770" y="578558"/>
                </a:cubicBezTo>
                <a:cubicBezTo>
                  <a:pt x="5518080" y="569968"/>
                  <a:pt x="5519059" y="565673"/>
                  <a:pt x="5531707" y="565673"/>
                </a:cubicBezTo>
                <a:cubicBezTo>
                  <a:pt x="5542304" y="565673"/>
                  <a:pt x="5553447" y="564591"/>
                  <a:pt x="5565134" y="562425"/>
                </a:cubicBezTo>
                <a:cubicBezTo>
                  <a:pt x="5576821" y="560260"/>
                  <a:pt x="5586235" y="558285"/>
                  <a:pt x="5593377" y="556499"/>
                </a:cubicBezTo>
                <a:cubicBezTo>
                  <a:pt x="5600518" y="554714"/>
                  <a:pt x="5606570" y="552416"/>
                  <a:pt x="5611532" y="549605"/>
                </a:cubicBezTo>
                <a:cubicBezTo>
                  <a:pt x="5616493" y="546794"/>
                  <a:pt x="5622882" y="546852"/>
                  <a:pt x="5630697" y="549777"/>
                </a:cubicBezTo>
                <a:cubicBezTo>
                  <a:pt x="5638513" y="552703"/>
                  <a:pt x="5645805" y="558016"/>
                  <a:pt x="5652573" y="565716"/>
                </a:cubicBezTo>
                <a:cubicBezTo>
                  <a:pt x="5659342" y="573417"/>
                  <a:pt x="5657438" y="579103"/>
                  <a:pt x="5646862" y="582774"/>
                </a:cubicBezTo>
                <a:cubicBezTo>
                  <a:pt x="5636286" y="586445"/>
                  <a:pt x="5618630" y="599394"/>
                  <a:pt x="5593893" y="621622"/>
                </a:cubicBezTo>
                <a:cubicBezTo>
                  <a:pt x="5600060" y="626942"/>
                  <a:pt x="5604304" y="634377"/>
                  <a:pt x="5606627" y="643928"/>
                </a:cubicBezTo>
                <a:cubicBezTo>
                  <a:pt x="5628926" y="641304"/>
                  <a:pt x="5644095" y="638848"/>
                  <a:pt x="5652132" y="636561"/>
                </a:cubicBezTo>
                <a:cubicBezTo>
                  <a:pt x="5660170" y="634273"/>
                  <a:pt x="5667340" y="634377"/>
                  <a:pt x="5673642" y="636872"/>
                </a:cubicBezTo>
                <a:cubicBezTo>
                  <a:pt x="5679945" y="639368"/>
                  <a:pt x="5685326" y="644086"/>
                  <a:pt x="5689786" y="651026"/>
                </a:cubicBezTo>
                <a:cubicBezTo>
                  <a:pt x="5694246" y="657967"/>
                  <a:pt x="5687312" y="661695"/>
                  <a:pt x="5668986" y="662212"/>
                </a:cubicBezTo>
                <a:cubicBezTo>
                  <a:pt x="5650659" y="662728"/>
                  <a:pt x="5631027" y="664176"/>
                  <a:pt x="5610090" y="666557"/>
                </a:cubicBezTo>
                <a:cubicBezTo>
                  <a:pt x="5611840" y="676466"/>
                  <a:pt x="5612944" y="693771"/>
                  <a:pt x="5613403" y="718472"/>
                </a:cubicBezTo>
                <a:cubicBezTo>
                  <a:pt x="5613862" y="743173"/>
                  <a:pt x="5611750" y="763002"/>
                  <a:pt x="5607068" y="777959"/>
                </a:cubicBezTo>
                <a:cubicBezTo>
                  <a:pt x="5602386" y="792915"/>
                  <a:pt x="5595001" y="803588"/>
                  <a:pt x="5584912" y="809977"/>
                </a:cubicBezTo>
                <a:cubicBezTo>
                  <a:pt x="5574824" y="816365"/>
                  <a:pt x="5568450" y="815211"/>
                  <a:pt x="5565790" y="806514"/>
                </a:cubicBezTo>
                <a:cubicBezTo>
                  <a:pt x="5563130" y="797816"/>
                  <a:pt x="5555873" y="787441"/>
                  <a:pt x="5544021" y="775388"/>
                </a:cubicBezTo>
                <a:cubicBezTo>
                  <a:pt x="5532169" y="763335"/>
                  <a:pt x="5532793" y="759557"/>
                  <a:pt x="5545893" y="764052"/>
                </a:cubicBezTo>
                <a:cubicBezTo>
                  <a:pt x="5558992" y="768548"/>
                  <a:pt x="5568235" y="770079"/>
                  <a:pt x="5573619" y="768645"/>
                </a:cubicBezTo>
                <a:cubicBezTo>
                  <a:pt x="5579004" y="767211"/>
                  <a:pt x="5582801" y="753788"/>
                  <a:pt x="5585009" y="728377"/>
                </a:cubicBezTo>
                <a:cubicBezTo>
                  <a:pt x="5587218" y="702966"/>
                  <a:pt x="5587189" y="683421"/>
                  <a:pt x="5584923" y="669740"/>
                </a:cubicBezTo>
                <a:cubicBezTo>
                  <a:pt x="5573623" y="671475"/>
                  <a:pt x="5563722" y="673031"/>
                  <a:pt x="5555218" y="674408"/>
                </a:cubicBezTo>
                <a:cubicBezTo>
                  <a:pt x="5546714" y="675785"/>
                  <a:pt x="5539203" y="677151"/>
                  <a:pt x="5532685" y="678506"/>
                </a:cubicBezTo>
                <a:cubicBezTo>
                  <a:pt x="5526168" y="679861"/>
                  <a:pt x="5517840" y="677021"/>
                  <a:pt x="5507701" y="669988"/>
                </a:cubicBezTo>
                <a:lnTo>
                  <a:pt x="5503114" y="665046"/>
                </a:lnTo>
                <a:lnTo>
                  <a:pt x="5497720" y="681345"/>
                </a:lnTo>
                <a:cubicBezTo>
                  <a:pt x="5493175" y="694531"/>
                  <a:pt x="5488335" y="705383"/>
                  <a:pt x="5483201" y="713901"/>
                </a:cubicBezTo>
                <a:cubicBezTo>
                  <a:pt x="5498129" y="724929"/>
                  <a:pt x="5507934" y="734264"/>
                  <a:pt x="5512616" y="741907"/>
                </a:cubicBezTo>
                <a:cubicBezTo>
                  <a:pt x="5517298" y="749551"/>
                  <a:pt x="5517531" y="758105"/>
                  <a:pt x="5513315" y="767569"/>
                </a:cubicBezTo>
                <a:cubicBezTo>
                  <a:pt x="5509099" y="777034"/>
                  <a:pt x="5502263" y="775471"/>
                  <a:pt x="5492805" y="762880"/>
                </a:cubicBezTo>
                <a:cubicBezTo>
                  <a:pt x="5483348" y="750289"/>
                  <a:pt x="5474927" y="740387"/>
                  <a:pt x="5467542" y="733174"/>
                </a:cubicBezTo>
                <a:cubicBezTo>
                  <a:pt x="5459081" y="745105"/>
                  <a:pt x="5448379" y="755692"/>
                  <a:pt x="5435437" y="764934"/>
                </a:cubicBezTo>
                <a:cubicBezTo>
                  <a:pt x="5422495" y="774176"/>
                  <a:pt x="5409199" y="780192"/>
                  <a:pt x="5395546" y="782981"/>
                </a:cubicBezTo>
                <a:cubicBezTo>
                  <a:pt x="5381895" y="785770"/>
                  <a:pt x="5380418" y="783250"/>
                  <a:pt x="5391115" y="775420"/>
                </a:cubicBezTo>
                <a:cubicBezTo>
                  <a:pt x="5401814" y="767591"/>
                  <a:pt x="5412468" y="758814"/>
                  <a:pt x="5423080" y="749092"/>
                </a:cubicBezTo>
                <a:cubicBezTo>
                  <a:pt x="5433692" y="739369"/>
                  <a:pt x="5443328" y="728908"/>
                  <a:pt x="5451990" y="717708"/>
                </a:cubicBezTo>
                <a:cubicBezTo>
                  <a:pt x="5440905" y="707269"/>
                  <a:pt x="5432960" y="700052"/>
                  <a:pt x="5428156" y="696058"/>
                </a:cubicBezTo>
                <a:cubicBezTo>
                  <a:pt x="5423352" y="692064"/>
                  <a:pt x="5421850" y="686844"/>
                  <a:pt x="5423649" y="680399"/>
                </a:cubicBezTo>
                <a:cubicBezTo>
                  <a:pt x="5425449" y="673953"/>
                  <a:pt x="5427697" y="666801"/>
                  <a:pt x="5430393" y="658942"/>
                </a:cubicBezTo>
                <a:cubicBezTo>
                  <a:pt x="5416799" y="662470"/>
                  <a:pt x="5405599" y="665825"/>
                  <a:pt x="5396794" y="669009"/>
                </a:cubicBezTo>
                <a:cubicBezTo>
                  <a:pt x="5387989" y="672192"/>
                  <a:pt x="5378790" y="668356"/>
                  <a:pt x="5369196" y="657501"/>
                </a:cubicBezTo>
                <a:cubicBezTo>
                  <a:pt x="5359603" y="646645"/>
                  <a:pt x="5361324" y="641895"/>
                  <a:pt x="5374359" y="643250"/>
                </a:cubicBezTo>
                <a:cubicBezTo>
                  <a:pt x="5387394" y="644605"/>
                  <a:pt x="5407557" y="643247"/>
                  <a:pt x="5434846" y="639174"/>
                </a:cubicBezTo>
                <a:cubicBezTo>
                  <a:pt x="5439076" y="618094"/>
                  <a:pt x="5442317" y="599556"/>
                  <a:pt x="5444569" y="583559"/>
                </a:cubicBezTo>
                <a:cubicBezTo>
                  <a:pt x="5446820" y="567563"/>
                  <a:pt x="5446372" y="554502"/>
                  <a:pt x="5443224" y="544378"/>
                </a:cubicBezTo>
                <a:cubicBezTo>
                  <a:pt x="5440863" y="536785"/>
                  <a:pt x="5442044" y="532854"/>
                  <a:pt x="5446765" y="532585"/>
                </a:cubicBezTo>
                <a:close/>
                <a:moveTo>
                  <a:pt x="3313187" y="531126"/>
                </a:moveTo>
                <a:cubicBezTo>
                  <a:pt x="3314595" y="531138"/>
                  <a:pt x="3316313" y="531511"/>
                  <a:pt x="3318340" y="532246"/>
                </a:cubicBezTo>
                <a:cubicBezTo>
                  <a:pt x="3326450" y="535186"/>
                  <a:pt x="3333673" y="539563"/>
                  <a:pt x="3340012" y="545378"/>
                </a:cubicBezTo>
                <a:cubicBezTo>
                  <a:pt x="3346350" y="551193"/>
                  <a:pt x="3347809" y="555797"/>
                  <a:pt x="3344389" y="559188"/>
                </a:cubicBezTo>
                <a:cubicBezTo>
                  <a:pt x="3340969" y="562579"/>
                  <a:pt x="3335936" y="571363"/>
                  <a:pt x="3329289" y="585538"/>
                </a:cubicBezTo>
                <a:cubicBezTo>
                  <a:pt x="3322642" y="599713"/>
                  <a:pt x="3311840" y="620869"/>
                  <a:pt x="3296883" y="649004"/>
                </a:cubicBezTo>
                <a:cubicBezTo>
                  <a:pt x="3310378" y="658612"/>
                  <a:pt x="3316440" y="669045"/>
                  <a:pt x="3315071" y="680302"/>
                </a:cubicBezTo>
                <a:cubicBezTo>
                  <a:pt x="3313701" y="691559"/>
                  <a:pt x="3312787" y="710499"/>
                  <a:pt x="3312328" y="737121"/>
                </a:cubicBezTo>
                <a:cubicBezTo>
                  <a:pt x="3311869" y="763744"/>
                  <a:pt x="3309639" y="784365"/>
                  <a:pt x="3305638" y="798985"/>
                </a:cubicBezTo>
                <a:cubicBezTo>
                  <a:pt x="3301637" y="813605"/>
                  <a:pt x="3295776" y="814684"/>
                  <a:pt x="3288054" y="802222"/>
                </a:cubicBezTo>
                <a:cubicBezTo>
                  <a:pt x="3280332" y="789761"/>
                  <a:pt x="3278051" y="778880"/>
                  <a:pt x="3281214" y="769580"/>
                </a:cubicBezTo>
                <a:cubicBezTo>
                  <a:pt x="3284376" y="760281"/>
                  <a:pt x="3286401" y="749120"/>
                  <a:pt x="3287290" y="736100"/>
                </a:cubicBezTo>
                <a:cubicBezTo>
                  <a:pt x="3288179" y="723079"/>
                  <a:pt x="3288624" y="708129"/>
                  <a:pt x="3288624" y="691251"/>
                </a:cubicBezTo>
                <a:cubicBezTo>
                  <a:pt x="3288624" y="674888"/>
                  <a:pt x="3288337" y="665015"/>
                  <a:pt x="3287763" y="661631"/>
                </a:cubicBezTo>
                <a:cubicBezTo>
                  <a:pt x="3280321" y="672673"/>
                  <a:pt x="3272050" y="682514"/>
                  <a:pt x="3262951" y="691154"/>
                </a:cubicBezTo>
                <a:cubicBezTo>
                  <a:pt x="3253852" y="699794"/>
                  <a:pt x="3243484" y="706483"/>
                  <a:pt x="3231847" y="711223"/>
                </a:cubicBezTo>
                <a:cubicBezTo>
                  <a:pt x="3220210" y="715962"/>
                  <a:pt x="3220332" y="711345"/>
                  <a:pt x="3232213" y="697370"/>
                </a:cubicBezTo>
                <a:cubicBezTo>
                  <a:pt x="3244094" y="683396"/>
                  <a:pt x="3255824" y="667503"/>
                  <a:pt x="3267404" y="649693"/>
                </a:cubicBezTo>
                <a:cubicBezTo>
                  <a:pt x="3278983" y="631882"/>
                  <a:pt x="3289240" y="611433"/>
                  <a:pt x="3298174" y="588345"/>
                </a:cubicBezTo>
                <a:cubicBezTo>
                  <a:pt x="3307108" y="565257"/>
                  <a:pt x="3310675" y="549401"/>
                  <a:pt x="3308876" y="540775"/>
                </a:cubicBezTo>
                <a:cubicBezTo>
                  <a:pt x="3307526" y="534306"/>
                  <a:pt x="3308963" y="531089"/>
                  <a:pt x="3313187" y="531126"/>
                </a:cubicBezTo>
                <a:close/>
                <a:moveTo>
                  <a:pt x="1170062" y="531126"/>
                </a:moveTo>
                <a:cubicBezTo>
                  <a:pt x="1171470" y="531138"/>
                  <a:pt x="1173188" y="531511"/>
                  <a:pt x="1175216" y="532246"/>
                </a:cubicBezTo>
                <a:cubicBezTo>
                  <a:pt x="1183324" y="535186"/>
                  <a:pt x="1190549" y="539563"/>
                  <a:pt x="1196887" y="545378"/>
                </a:cubicBezTo>
                <a:cubicBezTo>
                  <a:pt x="1203225" y="551193"/>
                  <a:pt x="1204685" y="555797"/>
                  <a:pt x="1201264" y="559188"/>
                </a:cubicBezTo>
                <a:cubicBezTo>
                  <a:pt x="1197844" y="562579"/>
                  <a:pt x="1192811" y="571363"/>
                  <a:pt x="1186164" y="585538"/>
                </a:cubicBezTo>
                <a:cubicBezTo>
                  <a:pt x="1179517" y="599713"/>
                  <a:pt x="1168716" y="620869"/>
                  <a:pt x="1153759" y="649004"/>
                </a:cubicBezTo>
                <a:cubicBezTo>
                  <a:pt x="1167253" y="658612"/>
                  <a:pt x="1173315" y="669045"/>
                  <a:pt x="1171946" y="680302"/>
                </a:cubicBezTo>
                <a:cubicBezTo>
                  <a:pt x="1170576" y="691559"/>
                  <a:pt x="1169662" y="710499"/>
                  <a:pt x="1169203" y="737121"/>
                </a:cubicBezTo>
                <a:cubicBezTo>
                  <a:pt x="1168744" y="763744"/>
                  <a:pt x="1166514" y="784365"/>
                  <a:pt x="1162514" y="798985"/>
                </a:cubicBezTo>
                <a:cubicBezTo>
                  <a:pt x="1158512" y="813605"/>
                  <a:pt x="1152651" y="814684"/>
                  <a:pt x="1144929" y="802222"/>
                </a:cubicBezTo>
                <a:cubicBezTo>
                  <a:pt x="1137206" y="789761"/>
                  <a:pt x="1134926" y="778880"/>
                  <a:pt x="1138088" y="769580"/>
                </a:cubicBezTo>
                <a:cubicBezTo>
                  <a:pt x="1141251" y="760281"/>
                  <a:pt x="1143276" y="749120"/>
                  <a:pt x="1144166" y="736100"/>
                </a:cubicBezTo>
                <a:cubicBezTo>
                  <a:pt x="1145054" y="723079"/>
                  <a:pt x="1145499" y="708129"/>
                  <a:pt x="1145499" y="691251"/>
                </a:cubicBezTo>
                <a:cubicBezTo>
                  <a:pt x="1145499" y="674888"/>
                  <a:pt x="1145212" y="665015"/>
                  <a:pt x="1144639" y="661631"/>
                </a:cubicBezTo>
                <a:cubicBezTo>
                  <a:pt x="1137196" y="672673"/>
                  <a:pt x="1128925" y="682514"/>
                  <a:pt x="1119826" y="691154"/>
                </a:cubicBezTo>
                <a:cubicBezTo>
                  <a:pt x="1110728" y="699794"/>
                  <a:pt x="1100360" y="706483"/>
                  <a:pt x="1088722" y="711223"/>
                </a:cubicBezTo>
                <a:cubicBezTo>
                  <a:pt x="1077085" y="715962"/>
                  <a:pt x="1077207" y="711345"/>
                  <a:pt x="1089088" y="697370"/>
                </a:cubicBezTo>
                <a:cubicBezTo>
                  <a:pt x="1100969" y="683396"/>
                  <a:pt x="1112699" y="667503"/>
                  <a:pt x="1124279" y="649693"/>
                </a:cubicBezTo>
                <a:cubicBezTo>
                  <a:pt x="1135859" y="631882"/>
                  <a:pt x="1146115" y="611433"/>
                  <a:pt x="1155049" y="588345"/>
                </a:cubicBezTo>
                <a:cubicBezTo>
                  <a:pt x="1163983" y="565257"/>
                  <a:pt x="1167550" y="549401"/>
                  <a:pt x="1165751" y="540775"/>
                </a:cubicBezTo>
                <a:cubicBezTo>
                  <a:pt x="1164401" y="534306"/>
                  <a:pt x="1165838" y="531089"/>
                  <a:pt x="1170062" y="531126"/>
                </a:cubicBezTo>
                <a:close/>
                <a:moveTo>
                  <a:pt x="6539978" y="527861"/>
                </a:moveTo>
                <a:cubicBezTo>
                  <a:pt x="6543478" y="527665"/>
                  <a:pt x="6549065" y="530174"/>
                  <a:pt x="6556740" y="535387"/>
                </a:cubicBezTo>
                <a:cubicBezTo>
                  <a:pt x="6572092" y="545812"/>
                  <a:pt x="6577810" y="553248"/>
                  <a:pt x="6573895" y="557693"/>
                </a:cubicBezTo>
                <a:cubicBezTo>
                  <a:pt x="6569980" y="562139"/>
                  <a:pt x="6565222" y="568649"/>
                  <a:pt x="6559623" y="577224"/>
                </a:cubicBezTo>
                <a:cubicBezTo>
                  <a:pt x="6554022" y="585800"/>
                  <a:pt x="6545444" y="599918"/>
                  <a:pt x="6533886" y="619578"/>
                </a:cubicBezTo>
                <a:cubicBezTo>
                  <a:pt x="6544684" y="629287"/>
                  <a:pt x="6548957" y="637482"/>
                  <a:pt x="6546706" y="644164"/>
                </a:cubicBezTo>
                <a:cubicBezTo>
                  <a:pt x="6544454" y="650847"/>
                  <a:pt x="6543329" y="662491"/>
                  <a:pt x="6543329" y="679097"/>
                </a:cubicBezTo>
                <a:cubicBezTo>
                  <a:pt x="6543329" y="694312"/>
                  <a:pt x="6542866" y="714019"/>
                  <a:pt x="6541942" y="738218"/>
                </a:cubicBezTo>
                <a:cubicBezTo>
                  <a:pt x="6541016" y="762417"/>
                  <a:pt x="6538141" y="780224"/>
                  <a:pt x="6533316" y="791639"/>
                </a:cubicBezTo>
                <a:cubicBezTo>
                  <a:pt x="6528490" y="803054"/>
                  <a:pt x="6522852" y="802269"/>
                  <a:pt x="6516398" y="789284"/>
                </a:cubicBezTo>
                <a:cubicBezTo>
                  <a:pt x="6509945" y="776299"/>
                  <a:pt x="6508300" y="765655"/>
                  <a:pt x="6511462" y="757352"/>
                </a:cubicBezTo>
                <a:cubicBezTo>
                  <a:pt x="6514624" y="749049"/>
                  <a:pt x="6516874" y="736587"/>
                  <a:pt x="6518216" y="719967"/>
                </a:cubicBezTo>
                <a:cubicBezTo>
                  <a:pt x="6519556" y="703347"/>
                  <a:pt x="6520227" y="686576"/>
                  <a:pt x="6520227" y="669654"/>
                </a:cubicBezTo>
                <a:cubicBezTo>
                  <a:pt x="6520227" y="652173"/>
                  <a:pt x="6520018" y="640952"/>
                  <a:pt x="6519603" y="635991"/>
                </a:cubicBezTo>
                <a:cubicBezTo>
                  <a:pt x="6512074" y="648710"/>
                  <a:pt x="6503961" y="658964"/>
                  <a:pt x="6495264" y="666750"/>
                </a:cubicBezTo>
                <a:cubicBezTo>
                  <a:pt x="6486566" y="674537"/>
                  <a:pt x="6475281" y="681929"/>
                  <a:pt x="6461407" y="688927"/>
                </a:cubicBezTo>
                <a:cubicBezTo>
                  <a:pt x="6447532" y="695925"/>
                  <a:pt x="6446776" y="692426"/>
                  <a:pt x="6459138" y="678430"/>
                </a:cubicBezTo>
                <a:cubicBezTo>
                  <a:pt x="6471498" y="664434"/>
                  <a:pt x="6483222" y="649901"/>
                  <a:pt x="6494307" y="634829"/>
                </a:cubicBezTo>
                <a:cubicBezTo>
                  <a:pt x="6505392" y="619757"/>
                  <a:pt x="6515408" y="602413"/>
                  <a:pt x="6524357" y="582796"/>
                </a:cubicBezTo>
                <a:cubicBezTo>
                  <a:pt x="6533306" y="563178"/>
                  <a:pt x="6537102" y="547766"/>
                  <a:pt x="6535746" y="536559"/>
                </a:cubicBezTo>
                <a:cubicBezTo>
                  <a:pt x="6535068" y="530956"/>
                  <a:pt x="6536480" y="528056"/>
                  <a:pt x="6539978" y="527861"/>
                </a:cubicBezTo>
                <a:close/>
                <a:moveTo>
                  <a:pt x="1935628" y="526404"/>
                </a:moveTo>
                <a:cubicBezTo>
                  <a:pt x="1938438" y="526269"/>
                  <a:pt x="1943104" y="527901"/>
                  <a:pt x="1949625" y="531300"/>
                </a:cubicBezTo>
                <a:cubicBezTo>
                  <a:pt x="1962668" y="538097"/>
                  <a:pt x="1969669" y="546418"/>
                  <a:pt x="1970630" y="556263"/>
                </a:cubicBezTo>
                <a:cubicBezTo>
                  <a:pt x="1971591" y="566107"/>
                  <a:pt x="1969462" y="573758"/>
                  <a:pt x="1964242" y="579214"/>
                </a:cubicBezTo>
                <a:cubicBezTo>
                  <a:pt x="1959022" y="584671"/>
                  <a:pt x="1954347" y="584122"/>
                  <a:pt x="1950217" y="577569"/>
                </a:cubicBezTo>
                <a:cubicBezTo>
                  <a:pt x="1946087" y="571015"/>
                  <a:pt x="1942523" y="563752"/>
                  <a:pt x="1939526" y="555779"/>
                </a:cubicBezTo>
                <a:cubicBezTo>
                  <a:pt x="1936816" y="547332"/>
                  <a:pt x="1934561" y="539441"/>
                  <a:pt x="1932761" y="532106"/>
                </a:cubicBezTo>
                <a:cubicBezTo>
                  <a:pt x="1931861" y="528439"/>
                  <a:pt x="1932817" y="526538"/>
                  <a:pt x="1935628" y="526404"/>
                </a:cubicBezTo>
                <a:close/>
                <a:moveTo>
                  <a:pt x="6625534" y="520058"/>
                </a:moveTo>
                <a:cubicBezTo>
                  <a:pt x="6629145" y="519587"/>
                  <a:pt x="6635013" y="521470"/>
                  <a:pt x="6643137" y="525707"/>
                </a:cubicBezTo>
                <a:cubicBezTo>
                  <a:pt x="6659384" y="534182"/>
                  <a:pt x="6665131" y="541356"/>
                  <a:pt x="6660377" y="547228"/>
                </a:cubicBezTo>
                <a:cubicBezTo>
                  <a:pt x="6655624" y="553101"/>
                  <a:pt x="6650676" y="560733"/>
                  <a:pt x="6645535" y="570126"/>
                </a:cubicBezTo>
                <a:cubicBezTo>
                  <a:pt x="6640394" y="579519"/>
                  <a:pt x="6631070" y="594232"/>
                  <a:pt x="6617561" y="614265"/>
                </a:cubicBezTo>
                <a:cubicBezTo>
                  <a:pt x="6619769" y="614265"/>
                  <a:pt x="6627273" y="612716"/>
                  <a:pt x="6640072" y="609619"/>
                </a:cubicBezTo>
                <a:cubicBezTo>
                  <a:pt x="6652870" y="606521"/>
                  <a:pt x="6663628" y="603449"/>
                  <a:pt x="6672348" y="600402"/>
                </a:cubicBezTo>
                <a:cubicBezTo>
                  <a:pt x="6681066" y="597354"/>
                  <a:pt x="6688168" y="593949"/>
                  <a:pt x="6693654" y="590184"/>
                </a:cubicBezTo>
                <a:cubicBezTo>
                  <a:pt x="6699139" y="586420"/>
                  <a:pt x="6706014" y="586223"/>
                  <a:pt x="6714282" y="589593"/>
                </a:cubicBezTo>
                <a:cubicBezTo>
                  <a:pt x="6722549" y="592963"/>
                  <a:pt x="6730992" y="598477"/>
                  <a:pt x="6739610" y="606134"/>
                </a:cubicBezTo>
                <a:cubicBezTo>
                  <a:pt x="6748229" y="613792"/>
                  <a:pt x="6746368" y="619707"/>
                  <a:pt x="6734028" y="623880"/>
                </a:cubicBezTo>
                <a:cubicBezTo>
                  <a:pt x="6721688" y="628053"/>
                  <a:pt x="6708840" y="636288"/>
                  <a:pt x="6695482" y="648585"/>
                </a:cubicBezTo>
                <a:cubicBezTo>
                  <a:pt x="6682124" y="660882"/>
                  <a:pt x="6678596" y="658544"/>
                  <a:pt x="6684899" y="641572"/>
                </a:cubicBezTo>
                <a:cubicBezTo>
                  <a:pt x="6691202" y="624601"/>
                  <a:pt x="6694209" y="615828"/>
                  <a:pt x="6693923" y="615255"/>
                </a:cubicBezTo>
                <a:cubicBezTo>
                  <a:pt x="6693636" y="614681"/>
                  <a:pt x="6691098" y="615057"/>
                  <a:pt x="6686308" y="616384"/>
                </a:cubicBezTo>
                <a:cubicBezTo>
                  <a:pt x="6681518" y="617710"/>
                  <a:pt x="6669694" y="620618"/>
                  <a:pt x="6650838" y="625106"/>
                </a:cubicBezTo>
                <a:lnTo>
                  <a:pt x="6640190" y="629107"/>
                </a:lnTo>
                <a:cubicBezTo>
                  <a:pt x="6634009" y="630871"/>
                  <a:pt x="6628524" y="632459"/>
                  <a:pt x="6623734" y="633872"/>
                </a:cubicBezTo>
                <a:cubicBezTo>
                  <a:pt x="6618944" y="635284"/>
                  <a:pt x="6613932" y="633287"/>
                  <a:pt x="6608699" y="627881"/>
                </a:cubicBezTo>
                <a:cubicBezTo>
                  <a:pt x="6600267" y="640658"/>
                  <a:pt x="6589486" y="651051"/>
                  <a:pt x="6576358" y="659060"/>
                </a:cubicBezTo>
                <a:cubicBezTo>
                  <a:pt x="6563229" y="667069"/>
                  <a:pt x="6560322" y="665273"/>
                  <a:pt x="6567636" y="653672"/>
                </a:cubicBezTo>
                <a:cubicBezTo>
                  <a:pt x="6574950" y="642071"/>
                  <a:pt x="6583288" y="628914"/>
                  <a:pt x="6592652" y="614201"/>
                </a:cubicBezTo>
                <a:cubicBezTo>
                  <a:pt x="6602016" y="599488"/>
                  <a:pt x="6609609" y="584122"/>
                  <a:pt x="6615432" y="568104"/>
                </a:cubicBezTo>
                <a:cubicBezTo>
                  <a:pt x="6621254" y="552086"/>
                  <a:pt x="6623264" y="538897"/>
                  <a:pt x="6621465" y="528536"/>
                </a:cubicBezTo>
                <a:cubicBezTo>
                  <a:pt x="6620565" y="523355"/>
                  <a:pt x="6621921" y="520529"/>
                  <a:pt x="6625534" y="520058"/>
                </a:cubicBezTo>
                <a:close/>
                <a:moveTo>
                  <a:pt x="2293680" y="516866"/>
                </a:moveTo>
                <a:cubicBezTo>
                  <a:pt x="2295360" y="516597"/>
                  <a:pt x="2297565" y="516698"/>
                  <a:pt x="2300293" y="517168"/>
                </a:cubicBezTo>
                <a:cubicBezTo>
                  <a:pt x="2311206" y="519046"/>
                  <a:pt x="2321129" y="522355"/>
                  <a:pt x="2330063" y="527095"/>
                </a:cubicBezTo>
                <a:cubicBezTo>
                  <a:pt x="2338997" y="531834"/>
                  <a:pt x="2341421" y="537022"/>
                  <a:pt x="2337334" y="542657"/>
                </a:cubicBezTo>
                <a:cubicBezTo>
                  <a:pt x="2333247" y="548293"/>
                  <a:pt x="2330795" y="564949"/>
                  <a:pt x="2329977" y="592626"/>
                </a:cubicBezTo>
                <a:cubicBezTo>
                  <a:pt x="2359418" y="588281"/>
                  <a:pt x="2378247" y="583821"/>
                  <a:pt x="2386463" y="579246"/>
                </a:cubicBezTo>
                <a:cubicBezTo>
                  <a:pt x="2394680" y="574672"/>
                  <a:pt x="2402410" y="574564"/>
                  <a:pt x="2409652" y="578924"/>
                </a:cubicBezTo>
                <a:cubicBezTo>
                  <a:pt x="2416894" y="583283"/>
                  <a:pt x="2424322" y="588338"/>
                  <a:pt x="2431936" y="594088"/>
                </a:cubicBezTo>
                <a:cubicBezTo>
                  <a:pt x="2439551" y="599839"/>
                  <a:pt x="2440089" y="605320"/>
                  <a:pt x="2433550" y="610533"/>
                </a:cubicBezTo>
                <a:cubicBezTo>
                  <a:pt x="2427010" y="615746"/>
                  <a:pt x="2419030" y="632147"/>
                  <a:pt x="2409609" y="659738"/>
                </a:cubicBezTo>
                <a:cubicBezTo>
                  <a:pt x="2423103" y="674179"/>
                  <a:pt x="2420679" y="681929"/>
                  <a:pt x="2402338" y="682991"/>
                </a:cubicBezTo>
                <a:cubicBezTo>
                  <a:pt x="2383997" y="684052"/>
                  <a:pt x="2359425" y="686246"/>
                  <a:pt x="2328622" y="689573"/>
                </a:cubicBezTo>
                <a:cubicBezTo>
                  <a:pt x="2328622" y="755538"/>
                  <a:pt x="2327651" y="796042"/>
                  <a:pt x="2325708" y="811084"/>
                </a:cubicBezTo>
                <a:cubicBezTo>
                  <a:pt x="2323765" y="826127"/>
                  <a:pt x="2319728" y="834226"/>
                  <a:pt x="2313597" y="835380"/>
                </a:cubicBezTo>
                <a:cubicBezTo>
                  <a:pt x="2307467" y="836535"/>
                  <a:pt x="2303911" y="827271"/>
                  <a:pt x="2302928" y="807589"/>
                </a:cubicBezTo>
                <a:cubicBezTo>
                  <a:pt x="2301946" y="787907"/>
                  <a:pt x="2301455" y="749156"/>
                  <a:pt x="2301455" y="691337"/>
                </a:cubicBezTo>
                <a:cubicBezTo>
                  <a:pt x="2287645" y="692197"/>
                  <a:pt x="2269576" y="694283"/>
                  <a:pt x="2247249" y="697596"/>
                </a:cubicBezTo>
                <a:cubicBezTo>
                  <a:pt x="2246503" y="705010"/>
                  <a:pt x="2245026" y="710542"/>
                  <a:pt x="2242818" y="714191"/>
                </a:cubicBezTo>
                <a:cubicBezTo>
                  <a:pt x="2240609" y="717841"/>
                  <a:pt x="2237515" y="718458"/>
                  <a:pt x="2233536" y="716041"/>
                </a:cubicBezTo>
                <a:cubicBezTo>
                  <a:pt x="2229556" y="713625"/>
                  <a:pt x="2226653" y="707616"/>
                  <a:pt x="2224824" y="698016"/>
                </a:cubicBezTo>
                <a:cubicBezTo>
                  <a:pt x="2222996" y="688415"/>
                  <a:pt x="2220053" y="674132"/>
                  <a:pt x="2215994" y="655167"/>
                </a:cubicBezTo>
                <a:cubicBezTo>
                  <a:pt x="2211936" y="636202"/>
                  <a:pt x="2207394" y="622167"/>
                  <a:pt x="2202367" y="613061"/>
                </a:cubicBezTo>
                <a:cubicBezTo>
                  <a:pt x="2197341" y="603955"/>
                  <a:pt x="2198908" y="599401"/>
                  <a:pt x="2207067" y="599401"/>
                </a:cubicBezTo>
                <a:cubicBezTo>
                  <a:pt x="2212947" y="599401"/>
                  <a:pt x="2218773" y="600072"/>
                  <a:pt x="2224545" y="601413"/>
                </a:cubicBezTo>
                <a:cubicBezTo>
                  <a:pt x="2230316" y="602754"/>
                  <a:pt x="2240803" y="602775"/>
                  <a:pt x="2256003" y="601477"/>
                </a:cubicBezTo>
                <a:cubicBezTo>
                  <a:pt x="2271204" y="600179"/>
                  <a:pt x="2286354" y="598340"/>
                  <a:pt x="2301455" y="595960"/>
                </a:cubicBezTo>
                <a:cubicBezTo>
                  <a:pt x="2301455" y="561414"/>
                  <a:pt x="2298533" y="539176"/>
                  <a:pt x="2292689" y="529246"/>
                </a:cubicBezTo>
                <a:cubicBezTo>
                  <a:pt x="2288306" y="521798"/>
                  <a:pt x="2288637" y="517671"/>
                  <a:pt x="2293680" y="516866"/>
                </a:cubicBezTo>
                <a:close/>
                <a:moveTo>
                  <a:pt x="4830840" y="514371"/>
                </a:moveTo>
                <a:cubicBezTo>
                  <a:pt x="4836849" y="514371"/>
                  <a:pt x="4844664" y="516465"/>
                  <a:pt x="4854287" y="520652"/>
                </a:cubicBezTo>
                <a:cubicBezTo>
                  <a:pt x="4863909" y="524840"/>
                  <a:pt x="4867143" y="530414"/>
                  <a:pt x="4863988" y="537376"/>
                </a:cubicBezTo>
                <a:cubicBezTo>
                  <a:pt x="4860833" y="544339"/>
                  <a:pt x="4859255" y="561859"/>
                  <a:pt x="4859255" y="589937"/>
                </a:cubicBezTo>
                <a:cubicBezTo>
                  <a:pt x="4858768" y="590166"/>
                  <a:pt x="4864942" y="588650"/>
                  <a:pt x="4877776" y="585388"/>
                </a:cubicBezTo>
                <a:cubicBezTo>
                  <a:pt x="4890610" y="582125"/>
                  <a:pt x="4899731" y="583559"/>
                  <a:pt x="4905137" y="589690"/>
                </a:cubicBezTo>
                <a:cubicBezTo>
                  <a:pt x="4910544" y="595820"/>
                  <a:pt x="4907579" y="600775"/>
                  <a:pt x="4896243" y="604553"/>
                </a:cubicBezTo>
                <a:cubicBezTo>
                  <a:pt x="4884907" y="608332"/>
                  <a:pt x="4872470" y="612200"/>
                  <a:pt x="4858933" y="616158"/>
                </a:cubicBezTo>
                <a:cubicBezTo>
                  <a:pt x="4858259" y="623773"/>
                  <a:pt x="4857922" y="629882"/>
                  <a:pt x="4857922" y="634485"/>
                </a:cubicBezTo>
                <a:cubicBezTo>
                  <a:pt x="4866254" y="632750"/>
                  <a:pt x="4878264" y="630516"/>
                  <a:pt x="4893952" y="627784"/>
                </a:cubicBezTo>
                <a:cubicBezTo>
                  <a:pt x="4909640" y="625053"/>
                  <a:pt x="4921055" y="627928"/>
                  <a:pt x="4928196" y="636410"/>
                </a:cubicBezTo>
                <a:cubicBezTo>
                  <a:pt x="4935337" y="644892"/>
                  <a:pt x="4932495" y="649413"/>
                  <a:pt x="4919667" y="649972"/>
                </a:cubicBezTo>
                <a:cubicBezTo>
                  <a:pt x="4906840" y="650532"/>
                  <a:pt x="4887606" y="652245"/>
                  <a:pt x="4861966" y="655113"/>
                </a:cubicBezTo>
                <a:cubicBezTo>
                  <a:pt x="4870068" y="658956"/>
                  <a:pt x="4873592" y="663187"/>
                  <a:pt x="4872538" y="667804"/>
                </a:cubicBezTo>
                <a:cubicBezTo>
                  <a:pt x="4871484" y="672422"/>
                  <a:pt x="4869684" y="680438"/>
                  <a:pt x="4867139" y="691853"/>
                </a:cubicBezTo>
                <a:cubicBezTo>
                  <a:pt x="4864593" y="703268"/>
                  <a:pt x="4864138" y="713657"/>
                  <a:pt x="4865773" y="723021"/>
                </a:cubicBezTo>
                <a:cubicBezTo>
                  <a:pt x="4867408" y="732385"/>
                  <a:pt x="4874961" y="736870"/>
                  <a:pt x="4888434" y="736476"/>
                </a:cubicBezTo>
                <a:cubicBezTo>
                  <a:pt x="4901907" y="736082"/>
                  <a:pt x="4910995" y="734318"/>
                  <a:pt x="4915698" y="731184"/>
                </a:cubicBezTo>
                <a:cubicBezTo>
                  <a:pt x="4920402" y="728051"/>
                  <a:pt x="4925171" y="719698"/>
                  <a:pt x="4930003" y="706125"/>
                </a:cubicBezTo>
                <a:cubicBezTo>
                  <a:pt x="4934836" y="692552"/>
                  <a:pt x="4937740" y="690677"/>
                  <a:pt x="4938714" y="700500"/>
                </a:cubicBezTo>
                <a:cubicBezTo>
                  <a:pt x="4939690" y="710323"/>
                  <a:pt x="4940848" y="718364"/>
                  <a:pt x="4942189" y="724624"/>
                </a:cubicBezTo>
                <a:cubicBezTo>
                  <a:pt x="4943529" y="730883"/>
                  <a:pt x="4945118" y="737795"/>
                  <a:pt x="4946953" y="745360"/>
                </a:cubicBezTo>
                <a:cubicBezTo>
                  <a:pt x="4948789" y="752924"/>
                  <a:pt x="4939485" y="758409"/>
                  <a:pt x="4919044" y="761815"/>
                </a:cubicBezTo>
                <a:cubicBezTo>
                  <a:pt x="4898601" y="765221"/>
                  <a:pt x="4881250" y="764009"/>
                  <a:pt x="4866989" y="758180"/>
                </a:cubicBezTo>
                <a:cubicBezTo>
                  <a:pt x="4852727" y="752351"/>
                  <a:pt x="4845596" y="741735"/>
                  <a:pt x="4845596" y="726334"/>
                </a:cubicBezTo>
                <a:cubicBezTo>
                  <a:pt x="4845596" y="711822"/>
                  <a:pt x="4845822" y="701231"/>
                  <a:pt x="4846274" y="694563"/>
                </a:cubicBezTo>
                <a:cubicBezTo>
                  <a:pt x="4846726" y="687895"/>
                  <a:pt x="4846733" y="680252"/>
                  <a:pt x="4846296" y="671633"/>
                </a:cubicBezTo>
                <a:cubicBezTo>
                  <a:pt x="4845858" y="663015"/>
                  <a:pt x="4845718" y="658784"/>
                  <a:pt x="4845876" y="658942"/>
                </a:cubicBezTo>
                <a:cubicBezTo>
                  <a:pt x="4836311" y="659817"/>
                  <a:pt x="4828625" y="660656"/>
                  <a:pt x="4822817" y="661459"/>
                </a:cubicBezTo>
                <a:cubicBezTo>
                  <a:pt x="4824853" y="661287"/>
                  <a:pt x="4827614" y="662538"/>
                  <a:pt x="4831098" y="665212"/>
                </a:cubicBezTo>
                <a:cubicBezTo>
                  <a:pt x="4834583" y="667887"/>
                  <a:pt x="4834662" y="672555"/>
                  <a:pt x="4831335" y="679216"/>
                </a:cubicBezTo>
                <a:cubicBezTo>
                  <a:pt x="4828008" y="685877"/>
                  <a:pt x="4824516" y="692634"/>
                  <a:pt x="4820859" y="699489"/>
                </a:cubicBezTo>
                <a:cubicBezTo>
                  <a:pt x="4817203" y="706344"/>
                  <a:pt x="4810951" y="714890"/>
                  <a:pt x="4802102" y="725129"/>
                </a:cubicBezTo>
                <a:cubicBezTo>
                  <a:pt x="4793255" y="735368"/>
                  <a:pt x="4781872" y="743768"/>
                  <a:pt x="4767955" y="750329"/>
                </a:cubicBezTo>
                <a:cubicBezTo>
                  <a:pt x="4764476" y="751969"/>
                  <a:pt x="4761615" y="753169"/>
                  <a:pt x="4759373" y="753930"/>
                </a:cubicBezTo>
                <a:lnTo>
                  <a:pt x="4758651" y="754073"/>
                </a:lnTo>
                <a:lnTo>
                  <a:pt x="4772676" y="757653"/>
                </a:lnTo>
                <a:cubicBezTo>
                  <a:pt x="4785798" y="760363"/>
                  <a:pt x="4801547" y="763468"/>
                  <a:pt x="4819924" y="766967"/>
                </a:cubicBezTo>
                <a:cubicBezTo>
                  <a:pt x="4838301" y="770466"/>
                  <a:pt x="4855100" y="773112"/>
                  <a:pt x="4870323" y="774904"/>
                </a:cubicBezTo>
                <a:cubicBezTo>
                  <a:pt x="4885544" y="776697"/>
                  <a:pt x="4901523" y="777156"/>
                  <a:pt x="4918258" y="776281"/>
                </a:cubicBezTo>
                <a:cubicBezTo>
                  <a:pt x="4934993" y="775406"/>
                  <a:pt x="4949366" y="774051"/>
                  <a:pt x="4961376" y="772215"/>
                </a:cubicBezTo>
                <a:cubicBezTo>
                  <a:pt x="4973386" y="770380"/>
                  <a:pt x="4977527" y="772305"/>
                  <a:pt x="4973798" y="777991"/>
                </a:cubicBezTo>
                <a:cubicBezTo>
                  <a:pt x="4970070" y="783677"/>
                  <a:pt x="4957551" y="791352"/>
                  <a:pt x="4936241" y="801018"/>
                </a:cubicBezTo>
                <a:cubicBezTo>
                  <a:pt x="4914932" y="810683"/>
                  <a:pt x="4899810" y="814838"/>
                  <a:pt x="4890876" y="813483"/>
                </a:cubicBezTo>
                <a:cubicBezTo>
                  <a:pt x="4881942" y="812128"/>
                  <a:pt x="4870871" y="809633"/>
                  <a:pt x="4857664" y="805997"/>
                </a:cubicBezTo>
                <a:cubicBezTo>
                  <a:pt x="4844456" y="802362"/>
                  <a:pt x="4830170" y="797608"/>
                  <a:pt x="4814805" y="791736"/>
                </a:cubicBezTo>
                <a:cubicBezTo>
                  <a:pt x="4799439" y="785864"/>
                  <a:pt x="4784697" y="780934"/>
                  <a:pt x="4770579" y="776948"/>
                </a:cubicBezTo>
                <a:cubicBezTo>
                  <a:pt x="4756461" y="772961"/>
                  <a:pt x="4744774" y="769842"/>
                  <a:pt x="4735518" y="767591"/>
                </a:cubicBezTo>
                <a:cubicBezTo>
                  <a:pt x="4726261" y="765339"/>
                  <a:pt x="4717359" y="765752"/>
                  <a:pt x="4708812" y="768827"/>
                </a:cubicBezTo>
                <a:cubicBezTo>
                  <a:pt x="4700266" y="771903"/>
                  <a:pt x="4693902" y="774603"/>
                  <a:pt x="4689722" y="776926"/>
                </a:cubicBezTo>
                <a:cubicBezTo>
                  <a:pt x="4685542" y="779249"/>
                  <a:pt x="4681738" y="780411"/>
                  <a:pt x="4678311" y="780411"/>
                </a:cubicBezTo>
                <a:cubicBezTo>
                  <a:pt x="4675586" y="780411"/>
                  <a:pt x="4670391" y="776991"/>
                  <a:pt x="4662727" y="770150"/>
                </a:cubicBezTo>
                <a:cubicBezTo>
                  <a:pt x="4655061" y="763310"/>
                  <a:pt x="4656707" y="759030"/>
                  <a:pt x="4667663" y="757309"/>
                </a:cubicBezTo>
                <a:cubicBezTo>
                  <a:pt x="4678619" y="755588"/>
                  <a:pt x="4694429" y="752247"/>
                  <a:pt x="4715093" y="747285"/>
                </a:cubicBezTo>
                <a:cubicBezTo>
                  <a:pt x="4716614" y="741707"/>
                  <a:pt x="4716090" y="735788"/>
                  <a:pt x="4713523" y="729528"/>
                </a:cubicBezTo>
                <a:cubicBezTo>
                  <a:pt x="4710956" y="723269"/>
                  <a:pt x="4707809" y="717045"/>
                  <a:pt x="4704080" y="710857"/>
                </a:cubicBezTo>
                <a:cubicBezTo>
                  <a:pt x="4700352" y="704669"/>
                  <a:pt x="4699387" y="697202"/>
                  <a:pt x="4701187" y="688454"/>
                </a:cubicBezTo>
                <a:cubicBezTo>
                  <a:pt x="4702986" y="679707"/>
                  <a:pt x="4703625" y="674175"/>
                  <a:pt x="4703102" y="671859"/>
                </a:cubicBezTo>
                <a:cubicBezTo>
                  <a:pt x="4702578" y="669543"/>
                  <a:pt x="4699101" y="669511"/>
                  <a:pt x="4692669" y="671762"/>
                </a:cubicBezTo>
                <a:cubicBezTo>
                  <a:pt x="4686237" y="674014"/>
                  <a:pt x="4680200" y="672641"/>
                  <a:pt x="4674557" y="667643"/>
                </a:cubicBezTo>
                <a:cubicBezTo>
                  <a:pt x="4668914" y="662645"/>
                  <a:pt x="4669448" y="659501"/>
                  <a:pt x="4676160" y="658211"/>
                </a:cubicBezTo>
                <a:cubicBezTo>
                  <a:pt x="4682871" y="656920"/>
                  <a:pt x="4688675" y="655257"/>
                  <a:pt x="4693572" y="653220"/>
                </a:cubicBezTo>
                <a:cubicBezTo>
                  <a:pt x="4698469" y="651184"/>
                  <a:pt x="4702635" y="648000"/>
                  <a:pt x="4706070" y="643670"/>
                </a:cubicBezTo>
                <a:cubicBezTo>
                  <a:pt x="4709504" y="639339"/>
                  <a:pt x="4714771" y="637650"/>
                  <a:pt x="4721869" y="638604"/>
                </a:cubicBezTo>
                <a:cubicBezTo>
                  <a:pt x="4728967" y="639558"/>
                  <a:pt x="4735195" y="641823"/>
                  <a:pt x="4740551" y="645401"/>
                </a:cubicBezTo>
                <a:cubicBezTo>
                  <a:pt x="4745907" y="648979"/>
                  <a:pt x="4745168" y="654249"/>
                  <a:pt x="4738335" y="661211"/>
                </a:cubicBezTo>
                <a:cubicBezTo>
                  <a:pt x="4731502" y="668174"/>
                  <a:pt x="4727451" y="676688"/>
                  <a:pt x="4726182" y="686755"/>
                </a:cubicBezTo>
                <a:cubicBezTo>
                  <a:pt x="4724913" y="696822"/>
                  <a:pt x="4726530" y="706828"/>
                  <a:pt x="4731032" y="716773"/>
                </a:cubicBezTo>
                <a:cubicBezTo>
                  <a:pt x="4735536" y="726717"/>
                  <a:pt x="4736439" y="737032"/>
                  <a:pt x="4733743" y="747715"/>
                </a:cubicBezTo>
                <a:lnTo>
                  <a:pt x="4753597" y="752783"/>
                </a:lnTo>
                <a:lnTo>
                  <a:pt x="4755888" y="748909"/>
                </a:lnTo>
                <a:cubicBezTo>
                  <a:pt x="4761760" y="741402"/>
                  <a:pt x="4767880" y="734253"/>
                  <a:pt x="4774247" y="727463"/>
                </a:cubicBezTo>
                <a:cubicBezTo>
                  <a:pt x="4780614" y="720673"/>
                  <a:pt x="4787350" y="710613"/>
                  <a:pt x="4794456" y="697284"/>
                </a:cubicBezTo>
                <a:cubicBezTo>
                  <a:pt x="4801561" y="683955"/>
                  <a:pt x="4805114" y="673418"/>
                  <a:pt x="4805114" y="665675"/>
                </a:cubicBezTo>
                <a:cubicBezTo>
                  <a:pt x="4798704" y="667396"/>
                  <a:pt x="4791147" y="669403"/>
                  <a:pt x="4782442" y="671698"/>
                </a:cubicBezTo>
                <a:cubicBezTo>
                  <a:pt x="4773738" y="673992"/>
                  <a:pt x="4764990" y="671601"/>
                  <a:pt x="4756199" y="664524"/>
                </a:cubicBezTo>
                <a:cubicBezTo>
                  <a:pt x="4747409" y="657447"/>
                  <a:pt x="4748750" y="653611"/>
                  <a:pt x="4760222" y="653016"/>
                </a:cubicBezTo>
                <a:cubicBezTo>
                  <a:pt x="4771694" y="652421"/>
                  <a:pt x="4797005" y="647864"/>
                  <a:pt x="4836153" y="639346"/>
                </a:cubicBezTo>
                <a:lnTo>
                  <a:pt x="4836153" y="619793"/>
                </a:lnTo>
                <a:cubicBezTo>
                  <a:pt x="4828281" y="620697"/>
                  <a:pt x="4821562" y="621148"/>
                  <a:pt x="4815998" y="621148"/>
                </a:cubicBezTo>
                <a:cubicBezTo>
                  <a:pt x="4810076" y="621148"/>
                  <a:pt x="4804261" y="620245"/>
                  <a:pt x="4798553" y="618438"/>
                </a:cubicBezTo>
                <a:cubicBezTo>
                  <a:pt x="4795327" y="622683"/>
                  <a:pt x="4791764" y="626999"/>
                  <a:pt x="4787863" y="631387"/>
                </a:cubicBezTo>
                <a:cubicBezTo>
                  <a:pt x="4783962" y="635775"/>
                  <a:pt x="4778664" y="639214"/>
                  <a:pt x="4771967" y="641702"/>
                </a:cubicBezTo>
                <a:cubicBezTo>
                  <a:pt x="4765270" y="644190"/>
                  <a:pt x="4764198" y="641239"/>
                  <a:pt x="4768751" y="632850"/>
                </a:cubicBezTo>
                <a:cubicBezTo>
                  <a:pt x="4773304" y="624461"/>
                  <a:pt x="4777577" y="614283"/>
                  <a:pt x="4781571" y="602316"/>
                </a:cubicBezTo>
                <a:cubicBezTo>
                  <a:pt x="4785565" y="590349"/>
                  <a:pt x="4787562" y="582652"/>
                  <a:pt x="4787562" y="579225"/>
                </a:cubicBezTo>
                <a:cubicBezTo>
                  <a:pt x="4787562" y="575253"/>
                  <a:pt x="4786888" y="570194"/>
                  <a:pt x="4785540" y="564049"/>
                </a:cubicBezTo>
                <a:cubicBezTo>
                  <a:pt x="4784192" y="557905"/>
                  <a:pt x="4786013" y="555316"/>
                  <a:pt x="4791003" y="556284"/>
                </a:cubicBezTo>
                <a:cubicBezTo>
                  <a:pt x="4795994" y="557252"/>
                  <a:pt x="4802995" y="559830"/>
                  <a:pt x="4812008" y="564017"/>
                </a:cubicBezTo>
                <a:cubicBezTo>
                  <a:pt x="4821021" y="568204"/>
                  <a:pt x="4823788" y="573352"/>
                  <a:pt x="4820311" y="579461"/>
                </a:cubicBezTo>
                <a:cubicBezTo>
                  <a:pt x="4816834" y="585570"/>
                  <a:pt x="4811373" y="593113"/>
                  <a:pt x="4803931" y="602090"/>
                </a:cubicBezTo>
                <a:cubicBezTo>
                  <a:pt x="4812951" y="601287"/>
                  <a:pt x="4823692" y="599330"/>
                  <a:pt x="4836153" y="596218"/>
                </a:cubicBezTo>
                <a:cubicBezTo>
                  <a:pt x="4836153" y="581677"/>
                  <a:pt x="4835271" y="568022"/>
                  <a:pt x="4833508" y="555252"/>
                </a:cubicBezTo>
                <a:cubicBezTo>
                  <a:pt x="4831744" y="542482"/>
                  <a:pt x="4829044" y="532476"/>
                  <a:pt x="4825409" y="525234"/>
                </a:cubicBezTo>
                <a:cubicBezTo>
                  <a:pt x="4821774" y="517992"/>
                  <a:pt x="4823584" y="514371"/>
                  <a:pt x="4830840" y="514371"/>
                </a:cubicBezTo>
                <a:close/>
                <a:moveTo>
                  <a:pt x="2687715" y="514371"/>
                </a:moveTo>
                <a:cubicBezTo>
                  <a:pt x="2693724" y="514371"/>
                  <a:pt x="2701539" y="516465"/>
                  <a:pt x="2711162" y="520652"/>
                </a:cubicBezTo>
                <a:cubicBezTo>
                  <a:pt x="2720784" y="524840"/>
                  <a:pt x="2724018" y="530414"/>
                  <a:pt x="2720863" y="537376"/>
                </a:cubicBezTo>
                <a:cubicBezTo>
                  <a:pt x="2717708" y="544339"/>
                  <a:pt x="2716131" y="561859"/>
                  <a:pt x="2716131" y="589937"/>
                </a:cubicBezTo>
                <a:cubicBezTo>
                  <a:pt x="2715643" y="590166"/>
                  <a:pt x="2721817" y="588650"/>
                  <a:pt x="2734651" y="585388"/>
                </a:cubicBezTo>
                <a:cubicBezTo>
                  <a:pt x="2747486" y="582125"/>
                  <a:pt x="2756606" y="583559"/>
                  <a:pt x="2762012" y="589690"/>
                </a:cubicBezTo>
                <a:cubicBezTo>
                  <a:pt x="2767418" y="595820"/>
                  <a:pt x="2764453" y="600775"/>
                  <a:pt x="2753118" y="604553"/>
                </a:cubicBezTo>
                <a:cubicBezTo>
                  <a:pt x="2741782" y="608332"/>
                  <a:pt x="2729345" y="612200"/>
                  <a:pt x="2715808" y="616158"/>
                </a:cubicBezTo>
                <a:cubicBezTo>
                  <a:pt x="2715134" y="623773"/>
                  <a:pt x="2714797" y="629882"/>
                  <a:pt x="2714797" y="634485"/>
                </a:cubicBezTo>
                <a:cubicBezTo>
                  <a:pt x="2723128" y="632750"/>
                  <a:pt x="2735139" y="630516"/>
                  <a:pt x="2750827" y="627784"/>
                </a:cubicBezTo>
                <a:cubicBezTo>
                  <a:pt x="2766515" y="625053"/>
                  <a:pt x="2777930" y="627928"/>
                  <a:pt x="2785071" y="636410"/>
                </a:cubicBezTo>
                <a:cubicBezTo>
                  <a:pt x="2792213" y="644892"/>
                  <a:pt x="2789370" y="649413"/>
                  <a:pt x="2776542" y="649972"/>
                </a:cubicBezTo>
                <a:cubicBezTo>
                  <a:pt x="2763715" y="650532"/>
                  <a:pt x="2744481" y="652245"/>
                  <a:pt x="2718841" y="655113"/>
                </a:cubicBezTo>
                <a:cubicBezTo>
                  <a:pt x="2726943" y="658956"/>
                  <a:pt x="2730467" y="663187"/>
                  <a:pt x="2729413" y="667804"/>
                </a:cubicBezTo>
                <a:cubicBezTo>
                  <a:pt x="2728359" y="672422"/>
                  <a:pt x="2726560" y="680438"/>
                  <a:pt x="2724014" y="691853"/>
                </a:cubicBezTo>
                <a:cubicBezTo>
                  <a:pt x="2721469" y="703268"/>
                  <a:pt x="2721013" y="713657"/>
                  <a:pt x="2722648" y="723021"/>
                </a:cubicBezTo>
                <a:cubicBezTo>
                  <a:pt x="2724283" y="732385"/>
                  <a:pt x="2731837" y="736870"/>
                  <a:pt x="2745309" y="736476"/>
                </a:cubicBezTo>
                <a:cubicBezTo>
                  <a:pt x="2758782" y="736082"/>
                  <a:pt x="2767870" y="734318"/>
                  <a:pt x="2772574" y="731184"/>
                </a:cubicBezTo>
                <a:cubicBezTo>
                  <a:pt x="2777277" y="728051"/>
                  <a:pt x="2782045" y="719698"/>
                  <a:pt x="2786878" y="706125"/>
                </a:cubicBezTo>
                <a:cubicBezTo>
                  <a:pt x="2791711" y="692552"/>
                  <a:pt x="2794615" y="690677"/>
                  <a:pt x="2795590" y="700500"/>
                </a:cubicBezTo>
                <a:cubicBezTo>
                  <a:pt x="2796565" y="710323"/>
                  <a:pt x="2797723" y="718364"/>
                  <a:pt x="2799064" y="724624"/>
                </a:cubicBezTo>
                <a:cubicBezTo>
                  <a:pt x="2800404" y="730883"/>
                  <a:pt x="2801993" y="737795"/>
                  <a:pt x="2803828" y="745360"/>
                </a:cubicBezTo>
                <a:cubicBezTo>
                  <a:pt x="2805664" y="752924"/>
                  <a:pt x="2796361" y="758409"/>
                  <a:pt x="2775918" y="761815"/>
                </a:cubicBezTo>
                <a:cubicBezTo>
                  <a:pt x="2755477" y="765221"/>
                  <a:pt x="2738125" y="764009"/>
                  <a:pt x="2723864" y="758180"/>
                </a:cubicBezTo>
                <a:cubicBezTo>
                  <a:pt x="2709602" y="752351"/>
                  <a:pt x="2702472" y="741735"/>
                  <a:pt x="2702472" y="726334"/>
                </a:cubicBezTo>
                <a:cubicBezTo>
                  <a:pt x="2702472" y="711822"/>
                  <a:pt x="2702697" y="701231"/>
                  <a:pt x="2703149" y="694563"/>
                </a:cubicBezTo>
                <a:cubicBezTo>
                  <a:pt x="2703601" y="687895"/>
                  <a:pt x="2703608" y="680252"/>
                  <a:pt x="2703171" y="671633"/>
                </a:cubicBezTo>
                <a:cubicBezTo>
                  <a:pt x="2702733" y="663015"/>
                  <a:pt x="2702594" y="658784"/>
                  <a:pt x="2702751" y="658942"/>
                </a:cubicBezTo>
                <a:cubicBezTo>
                  <a:pt x="2693186" y="659817"/>
                  <a:pt x="2685500" y="660656"/>
                  <a:pt x="2679692" y="661459"/>
                </a:cubicBezTo>
                <a:cubicBezTo>
                  <a:pt x="2681729" y="661287"/>
                  <a:pt x="2684489" y="662538"/>
                  <a:pt x="2687974" y="665212"/>
                </a:cubicBezTo>
                <a:cubicBezTo>
                  <a:pt x="2691458" y="667887"/>
                  <a:pt x="2691537" y="672555"/>
                  <a:pt x="2688210" y="679216"/>
                </a:cubicBezTo>
                <a:cubicBezTo>
                  <a:pt x="2684883" y="685877"/>
                  <a:pt x="2681391" y="692634"/>
                  <a:pt x="2677735" y="699489"/>
                </a:cubicBezTo>
                <a:cubicBezTo>
                  <a:pt x="2674078" y="706344"/>
                  <a:pt x="2667826" y="714890"/>
                  <a:pt x="2658978" y="725129"/>
                </a:cubicBezTo>
                <a:cubicBezTo>
                  <a:pt x="2650130" y="735368"/>
                  <a:pt x="2638747" y="743768"/>
                  <a:pt x="2624830" y="750329"/>
                </a:cubicBezTo>
                <a:cubicBezTo>
                  <a:pt x="2621351" y="751969"/>
                  <a:pt x="2618490" y="753169"/>
                  <a:pt x="2616247" y="753930"/>
                </a:cubicBezTo>
                <a:lnTo>
                  <a:pt x="2615526" y="754073"/>
                </a:lnTo>
                <a:lnTo>
                  <a:pt x="2629552" y="757653"/>
                </a:lnTo>
                <a:cubicBezTo>
                  <a:pt x="2642673" y="760363"/>
                  <a:pt x="2658422" y="763468"/>
                  <a:pt x="2676799" y="766967"/>
                </a:cubicBezTo>
                <a:cubicBezTo>
                  <a:pt x="2695176" y="770466"/>
                  <a:pt x="2711975" y="773112"/>
                  <a:pt x="2727198" y="774904"/>
                </a:cubicBezTo>
                <a:cubicBezTo>
                  <a:pt x="2742420" y="776697"/>
                  <a:pt x="2758398" y="777156"/>
                  <a:pt x="2775133" y="776281"/>
                </a:cubicBezTo>
                <a:cubicBezTo>
                  <a:pt x="2791868" y="775406"/>
                  <a:pt x="2806241" y="774051"/>
                  <a:pt x="2818251" y="772215"/>
                </a:cubicBezTo>
                <a:cubicBezTo>
                  <a:pt x="2830261" y="770380"/>
                  <a:pt x="2834402" y="772305"/>
                  <a:pt x="2830673" y="777991"/>
                </a:cubicBezTo>
                <a:cubicBezTo>
                  <a:pt x="2826945" y="783677"/>
                  <a:pt x="2814426" y="791352"/>
                  <a:pt x="2793116" y="801018"/>
                </a:cubicBezTo>
                <a:cubicBezTo>
                  <a:pt x="2771807" y="810683"/>
                  <a:pt x="2756685" y="814838"/>
                  <a:pt x="2747751" y="813483"/>
                </a:cubicBezTo>
                <a:cubicBezTo>
                  <a:pt x="2738817" y="812128"/>
                  <a:pt x="2727746" y="809633"/>
                  <a:pt x="2714539" y="805997"/>
                </a:cubicBezTo>
                <a:cubicBezTo>
                  <a:pt x="2701331" y="802362"/>
                  <a:pt x="2687045" y="797608"/>
                  <a:pt x="2671679" y="791736"/>
                </a:cubicBezTo>
                <a:cubicBezTo>
                  <a:pt x="2656314" y="785864"/>
                  <a:pt x="2641572" y="780934"/>
                  <a:pt x="2627454" y="776948"/>
                </a:cubicBezTo>
                <a:cubicBezTo>
                  <a:pt x="2613337" y="772961"/>
                  <a:pt x="2601649" y="769842"/>
                  <a:pt x="2592392" y="767591"/>
                </a:cubicBezTo>
                <a:cubicBezTo>
                  <a:pt x="2583136" y="765339"/>
                  <a:pt x="2574234" y="765752"/>
                  <a:pt x="2565687" y="768827"/>
                </a:cubicBezTo>
                <a:cubicBezTo>
                  <a:pt x="2557141" y="771903"/>
                  <a:pt x="2550777" y="774603"/>
                  <a:pt x="2546597" y="776926"/>
                </a:cubicBezTo>
                <a:cubicBezTo>
                  <a:pt x="2542417" y="779249"/>
                  <a:pt x="2538613" y="780411"/>
                  <a:pt x="2535186" y="780411"/>
                </a:cubicBezTo>
                <a:cubicBezTo>
                  <a:pt x="2532461" y="780411"/>
                  <a:pt x="2527266" y="776991"/>
                  <a:pt x="2519602" y="770150"/>
                </a:cubicBezTo>
                <a:cubicBezTo>
                  <a:pt x="2511937" y="763310"/>
                  <a:pt x="2513582" y="759030"/>
                  <a:pt x="2524538" y="757309"/>
                </a:cubicBezTo>
                <a:cubicBezTo>
                  <a:pt x="2535494" y="755588"/>
                  <a:pt x="2551304" y="752247"/>
                  <a:pt x="2571968" y="747285"/>
                </a:cubicBezTo>
                <a:cubicBezTo>
                  <a:pt x="2573489" y="741707"/>
                  <a:pt x="2572965" y="735788"/>
                  <a:pt x="2570398" y="729528"/>
                </a:cubicBezTo>
                <a:cubicBezTo>
                  <a:pt x="2567831" y="723269"/>
                  <a:pt x="2564684" y="717045"/>
                  <a:pt x="2560955" y="710857"/>
                </a:cubicBezTo>
                <a:cubicBezTo>
                  <a:pt x="2557227" y="704669"/>
                  <a:pt x="2556262" y="697202"/>
                  <a:pt x="2558062" y="688454"/>
                </a:cubicBezTo>
                <a:cubicBezTo>
                  <a:pt x="2559862" y="679707"/>
                  <a:pt x="2560500" y="674175"/>
                  <a:pt x="2559976" y="671859"/>
                </a:cubicBezTo>
                <a:cubicBezTo>
                  <a:pt x="2559453" y="669543"/>
                  <a:pt x="2555976" y="669511"/>
                  <a:pt x="2549544" y="671762"/>
                </a:cubicBezTo>
                <a:cubicBezTo>
                  <a:pt x="2543112" y="674014"/>
                  <a:pt x="2537075" y="672641"/>
                  <a:pt x="2531432" y="667643"/>
                </a:cubicBezTo>
                <a:cubicBezTo>
                  <a:pt x="2525790" y="662645"/>
                  <a:pt x="2526324" y="659501"/>
                  <a:pt x="2533035" y="658211"/>
                </a:cubicBezTo>
                <a:cubicBezTo>
                  <a:pt x="2539746" y="656920"/>
                  <a:pt x="2545550" y="655257"/>
                  <a:pt x="2550447" y="653220"/>
                </a:cubicBezTo>
                <a:cubicBezTo>
                  <a:pt x="2555345" y="651184"/>
                  <a:pt x="2559510" y="648000"/>
                  <a:pt x="2562945" y="643670"/>
                </a:cubicBezTo>
                <a:cubicBezTo>
                  <a:pt x="2566380" y="639339"/>
                  <a:pt x="2571646" y="637650"/>
                  <a:pt x="2578744" y="638604"/>
                </a:cubicBezTo>
                <a:cubicBezTo>
                  <a:pt x="2585843" y="639558"/>
                  <a:pt x="2592070" y="641823"/>
                  <a:pt x="2597426" y="645401"/>
                </a:cubicBezTo>
                <a:cubicBezTo>
                  <a:pt x="2602782" y="648979"/>
                  <a:pt x="2602044" y="654249"/>
                  <a:pt x="2595210" y="661211"/>
                </a:cubicBezTo>
                <a:cubicBezTo>
                  <a:pt x="2588377" y="668174"/>
                  <a:pt x="2584326" y="676688"/>
                  <a:pt x="2583057" y="686755"/>
                </a:cubicBezTo>
                <a:cubicBezTo>
                  <a:pt x="2581788" y="696822"/>
                  <a:pt x="2583405" y="706828"/>
                  <a:pt x="2587908" y="716773"/>
                </a:cubicBezTo>
                <a:cubicBezTo>
                  <a:pt x="2592410" y="726717"/>
                  <a:pt x="2593314" y="737032"/>
                  <a:pt x="2590618" y="747715"/>
                </a:cubicBezTo>
                <a:lnTo>
                  <a:pt x="2610472" y="752783"/>
                </a:lnTo>
                <a:lnTo>
                  <a:pt x="2612763" y="748909"/>
                </a:lnTo>
                <a:cubicBezTo>
                  <a:pt x="2618635" y="741402"/>
                  <a:pt x="2624755" y="734253"/>
                  <a:pt x="2631122" y="727463"/>
                </a:cubicBezTo>
                <a:cubicBezTo>
                  <a:pt x="2637489" y="720673"/>
                  <a:pt x="2644225" y="710613"/>
                  <a:pt x="2651331" y="697284"/>
                </a:cubicBezTo>
                <a:cubicBezTo>
                  <a:pt x="2658436" y="683955"/>
                  <a:pt x="2661989" y="673418"/>
                  <a:pt x="2661989" y="665675"/>
                </a:cubicBezTo>
                <a:cubicBezTo>
                  <a:pt x="2655579" y="667396"/>
                  <a:pt x="2648022" y="669403"/>
                  <a:pt x="2639317" y="671698"/>
                </a:cubicBezTo>
                <a:cubicBezTo>
                  <a:pt x="2630613" y="673992"/>
                  <a:pt x="2621865" y="671601"/>
                  <a:pt x="2613075" y="664524"/>
                </a:cubicBezTo>
                <a:cubicBezTo>
                  <a:pt x="2604284" y="657447"/>
                  <a:pt x="2605625" y="653611"/>
                  <a:pt x="2617097" y="653016"/>
                </a:cubicBezTo>
                <a:cubicBezTo>
                  <a:pt x="2628569" y="652421"/>
                  <a:pt x="2653880" y="647864"/>
                  <a:pt x="2693028" y="639346"/>
                </a:cubicBezTo>
                <a:lnTo>
                  <a:pt x="2693028" y="619793"/>
                </a:lnTo>
                <a:cubicBezTo>
                  <a:pt x="2685156" y="620697"/>
                  <a:pt x="2678438" y="621148"/>
                  <a:pt x="2672873" y="621148"/>
                </a:cubicBezTo>
                <a:cubicBezTo>
                  <a:pt x="2666951" y="621148"/>
                  <a:pt x="2661136" y="620245"/>
                  <a:pt x="2655428" y="618438"/>
                </a:cubicBezTo>
                <a:cubicBezTo>
                  <a:pt x="2652202" y="622683"/>
                  <a:pt x="2648638" y="626999"/>
                  <a:pt x="2644738" y="631387"/>
                </a:cubicBezTo>
                <a:cubicBezTo>
                  <a:pt x="2640837" y="635775"/>
                  <a:pt x="2635539" y="639214"/>
                  <a:pt x="2628842" y="641702"/>
                </a:cubicBezTo>
                <a:cubicBezTo>
                  <a:pt x="2622145" y="644190"/>
                  <a:pt x="2621073" y="641239"/>
                  <a:pt x="2625626" y="632850"/>
                </a:cubicBezTo>
                <a:cubicBezTo>
                  <a:pt x="2630179" y="624461"/>
                  <a:pt x="2634452" y="614283"/>
                  <a:pt x="2638446" y="602316"/>
                </a:cubicBezTo>
                <a:cubicBezTo>
                  <a:pt x="2642440" y="590349"/>
                  <a:pt x="2644437" y="582652"/>
                  <a:pt x="2644437" y="579225"/>
                </a:cubicBezTo>
                <a:cubicBezTo>
                  <a:pt x="2644437" y="575253"/>
                  <a:pt x="2643763" y="570194"/>
                  <a:pt x="2642415" y="564049"/>
                </a:cubicBezTo>
                <a:cubicBezTo>
                  <a:pt x="2641067" y="557905"/>
                  <a:pt x="2642888" y="555316"/>
                  <a:pt x="2647878" y="556284"/>
                </a:cubicBezTo>
                <a:cubicBezTo>
                  <a:pt x="2652869" y="557252"/>
                  <a:pt x="2659870" y="559830"/>
                  <a:pt x="2668883" y="564017"/>
                </a:cubicBezTo>
                <a:cubicBezTo>
                  <a:pt x="2677896" y="568204"/>
                  <a:pt x="2680664" y="573352"/>
                  <a:pt x="2677186" y="579461"/>
                </a:cubicBezTo>
                <a:cubicBezTo>
                  <a:pt x="2673709" y="585570"/>
                  <a:pt x="2668249" y="593113"/>
                  <a:pt x="2660806" y="602090"/>
                </a:cubicBezTo>
                <a:cubicBezTo>
                  <a:pt x="2669826" y="601287"/>
                  <a:pt x="2680567" y="599330"/>
                  <a:pt x="2693028" y="596218"/>
                </a:cubicBezTo>
                <a:cubicBezTo>
                  <a:pt x="2693028" y="581677"/>
                  <a:pt x="2692147" y="568022"/>
                  <a:pt x="2690383" y="555252"/>
                </a:cubicBezTo>
                <a:cubicBezTo>
                  <a:pt x="2688619" y="542482"/>
                  <a:pt x="2685919" y="532476"/>
                  <a:pt x="2682284" y="525234"/>
                </a:cubicBezTo>
                <a:cubicBezTo>
                  <a:pt x="2678649" y="517992"/>
                  <a:pt x="2680459" y="514371"/>
                  <a:pt x="2687715" y="514371"/>
                </a:cubicBezTo>
                <a:close/>
                <a:moveTo>
                  <a:pt x="407613" y="514350"/>
                </a:moveTo>
                <a:cubicBezTo>
                  <a:pt x="464787" y="560640"/>
                  <a:pt x="493375" y="609511"/>
                  <a:pt x="493375" y="660964"/>
                </a:cubicBezTo>
                <a:cubicBezTo>
                  <a:pt x="495182" y="721236"/>
                  <a:pt x="467017" y="771850"/>
                  <a:pt x="408882" y="812805"/>
                </a:cubicBezTo>
                <a:lnTo>
                  <a:pt x="390641" y="791144"/>
                </a:lnTo>
                <a:cubicBezTo>
                  <a:pt x="438337" y="755380"/>
                  <a:pt x="462629" y="713951"/>
                  <a:pt x="463518" y="666858"/>
                </a:cubicBezTo>
                <a:cubicBezTo>
                  <a:pt x="465325" y="618804"/>
                  <a:pt x="440581" y="575554"/>
                  <a:pt x="389286" y="537108"/>
                </a:cubicBezTo>
                <a:close/>
                <a:moveTo>
                  <a:pt x="85779" y="514350"/>
                </a:moveTo>
                <a:lnTo>
                  <a:pt x="104170" y="537108"/>
                </a:lnTo>
                <a:cubicBezTo>
                  <a:pt x="52875" y="575554"/>
                  <a:pt x="28110" y="618818"/>
                  <a:pt x="29874" y="666901"/>
                </a:cubicBezTo>
                <a:cubicBezTo>
                  <a:pt x="30763" y="713980"/>
                  <a:pt x="55076" y="755387"/>
                  <a:pt x="102816" y="791123"/>
                </a:cubicBezTo>
                <a:lnTo>
                  <a:pt x="84510" y="812805"/>
                </a:lnTo>
                <a:cubicBezTo>
                  <a:pt x="26418" y="771864"/>
                  <a:pt x="-1725" y="720548"/>
                  <a:pt x="82" y="658856"/>
                </a:cubicBezTo>
                <a:cubicBezTo>
                  <a:pt x="82" y="608766"/>
                  <a:pt x="28647" y="560597"/>
                  <a:pt x="85779" y="514350"/>
                </a:cubicBezTo>
                <a:close/>
                <a:moveTo>
                  <a:pt x="5192393" y="513844"/>
                </a:moveTo>
                <a:cubicBezTo>
                  <a:pt x="5198480" y="515314"/>
                  <a:pt x="5205481" y="518723"/>
                  <a:pt x="5213397" y="524072"/>
                </a:cubicBezTo>
                <a:cubicBezTo>
                  <a:pt x="5221313" y="529421"/>
                  <a:pt x="5222679" y="534738"/>
                  <a:pt x="5217495" y="540022"/>
                </a:cubicBezTo>
                <a:cubicBezTo>
                  <a:pt x="5212311" y="545307"/>
                  <a:pt x="5205345" y="558460"/>
                  <a:pt x="5196598" y="579483"/>
                </a:cubicBezTo>
                <a:lnTo>
                  <a:pt x="5180723" y="609920"/>
                </a:lnTo>
                <a:cubicBezTo>
                  <a:pt x="5189714" y="616760"/>
                  <a:pt x="5193762" y="628075"/>
                  <a:pt x="5192866" y="643863"/>
                </a:cubicBezTo>
                <a:cubicBezTo>
                  <a:pt x="5191969" y="659652"/>
                  <a:pt x="5191521" y="698363"/>
                  <a:pt x="5191521" y="759998"/>
                </a:cubicBezTo>
                <a:cubicBezTo>
                  <a:pt x="5204370" y="758262"/>
                  <a:pt x="5218266" y="755430"/>
                  <a:pt x="5233208" y="751501"/>
                </a:cubicBezTo>
                <a:lnTo>
                  <a:pt x="5233208" y="726420"/>
                </a:lnTo>
                <a:cubicBezTo>
                  <a:pt x="5227243" y="728227"/>
                  <a:pt x="5221865" y="729130"/>
                  <a:pt x="5217075" y="729130"/>
                </a:cubicBezTo>
                <a:cubicBezTo>
                  <a:pt x="5212960" y="729130"/>
                  <a:pt x="5206969" y="727334"/>
                  <a:pt x="5199104" y="723742"/>
                </a:cubicBezTo>
                <a:cubicBezTo>
                  <a:pt x="5191238" y="720150"/>
                  <a:pt x="5191554" y="717016"/>
                  <a:pt x="5200050" y="714342"/>
                </a:cubicBezTo>
                <a:cubicBezTo>
                  <a:pt x="5208547" y="711667"/>
                  <a:pt x="5219600" y="708330"/>
                  <a:pt x="5233208" y="704329"/>
                </a:cubicBezTo>
                <a:lnTo>
                  <a:pt x="5233208" y="679183"/>
                </a:lnTo>
                <a:cubicBezTo>
                  <a:pt x="5228949" y="680976"/>
                  <a:pt x="5222815" y="681388"/>
                  <a:pt x="5214806" y="680420"/>
                </a:cubicBezTo>
                <a:cubicBezTo>
                  <a:pt x="5206797" y="679452"/>
                  <a:pt x="5201563" y="676892"/>
                  <a:pt x="5199104" y="672741"/>
                </a:cubicBezTo>
                <a:cubicBezTo>
                  <a:pt x="5196644" y="668589"/>
                  <a:pt x="5198821" y="665926"/>
                  <a:pt x="5205632" y="664750"/>
                </a:cubicBezTo>
                <a:cubicBezTo>
                  <a:pt x="5212444" y="663574"/>
                  <a:pt x="5221636" y="661057"/>
                  <a:pt x="5233208" y="657200"/>
                </a:cubicBezTo>
                <a:cubicBezTo>
                  <a:pt x="5233208" y="647721"/>
                  <a:pt x="5232879" y="638400"/>
                  <a:pt x="5232219" y="629236"/>
                </a:cubicBezTo>
                <a:cubicBezTo>
                  <a:pt x="5224360" y="631043"/>
                  <a:pt x="5217513" y="631947"/>
                  <a:pt x="5211676" y="631947"/>
                </a:cubicBezTo>
                <a:cubicBezTo>
                  <a:pt x="5205510" y="631947"/>
                  <a:pt x="5199681" y="629745"/>
                  <a:pt x="5194188" y="625343"/>
                </a:cubicBezTo>
                <a:cubicBezTo>
                  <a:pt x="5188696" y="620941"/>
                  <a:pt x="5191120" y="617578"/>
                  <a:pt x="5201459" y="615255"/>
                </a:cubicBezTo>
                <a:cubicBezTo>
                  <a:pt x="5211798" y="612931"/>
                  <a:pt x="5224547" y="609321"/>
                  <a:pt x="5239704" y="604424"/>
                </a:cubicBezTo>
                <a:cubicBezTo>
                  <a:pt x="5254862" y="599527"/>
                  <a:pt x="5266435" y="595436"/>
                  <a:pt x="5274422" y="592153"/>
                </a:cubicBezTo>
                <a:cubicBezTo>
                  <a:pt x="5282410" y="588869"/>
                  <a:pt x="5290386" y="590123"/>
                  <a:pt x="5298352" y="595917"/>
                </a:cubicBezTo>
                <a:cubicBezTo>
                  <a:pt x="5306318" y="601710"/>
                  <a:pt x="5306200" y="606668"/>
                  <a:pt x="5297997" y="610791"/>
                </a:cubicBezTo>
                <a:cubicBezTo>
                  <a:pt x="5289795" y="614914"/>
                  <a:pt x="5275447" y="619141"/>
                  <a:pt x="5254955" y="623472"/>
                </a:cubicBezTo>
                <a:cubicBezTo>
                  <a:pt x="5261251" y="627071"/>
                  <a:pt x="5263703" y="630470"/>
                  <a:pt x="5262312" y="633667"/>
                </a:cubicBezTo>
                <a:cubicBezTo>
                  <a:pt x="5260921" y="636865"/>
                  <a:pt x="5259816" y="642544"/>
                  <a:pt x="5258999" y="650704"/>
                </a:cubicBezTo>
                <a:cubicBezTo>
                  <a:pt x="5257436" y="650704"/>
                  <a:pt x="5260795" y="649123"/>
                  <a:pt x="5269076" y="645961"/>
                </a:cubicBezTo>
                <a:cubicBezTo>
                  <a:pt x="5277358" y="642799"/>
                  <a:pt x="5284499" y="644207"/>
                  <a:pt x="5290501" y="650187"/>
                </a:cubicBezTo>
                <a:cubicBezTo>
                  <a:pt x="5296502" y="656167"/>
                  <a:pt x="5294925" y="661133"/>
                  <a:pt x="5285768" y="665083"/>
                </a:cubicBezTo>
                <a:cubicBezTo>
                  <a:pt x="5276612" y="669034"/>
                  <a:pt x="5267625" y="672121"/>
                  <a:pt x="5258805" y="674343"/>
                </a:cubicBezTo>
                <a:lnTo>
                  <a:pt x="5257665" y="697919"/>
                </a:lnTo>
                <a:cubicBezTo>
                  <a:pt x="5260290" y="698033"/>
                  <a:pt x="5265384" y="696488"/>
                  <a:pt x="5272948" y="693283"/>
                </a:cubicBezTo>
                <a:cubicBezTo>
                  <a:pt x="5280513" y="690078"/>
                  <a:pt x="5287504" y="692007"/>
                  <a:pt x="5293921" y="699070"/>
                </a:cubicBezTo>
                <a:cubicBezTo>
                  <a:pt x="5300338" y="706132"/>
                  <a:pt x="5298284" y="711320"/>
                  <a:pt x="5287758" y="714632"/>
                </a:cubicBezTo>
                <a:cubicBezTo>
                  <a:pt x="5277233" y="717945"/>
                  <a:pt x="5267108" y="720727"/>
                  <a:pt x="5257386" y="722978"/>
                </a:cubicBezTo>
                <a:cubicBezTo>
                  <a:pt x="5256669" y="733791"/>
                  <a:pt x="5256310" y="741635"/>
                  <a:pt x="5256310" y="746511"/>
                </a:cubicBezTo>
                <a:cubicBezTo>
                  <a:pt x="5268098" y="743901"/>
                  <a:pt x="5280527" y="741448"/>
                  <a:pt x="5293598" y="739154"/>
                </a:cubicBezTo>
                <a:cubicBezTo>
                  <a:pt x="5306669" y="736860"/>
                  <a:pt x="5317668" y="740914"/>
                  <a:pt x="5326595" y="751318"/>
                </a:cubicBezTo>
                <a:cubicBezTo>
                  <a:pt x="5335522" y="761722"/>
                  <a:pt x="5330567" y="766472"/>
                  <a:pt x="5311731" y="765569"/>
                </a:cubicBezTo>
                <a:cubicBezTo>
                  <a:pt x="5292896" y="764665"/>
                  <a:pt x="5272637" y="766210"/>
                  <a:pt x="5250954" y="770204"/>
                </a:cubicBezTo>
                <a:cubicBezTo>
                  <a:pt x="5229272" y="774198"/>
                  <a:pt x="5215541" y="777349"/>
                  <a:pt x="5209762" y="779658"/>
                </a:cubicBezTo>
                <a:cubicBezTo>
                  <a:pt x="5203983" y="781967"/>
                  <a:pt x="5197810" y="781766"/>
                  <a:pt x="5191242" y="779056"/>
                </a:cubicBezTo>
                <a:cubicBezTo>
                  <a:pt x="5190467" y="799404"/>
                  <a:pt x="5188134" y="814616"/>
                  <a:pt x="5184240" y="824690"/>
                </a:cubicBezTo>
                <a:cubicBezTo>
                  <a:pt x="5180347" y="834764"/>
                  <a:pt x="5175159" y="832656"/>
                  <a:pt x="5168677" y="818366"/>
                </a:cubicBezTo>
                <a:cubicBezTo>
                  <a:pt x="5162196" y="804076"/>
                  <a:pt x="5160532" y="789621"/>
                  <a:pt x="5163687" y="775001"/>
                </a:cubicBezTo>
                <a:cubicBezTo>
                  <a:pt x="5166842" y="760381"/>
                  <a:pt x="5168867" y="733726"/>
                  <a:pt x="5169764" y="695036"/>
                </a:cubicBezTo>
                <a:cubicBezTo>
                  <a:pt x="5170660" y="656346"/>
                  <a:pt x="5170025" y="633961"/>
                  <a:pt x="5167860" y="627881"/>
                </a:cubicBezTo>
                <a:cubicBezTo>
                  <a:pt x="5153018" y="648832"/>
                  <a:pt x="5140402" y="661946"/>
                  <a:pt x="5130013" y="667224"/>
                </a:cubicBezTo>
                <a:cubicBezTo>
                  <a:pt x="5119623" y="672501"/>
                  <a:pt x="5116938" y="670938"/>
                  <a:pt x="5121957" y="662534"/>
                </a:cubicBezTo>
                <a:cubicBezTo>
                  <a:pt x="5126976" y="654131"/>
                  <a:pt x="5133974" y="642741"/>
                  <a:pt x="5142951" y="628365"/>
                </a:cubicBezTo>
                <a:cubicBezTo>
                  <a:pt x="5151928" y="613989"/>
                  <a:pt x="5159553" y="599853"/>
                  <a:pt x="5165827" y="585958"/>
                </a:cubicBezTo>
                <a:cubicBezTo>
                  <a:pt x="5172101" y="572062"/>
                  <a:pt x="5176801" y="559790"/>
                  <a:pt x="5179927" y="549143"/>
                </a:cubicBezTo>
                <a:cubicBezTo>
                  <a:pt x="5183054" y="538495"/>
                  <a:pt x="5184391" y="529583"/>
                  <a:pt x="5183939" y="522405"/>
                </a:cubicBezTo>
                <a:cubicBezTo>
                  <a:pt x="5183487" y="515228"/>
                  <a:pt x="5186305" y="512374"/>
                  <a:pt x="5192393" y="513844"/>
                </a:cubicBezTo>
                <a:close/>
                <a:moveTo>
                  <a:pt x="6941571" y="513016"/>
                </a:moveTo>
                <a:cubicBezTo>
                  <a:pt x="6945744" y="513016"/>
                  <a:pt x="6953548" y="515113"/>
                  <a:pt x="6964984" y="519308"/>
                </a:cubicBezTo>
                <a:cubicBezTo>
                  <a:pt x="6976420" y="523502"/>
                  <a:pt x="6980468" y="528149"/>
                  <a:pt x="6977128" y="533247"/>
                </a:cubicBezTo>
                <a:cubicBezTo>
                  <a:pt x="6973786" y="538344"/>
                  <a:pt x="6970732" y="544579"/>
                  <a:pt x="6967964" y="551950"/>
                </a:cubicBezTo>
                <a:cubicBezTo>
                  <a:pt x="6965196" y="559321"/>
                  <a:pt x="6961826" y="566132"/>
                  <a:pt x="6957854" y="572385"/>
                </a:cubicBezTo>
                <a:cubicBezTo>
                  <a:pt x="6972668" y="570635"/>
                  <a:pt x="6988857" y="568409"/>
                  <a:pt x="7006424" y="565706"/>
                </a:cubicBezTo>
                <a:cubicBezTo>
                  <a:pt x="7023991" y="563002"/>
                  <a:pt x="7038048" y="560740"/>
                  <a:pt x="7048596" y="558919"/>
                </a:cubicBezTo>
                <a:cubicBezTo>
                  <a:pt x="7059142" y="557098"/>
                  <a:pt x="7069568" y="557144"/>
                  <a:pt x="7079872" y="559059"/>
                </a:cubicBezTo>
                <a:cubicBezTo>
                  <a:pt x="7090175" y="560973"/>
                  <a:pt x="7097832" y="565544"/>
                  <a:pt x="7102844" y="572772"/>
                </a:cubicBezTo>
                <a:cubicBezTo>
                  <a:pt x="7107856" y="579999"/>
                  <a:pt x="7107046" y="584244"/>
                  <a:pt x="7100414" y="585506"/>
                </a:cubicBezTo>
                <a:cubicBezTo>
                  <a:pt x="7093781" y="586768"/>
                  <a:pt x="7083184" y="586947"/>
                  <a:pt x="7068622" y="586044"/>
                </a:cubicBezTo>
                <a:cubicBezTo>
                  <a:pt x="7054059" y="585140"/>
                  <a:pt x="7037256" y="585359"/>
                  <a:pt x="7018212" y="586700"/>
                </a:cubicBezTo>
                <a:cubicBezTo>
                  <a:pt x="6999168" y="588040"/>
                  <a:pt x="6977256" y="590417"/>
                  <a:pt x="6952477" y="593830"/>
                </a:cubicBezTo>
                <a:cubicBezTo>
                  <a:pt x="6944948" y="610594"/>
                  <a:pt x="6937290" y="624282"/>
                  <a:pt x="6929504" y="634894"/>
                </a:cubicBezTo>
                <a:cubicBezTo>
                  <a:pt x="6931554" y="636414"/>
                  <a:pt x="6940377" y="635406"/>
                  <a:pt x="6955972" y="631871"/>
                </a:cubicBezTo>
                <a:cubicBezTo>
                  <a:pt x="6971567" y="628336"/>
                  <a:pt x="6982264" y="625411"/>
                  <a:pt x="6988066" y="623095"/>
                </a:cubicBezTo>
                <a:cubicBezTo>
                  <a:pt x="6993866" y="620779"/>
                  <a:pt x="7000276" y="620815"/>
                  <a:pt x="7007296" y="623203"/>
                </a:cubicBezTo>
                <a:cubicBezTo>
                  <a:pt x="7014315" y="625590"/>
                  <a:pt x="7020650" y="628369"/>
                  <a:pt x="7026300" y="631538"/>
                </a:cubicBezTo>
                <a:cubicBezTo>
                  <a:pt x="7031950" y="634707"/>
                  <a:pt x="7033198" y="641490"/>
                  <a:pt x="7030043" y="651887"/>
                </a:cubicBezTo>
                <a:cubicBezTo>
                  <a:pt x="7026888" y="662283"/>
                  <a:pt x="7025755" y="673447"/>
                  <a:pt x="7026644" y="685378"/>
                </a:cubicBezTo>
                <a:cubicBezTo>
                  <a:pt x="7027532" y="697309"/>
                  <a:pt x="7028426" y="711366"/>
                  <a:pt x="7029322" y="727549"/>
                </a:cubicBezTo>
                <a:cubicBezTo>
                  <a:pt x="7030218" y="743732"/>
                  <a:pt x="7031129" y="758488"/>
                  <a:pt x="7032054" y="771817"/>
                </a:cubicBezTo>
                <a:cubicBezTo>
                  <a:pt x="7032979" y="785147"/>
                  <a:pt x="7031508" y="796404"/>
                  <a:pt x="7027644" y="805589"/>
                </a:cubicBezTo>
                <a:cubicBezTo>
                  <a:pt x="7023780" y="814774"/>
                  <a:pt x="7017960" y="822324"/>
                  <a:pt x="7010189" y="828239"/>
                </a:cubicBezTo>
                <a:cubicBezTo>
                  <a:pt x="7002416" y="834154"/>
                  <a:pt x="6997401" y="832946"/>
                  <a:pt x="6995142" y="824614"/>
                </a:cubicBezTo>
                <a:cubicBezTo>
                  <a:pt x="6992884" y="816283"/>
                  <a:pt x="6987201" y="806356"/>
                  <a:pt x="6978096" y="794833"/>
                </a:cubicBezTo>
                <a:cubicBezTo>
                  <a:pt x="6968989" y="783311"/>
                  <a:pt x="6969128" y="778923"/>
                  <a:pt x="6978514" y="781669"/>
                </a:cubicBezTo>
                <a:cubicBezTo>
                  <a:pt x="6987900" y="784415"/>
                  <a:pt x="6994199" y="785767"/>
                  <a:pt x="6997412" y="785724"/>
                </a:cubicBezTo>
                <a:cubicBezTo>
                  <a:pt x="7000624" y="785681"/>
                  <a:pt x="7002230" y="775334"/>
                  <a:pt x="7002230" y="754684"/>
                </a:cubicBezTo>
                <a:cubicBezTo>
                  <a:pt x="7002230" y="730607"/>
                  <a:pt x="7001362" y="706451"/>
                  <a:pt x="6999628" y="682216"/>
                </a:cubicBezTo>
                <a:cubicBezTo>
                  <a:pt x="6997892" y="657981"/>
                  <a:pt x="6994490" y="645118"/>
                  <a:pt x="6989420" y="643627"/>
                </a:cubicBezTo>
                <a:cubicBezTo>
                  <a:pt x="6984351" y="642135"/>
                  <a:pt x="6965727" y="644738"/>
                  <a:pt x="6933548" y="651435"/>
                </a:cubicBezTo>
                <a:lnTo>
                  <a:pt x="6933548" y="679011"/>
                </a:lnTo>
                <a:cubicBezTo>
                  <a:pt x="6940044" y="679097"/>
                  <a:pt x="6949866" y="677319"/>
                  <a:pt x="6963017" y="673677"/>
                </a:cubicBezTo>
                <a:cubicBezTo>
                  <a:pt x="6976166" y="670034"/>
                  <a:pt x="6984666" y="671647"/>
                  <a:pt x="6988517" y="678516"/>
                </a:cubicBezTo>
                <a:cubicBezTo>
                  <a:pt x="6992368" y="685385"/>
                  <a:pt x="6987828" y="690139"/>
                  <a:pt x="6974901" y="692778"/>
                </a:cubicBezTo>
                <a:cubicBezTo>
                  <a:pt x="6961974" y="695416"/>
                  <a:pt x="6948188" y="696736"/>
                  <a:pt x="6933548" y="696736"/>
                </a:cubicBezTo>
                <a:cubicBezTo>
                  <a:pt x="6933548" y="705799"/>
                  <a:pt x="6932650" y="715192"/>
                  <a:pt x="6930859" y="724914"/>
                </a:cubicBezTo>
                <a:cubicBezTo>
                  <a:pt x="6943550" y="724986"/>
                  <a:pt x="6955058" y="723204"/>
                  <a:pt x="6965383" y="719569"/>
                </a:cubicBezTo>
                <a:cubicBezTo>
                  <a:pt x="6975708" y="715934"/>
                  <a:pt x="6983555" y="717776"/>
                  <a:pt x="6988926" y="725097"/>
                </a:cubicBezTo>
                <a:cubicBezTo>
                  <a:pt x="6994296" y="732418"/>
                  <a:pt x="6988148" y="737620"/>
                  <a:pt x="6970481" y="740703"/>
                </a:cubicBezTo>
                <a:cubicBezTo>
                  <a:pt x="6952814" y="743786"/>
                  <a:pt x="6939463" y="743528"/>
                  <a:pt x="6930428" y="739928"/>
                </a:cubicBezTo>
                <a:cubicBezTo>
                  <a:pt x="6928822" y="763174"/>
                  <a:pt x="6924445" y="781583"/>
                  <a:pt x="6917296" y="795156"/>
                </a:cubicBezTo>
                <a:cubicBezTo>
                  <a:pt x="6910148" y="808729"/>
                  <a:pt x="6903845" y="810841"/>
                  <a:pt x="6898389" y="801491"/>
                </a:cubicBezTo>
                <a:cubicBezTo>
                  <a:pt x="6892932" y="792141"/>
                  <a:pt x="6892240" y="782802"/>
                  <a:pt x="6896314" y="773474"/>
                </a:cubicBezTo>
                <a:cubicBezTo>
                  <a:pt x="6900385" y="764145"/>
                  <a:pt x="6903534" y="753706"/>
                  <a:pt x="6905756" y="742155"/>
                </a:cubicBezTo>
                <a:cubicBezTo>
                  <a:pt x="6907978" y="730604"/>
                  <a:pt x="6909764" y="714313"/>
                  <a:pt x="6911112" y="693283"/>
                </a:cubicBezTo>
                <a:cubicBezTo>
                  <a:pt x="6912460" y="672253"/>
                  <a:pt x="6913076" y="659007"/>
                  <a:pt x="6912962" y="653543"/>
                </a:cubicBezTo>
                <a:cubicBezTo>
                  <a:pt x="6902638" y="672372"/>
                  <a:pt x="6890351" y="688673"/>
                  <a:pt x="6876104" y="702447"/>
                </a:cubicBezTo>
                <a:cubicBezTo>
                  <a:pt x="6861856" y="716220"/>
                  <a:pt x="6844670" y="727711"/>
                  <a:pt x="6824544" y="736917"/>
                </a:cubicBezTo>
                <a:cubicBezTo>
                  <a:pt x="6804417" y="746123"/>
                  <a:pt x="6803023" y="743040"/>
                  <a:pt x="6820360" y="727667"/>
                </a:cubicBezTo>
                <a:cubicBezTo>
                  <a:pt x="6837698" y="712295"/>
                  <a:pt x="6855738" y="693226"/>
                  <a:pt x="6874480" y="670461"/>
                </a:cubicBezTo>
                <a:cubicBezTo>
                  <a:pt x="6893222" y="647696"/>
                  <a:pt x="6910158" y="622704"/>
                  <a:pt x="6925288" y="595487"/>
                </a:cubicBezTo>
                <a:cubicBezTo>
                  <a:pt x="6890856" y="599946"/>
                  <a:pt x="6868630" y="603313"/>
                  <a:pt x="6858606" y="605586"/>
                </a:cubicBezTo>
                <a:cubicBezTo>
                  <a:pt x="6848582" y="607859"/>
                  <a:pt x="6838967" y="605331"/>
                  <a:pt x="6829760" y="598003"/>
                </a:cubicBezTo>
                <a:cubicBezTo>
                  <a:pt x="6820554" y="590675"/>
                  <a:pt x="6818542" y="586614"/>
                  <a:pt x="6823726" y="585818"/>
                </a:cubicBezTo>
                <a:cubicBezTo>
                  <a:pt x="6828910" y="585022"/>
                  <a:pt x="6838694" y="584398"/>
                  <a:pt x="6853078" y="583946"/>
                </a:cubicBezTo>
                <a:cubicBezTo>
                  <a:pt x="6867460" y="583495"/>
                  <a:pt x="6893144" y="580695"/>
                  <a:pt x="6930128" y="575547"/>
                </a:cubicBezTo>
                <a:cubicBezTo>
                  <a:pt x="6940394" y="550437"/>
                  <a:pt x="6943507" y="533738"/>
                  <a:pt x="6939463" y="525449"/>
                </a:cubicBezTo>
                <a:cubicBezTo>
                  <a:pt x="6935419" y="517160"/>
                  <a:pt x="6936122" y="513016"/>
                  <a:pt x="6941571" y="513016"/>
                </a:cubicBezTo>
                <a:close/>
                <a:moveTo>
                  <a:pt x="4077535" y="509021"/>
                </a:moveTo>
                <a:cubicBezTo>
                  <a:pt x="4079784" y="508784"/>
                  <a:pt x="4082666" y="509083"/>
                  <a:pt x="4086179" y="509919"/>
                </a:cubicBezTo>
                <a:cubicBezTo>
                  <a:pt x="4100233" y="513260"/>
                  <a:pt x="4109030" y="517745"/>
                  <a:pt x="4112572" y="523373"/>
                </a:cubicBezTo>
                <a:cubicBezTo>
                  <a:pt x="4116114" y="529002"/>
                  <a:pt x="4116691" y="535907"/>
                  <a:pt x="4114303" y="544088"/>
                </a:cubicBezTo>
                <a:lnTo>
                  <a:pt x="4113645" y="545369"/>
                </a:lnTo>
                <a:lnTo>
                  <a:pt x="4149795" y="540162"/>
                </a:lnTo>
                <a:cubicBezTo>
                  <a:pt x="4158808" y="538441"/>
                  <a:pt x="4166405" y="536634"/>
                  <a:pt x="4172586" y="534741"/>
                </a:cubicBezTo>
                <a:cubicBezTo>
                  <a:pt x="4178767" y="532849"/>
                  <a:pt x="4186087" y="534311"/>
                  <a:pt x="4194548" y="539130"/>
                </a:cubicBezTo>
                <a:cubicBezTo>
                  <a:pt x="4203009" y="543948"/>
                  <a:pt x="4210344" y="550204"/>
                  <a:pt x="4216553" y="557897"/>
                </a:cubicBezTo>
                <a:cubicBezTo>
                  <a:pt x="4222762" y="565591"/>
                  <a:pt x="4220622" y="569728"/>
                  <a:pt x="4210132" y="570309"/>
                </a:cubicBezTo>
                <a:cubicBezTo>
                  <a:pt x="4199642" y="570890"/>
                  <a:pt x="4187019" y="574331"/>
                  <a:pt x="4172263" y="580634"/>
                </a:cubicBezTo>
                <a:cubicBezTo>
                  <a:pt x="4157507" y="586936"/>
                  <a:pt x="4151968" y="587004"/>
                  <a:pt x="4155646" y="580838"/>
                </a:cubicBezTo>
                <a:cubicBezTo>
                  <a:pt x="4159325" y="574672"/>
                  <a:pt x="4162698" y="568979"/>
                  <a:pt x="4165767" y="563759"/>
                </a:cubicBezTo>
                <a:cubicBezTo>
                  <a:pt x="4168836" y="558539"/>
                  <a:pt x="4169897" y="555549"/>
                  <a:pt x="4168950" y="554789"/>
                </a:cubicBezTo>
                <a:cubicBezTo>
                  <a:pt x="4168004" y="554029"/>
                  <a:pt x="4160443" y="554549"/>
                  <a:pt x="4146268" y="556349"/>
                </a:cubicBezTo>
                <a:lnTo>
                  <a:pt x="4108978" y="560925"/>
                </a:lnTo>
                <a:lnTo>
                  <a:pt x="4111733" y="561780"/>
                </a:lnTo>
                <a:cubicBezTo>
                  <a:pt x="4123937" y="566412"/>
                  <a:pt x="4129092" y="570732"/>
                  <a:pt x="4127199" y="574740"/>
                </a:cubicBezTo>
                <a:cubicBezTo>
                  <a:pt x="4125306" y="578748"/>
                  <a:pt x="4124001" y="581111"/>
                  <a:pt x="4123284" y="581828"/>
                </a:cubicBezTo>
                <a:cubicBezTo>
                  <a:pt x="4126568" y="581125"/>
                  <a:pt x="4130995" y="580049"/>
                  <a:pt x="4136567" y="578601"/>
                </a:cubicBezTo>
                <a:cubicBezTo>
                  <a:pt x="4142138" y="577153"/>
                  <a:pt x="4147394" y="579271"/>
                  <a:pt x="4152334" y="584957"/>
                </a:cubicBezTo>
                <a:cubicBezTo>
                  <a:pt x="4157274" y="590643"/>
                  <a:pt x="4156958" y="594486"/>
                  <a:pt x="4151387" y="596487"/>
                </a:cubicBezTo>
                <a:cubicBezTo>
                  <a:pt x="4145816" y="598487"/>
                  <a:pt x="4135380" y="600291"/>
                  <a:pt x="4120079" y="601897"/>
                </a:cubicBezTo>
                <a:cubicBezTo>
                  <a:pt x="4119477" y="606127"/>
                  <a:pt x="4118745" y="609339"/>
                  <a:pt x="4117885" y="611533"/>
                </a:cubicBezTo>
                <a:cubicBezTo>
                  <a:pt x="4122761" y="610673"/>
                  <a:pt x="4128303" y="609558"/>
                  <a:pt x="4134512" y="608188"/>
                </a:cubicBezTo>
                <a:cubicBezTo>
                  <a:pt x="4140722" y="606819"/>
                  <a:pt x="4146028" y="609092"/>
                  <a:pt x="4150430" y="615007"/>
                </a:cubicBezTo>
                <a:cubicBezTo>
                  <a:pt x="4154833" y="620923"/>
                  <a:pt x="4153664" y="624547"/>
                  <a:pt x="4146924" y="625881"/>
                </a:cubicBezTo>
                <a:cubicBezTo>
                  <a:pt x="4140184" y="627214"/>
                  <a:pt x="4129874" y="629086"/>
                  <a:pt x="4115992" y="631495"/>
                </a:cubicBezTo>
                <a:cubicBezTo>
                  <a:pt x="4115462" y="634693"/>
                  <a:pt x="4115196" y="637037"/>
                  <a:pt x="4115196" y="638529"/>
                </a:cubicBezTo>
                <a:cubicBezTo>
                  <a:pt x="4139689" y="636808"/>
                  <a:pt x="4157009" y="634578"/>
                  <a:pt x="4167154" y="631839"/>
                </a:cubicBezTo>
                <a:cubicBezTo>
                  <a:pt x="4177300" y="629100"/>
                  <a:pt x="4186700" y="631975"/>
                  <a:pt x="4195354" y="640465"/>
                </a:cubicBezTo>
                <a:cubicBezTo>
                  <a:pt x="4204009" y="648954"/>
                  <a:pt x="4201155" y="653478"/>
                  <a:pt x="4186793" y="654038"/>
                </a:cubicBezTo>
                <a:cubicBezTo>
                  <a:pt x="4172432" y="654597"/>
                  <a:pt x="4151262" y="655572"/>
                  <a:pt x="4123284" y="656963"/>
                </a:cubicBezTo>
                <a:cubicBezTo>
                  <a:pt x="4147247" y="670242"/>
                  <a:pt x="4165943" y="680237"/>
                  <a:pt x="4179372" y="686948"/>
                </a:cubicBezTo>
                <a:cubicBezTo>
                  <a:pt x="4192802" y="693660"/>
                  <a:pt x="4205450" y="698994"/>
                  <a:pt x="4217316" y="702952"/>
                </a:cubicBezTo>
                <a:cubicBezTo>
                  <a:pt x="4229183" y="706910"/>
                  <a:pt x="4240999" y="710954"/>
                  <a:pt x="4252765" y="715084"/>
                </a:cubicBezTo>
                <a:cubicBezTo>
                  <a:pt x="4264532" y="719214"/>
                  <a:pt x="4261707" y="722810"/>
                  <a:pt x="4244290" y="725871"/>
                </a:cubicBezTo>
                <a:cubicBezTo>
                  <a:pt x="4226875" y="728933"/>
                  <a:pt x="4212609" y="730464"/>
                  <a:pt x="4201496" y="730464"/>
                </a:cubicBezTo>
                <a:cubicBezTo>
                  <a:pt x="4189493" y="730464"/>
                  <a:pt x="4177096" y="724068"/>
                  <a:pt x="4164304" y="711277"/>
                </a:cubicBezTo>
                <a:lnTo>
                  <a:pt x="4144474" y="691950"/>
                </a:lnTo>
                <a:lnTo>
                  <a:pt x="4147591" y="699930"/>
                </a:lnTo>
                <a:cubicBezTo>
                  <a:pt x="4144895" y="704067"/>
                  <a:pt x="4143547" y="712424"/>
                  <a:pt x="4143547" y="725000"/>
                </a:cubicBezTo>
                <a:cubicBezTo>
                  <a:pt x="4143547" y="738494"/>
                  <a:pt x="4142662" y="751329"/>
                  <a:pt x="4140890" y="763504"/>
                </a:cubicBezTo>
                <a:cubicBezTo>
                  <a:pt x="4139119" y="775679"/>
                  <a:pt x="4134591" y="778357"/>
                  <a:pt x="4127306" y="771538"/>
                </a:cubicBezTo>
                <a:cubicBezTo>
                  <a:pt x="4120022" y="764719"/>
                  <a:pt x="4117054" y="757696"/>
                  <a:pt x="4118401" y="750468"/>
                </a:cubicBezTo>
                <a:cubicBezTo>
                  <a:pt x="4119749" y="743241"/>
                  <a:pt x="4120649" y="733823"/>
                  <a:pt x="4121101" y="722215"/>
                </a:cubicBezTo>
                <a:cubicBezTo>
                  <a:pt x="4121552" y="710606"/>
                  <a:pt x="4120990" y="703680"/>
                  <a:pt x="4119412" y="701436"/>
                </a:cubicBezTo>
                <a:cubicBezTo>
                  <a:pt x="4117835" y="699191"/>
                  <a:pt x="4114088" y="698295"/>
                  <a:pt x="4108173" y="698747"/>
                </a:cubicBezTo>
                <a:cubicBezTo>
                  <a:pt x="4102258" y="699199"/>
                  <a:pt x="4087054" y="700651"/>
                  <a:pt x="4062560" y="703103"/>
                </a:cubicBezTo>
                <a:cubicBezTo>
                  <a:pt x="4062560" y="718361"/>
                  <a:pt x="4062095" y="731349"/>
                  <a:pt x="4061162" y="742069"/>
                </a:cubicBezTo>
                <a:cubicBezTo>
                  <a:pt x="4060230" y="752788"/>
                  <a:pt x="4058466" y="762758"/>
                  <a:pt x="4055871" y="771979"/>
                </a:cubicBezTo>
                <a:cubicBezTo>
                  <a:pt x="4053276" y="781199"/>
                  <a:pt x="4048987" y="781651"/>
                  <a:pt x="4043008" y="773334"/>
                </a:cubicBezTo>
                <a:cubicBezTo>
                  <a:pt x="4037028" y="765017"/>
                  <a:pt x="4034715" y="757570"/>
                  <a:pt x="4036070" y="750995"/>
                </a:cubicBezTo>
                <a:cubicBezTo>
                  <a:pt x="4037426" y="744420"/>
                  <a:pt x="4039003" y="735193"/>
                  <a:pt x="4040803" y="723312"/>
                </a:cubicBezTo>
                <a:cubicBezTo>
                  <a:pt x="4042603" y="711431"/>
                  <a:pt x="4042255" y="703117"/>
                  <a:pt x="4039759" y="698370"/>
                </a:cubicBezTo>
                <a:cubicBezTo>
                  <a:pt x="4038655" y="695044"/>
                  <a:pt x="4038103" y="694047"/>
                  <a:pt x="4038103" y="695381"/>
                </a:cubicBezTo>
                <a:cubicBezTo>
                  <a:pt x="4033056" y="704329"/>
                  <a:pt x="4023573" y="714371"/>
                  <a:pt x="4009656" y="725506"/>
                </a:cubicBezTo>
                <a:cubicBezTo>
                  <a:pt x="3995739" y="736641"/>
                  <a:pt x="3980578" y="744750"/>
                  <a:pt x="3964172" y="749834"/>
                </a:cubicBezTo>
                <a:cubicBezTo>
                  <a:pt x="3947767" y="754918"/>
                  <a:pt x="3945570" y="752888"/>
                  <a:pt x="3957579" y="743746"/>
                </a:cubicBezTo>
                <a:cubicBezTo>
                  <a:pt x="3969590" y="734605"/>
                  <a:pt x="3980993" y="725312"/>
                  <a:pt x="3991791" y="715869"/>
                </a:cubicBezTo>
                <a:cubicBezTo>
                  <a:pt x="4002590" y="706426"/>
                  <a:pt x="4011703" y="697549"/>
                  <a:pt x="4019131" y="689239"/>
                </a:cubicBezTo>
                <a:cubicBezTo>
                  <a:pt x="4026560" y="680929"/>
                  <a:pt x="4033328" y="673074"/>
                  <a:pt x="4039437" y="665675"/>
                </a:cubicBezTo>
                <a:cubicBezTo>
                  <a:pt x="4023777" y="669231"/>
                  <a:pt x="4013205" y="671472"/>
                  <a:pt x="4007720" y="672397"/>
                </a:cubicBezTo>
                <a:cubicBezTo>
                  <a:pt x="4002235" y="673322"/>
                  <a:pt x="3995129" y="670386"/>
                  <a:pt x="3986403" y="663588"/>
                </a:cubicBezTo>
                <a:cubicBezTo>
                  <a:pt x="3977678" y="656791"/>
                  <a:pt x="3979186" y="653392"/>
                  <a:pt x="3990931" y="653392"/>
                </a:cubicBezTo>
                <a:cubicBezTo>
                  <a:pt x="3999779" y="653392"/>
                  <a:pt x="4020451" y="651313"/>
                  <a:pt x="4052945" y="647154"/>
                </a:cubicBezTo>
                <a:lnTo>
                  <a:pt x="4052945" y="637346"/>
                </a:lnTo>
                <a:cubicBezTo>
                  <a:pt x="4050006" y="638206"/>
                  <a:pt x="4045937" y="638869"/>
                  <a:pt x="4040738" y="639335"/>
                </a:cubicBezTo>
                <a:cubicBezTo>
                  <a:pt x="4035540" y="639801"/>
                  <a:pt x="4029976" y="637088"/>
                  <a:pt x="4024046" y="631194"/>
                </a:cubicBezTo>
                <a:cubicBezTo>
                  <a:pt x="4018117" y="625300"/>
                  <a:pt x="4019225" y="622353"/>
                  <a:pt x="4027370" y="622353"/>
                </a:cubicBezTo>
                <a:cubicBezTo>
                  <a:pt x="4032661" y="622353"/>
                  <a:pt x="4041187" y="621622"/>
                  <a:pt x="4052945" y="620159"/>
                </a:cubicBezTo>
                <a:lnTo>
                  <a:pt x="4052945" y="608995"/>
                </a:lnTo>
                <a:cubicBezTo>
                  <a:pt x="4042147" y="611691"/>
                  <a:pt x="4034400" y="612541"/>
                  <a:pt x="4029703" y="611544"/>
                </a:cubicBezTo>
                <a:cubicBezTo>
                  <a:pt x="4025007" y="610547"/>
                  <a:pt x="4020508" y="607375"/>
                  <a:pt x="4016206" y="602026"/>
                </a:cubicBezTo>
                <a:cubicBezTo>
                  <a:pt x="4011904" y="596677"/>
                  <a:pt x="4014729" y="594002"/>
                  <a:pt x="4024681" y="594002"/>
                </a:cubicBezTo>
                <a:cubicBezTo>
                  <a:pt x="4032554" y="594002"/>
                  <a:pt x="4041523" y="593300"/>
                  <a:pt x="4051590" y="591894"/>
                </a:cubicBezTo>
                <a:cubicBezTo>
                  <a:pt x="4050773" y="587119"/>
                  <a:pt x="4049221" y="582000"/>
                  <a:pt x="4046933" y="576536"/>
                </a:cubicBezTo>
                <a:cubicBezTo>
                  <a:pt x="4044646" y="571072"/>
                  <a:pt x="4047120" y="569043"/>
                  <a:pt x="4054354" y="570449"/>
                </a:cubicBezTo>
                <a:cubicBezTo>
                  <a:pt x="4061589" y="571854"/>
                  <a:pt x="4067239" y="573492"/>
                  <a:pt x="4071304" y="575364"/>
                </a:cubicBezTo>
                <a:cubicBezTo>
                  <a:pt x="4075370" y="577235"/>
                  <a:pt x="4076729" y="580046"/>
                  <a:pt x="4075381" y="583796"/>
                </a:cubicBezTo>
                <a:cubicBezTo>
                  <a:pt x="4074033" y="587546"/>
                  <a:pt x="4073359" y="589141"/>
                  <a:pt x="4073359" y="588582"/>
                </a:cubicBezTo>
                <a:cubicBezTo>
                  <a:pt x="4085548" y="587736"/>
                  <a:pt x="4094102" y="587004"/>
                  <a:pt x="4099020" y="586388"/>
                </a:cubicBezTo>
                <a:cubicBezTo>
                  <a:pt x="4099795" y="578572"/>
                  <a:pt x="4099056" y="571359"/>
                  <a:pt x="4096805" y="564748"/>
                </a:cubicBezTo>
                <a:lnTo>
                  <a:pt x="4096608" y="562443"/>
                </a:lnTo>
                <a:lnTo>
                  <a:pt x="4074757" y="565125"/>
                </a:lnTo>
                <a:cubicBezTo>
                  <a:pt x="4041258" y="569176"/>
                  <a:pt x="4023226" y="570750"/>
                  <a:pt x="4020658" y="569846"/>
                </a:cubicBezTo>
                <a:cubicBezTo>
                  <a:pt x="4015812" y="584846"/>
                  <a:pt x="4009842" y="595347"/>
                  <a:pt x="4002751" y="601348"/>
                </a:cubicBezTo>
                <a:cubicBezTo>
                  <a:pt x="3995660" y="607350"/>
                  <a:pt x="3990329" y="606270"/>
                  <a:pt x="3986758" y="598111"/>
                </a:cubicBezTo>
                <a:cubicBezTo>
                  <a:pt x="3983187" y="589951"/>
                  <a:pt x="3984575" y="581709"/>
                  <a:pt x="3990920" y="573385"/>
                </a:cubicBezTo>
                <a:cubicBezTo>
                  <a:pt x="3997266" y="565060"/>
                  <a:pt x="4001658" y="557413"/>
                  <a:pt x="4004095" y="550444"/>
                </a:cubicBezTo>
                <a:cubicBezTo>
                  <a:pt x="4006534" y="543475"/>
                  <a:pt x="4009889" y="541664"/>
                  <a:pt x="4014162" y="545013"/>
                </a:cubicBezTo>
                <a:cubicBezTo>
                  <a:pt x="4018436" y="548361"/>
                  <a:pt x="4020895" y="551634"/>
                  <a:pt x="4021540" y="554832"/>
                </a:cubicBezTo>
                <a:lnTo>
                  <a:pt x="4097791" y="547603"/>
                </a:lnTo>
                <a:lnTo>
                  <a:pt x="4096493" y="546927"/>
                </a:lnTo>
                <a:cubicBezTo>
                  <a:pt x="4087007" y="540639"/>
                  <a:pt x="4079626" y="533537"/>
                  <a:pt x="4074348" y="525621"/>
                </a:cubicBezTo>
                <a:cubicBezTo>
                  <a:pt x="4069724" y="515264"/>
                  <a:pt x="4070786" y="509730"/>
                  <a:pt x="4077535" y="509021"/>
                </a:cubicBezTo>
                <a:close/>
                <a:moveTo>
                  <a:pt x="3729491" y="508465"/>
                </a:moveTo>
                <a:cubicBezTo>
                  <a:pt x="3731055" y="508663"/>
                  <a:pt x="3732917" y="509191"/>
                  <a:pt x="3735077" y="510048"/>
                </a:cubicBezTo>
                <a:cubicBezTo>
                  <a:pt x="3743717" y="513475"/>
                  <a:pt x="3750267" y="517809"/>
                  <a:pt x="3754726" y="523051"/>
                </a:cubicBezTo>
                <a:cubicBezTo>
                  <a:pt x="3759186" y="528292"/>
                  <a:pt x="3759118" y="532110"/>
                  <a:pt x="3754522" y="534505"/>
                </a:cubicBezTo>
                <a:cubicBezTo>
                  <a:pt x="3749926" y="536900"/>
                  <a:pt x="3745022" y="540922"/>
                  <a:pt x="3739809" y="546572"/>
                </a:cubicBezTo>
                <a:cubicBezTo>
                  <a:pt x="3734596" y="552222"/>
                  <a:pt x="3727448" y="557937"/>
                  <a:pt x="3718363" y="563716"/>
                </a:cubicBezTo>
                <a:cubicBezTo>
                  <a:pt x="3709279" y="569495"/>
                  <a:pt x="3707551" y="572173"/>
                  <a:pt x="3713179" y="571750"/>
                </a:cubicBezTo>
                <a:cubicBezTo>
                  <a:pt x="3718808" y="571327"/>
                  <a:pt x="3739784" y="568692"/>
                  <a:pt x="3776107" y="563845"/>
                </a:cubicBezTo>
                <a:cubicBezTo>
                  <a:pt x="3760807" y="541646"/>
                  <a:pt x="3759677" y="532910"/>
                  <a:pt x="3772720" y="537635"/>
                </a:cubicBezTo>
                <a:cubicBezTo>
                  <a:pt x="3785762" y="542360"/>
                  <a:pt x="3795689" y="547641"/>
                  <a:pt x="3802501" y="553477"/>
                </a:cubicBezTo>
                <a:cubicBezTo>
                  <a:pt x="3809312" y="559313"/>
                  <a:pt x="3812718" y="566541"/>
                  <a:pt x="3812718" y="575159"/>
                </a:cubicBezTo>
                <a:cubicBezTo>
                  <a:pt x="3812718" y="586015"/>
                  <a:pt x="3809166" y="591188"/>
                  <a:pt x="3802060" y="590679"/>
                </a:cubicBezTo>
                <a:cubicBezTo>
                  <a:pt x="3794954" y="590170"/>
                  <a:pt x="3788447" y="585477"/>
                  <a:pt x="3782539" y="576601"/>
                </a:cubicBezTo>
                <a:cubicBezTo>
                  <a:pt x="3748023" y="586495"/>
                  <a:pt x="3725687" y="592095"/>
                  <a:pt x="3715534" y="593400"/>
                </a:cubicBezTo>
                <a:cubicBezTo>
                  <a:pt x="3729029" y="599108"/>
                  <a:pt x="3734342" y="603718"/>
                  <a:pt x="3731474" y="607231"/>
                </a:cubicBezTo>
                <a:cubicBezTo>
                  <a:pt x="3728606" y="610745"/>
                  <a:pt x="3726440" y="613527"/>
                  <a:pt x="3724977" y="615577"/>
                </a:cubicBezTo>
                <a:cubicBezTo>
                  <a:pt x="3763094" y="609339"/>
                  <a:pt x="3789516" y="604180"/>
                  <a:pt x="3804243" y="600101"/>
                </a:cubicBezTo>
                <a:cubicBezTo>
                  <a:pt x="3818971" y="596021"/>
                  <a:pt x="3830364" y="598857"/>
                  <a:pt x="3838423" y="608608"/>
                </a:cubicBezTo>
                <a:cubicBezTo>
                  <a:pt x="3846482" y="618359"/>
                  <a:pt x="3843790" y="623787"/>
                  <a:pt x="3830346" y="624891"/>
                </a:cubicBezTo>
                <a:cubicBezTo>
                  <a:pt x="3816902" y="625995"/>
                  <a:pt x="3793926" y="627680"/>
                  <a:pt x="3761416" y="629946"/>
                </a:cubicBezTo>
                <a:cubicBezTo>
                  <a:pt x="3785063" y="649033"/>
                  <a:pt x="3802637" y="662775"/>
                  <a:pt x="3814138" y="671171"/>
                </a:cubicBezTo>
                <a:cubicBezTo>
                  <a:pt x="3825639" y="679567"/>
                  <a:pt x="3837559" y="686848"/>
                  <a:pt x="3849899" y="693014"/>
                </a:cubicBezTo>
                <a:cubicBezTo>
                  <a:pt x="3862239" y="699181"/>
                  <a:pt x="3876672" y="704221"/>
                  <a:pt x="3893199" y="708136"/>
                </a:cubicBezTo>
                <a:cubicBezTo>
                  <a:pt x="3909726" y="712051"/>
                  <a:pt x="3912935" y="716303"/>
                  <a:pt x="3902825" y="720892"/>
                </a:cubicBezTo>
                <a:cubicBezTo>
                  <a:pt x="3892715" y="725481"/>
                  <a:pt x="3877945" y="727775"/>
                  <a:pt x="3858514" y="727775"/>
                </a:cubicBezTo>
                <a:cubicBezTo>
                  <a:pt x="3839298" y="727775"/>
                  <a:pt x="3826055" y="723892"/>
                  <a:pt x="3818784" y="716127"/>
                </a:cubicBezTo>
                <a:cubicBezTo>
                  <a:pt x="3811513" y="708362"/>
                  <a:pt x="3802429" y="697940"/>
                  <a:pt x="3791530" y="684862"/>
                </a:cubicBezTo>
                <a:cubicBezTo>
                  <a:pt x="3780632" y="671784"/>
                  <a:pt x="3765524" y="654145"/>
                  <a:pt x="3746208" y="631947"/>
                </a:cubicBezTo>
                <a:lnTo>
                  <a:pt x="3718159" y="637002"/>
                </a:lnTo>
                <a:cubicBezTo>
                  <a:pt x="3706902" y="659516"/>
                  <a:pt x="3692558" y="679947"/>
                  <a:pt x="3675127" y="698295"/>
                </a:cubicBezTo>
                <a:cubicBezTo>
                  <a:pt x="3657697" y="716643"/>
                  <a:pt x="3637549" y="730191"/>
                  <a:pt x="3614683" y="738939"/>
                </a:cubicBezTo>
                <a:cubicBezTo>
                  <a:pt x="3591818" y="747686"/>
                  <a:pt x="3589305" y="745026"/>
                  <a:pt x="3607144" y="730959"/>
                </a:cubicBezTo>
                <a:cubicBezTo>
                  <a:pt x="3624984" y="716891"/>
                  <a:pt x="3641439" y="701439"/>
                  <a:pt x="3656510" y="684604"/>
                </a:cubicBezTo>
                <a:cubicBezTo>
                  <a:pt x="3671582" y="667768"/>
                  <a:pt x="3682201" y="653364"/>
                  <a:pt x="3688367" y="641390"/>
                </a:cubicBezTo>
                <a:cubicBezTo>
                  <a:pt x="3673367" y="643985"/>
                  <a:pt x="3661784" y="645760"/>
                  <a:pt x="3653617" y="646713"/>
                </a:cubicBezTo>
                <a:cubicBezTo>
                  <a:pt x="3645451" y="647667"/>
                  <a:pt x="3637503" y="644068"/>
                  <a:pt x="3629773" y="635915"/>
                </a:cubicBezTo>
                <a:cubicBezTo>
                  <a:pt x="3622044" y="627763"/>
                  <a:pt x="3623309" y="624142"/>
                  <a:pt x="3633569" y="625053"/>
                </a:cubicBezTo>
                <a:cubicBezTo>
                  <a:pt x="3643830" y="625963"/>
                  <a:pt x="3664576" y="624310"/>
                  <a:pt x="3695809" y="620094"/>
                </a:cubicBezTo>
                <a:cubicBezTo>
                  <a:pt x="3698046" y="613369"/>
                  <a:pt x="3699165" y="608744"/>
                  <a:pt x="3699165" y="606220"/>
                </a:cubicBezTo>
                <a:cubicBezTo>
                  <a:pt x="3699165" y="603854"/>
                  <a:pt x="3699001" y="601631"/>
                  <a:pt x="3698670" y="599552"/>
                </a:cubicBezTo>
                <a:cubicBezTo>
                  <a:pt x="3692763" y="601230"/>
                  <a:pt x="3686194" y="603223"/>
                  <a:pt x="3678967" y="605532"/>
                </a:cubicBezTo>
                <a:cubicBezTo>
                  <a:pt x="3671739" y="607841"/>
                  <a:pt x="3668126" y="603116"/>
                  <a:pt x="3668126" y="591357"/>
                </a:cubicBezTo>
                <a:cubicBezTo>
                  <a:pt x="3668126" y="581304"/>
                  <a:pt x="3670868" y="575278"/>
                  <a:pt x="3676353" y="573277"/>
                </a:cubicBezTo>
                <a:cubicBezTo>
                  <a:pt x="3681838" y="571277"/>
                  <a:pt x="3687582" y="568133"/>
                  <a:pt x="3693583" y="563845"/>
                </a:cubicBezTo>
                <a:cubicBezTo>
                  <a:pt x="3699584" y="559557"/>
                  <a:pt x="3706289" y="552219"/>
                  <a:pt x="3713695" y="541829"/>
                </a:cubicBezTo>
                <a:cubicBezTo>
                  <a:pt x="3721102" y="531440"/>
                  <a:pt x="3724357" y="522689"/>
                  <a:pt x="3723461" y="515576"/>
                </a:cubicBezTo>
                <a:cubicBezTo>
                  <a:pt x="3722789" y="510241"/>
                  <a:pt x="3724799" y="507871"/>
                  <a:pt x="3729491" y="508465"/>
                </a:cubicBezTo>
                <a:close/>
                <a:moveTo>
                  <a:pt x="2005240" y="507079"/>
                </a:moveTo>
                <a:cubicBezTo>
                  <a:pt x="2012167" y="508528"/>
                  <a:pt x="2020516" y="512518"/>
                  <a:pt x="2030289" y="519050"/>
                </a:cubicBezTo>
                <a:cubicBezTo>
                  <a:pt x="2040062" y="525582"/>
                  <a:pt x="2043371" y="529912"/>
                  <a:pt x="2040216" y="532042"/>
                </a:cubicBezTo>
                <a:cubicBezTo>
                  <a:pt x="2037061" y="534171"/>
                  <a:pt x="2033042" y="539015"/>
                  <a:pt x="2028160" y="546572"/>
                </a:cubicBezTo>
                <a:cubicBezTo>
                  <a:pt x="2023277" y="554129"/>
                  <a:pt x="2017540" y="562737"/>
                  <a:pt x="2010951" y="572395"/>
                </a:cubicBezTo>
                <a:cubicBezTo>
                  <a:pt x="2004362" y="582053"/>
                  <a:pt x="1999497" y="587901"/>
                  <a:pt x="1996356" y="589937"/>
                </a:cubicBezTo>
                <a:cubicBezTo>
                  <a:pt x="2020807" y="588216"/>
                  <a:pt x="2038061" y="585760"/>
                  <a:pt x="2048121" y="582570"/>
                </a:cubicBezTo>
                <a:cubicBezTo>
                  <a:pt x="2058181" y="579379"/>
                  <a:pt x="2067455" y="580688"/>
                  <a:pt x="2075945" y="586495"/>
                </a:cubicBezTo>
                <a:cubicBezTo>
                  <a:pt x="2084434" y="592303"/>
                  <a:pt x="2091966" y="599599"/>
                  <a:pt x="2098541" y="608382"/>
                </a:cubicBezTo>
                <a:cubicBezTo>
                  <a:pt x="2105116" y="617165"/>
                  <a:pt x="2102768" y="622371"/>
                  <a:pt x="2091497" y="623999"/>
                </a:cubicBezTo>
                <a:cubicBezTo>
                  <a:pt x="2080225" y="625626"/>
                  <a:pt x="2066699" y="630731"/>
                  <a:pt x="2050918" y="639314"/>
                </a:cubicBezTo>
                <a:cubicBezTo>
                  <a:pt x="2035136" y="647896"/>
                  <a:pt x="2028862" y="648416"/>
                  <a:pt x="2032096" y="640873"/>
                </a:cubicBezTo>
                <a:cubicBezTo>
                  <a:pt x="2035330" y="633330"/>
                  <a:pt x="2039155" y="625931"/>
                  <a:pt x="2043572" y="618675"/>
                </a:cubicBezTo>
                <a:cubicBezTo>
                  <a:pt x="2047988" y="611419"/>
                  <a:pt x="2049792" y="607091"/>
                  <a:pt x="2048981" y="605693"/>
                </a:cubicBezTo>
                <a:cubicBezTo>
                  <a:pt x="2048171" y="604295"/>
                  <a:pt x="2040012" y="604263"/>
                  <a:pt x="2024503" y="605596"/>
                </a:cubicBezTo>
                <a:cubicBezTo>
                  <a:pt x="2008994" y="606930"/>
                  <a:pt x="1989713" y="609178"/>
                  <a:pt x="1966662" y="612340"/>
                </a:cubicBezTo>
                <a:cubicBezTo>
                  <a:pt x="1943610" y="615502"/>
                  <a:pt x="1921637" y="618660"/>
                  <a:pt x="1900743" y="621815"/>
                </a:cubicBezTo>
                <a:cubicBezTo>
                  <a:pt x="1879849" y="624970"/>
                  <a:pt x="1867288" y="626096"/>
                  <a:pt x="1863057" y="625192"/>
                </a:cubicBezTo>
                <a:cubicBezTo>
                  <a:pt x="1859028" y="641583"/>
                  <a:pt x="1852553" y="655128"/>
                  <a:pt x="1843633" y="665825"/>
                </a:cubicBezTo>
                <a:cubicBezTo>
                  <a:pt x="1834714" y="676523"/>
                  <a:pt x="1828217" y="676674"/>
                  <a:pt x="1824145" y="666277"/>
                </a:cubicBezTo>
                <a:cubicBezTo>
                  <a:pt x="1820072" y="655880"/>
                  <a:pt x="1820538" y="646964"/>
                  <a:pt x="1825543" y="639529"/>
                </a:cubicBezTo>
                <a:cubicBezTo>
                  <a:pt x="1830548" y="632094"/>
                  <a:pt x="1834595" y="624429"/>
                  <a:pt x="1837686" y="616534"/>
                </a:cubicBezTo>
                <a:cubicBezTo>
                  <a:pt x="1840776" y="608640"/>
                  <a:pt x="1843088" y="602234"/>
                  <a:pt x="1844623" y="597315"/>
                </a:cubicBezTo>
                <a:cubicBezTo>
                  <a:pt x="1846157" y="592396"/>
                  <a:pt x="1849559" y="592321"/>
                  <a:pt x="1854829" y="597089"/>
                </a:cubicBezTo>
                <a:cubicBezTo>
                  <a:pt x="1860100" y="601857"/>
                  <a:pt x="1862735" y="605324"/>
                  <a:pt x="1862735" y="607489"/>
                </a:cubicBezTo>
                <a:cubicBezTo>
                  <a:pt x="1872873" y="607561"/>
                  <a:pt x="1886321" y="606464"/>
                  <a:pt x="1903077" y="604198"/>
                </a:cubicBezTo>
                <a:cubicBezTo>
                  <a:pt x="1919834" y="601933"/>
                  <a:pt x="1944481" y="598656"/>
                  <a:pt x="1977019" y="594368"/>
                </a:cubicBezTo>
                <a:cubicBezTo>
                  <a:pt x="1984461" y="580300"/>
                  <a:pt x="1990420" y="565548"/>
                  <a:pt x="1994894" y="550111"/>
                </a:cubicBezTo>
                <a:cubicBezTo>
                  <a:pt x="1999368" y="534673"/>
                  <a:pt x="2000479" y="523280"/>
                  <a:pt x="1998228" y="515931"/>
                </a:cubicBezTo>
                <a:cubicBezTo>
                  <a:pt x="1995977" y="508581"/>
                  <a:pt x="1998314" y="505631"/>
                  <a:pt x="2005240" y="507079"/>
                </a:cubicBezTo>
                <a:close/>
                <a:moveTo>
                  <a:pt x="5080679" y="237581"/>
                </a:moveTo>
                <a:lnTo>
                  <a:pt x="5126732" y="237581"/>
                </a:lnTo>
                <a:lnTo>
                  <a:pt x="5126732" y="283613"/>
                </a:lnTo>
                <a:lnTo>
                  <a:pt x="5080679" y="283613"/>
                </a:lnTo>
                <a:close/>
                <a:moveTo>
                  <a:pt x="2395234" y="199884"/>
                </a:moveTo>
                <a:cubicBezTo>
                  <a:pt x="2391911" y="199917"/>
                  <a:pt x="2387202" y="200383"/>
                  <a:pt x="2381107" y="201282"/>
                </a:cubicBezTo>
                <a:cubicBezTo>
                  <a:pt x="2368918" y="203082"/>
                  <a:pt x="2351423" y="205595"/>
                  <a:pt x="2328622" y="208822"/>
                </a:cubicBezTo>
                <a:cubicBezTo>
                  <a:pt x="2330372" y="223363"/>
                  <a:pt x="2332050" y="238341"/>
                  <a:pt x="2333656" y="253757"/>
                </a:cubicBezTo>
                <a:cubicBezTo>
                  <a:pt x="2365462" y="250244"/>
                  <a:pt x="2386334" y="248107"/>
                  <a:pt x="2396272" y="247347"/>
                </a:cubicBezTo>
                <a:cubicBezTo>
                  <a:pt x="2397849" y="237051"/>
                  <a:pt x="2399316" y="227185"/>
                  <a:pt x="2400671" y="217749"/>
                </a:cubicBezTo>
                <a:cubicBezTo>
                  <a:pt x="2402026" y="208313"/>
                  <a:pt x="2402152" y="202760"/>
                  <a:pt x="2401047" y="201089"/>
                </a:cubicBezTo>
                <a:cubicBezTo>
                  <a:pt x="2400495" y="200254"/>
                  <a:pt x="2398558" y="199852"/>
                  <a:pt x="2395234" y="199884"/>
                </a:cubicBezTo>
                <a:close/>
                <a:moveTo>
                  <a:pt x="3344144" y="196470"/>
                </a:moveTo>
                <a:cubicBezTo>
                  <a:pt x="3347566" y="196186"/>
                  <a:pt x="3353750" y="198404"/>
                  <a:pt x="3362695" y="203122"/>
                </a:cubicBezTo>
                <a:cubicBezTo>
                  <a:pt x="3380584" y="212557"/>
                  <a:pt x="3391185" y="221660"/>
                  <a:pt x="3394497" y="230429"/>
                </a:cubicBezTo>
                <a:cubicBezTo>
                  <a:pt x="3397810" y="239198"/>
                  <a:pt x="3397387" y="247103"/>
                  <a:pt x="3393228" y="254144"/>
                </a:cubicBezTo>
                <a:cubicBezTo>
                  <a:pt x="3389069" y="261185"/>
                  <a:pt x="3383818" y="262246"/>
                  <a:pt x="3377472" y="257328"/>
                </a:cubicBezTo>
                <a:cubicBezTo>
                  <a:pt x="3371127" y="252409"/>
                  <a:pt x="3364741" y="245361"/>
                  <a:pt x="3358317" y="236183"/>
                </a:cubicBezTo>
                <a:cubicBezTo>
                  <a:pt x="3351749" y="225844"/>
                  <a:pt x="3346364" y="215390"/>
                  <a:pt x="3342163" y="204821"/>
                </a:cubicBezTo>
                <a:cubicBezTo>
                  <a:pt x="3340062" y="199537"/>
                  <a:pt x="3340722" y="196753"/>
                  <a:pt x="3344144" y="196470"/>
                </a:cubicBezTo>
                <a:close/>
                <a:moveTo>
                  <a:pt x="3118956" y="182454"/>
                </a:moveTo>
                <a:cubicBezTo>
                  <a:pt x="3122695" y="183075"/>
                  <a:pt x="3127497" y="184415"/>
                  <a:pt x="3133362" y="186473"/>
                </a:cubicBezTo>
                <a:cubicBezTo>
                  <a:pt x="3154528" y="194173"/>
                  <a:pt x="3167255" y="202853"/>
                  <a:pt x="3171543" y="212511"/>
                </a:cubicBezTo>
                <a:cubicBezTo>
                  <a:pt x="3175831" y="222169"/>
                  <a:pt x="3176225" y="231935"/>
                  <a:pt x="3172726" y="241808"/>
                </a:cubicBezTo>
                <a:cubicBezTo>
                  <a:pt x="3169227" y="251681"/>
                  <a:pt x="3161207" y="250244"/>
                  <a:pt x="3148667" y="237495"/>
                </a:cubicBezTo>
                <a:cubicBezTo>
                  <a:pt x="3136126" y="224747"/>
                  <a:pt x="3124575" y="210998"/>
                  <a:pt x="3114014" y="196249"/>
                </a:cubicBezTo>
                <a:cubicBezTo>
                  <a:pt x="3106093" y="185187"/>
                  <a:pt x="3107740" y="180589"/>
                  <a:pt x="3118956" y="182454"/>
                </a:cubicBezTo>
                <a:close/>
                <a:moveTo>
                  <a:pt x="3021603" y="169646"/>
                </a:moveTo>
                <a:cubicBezTo>
                  <a:pt x="3024074" y="170804"/>
                  <a:pt x="3025473" y="175868"/>
                  <a:pt x="3025800" y="184838"/>
                </a:cubicBezTo>
                <a:cubicBezTo>
                  <a:pt x="3026452" y="202777"/>
                  <a:pt x="3021634" y="219674"/>
                  <a:pt x="3011345" y="235527"/>
                </a:cubicBezTo>
                <a:cubicBezTo>
                  <a:pt x="3001056" y="251380"/>
                  <a:pt x="2993832" y="253649"/>
                  <a:pt x="2989673" y="242335"/>
                </a:cubicBezTo>
                <a:cubicBezTo>
                  <a:pt x="2985514" y="231021"/>
                  <a:pt x="2986827" y="220330"/>
                  <a:pt x="2993610" y="210263"/>
                </a:cubicBezTo>
                <a:cubicBezTo>
                  <a:pt x="3000393" y="200196"/>
                  <a:pt x="3006179" y="189405"/>
                  <a:pt x="3010968" y="177890"/>
                </a:cubicBezTo>
                <a:cubicBezTo>
                  <a:pt x="3015586" y="171236"/>
                  <a:pt x="3019131" y="168488"/>
                  <a:pt x="3021603" y="169646"/>
                </a:cubicBezTo>
                <a:close/>
                <a:moveTo>
                  <a:pt x="1967034" y="150979"/>
                </a:moveTo>
                <a:cubicBezTo>
                  <a:pt x="1969353" y="151290"/>
                  <a:pt x="1972158" y="151925"/>
                  <a:pt x="1975449" y="152884"/>
                </a:cubicBezTo>
                <a:cubicBezTo>
                  <a:pt x="1988613" y="156720"/>
                  <a:pt x="1998088" y="162532"/>
                  <a:pt x="2003874" y="170318"/>
                </a:cubicBezTo>
                <a:cubicBezTo>
                  <a:pt x="2009661" y="178105"/>
                  <a:pt x="2011087" y="187684"/>
                  <a:pt x="2008155" y="199056"/>
                </a:cubicBezTo>
                <a:cubicBezTo>
                  <a:pt x="2005222" y="210428"/>
                  <a:pt x="1995977" y="207746"/>
                  <a:pt x="1980417" y="191011"/>
                </a:cubicBezTo>
                <a:cubicBezTo>
                  <a:pt x="1968730" y="174821"/>
                  <a:pt x="1961689" y="163460"/>
                  <a:pt x="1959294" y="156928"/>
                </a:cubicBezTo>
                <a:cubicBezTo>
                  <a:pt x="1957498" y="152029"/>
                  <a:pt x="1960078" y="150046"/>
                  <a:pt x="1967034" y="150979"/>
                </a:cubicBezTo>
                <a:close/>
                <a:moveTo>
                  <a:pt x="3476269" y="135816"/>
                </a:moveTo>
                <a:cubicBezTo>
                  <a:pt x="3468532" y="137164"/>
                  <a:pt x="3458971" y="139057"/>
                  <a:pt x="3447585" y="141495"/>
                </a:cubicBezTo>
                <a:cubicBezTo>
                  <a:pt x="3436199" y="143932"/>
                  <a:pt x="3430506" y="145377"/>
                  <a:pt x="3430506" y="145829"/>
                </a:cubicBezTo>
                <a:cubicBezTo>
                  <a:pt x="3430506" y="146281"/>
                  <a:pt x="3430914" y="167859"/>
                  <a:pt x="3431732" y="210564"/>
                </a:cubicBezTo>
                <a:cubicBezTo>
                  <a:pt x="3458290" y="205215"/>
                  <a:pt x="3475907" y="201817"/>
                  <a:pt x="3484582" y="200368"/>
                </a:cubicBezTo>
                <a:cubicBezTo>
                  <a:pt x="3488928" y="166855"/>
                  <a:pt x="3490562" y="147381"/>
                  <a:pt x="3489487" y="141946"/>
                </a:cubicBezTo>
                <a:cubicBezTo>
                  <a:pt x="3488411" y="136511"/>
                  <a:pt x="3484005" y="134468"/>
                  <a:pt x="3476269" y="135816"/>
                </a:cubicBezTo>
                <a:close/>
                <a:moveTo>
                  <a:pt x="3792391" y="125685"/>
                </a:moveTo>
                <a:cubicBezTo>
                  <a:pt x="3788275" y="125685"/>
                  <a:pt x="3770300" y="128180"/>
                  <a:pt x="3738464" y="133170"/>
                </a:cubicBezTo>
                <a:lnTo>
                  <a:pt x="3740744" y="148464"/>
                </a:lnTo>
                <a:cubicBezTo>
                  <a:pt x="3749163" y="147675"/>
                  <a:pt x="3758279" y="145678"/>
                  <a:pt x="3768095" y="142473"/>
                </a:cubicBezTo>
                <a:cubicBezTo>
                  <a:pt x="3777911" y="139268"/>
                  <a:pt x="3785550" y="140871"/>
                  <a:pt x="3791014" y="147281"/>
                </a:cubicBezTo>
                <a:cubicBezTo>
                  <a:pt x="3796478" y="153691"/>
                  <a:pt x="3791358" y="158219"/>
                  <a:pt x="3775656" y="160865"/>
                </a:cubicBezTo>
                <a:cubicBezTo>
                  <a:pt x="3759953" y="163510"/>
                  <a:pt x="3748460" y="164382"/>
                  <a:pt x="3741175" y="163478"/>
                </a:cubicBezTo>
                <a:lnTo>
                  <a:pt x="3741175" y="179525"/>
                </a:lnTo>
                <a:cubicBezTo>
                  <a:pt x="3752217" y="178693"/>
                  <a:pt x="3762119" y="177134"/>
                  <a:pt x="3770880" y="174846"/>
                </a:cubicBezTo>
                <a:cubicBezTo>
                  <a:pt x="3779643" y="172559"/>
                  <a:pt x="3786780" y="174065"/>
                  <a:pt x="3792294" y="179363"/>
                </a:cubicBezTo>
                <a:cubicBezTo>
                  <a:pt x="3797808" y="184662"/>
                  <a:pt x="3794768" y="188738"/>
                  <a:pt x="3783174" y="191592"/>
                </a:cubicBezTo>
                <a:cubicBezTo>
                  <a:pt x="3771580" y="194446"/>
                  <a:pt x="3757580" y="195421"/>
                  <a:pt x="3741175" y="194517"/>
                </a:cubicBezTo>
                <a:lnTo>
                  <a:pt x="3741175" y="217318"/>
                </a:lnTo>
                <a:cubicBezTo>
                  <a:pt x="3758641" y="214666"/>
                  <a:pt x="3771705" y="212425"/>
                  <a:pt x="3780366" y="210596"/>
                </a:cubicBezTo>
                <a:cubicBezTo>
                  <a:pt x="3789028" y="208768"/>
                  <a:pt x="3795209" y="209431"/>
                  <a:pt x="3798908" y="212586"/>
                </a:cubicBezTo>
                <a:cubicBezTo>
                  <a:pt x="3802608" y="215741"/>
                  <a:pt x="3804458" y="211941"/>
                  <a:pt x="3804458" y="201186"/>
                </a:cubicBezTo>
                <a:cubicBezTo>
                  <a:pt x="3804458" y="187778"/>
                  <a:pt x="3804243" y="172620"/>
                  <a:pt x="3803813" y="155713"/>
                </a:cubicBezTo>
                <a:cubicBezTo>
                  <a:pt x="3803383" y="138806"/>
                  <a:pt x="3802235" y="129574"/>
                  <a:pt x="3800371" y="128018"/>
                </a:cubicBezTo>
                <a:cubicBezTo>
                  <a:pt x="3798507" y="126462"/>
                  <a:pt x="3795847" y="125685"/>
                  <a:pt x="3792391" y="125685"/>
                </a:cubicBezTo>
                <a:close/>
                <a:moveTo>
                  <a:pt x="3064508" y="125555"/>
                </a:moveTo>
                <a:cubicBezTo>
                  <a:pt x="3071606" y="125555"/>
                  <a:pt x="3079242" y="127681"/>
                  <a:pt x="3087416" y="131933"/>
                </a:cubicBezTo>
                <a:cubicBezTo>
                  <a:pt x="3095590" y="136185"/>
                  <a:pt x="3098329" y="141097"/>
                  <a:pt x="3095633" y="146668"/>
                </a:cubicBezTo>
                <a:cubicBezTo>
                  <a:pt x="3092937" y="152239"/>
                  <a:pt x="3091589" y="166368"/>
                  <a:pt x="3091589" y="189054"/>
                </a:cubicBezTo>
                <a:cubicBezTo>
                  <a:pt x="3091589" y="211898"/>
                  <a:pt x="3092263" y="231307"/>
                  <a:pt x="3093611" y="247282"/>
                </a:cubicBezTo>
                <a:cubicBezTo>
                  <a:pt x="3094959" y="263257"/>
                  <a:pt x="3090797" y="277580"/>
                  <a:pt x="3081124" y="290249"/>
                </a:cubicBezTo>
                <a:cubicBezTo>
                  <a:pt x="3071452" y="302919"/>
                  <a:pt x="3063927" y="304550"/>
                  <a:pt x="3058549" y="295143"/>
                </a:cubicBezTo>
                <a:cubicBezTo>
                  <a:pt x="3053172" y="285736"/>
                  <a:pt x="3044933" y="276486"/>
                  <a:pt x="3033834" y="267394"/>
                </a:cubicBezTo>
                <a:cubicBezTo>
                  <a:pt x="3022735" y="258303"/>
                  <a:pt x="3023093" y="254657"/>
                  <a:pt x="3034909" y="256456"/>
                </a:cubicBezTo>
                <a:cubicBezTo>
                  <a:pt x="3046726" y="258256"/>
                  <a:pt x="3054609" y="259221"/>
                  <a:pt x="3058560" y="259350"/>
                </a:cubicBezTo>
                <a:cubicBezTo>
                  <a:pt x="3062511" y="259479"/>
                  <a:pt x="3064701" y="250749"/>
                  <a:pt x="3065131" y="233161"/>
                </a:cubicBezTo>
                <a:cubicBezTo>
                  <a:pt x="3065562" y="215573"/>
                  <a:pt x="3065336" y="197056"/>
                  <a:pt x="3064454" y="177610"/>
                </a:cubicBezTo>
                <a:cubicBezTo>
                  <a:pt x="3063572" y="158165"/>
                  <a:pt x="3061324" y="144628"/>
                  <a:pt x="3057710" y="136999"/>
                </a:cubicBezTo>
                <a:cubicBezTo>
                  <a:pt x="3054097" y="129370"/>
                  <a:pt x="3056362" y="125555"/>
                  <a:pt x="3064508" y="125555"/>
                </a:cubicBezTo>
                <a:close/>
                <a:moveTo>
                  <a:pt x="1890902" y="123652"/>
                </a:moveTo>
                <a:cubicBezTo>
                  <a:pt x="1885976" y="124089"/>
                  <a:pt x="1873439" y="126315"/>
                  <a:pt x="1853292" y="130331"/>
                </a:cubicBezTo>
                <a:lnTo>
                  <a:pt x="1854474" y="168727"/>
                </a:lnTo>
                <a:cubicBezTo>
                  <a:pt x="1862405" y="167981"/>
                  <a:pt x="1869005" y="166217"/>
                  <a:pt x="1874275" y="163435"/>
                </a:cubicBezTo>
                <a:cubicBezTo>
                  <a:pt x="1879545" y="160653"/>
                  <a:pt x="1885238" y="162270"/>
                  <a:pt x="1891354" y="168286"/>
                </a:cubicBezTo>
                <a:cubicBezTo>
                  <a:pt x="1897470" y="174301"/>
                  <a:pt x="1895713" y="179277"/>
                  <a:pt x="1886084" y="183214"/>
                </a:cubicBezTo>
                <a:cubicBezTo>
                  <a:pt x="1876454" y="187150"/>
                  <a:pt x="1865975" y="189118"/>
                  <a:pt x="1854647" y="189118"/>
                </a:cubicBezTo>
                <a:lnTo>
                  <a:pt x="1855808" y="224051"/>
                </a:lnTo>
                <a:cubicBezTo>
                  <a:pt x="1860340" y="224180"/>
                  <a:pt x="1867094" y="222413"/>
                  <a:pt x="1876071" y="218749"/>
                </a:cubicBezTo>
                <a:cubicBezTo>
                  <a:pt x="1885048" y="215085"/>
                  <a:pt x="1891067" y="215279"/>
                  <a:pt x="1894129" y="219330"/>
                </a:cubicBezTo>
                <a:cubicBezTo>
                  <a:pt x="1897190" y="223381"/>
                  <a:pt x="1899445" y="223123"/>
                  <a:pt x="1900894" y="218555"/>
                </a:cubicBezTo>
                <a:cubicBezTo>
                  <a:pt x="1902342" y="213988"/>
                  <a:pt x="1903292" y="198472"/>
                  <a:pt x="1903744" y="172007"/>
                </a:cubicBezTo>
                <a:cubicBezTo>
                  <a:pt x="1904196" y="145542"/>
                  <a:pt x="1903400" y="130757"/>
                  <a:pt x="1901356" y="127653"/>
                </a:cubicBezTo>
                <a:cubicBezTo>
                  <a:pt x="1899313" y="124548"/>
                  <a:pt x="1895828" y="123214"/>
                  <a:pt x="1890902" y="123652"/>
                </a:cubicBezTo>
                <a:close/>
                <a:moveTo>
                  <a:pt x="3644946" y="120129"/>
                </a:moveTo>
                <a:cubicBezTo>
                  <a:pt x="3647973" y="119803"/>
                  <a:pt x="3651126" y="120379"/>
                  <a:pt x="3654402" y="121856"/>
                </a:cubicBezTo>
                <a:cubicBezTo>
                  <a:pt x="3660956" y="124810"/>
                  <a:pt x="3666932" y="128972"/>
                  <a:pt x="3672331" y="134342"/>
                </a:cubicBezTo>
                <a:cubicBezTo>
                  <a:pt x="3677730" y="139713"/>
                  <a:pt x="3677372" y="145205"/>
                  <a:pt x="3671255" y="150819"/>
                </a:cubicBezTo>
                <a:cubicBezTo>
                  <a:pt x="3665139" y="156433"/>
                  <a:pt x="3659966" y="163338"/>
                  <a:pt x="3655736" y="171534"/>
                </a:cubicBezTo>
                <a:cubicBezTo>
                  <a:pt x="3651506" y="179729"/>
                  <a:pt x="3652764" y="188735"/>
                  <a:pt x="3659511" y="198551"/>
                </a:cubicBezTo>
                <a:cubicBezTo>
                  <a:pt x="3666258" y="208367"/>
                  <a:pt x="3667380" y="219928"/>
                  <a:pt x="3662877" y="233236"/>
                </a:cubicBezTo>
                <a:cubicBezTo>
                  <a:pt x="3671825" y="235344"/>
                  <a:pt x="3685112" y="239564"/>
                  <a:pt x="3702736" y="245895"/>
                </a:cubicBezTo>
                <a:cubicBezTo>
                  <a:pt x="3720360" y="252226"/>
                  <a:pt x="3738690" y="257159"/>
                  <a:pt x="3757727" y="260694"/>
                </a:cubicBezTo>
                <a:cubicBezTo>
                  <a:pt x="3776763" y="264229"/>
                  <a:pt x="3798062" y="266889"/>
                  <a:pt x="3821623" y="268674"/>
                </a:cubicBezTo>
                <a:cubicBezTo>
                  <a:pt x="3845185" y="270460"/>
                  <a:pt x="3868036" y="269994"/>
                  <a:pt x="3890177" y="267276"/>
                </a:cubicBezTo>
                <a:cubicBezTo>
                  <a:pt x="3912318" y="264559"/>
                  <a:pt x="3913050" y="268359"/>
                  <a:pt x="3892371" y="278677"/>
                </a:cubicBezTo>
                <a:cubicBezTo>
                  <a:pt x="3871692" y="288994"/>
                  <a:pt x="3854133" y="296896"/>
                  <a:pt x="3839692" y="302381"/>
                </a:cubicBezTo>
                <a:cubicBezTo>
                  <a:pt x="3825252" y="307866"/>
                  <a:pt x="3801185" y="304740"/>
                  <a:pt x="3767493" y="293002"/>
                </a:cubicBezTo>
                <a:cubicBezTo>
                  <a:pt x="3733800" y="281265"/>
                  <a:pt x="3707798" y="271367"/>
                  <a:pt x="3689485" y="263307"/>
                </a:cubicBezTo>
                <a:cubicBezTo>
                  <a:pt x="3671173" y="255248"/>
                  <a:pt x="3655639" y="251652"/>
                  <a:pt x="3642883" y="252520"/>
                </a:cubicBezTo>
                <a:cubicBezTo>
                  <a:pt x="3630128" y="253388"/>
                  <a:pt x="3621022" y="255635"/>
                  <a:pt x="3615565" y="259264"/>
                </a:cubicBezTo>
                <a:cubicBezTo>
                  <a:pt x="3610109" y="262892"/>
                  <a:pt x="3602882" y="260974"/>
                  <a:pt x="3593883" y="253510"/>
                </a:cubicBezTo>
                <a:cubicBezTo>
                  <a:pt x="3584885" y="246045"/>
                  <a:pt x="3585637" y="240636"/>
                  <a:pt x="3596141" y="237280"/>
                </a:cubicBezTo>
                <a:cubicBezTo>
                  <a:pt x="3606646" y="233924"/>
                  <a:pt x="3622596" y="231838"/>
                  <a:pt x="3643991" y="231021"/>
                </a:cubicBezTo>
                <a:cubicBezTo>
                  <a:pt x="3644780" y="220810"/>
                  <a:pt x="3642027" y="209768"/>
                  <a:pt x="3635731" y="197895"/>
                </a:cubicBezTo>
                <a:cubicBezTo>
                  <a:pt x="3629436" y="186021"/>
                  <a:pt x="3628310" y="175230"/>
                  <a:pt x="3632354" y="165522"/>
                </a:cubicBezTo>
                <a:cubicBezTo>
                  <a:pt x="3636398" y="155813"/>
                  <a:pt x="3638420" y="149704"/>
                  <a:pt x="3638420" y="147195"/>
                </a:cubicBezTo>
                <a:cubicBezTo>
                  <a:pt x="3638420" y="147252"/>
                  <a:pt x="3636968" y="147955"/>
                  <a:pt x="3634064" y="149303"/>
                </a:cubicBezTo>
                <a:cubicBezTo>
                  <a:pt x="3631160" y="150651"/>
                  <a:pt x="3626873" y="152225"/>
                  <a:pt x="3621201" y="154024"/>
                </a:cubicBezTo>
                <a:cubicBezTo>
                  <a:pt x="3615530" y="155824"/>
                  <a:pt x="3608660" y="154695"/>
                  <a:pt x="3600594" y="150636"/>
                </a:cubicBezTo>
                <a:cubicBezTo>
                  <a:pt x="3592528" y="146578"/>
                  <a:pt x="3592277" y="143230"/>
                  <a:pt x="3599841" y="140591"/>
                </a:cubicBezTo>
                <a:cubicBezTo>
                  <a:pt x="3607406" y="137953"/>
                  <a:pt x="3613973" y="135561"/>
                  <a:pt x="3619545" y="133417"/>
                </a:cubicBezTo>
                <a:cubicBezTo>
                  <a:pt x="3625116" y="131274"/>
                  <a:pt x="3630680" y="128072"/>
                  <a:pt x="3636237" y="123813"/>
                </a:cubicBezTo>
                <a:cubicBezTo>
                  <a:pt x="3639015" y="121684"/>
                  <a:pt x="3641918" y="120456"/>
                  <a:pt x="3644946" y="120129"/>
                </a:cubicBezTo>
                <a:close/>
                <a:moveTo>
                  <a:pt x="2230898" y="112472"/>
                </a:moveTo>
                <a:cubicBezTo>
                  <a:pt x="2233377" y="111984"/>
                  <a:pt x="2236214" y="112097"/>
                  <a:pt x="2239408" y="112811"/>
                </a:cubicBezTo>
                <a:cubicBezTo>
                  <a:pt x="2245797" y="114237"/>
                  <a:pt x="2252591" y="116632"/>
                  <a:pt x="2259789" y="119995"/>
                </a:cubicBezTo>
                <a:cubicBezTo>
                  <a:pt x="2266988" y="123358"/>
                  <a:pt x="2267626" y="128585"/>
                  <a:pt x="2261704" y="135676"/>
                </a:cubicBezTo>
                <a:cubicBezTo>
                  <a:pt x="2255781" y="142767"/>
                  <a:pt x="2251942" y="153777"/>
                  <a:pt x="2250185" y="168705"/>
                </a:cubicBezTo>
                <a:cubicBezTo>
                  <a:pt x="2248428" y="183633"/>
                  <a:pt x="2247127" y="202534"/>
                  <a:pt x="2246281" y="225406"/>
                </a:cubicBezTo>
                <a:cubicBezTo>
                  <a:pt x="2281371" y="202907"/>
                  <a:pt x="2295791" y="196439"/>
                  <a:pt x="2289538" y="206004"/>
                </a:cubicBezTo>
                <a:cubicBezTo>
                  <a:pt x="2283285" y="215569"/>
                  <a:pt x="2274359" y="226152"/>
                  <a:pt x="2262758" y="237753"/>
                </a:cubicBezTo>
                <a:cubicBezTo>
                  <a:pt x="2251156" y="249354"/>
                  <a:pt x="2242122" y="260124"/>
                  <a:pt x="2235655" y="270062"/>
                </a:cubicBezTo>
                <a:cubicBezTo>
                  <a:pt x="2229187" y="279999"/>
                  <a:pt x="2222340" y="279365"/>
                  <a:pt x="2215112" y="268158"/>
                </a:cubicBezTo>
                <a:cubicBezTo>
                  <a:pt x="2207885" y="256951"/>
                  <a:pt x="2206540" y="248265"/>
                  <a:pt x="2211079" y="242098"/>
                </a:cubicBezTo>
                <a:cubicBezTo>
                  <a:pt x="2215618" y="235932"/>
                  <a:pt x="2218998" y="229081"/>
                  <a:pt x="2221221" y="221545"/>
                </a:cubicBezTo>
                <a:cubicBezTo>
                  <a:pt x="2223444" y="214009"/>
                  <a:pt x="2225000" y="202885"/>
                  <a:pt x="2225889" y="188172"/>
                </a:cubicBezTo>
                <a:cubicBezTo>
                  <a:pt x="2226778" y="173459"/>
                  <a:pt x="2227223" y="160703"/>
                  <a:pt x="2227223" y="149905"/>
                </a:cubicBezTo>
                <a:cubicBezTo>
                  <a:pt x="2227223" y="140957"/>
                  <a:pt x="2224082" y="138372"/>
                  <a:pt x="2217801" y="142151"/>
                </a:cubicBezTo>
                <a:cubicBezTo>
                  <a:pt x="2211520" y="145929"/>
                  <a:pt x="2204777" y="149529"/>
                  <a:pt x="2197571" y="152949"/>
                </a:cubicBezTo>
                <a:cubicBezTo>
                  <a:pt x="2190365" y="156369"/>
                  <a:pt x="2181581" y="154946"/>
                  <a:pt x="2171221" y="148679"/>
                </a:cubicBezTo>
                <a:cubicBezTo>
                  <a:pt x="2160860" y="142412"/>
                  <a:pt x="2161064" y="138372"/>
                  <a:pt x="2171834" y="136558"/>
                </a:cubicBezTo>
                <a:cubicBezTo>
                  <a:pt x="2182603" y="134744"/>
                  <a:pt x="2193197" y="131664"/>
                  <a:pt x="2203615" y="127319"/>
                </a:cubicBezTo>
                <a:cubicBezTo>
                  <a:pt x="2214033" y="122974"/>
                  <a:pt x="2221006" y="119113"/>
                  <a:pt x="2224534" y="115736"/>
                </a:cubicBezTo>
                <a:cubicBezTo>
                  <a:pt x="2226298" y="114047"/>
                  <a:pt x="2228419" y="112959"/>
                  <a:pt x="2230898" y="112472"/>
                </a:cubicBezTo>
                <a:close/>
                <a:moveTo>
                  <a:pt x="3497854" y="106425"/>
                </a:moveTo>
                <a:cubicBezTo>
                  <a:pt x="3500938" y="106226"/>
                  <a:pt x="3504207" y="106856"/>
                  <a:pt x="3507663" y="108315"/>
                </a:cubicBezTo>
                <a:cubicBezTo>
                  <a:pt x="3514575" y="111233"/>
                  <a:pt x="3521892" y="115779"/>
                  <a:pt x="3529615" y="121952"/>
                </a:cubicBezTo>
                <a:cubicBezTo>
                  <a:pt x="3537337" y="128126"/>
                  <a:pt x="3538190" y="134475"/>
                  <a:pt x="3532174" y="141000"/>
                </a:cubicBezTo>
                <a:cubicBezTo>
                  <a:pt x="3526158" y="147525"/>
                  <a:pt x="3517916" y="166970"/>
                  <a:pt x="3507448" y="199336"/>
                </a:cubicBezTo>
                <a:cubicBezTo>
                  <a:pt x="3520942" y="212744"/>
                  <a:pt x="3521433" y="220018"/>
                  <a:pt x="3508922" y="221158"/>
                </a:cubicBezTo>
                <a:cubicBezTo>
                  <a:pt x="3496410" y="222298"/>
                  <a:pt x="3471088" y="224567"/>
                  <a:pt x="3432958" y="227966"/>
                </a:cubicBezTo>
                <a:cubicBezTo>
                  <a:pt x="3432140" y="242464"/>
                  <a:pt x="3430079" y="251764"/>
                  <a:pt x="3426774" y="255865"/>
                </a:cubicBezTo>
                <a:cubicBezTo>
                  <a:pt x="3423468" y="259966"/>
                  <a:pt x="3419639" y="257883"/>
                  <a:pt x="3415287" y="249616"/>
                </a:cubicBezTo>
                <a:cubicBezTo>
                  <a:pt x="3410935" y="241349"/>
                  <a:pt x="3408759" y="231508"/>
                  <a:pt x="3408759" y="220093"/>
                </a:cubicBezTo>
                <a:cubicBezTo>
                  <a:pt x="3408759" y="209510"/>
                  <a:pt x="3408099" y="194740"/>
                  <a:pt x="3406780" y="175782"/>
                </a:cubicBezTo>
                <a:cubicBezTo>
                  <a:pt x="3405460" y="156824"/>
                  <a:pt x="3402309" y="142810"/>
                  <a:pt x="3397326" y="133740"/>
                </a:cubicBezTo>
                <a:cubicBezTo>
                  <a:pt x="3392343" y="124670"/>
                  <a:pt x="3393885" y="120834"/>
                  <a:pt x="3401951" y="122232"/>
                </a:cubicBezTo>
                <a:cubicBezTo>
                  <a:pt x="3410017" y="123630"/>
                  <a:pt x="3416549" y="124752"/>
                  <a:pt x="3421547" y="125598"/>
                </a:cubicBezTo>
                <a:cubicBezTo>
                  <a:pt x="3426544" y="126445"/>
                  <a:pt x="3437708" y="124903"/>
                  <a:pt x="3455038" y="120974"/>
                </a:cubicBezTo>
                <a:cubicBezTo>
                  <a:pt x="3472368" y="117045"/>
                  <a:pt x="3483744" y="113223"/>
                  <a:pt x="3489164" y="109509"/>
                </a:cubicBezTo>
                <a:cubicBezTo>
                  <a:pt x="3491874" y="107652"/>
                  <a:pt x="3494771" y="106624"/>
                  <a:pt x="3497854" y="106425"/>
                </a:cubicBezTo>
                <a:close/>
                <a:moveTo>
                  <a:pt x="2653880" y="98689"/>
                </a:moveTo>
                <a:cubicBezTo>
                  <a:pt x="2624138" y="102231"/>
                  <a:pt x="2603947" y="104755"/>
                  <a:pt x="2593307" y="106261"/>
                </a:cubicBezTo>
                <a:cubicBezTo>
                  <a:pt x="2595071" y="125261"/>
                  <a:pt x="2597179" y="144284"/>
                  <a:pt x="2599631" y="163328"/>
                </a:cubicBezTo>
                <a:cubicBezTo>
                  <a:pt x="2613483" y="162510"/>
                  <a:pt x="2631567" y="160452"/>
                  <a:pt x="2653880" y="157154"/>
                </a:cubicBezTo>
                <a:close/>
                <a:moveTo>
                  <a:pt x="2734412" y="89402"/>
                </a:moveTo>
                <a:cubicBezTo>
                  <a:pt x="2731649" y="89069"/>
                  <a:pt x="2727997" y="89239"/>
                  <a:pt x="2723455" y="89913"/>
                </a:cubicBezTo>
                <a:cubicBezTo>
                  <a:pt x="2714370" y="91261"/>
                  <a:pt x="2700622" y="93139"/>
                  <a:pt x="2682209" y="95549"/>
                </a:cubicBezTo>
                <a:cubicBezTo>
                  <a:pt x="2681434" y="117088"/>
                  <a:pt x="2681047" y="136081"/>
                  <a:pt x="2681047" y="152529"/>
                </a:cubicBezTo>
                <a:cubicBezTo>
                  <a:pt x="2697424" y="151698"/>
                  <a:pt x="2716367" y="149633"/>
                  <a:pt x="2737877" y="146334"/>
                </a:cubicBezTo>
                <a:cubicBezTo>
                  <a:pt x="2740387" y="131205"/>
                  <a:pt x="2741864" y="119023"/>
                  <a:pt x="2742309" y="109788"/>
                </a:cubicBezTo>
                <a:cubicBezTo>
                  <a:pt x="2742753" y="100553"/>
                  <a:pt x="2741993" y="94595"/>
                  <a:pt x="2740029" y="91913"/>
                </a:cubicBezTo>
                <a:cubicBezTo>
                  <a:pt x="2739046" y="90573"/>
                  <a:pt x="2737174" y="89735"/>
                  <a:pt x="2734412" y="89402"/>
                </a:cubicBezTo>
                <a:close/>
                <a:moveTo>
                  <a:pt x="1284371" y="84764"/>
                </a:moveTo>
                <a:lnTo>
                  <a:pt x="1272302" y="89246"/>
                </a:lnTo>
                <a:cubicBezTo>
                  <a:pt x="1255051" y="91942"/>
                  <a:pt x="1242926" y="93978"/>
                  <a:pt x="1235928" y="95355"/>
                </a:cubicBezTo>
                <a:lnTo>
                  <a:pt x="1234745" y="128223"/>
                </a:lnTo>
                <a:lnTo>
                  <a:pt x="1254943" y="125900"/>
                </a:lnTo>
                <a:cubicBezTo>
                  <a:pt x="1262228" y="116894"/>
                  <a:pt x="1268633" y="108481"/>
                  <a:pt x="1274157" y="100660"/>
                </a:cubicBezTo>
                <a:close/>
                <a:moveTo>
                  <a:pt x="1477652" y="66237"/>
                </a:moveTo>
                <a:cubicBezTo>
                  <a:pt x="1478903" y="66197"/>
                  <a:pt x="1480475" y="66481"/>
                  <a:pt x="1482368" y="67090"/>
                </a:cubicBezTo>
                <a:cubicBezTo>
                  <a:pt x="1489939" y="69528"/>
                  <a:pt x="1496120" y="72662"/>
                  <a:pt x="1500909" y="76490"/>
                </a:cubicBezTo>
                <a:cubicBezTo>
                  <a:pt x="1506273" y="79918"/>
                  <a:pt x="1508037" y="84406"/>
                  <a:pt x="1506201" y="89956"/>
                </a:cubicBezTo>
                <a:cubicBezTo>
                  <a:pt x="1504366" y="95506"/>
                  <a:pt x="1503003" y="108580"/>
                  <a:pt x="1502114" y="129180"/>
                </a:cubicBezTo>
                <a:cubicBezTo>
                  <a:pt x="1501225" y="149780"/>
                  <a:pt x="1498977" y="165597"/>
                  <a:pt x="1495371" y="176632"/>
                </a:cubicBezTo>
                <a:cubicBezTo>
                  <a:pt x="1491764" y="187666"/>
                  <a:pt x="1486576" y="188326"/>
                  <a:pt x="1479808" y="178611"/>
                </a:cubicBezTo>
                <a:cubicBezTo>
                  <a:pt x="1473039" y="168895"/>
                  <a:pt x="1471006" y="160047"/>
                  <a:pt x="1473710" y="152067"/>
                </a:cubicBezTo>
                <a:cubicBezTo>
                  <a:pt x="1476413" y="144087"/>
                  <a:pt x="1477987" y="131302"/>
                  <a:pt x="1478432" y="113714"/>
                </a:cubicBezTo>
                <a:cubicBezTo>
                  <a:pt x="1478876" y="96126"/>
                  <a:pt x="1477750" y="83349"/>
                  <a:pt x="1475054" y="75383"/>
                </a:cubicBezTo>
                <a:cubicBezTo>
                  <a:pt x="1473032" y="69408"/>
                  <a:pt x="1473898" y="66360"/>
                  <a:pt x="1477652" y="66237"/>
                </a:cubicBezTo>
                <a:close/>
                <a:moveTo>
                  <a:pt x="4856142" y="56128"/>
                </a:moveTo>
                <a:cubicBezTo>
                  <a:pt x="4858444" y="55130"/>
                  <a:pt x="4862009" y="56192"/>
                  <a:pt x="4866838" y="59314"/>
                </a:cubicBezTo>
                <a:cubicBezTo>
                  <a:pt x="4876496" y="65560"/>
                  <a:pt x="4884172" y="72264"/>
                  <a:pt x="4889865" y="79427"/>
                </a:cubicBezTo>
                <a:cubicBezTo>
                  <a:pt x="4895558" y="86590"/>
                  <a:pt x="4895278" y="92749"/>
                  <a:pt x="4889026" y="97904"/>
                </a:cubicBezTo>
                <a:cubicBezTo>
                  <a:pt x="4882774" y="103059"/>
                  <a:pt x="4871976" y="114026"/>
                  <a:pt x="4856631" y="130804"/>
                </a:cubicBezTo>
                <a:cubicBezTo>
                  <a:pt x="4841287" y="147582"/>
                  <a:pt x="4823996" y="167110"/>
                  <a:pt x="4804759" y="189387"/>
                </a:cubicBezTo>
                <a:cubicBezTo>
                  <a:pt x="4785522" y="211665"/>
                  <a:pt x="4773376" y="224811"/>
                  <a:pt x="4768321" y="228826"/>
                </a:cubicBezTo>
                <a:cubicBezTo>
                  <a:pt x="4763266" y="232842"/>
                  <a:pt x="4763348" y="234864"/>
                  <a:pt x="4768568" y="234892"/>
                </a:cubicBezTo>
                <a:cubicBezTo>
                  <a:pt x="4773788" y="234921"/>
                  <a:pt x="4788666" y="233595"/>
                  <a:pt x="4813202" y="230913"/>
                </a:cubicBezTo>
                <a:cubicBezTo>
                  <a:pt x="4837738" y="228231"/>
                  <a:pt x="4857090" y="225793"/>
                  <a:pt x="4871258" y="223599"/>
                </a:cubicBezTo>
                <a:cubicBezTo>
                  <a:pt x="4867057" y="217189"/>
                  <a:pt x="4862181" y="208015"/>
                  <a:pt x="4856631" y="196077"/>
                </a:cubicBezTo>
                <a:cubicBezTo>
                  <a:pt x="4851081" y="184139"/>
                  <a:pt x="4855118" y="181479"/>
                  <a:pt x="4868741" y="188097"/>
                </a:cubicBezTo>
                <a:cubicBezTo>
                  <a:pt x="4882365" y="194715"/>
                  <a:pt x="4894729" y="203347"/>
                  <a:pt x="4905836" y="213995"/>
                </a:cubicBezTo>
                <a:cubicBezTo>
                  <a:pt x="4916943" y="224643"/>
                  <a:pt x="4923654" y="235638"/>
                  <a:pt x="4925970" y="246981"/>
                </a:cubicBezTo>
                <a:cubicBezTo>
                  <a:pt x="4928285" y="258324"/>
                  <a:pt x="4927081" y="268165"/>
                  <a:pt x="4922356" y="276504"/>
                </a:cubicBezTo>
                <a:cubicBezTo>
                  <a:pt x="4917631" y="284843"/>
                  <a:pt x="4911199" y="284456"/>
                  <a:pt x="4903061" y="275343"/>
                </a:cubicBezTo>
                <a:cubicBezTo>
                  <a:pt x="4894923" y="266229"/>
                  <a:pt x="4886760" y="254137"/>
                  <a:pt x="4878572" y="239065"/>
                </a:cubicBezTo>
                <a:cubicBezTo>
                  <a:pt x="4852630" y="243568"/>
                  <a:pt x="4824724" y="249609"/>
                  <a:pt x="4794854" y="257188"/>
                </a:cubicBezTo>
                <a:cubicBezTo>
                  <a:pt x="4764983" y="264767"/>
                  <a:pt x="4743860" y="271965"/>
                  <a:pt x="4731484" y="278784"/>
                </a:cubicBezTo>
                <a:cubicBezTo>
                  <a:pt x="4719109" y="285603"/>
                  <a:pt x="4711863" y="282301"/>
                  <a:pt x="4709748" y="268879"/>
                </a:cubicBezTo>
                <a:cubicBezTo>
                  <a:pt x="4707633" y="255456"/>
                  <a:pt x="4710584" y="246361"/>
                  <a:pt x="4718599" y="241593"/>
                </a:cubicBezTo>
                <a:cubicBezTo>
                  <a:pt x="4726616" y="236825"/>
                  <a:pt x="4736173" y="229336"/>
                  <a:pt x="4747273" y="219125"/>
                </a:cubicBezTo>
                <a:cubicBezTo>
                  <a:pt x="4758372" y="208915"/>
                  <a:pt x="4774233" y="190803"/>
                  <a:pt x="4794854" y="164790"/>
                </a:cubicBezTo>
                <a:cubicBezTo>
                  <a:pt x="4815475" y="138777"/>
                  <a:pt x="4830439" y="118253"/>
                  <a:pt x="4839746" y="103217"/>
                </a:cubicBezTo>
                <a:cubicBezTo>
                  <a:pt x="4849053" y="88181"/>
                  <a:pt x="4853480" y="75544"/>
                  <a:pt x="4853028" y="65305"/>
                </a:cubicBezTo>
                <a:cubicBezTo>
                  <a:pt x="4852802" y="60186"/>
                  <a:pt x="4853841" y="57127"/>
                  <a:pt x="4856142" y="56128"/>
                </a:cubicBezTo>
                <a:close/>
                <a:moveTo>
                  <a:pt x="3843320" y="55295"/>
                </a:moveTo>
                <a:cubicBezTo>
                  <a:pt x="3850866" y="55372"/>
                  <a:pt x="3857519" y="58185"/>
                  <a:pt x="3863278" y="63735"/>
                </a:cubicBezTo>
                <a:cubicBezTo>
                  <a:pt x="3870957" y="71134"/>
                  <a:pt x="3871535" y="76107"/>
                  <a:pt x="3865010" y="78652"/>
                </a:cubicBezTo>
                <a:cubicBezTo>
                  <a:pt x="3858485" y="81198"/>
                  <a:pt x="3845769" y="82696"/>
                  <a:pt x="3826861" y="83148"/>
                </a:cubicBezTo>
                <a:cubicBezTo>
                  <a:pt x="3807953" y="83600"/>
                  <a:pt x="3789738" y="84887"/>
                  <a:pt x="3772214" y="87009"/>
                </a:cubicBezTo>
                <a:cubicBezTo>
                  <a:pt x="3778510" y="94222"/>
                  <a:pt x="3779850" y="98736"/>
                  <a:pt x="3776236" y="100550"/>
                </a:cubicBezTo>
                <a:cubicBezTo>
                  <a:pt x="3772623" y="102364"/>
                  <a:pt x="3766786" y="107092"/>
                  <a:pt x="3758727" y="114736"/>
                </a:cubicBezTo>
                <a:cubicBezTo>
                  <a:pt x="3777398" y="112183"/>
                  <a:pt x="3789935" y="109294"/>
                  <a:pt x="3796338" y="106067"/>
                </a:cubicBezTo>
                <a:cubicBezTo>
                  <a:pt x="3802741" y="102841"/>
                  <a:pt x="3808147" y="102464"/>
                  <a:pt x="3812557" y="104938"/>
                </a:cubicBezTo>
                <a:cubicBezTo>
                  <a:pt x="3816966" y="107412"/>
                  <a:pt x="3822369" y="110455"/>
                  <a:pt x="3828765" y="114069"/>
                </a:cubicBezTo>
                <a:cubicBezTo>
                  <a:pt x="3835161" y="117683"/>
                  <a:pt x="3837409" y="121443"/>
                  <a:pt x="3835508" y="125351"/>
                </a:cubicBezTo>
                <a:cubicBezTo>
                  <a:pt x="3833608" y="129259"/>
                  <a:pt x="3831809" y="133980"/>
                  <a:pt x="3830109" y="139516"/>
                </a:cubicBezTo>
                <a:cubicBezTo>
                  <a:pt x="3828410" y="145051"/>
                  <a:pt x="3828460" y="160191"/>
                  <a:pt x="3830260" y="184935"/>
                </a:cubicBezTo>
                <a:cubicBezTo>
                  <a:pt x="3832060" y="209679"/>
                  <a:pt x="3831995" y="225177"/>
                  <a:pt x="3830066" y="231429"/>
                </a:cubicBezTo>
                <a:cubicBezTo>
                  <a:pt x="3828138" y="237682"/>
                  <a:pt x="3824215" y="244117"/>
                  <a:pt x="3818300" y="250735"/>
                </a:cubicBezTo>
                <a:cubicBezTo>
                  <a:pt x="3812385" y="257353"/>
                  <a:pt x="3808147" y="256507"/>
                  <a:pt x="3805587" y="248196"/>
                </a:cubicBezTo>
                <a:cubicBezTo>
                  <a:pt x="3803028" y="239886"/>
                  <a:pt x="3800816" y="233243"/>
                  <a:pt x="3798951" y="228267"/>
                </a:cubicBezTo>
                <a:cubicBezTo>
                  <a:pt x="3788483" y="228267"/>
                  <a:pt x="3768988" y="229522"/>
                  <a:pt x="3740465" y="232031"/>
                </a:cubicBezTo>
                <a:cubicBezTo>
                  <a:pt x="3736823" y="246615"/>
                  <a:pt x="3731280" y="248845"/>
                  <a:pt x="3723837" y="238721"/>
                </a:cubicBezTo>
                <a:cubicBezTo>
                  <a:pt x="3716395" y="228597"/>
                  <a:pt x="3713574" y="219996"/>
                  <a:pt x="3715373" y="212920"/>
                </a:cubicBezTo>
                <a:cubicBezTo>
                  <a:pt x="3717173" y="205843"/>
                  <a:pt x="3718073" y="191585"/>
                  <a:pt x="3718073" y="170146"/>
                </a:cubicBezTo>
                <a:cubicBezTo>
                  <a:pt x="3718073" y="148550"/>
                  <a:pt x="3716047" y="134278"/>
                  <a:pt x="3711996" y="127330"/>
                </a:cubicBezTo>
                <a:cubicBezTo>
                  <a:pt x="3707945" y="120382"/>
                  <a:pt x="3708490" y="116320"/>
                  <a:pt x="3713631" y="115144"/>
                </a:cubicBezTo>
                <a:cubicBezTo>
                  <a:pt x="3718772" y="113969"/>
                  <a:pt x="3723372" y="114055"/>
                  <a:pt x="3727430" y="115403"/>
                </a:cubicBezTo>
                <a:cubicBezTo>
                  <a:pt x="3731488" y="116751"/>
                  <a:pt x="3735919" y="117554"/>
                  <a:pt x="3740723" y="117812"/>
                </a:cubicBezTo>
                <a:cubicBezTo>
                  <a:pt x="3746330" y="107386"/>
                  <a:pt x="3749578" y="98316"/>
                  <a:pt x="3750467" y="90601"/>
                </a:cubicBezTo>
                <a:cubicBezTo>
                  <a:pt x="3739368" y="92365"/>
                  <a:pt x="3729520" y="94380"/>
                  <a:pt x="3720923" y="96646"/>
                </a:cubicBezTo>
                <a:cubicBezTo>
                  <a:pt x="3712326" y="98911"/>
                  <a:pt x="3703851" y="96735"/>
                  <a:pt x="3695498" y="90117"/>
                </a:cubicBezTo>
                <a:cubicBezTo>
                  <a:pt x="3687145" y="83499"/>
                  <a:pt x="3688467" y="79889"/>
                  <a:pt x="3699466" y="79287"/>
                </a:cubicBezTo>
                <a:cubicBezTo>
                  <a:pt x="3710466" y="78684"/>
                  <a:pt x="3724727" y="77035"/>
                  <a:pt x="3742250" y="74339"/>
                </a:cubicBezTo>
                <a:cubicBezTo>
                  <a:pt x="3759774" y="71643"/>
                  <a:pt x="3776979" y="68517"/>
                  <a:pt x="3793864" y="64961"/>
                </a:cubicBezTo>
                <a:cubicBezTo>
                  <a:pt x="3810750" y="61405"/>
                  <a:pt x="3824621" y="58461"/>
                  <a:pt x="3835476" y="56131"/>
                </a:cubicBezTo>
                <a:cubicBezTo>
                  <a:pt x="3838190" y="55548"/>
                  <a:pt x="3840804" y="55270"/>
                  <a:pt x="3843320" y="55295"/>
                </a:cubicBezTo>
                <a:close/>
                <a:moveTo>
                  <a:pt x="3632462" y="44634"/>
                </a:moveTo>
                <a:cubicBezTo>
                  <a:pt x="3643776" y="46498"/>
                  <a:pt x="3653700" y="49445"/>
                  <a:pt x="3662232" y="53474"/>
                </a:cubicBezTo>
                <a:cubicBezTo>
                  <a:pt x="3670764" y="57504"/>
                  <a:pt x="3674475" y="65599"/>
                  <a:pt x="3673363" y="77760"/>
                </a:cubicBezTo>
                <a:cubicBezTo>
                  <a:pt x="3672252" y="89920"/>
                  <a:pt x="3666154" y="92914"/>
                  <a:pt x="3655069" y="86740"/>
                </a:cubicBezTo>
                <a:cubicBezTo>
                  <a:pt x="3643984" y="80567"/>
                  <a:pt x="3635581" y="74619"/>
                  <a:pt x="3629859" y="68897"/>
                </a:cubicBezTo>
                <a:cubicBezTo>
                  <a:pt x="3625442" y="62745"/>
                  <a:pt x="3621943" y="56697"/>
                  <a:pt x="3619362" y="50753"/>
                </a:cubicBezTo>
                <a:cubicBezTo>
                  <a:pt x="3616781" y="44809"/>
                  <a:pt x="3621147" y="42769"/>
                  <a:pt x="3632462" y="44634"/>
                </a:cubicBezTo>
                <a:close/>
                <a:moveTo>
                  <a:pt x="247572" y="36460"/>
                </a:moveTo>
                <a:lnTo>
                  <a:pt x="270480" y="36460"/>
                </a:lnTo>
                <a:lnTo>
                  <a:pt x="270480" y="275504"/>
                </a:lnTo>
                <a:lnTo>
                  <a:pt x="235225" y="275504"/>
                </a:lnTo>
                <a:lnTo>
                  <a:pt x="235225" y="89246"/>
                </a:lnTo>
                <a:cubicBezTo>
                  <a:pt x="228083" y="100302"/>
                  <a:pt x="213234" y="111552"/>
                  <a:pt x="190677" y="122996"/>
                </a:cubicBezTo>
                <a:lnTo>
                  <a:pt x="190677" y="92193"/>
                </a:lnTo>
                <a:cubicBezTo>
                  <a:pt x="213592" y="76634"/>
                  <a:pt x="232558" y="58056"/>
                  <a:pt x="247572" y="36460"/>
                </a:cubicBezTo>
                <a:close/>
                <a:moveTo>
                  <a:pt x="820516" y="34282"/>
                </a:moveTo>
                <a:cubicBezTo>
                  <a:pt x="822188" y="34276"/>
                  <a:pt x="824251" y="34633"/>
                  <a:pt x="826705" y="35352"/>
                </a:cubicBezTo>
                <a:cubicBezTo>
                  <a:pt x="836521" y="38227"/>
                  <a:pt x="844870" y="42511"/>
                  <a:pt x="851754" y="48204"/>
                </a:cubicBezTo>
                <a:cubicBezTo>
                  <a:pt x="858637" y="53897"/>
                  <a:pt x="859730" y="60031"/>
                  <a:pt x="855034" y="66606"/>
                </a:cubicBezTo>
                <a:cubicBezTo>
                  <a:pt x="850338" y="73181"/>
                  <a:pt x="845132" y="83951"/>
                  <a:pt x="839418" y="98915"/>
                </a:cubicBezTo>
                <a:cubicBezTo>
                  <a:pt x="833703" y="113879"/>
                  <a:pt x="828207" y="129936"/>
                  <a:pt x="822930" y="147087"/>
                </a:cubicBezTo>
                <a:cubicBezTo>
                  <a:pt x="844856" y="153985"/>
                  <a:pt x="858888" y="163424"/>
                  <a:pt x="865026" y="175406"/>
                </a:cubicBezTo>
                <a:cubicBezTo>
                  <a:pt x="871164" y="187387"/>
                  <a:pt x="871622" y="198518"/>
                  <a:pt x="866402" y="208800"/>
                </a:cubicBezTo>
                <a:cubicBezTo>
                  <a:pt x="861183" y="219082"/>
                  <a:pt x="852611" y="215648"/>
                  <a:pt x="840687" y="198497"/>
                </a:cubicBezTo>
                <a:cubicBezTo>
                  <a:pt x="828763" y="181346"/>
                  <a:pt x="820801" y="167873"/>
                  <a:pt x="816800" y="158079"/>
                </a:cubicBezTo>
                <a:cubicBezTo>
                  <a:pt x="809787" y="178198"/>
                  <a:pt x="799828" y="197016"/>
                  <a:pt x="786922" y="214533"/>
                </a:cubicBezTo>
                <a:cubicBezTo>
                  <a:pt x="774015" y="232049"/>
                  <a:pt x="760116" y="244791"/>
                  <a:pt x="745224" y="252757"/>
                </a:cubicBezTo>
                <a:cubicBezTo>
                  <a:pt x="730332" y="260723"/>
                  <a:pt x="728572" y="257320"/>
                  <a:pt x="739943" y="242550"/>
                </a:cubicBezTo>
                <a:cubicBezTo>
                  <a:pt x="751315" y="227780"/>
                  <a:pt x="762343" y="210819"/>
                  <a:pt x="773026" y="191667"/>
                </a:cubicBezTo>
                <a:cubicBezTo>
                  <a:pt x="783710" y="172516"/>
                  <a:pt x="792432" y="153702"/>
                  <a:pt x="799193" y="135224"/>
                </a:cubicBezTo>
                <a:cubicBezTo>
                  <a:pt x="805955" y="116747"/>
                  <a:pt x="811124" y="99119"/>
                  <a:pt x="814702" y="82341"/>
                </a:cubicBezTo>
                <a:cubicBezTo>
                  <a:pt x="818281" y="65563"/>
                  <a:pt x="818721" y="52818"/>
                  <a:pt x="816025" y="44107"/>
                </a:cubicBezTo>
                <a:cubicBezTo>
                  <a:pt x="814003" y="37573"/>
                  <a:pt x="815500" y="34298"/>
                  <a:pt x="820516" y="34282"/>
                </a:cubicBezTo>
                <a:close/>
                <a:moveTo>
                  <a:pt x="1706518" y="32911"/>
                </a:moveTo>
                <a:cubicBezTo>
                  <a:pt x="1717196" y="31835"/>
                  <a:pt x="1725961" y="34244"/>
                  <a:pt x="1732812" y="40138"/>
                </a:cubicBezTo>
                <a:cubicBezTo>
                  <a:pt x="1741947" y="47996"/>
                  <a:pt x="1743732" y="52962"/>
                  <a:pt x="1738168" y="55034"/>
                </a:cubicBezTo>
                <a:cubicBezTo>
                  <a:pt x="1732604" y="57106"/>
                  <a:pt x="1722322" y="59053"/>
                  <a:pt x="1707322" y="60874"/>
                </a:cubicBezTo>
                <a:cubicBezTo>
                  <a:pt x="1692323" y="62695"/>
                  <a:pt x="1675695" y="64610"/>
                  <a:pt x="1657440" y="66617"/>
                </a:cubicBezTo>
                <a:cubicBezTo>
                  <a:pt x="1666431" y="72368"/>
                  <a:pt x="1670461" y="76809"/>
                  <a:pt x="1669529" y="79943"/>
                </a:cubicBezTo>
                <a:cubicBezTo>
                  <a:pt x="1668597" y="83076"/>
                  <a:pt x="1667715" y="90623"/>
                  <a:pt x="1666883" y="102582"/>
                </a:cubicBezTo>
                <a:cubicBezTo>
                  <a:pt x="1685296" y="100059"/>
                  <a:pt x="1697005" y="96954"/>
                  <a:pt x="1702009" y="93268"/>
                </a:cubicBezTo>
                <a:cubicBezTo>
                  <a:pt x="1707014" y="89583"/>
                  <a:pt x="1715683" y="91132"/>
                  <a:pt x="1728015" y="97915"/>
                </a:cubicBezTo>
                <a:cubicBezTo>
                  <a:pt x="1740348" y="104698"/>
                  <a:pt x="1744460" y="110025"/>
                  <a:pt x="1740352" y="113897"/>
                </a:cubicBezTo>
                <a:cubicBezTo>
                  <a:pt x="1736243" y="117769"/>
                  <a:pt x="1733762" y="125663"/>
                  <a:pt x="1732909" y="137580"/>
                </a:cubicBezTo>
                <a:cubicBezTo>
                  <a:pt x="1732056" y="149496"/>
                  <a:pt x="1732088" y="162872"/>
                  <a:pt x="1733006" y="177707"/>
                </a:cubicBezTo>
                <a:cubicBezTo>
                  <a:pt x="1733924" y="192542"/>
                  <a:pt x="1729611" y="204903"/>
                  <a:pt x="1720067" y="214791"/>
                </a:cubicBezTo>
                <a:cubicBezTo>
                  <a:pt x="1710524" y="224679"/>
                  <a:pt x="1704071" y="225535"/>
                  <a:pt x="1700708" y="217361"/>
                </a:cubicBezTo>
                <a:cubicBezTo>
                  <a:pt x="1697345" y="209188"/>
                  <a:pt x="1690616" y="200160"/>
                  <a:pt x="1680521" y="190280"/>
                </a:cubicBezTo>
                <a:cubicBezTo>
                  <a:pt x="1670425" y="180400"/>
                  <a:pt x="1670282" y="176872"/>
                  <a:pt x="1680091" y="179697"/>
                </a:cubicBezTo>
                <a:lnTo>
                  <a:pt x="1698740" y="183676"/>
                </a:lnTo>
                <a:cubicBezTo>
                  <a:pt x="1701837" y="183605"/>
                  <a:pt x="1703798" y="177962"/>
                  <a:pt x="1704623" y="166748"/>
                </a:cubicBezTo>
                <a:cubicBezTo>
                  <a:pt x="1705448" y="155534"/>
                  <a:pt x="1705448" y="144632"/>
                  <a:pt x="1704623" y="134041"/>
                </a:cubicBezTo>
                <a:cubicBezTo>
                  <a:pt x="1703798" y="123451"/>
                  <a:pt x="1702207" y="117837"/>
                  <a:pt x="1699848" y="117199"/>
                </a:cubicBezTo>
                <a:cubicBezTo>
                  <a:pt x="1697489" y="116561"/>
                  <a:pt x="1686500" y="117855"/>
                  <a:pt x="1666883" y="121081"/>
                </a:cubicBezTo>
                <a:cubicBezTo>
                  <a:pt x="1666883" y="206750"/>
                  <a:pt x="1665693" y="261486"/>
                  <a:pt x="1663312" y="285291"/>
                </a:cubicBezTo>
                <a:cubicBezTo>
                  <a:pt x="1660932" y="309096"/>
                  <a:pt x="1656637" y="321292"/>
                  <a:pt x="1650428" y="321880"/>
                </a:cubicBezTo>
                <a:cubicBezTo>
                  <a:pt x="1644218" y="322468"/>
                  <a:pt x="1640884" y="300026"/>
                  <a:pt x="1640425" y="254553"/>
                </a:cubicBezTo>
                <a:cubicBezTo>
                  <a:pt x="1639967" y="209080"/>
                  <a:pt x="1639737" y="165672"/>
                  <a:pt x="1639737" y="124329"/>
                </a:cubicBezTo>
                <a:cubicBezTo>
                  <a:pt x="1628881" y="126079"/>
                  <a:pt x="1619037" y="127685"/>
                  <a:pt x="1610204" y="129148"/>
                </a:cubicBezTo>
                <a:cubicBezTo>
                  <a:pt x="1611064" y="162317"/>
                  <a:pt x="1609508" y="186229"/>
                  <a:pt x="1605536" y="200885"/>
                </a:cubicBezTo>
                <a:cubicBezTo>
                  <a:pt x="1601564" y="215540"/>
                  <a:pt x="1595921" y="217551"/>
                  <a:pt x="1588607" y="206918"/>
                </a:cubicBezTo>
                <a:cubicBezTo>
                  <a:pt x="1581294" y="196285"/>
                  <a:pt x="1578767" y="187656"/>
                  <a:pt x="1581025" y="181031"/>
                </a:cubicBezTo>
                <a:cubicBezTo>
                  <a:pt x="1583284" y="174405"/>
                  <a:pt x="1584857" y="163912"/>
                  <a:pt x="1585746" y="149550"/>
                </a:cubicBezTo>
                <a:cubicBezTo>
                  <a:pt x="1586635" y="135188"/>
                  <a:pt x="1585058" y="123770"/>
                  <a:pt x="1581014" y="115295"/>
                </a:cubicBezTo>
                <a:cubicBezTo>
                  <a:pt x="1576970" y="106820"/>
                  <a:pt x="1578877" y="103773"/>
                  <a:pt x="1586736" y="106153"/>
                </a:cubicBezTo>
                <a:cubicBezTo>
                  <a:pt x="1594594" y="108534"/>
                  <a:pt x="1600137" y="110333"/>
                  <a:pt x="1603364" y="111552"/>
                </a:cubicBezTo>
                <a:cubicBezTo>
                  <a:pt x="1606590" y="112771"/>
                  <a:pt x="1618714" y="111825"/>
                  <a:pt x="1639737" y="108713"/>
                </a:cubicBezTo>
                <a:cubicBezTo>
                  <a:pt x="1639737" y="90802"/>
                  <a:pt x="1638712" y="77566"/>
                  <a:pt x="1636661" y="69005"/>
                </a:cubicBezTo>
                <a:cubicBezTo>
                  <a:pt x="1614907" y="73479"/>
                  <a:pt x="1601036" y="76171"/>
                  <a:pt x="1595050" y="77082"/>
                </a:cubicBezTo>
                <a:cubicBezTo>
                  <a:pt x="1589062" y="77993"/>
                  <a:pt x="1582190" y="74719"/>
                  <a:pt x="1574432" y="67263"/>
                </a:cubicBezTo>
                <a:cubicBezTo>
                  <a:pt x="1566674" y="59806"/>
                  <a:pt x="1569406" y="55521"/>
                  <a:pt x="1582627" y="54410"/>
                </a:cubicBezTo>
                <a:cubicBezTo>
                  <a:pt x="1595849" y="53299"/>
                  <a:pt x="1613932" y="50943"/>
                  <a:pt x="1636876" y="47344"/>
                </a:cubicBezTo>
                <a:cubicBezTo>
                  <a:pt x="1659821" y="43745"/>
                  <a:pt x="1679262" y="39679"/>
                  <a:pt x="1695201" y="35148"/>
                </a:cubicBezTo>
                <a:cubicBezTo>
                  <a:pt x="1699186" y="34015"/>
                  <a:pt x="1702958" y="33269"/>
                  <a:pt x="1706518" y="32911"/>
                </a:cubicBezTo>
                <a:close/>
                <a:moveTo>
                  <a:pt x="5109244" y="28501"/>
                </a:moveTo>
                <a:cubicBezTo>
                  <a:pt x="5135229" y="24801"/>
                  <a:pt x="5155857" y="37621"/>
                  <a:pt x="5171129" y="66961"/>
                </a:cubicBezTo>
                <a:cubicBezTo>
                  <a:pt x="5180221" y="98926"/>
                  <a:pt x="5167781" y="130646"/>
                  <a:pt x="5133809" y="162123"/>
                </a:cubicBezTo>
                <a:cubicBezTo>
                  <a:pt x="5123685" y="177324"/>
                  <a:pt x="5118623" y="195321"/>
                  <a:pt x="5118623" y="216114"/>
                </a:cubicBezTo>
                <a:lnTo>
                  <a:pt x="5086185" y="216114"/>
                </a:lnTo>
                <a:cubicBezTo>
                  <a:pt x="5085210" y="179604"/>
                  <a:pt x="5100160" y="146356"/>
                  <a:pt x="5131034" y="116371"/>
                </a:cubicBezTo>
                <a:cubicBezTo>
                  <a:pt x="5137960" y="106017"/>
                  <a:pt x="5140986" y="95011"/>
                  <a:pt x="5140112" y="83352"/>
                </a:cubicBezTo>
                <a:cubicBezTo>
                  <a:pt x="5135394" y="67478"/>
                  <a:pt x="5126439" y="59992"/>
                  <a:pt x="5113245" y="60895"/>
                </a:cubicBezTo>
                <a:lnTo>
                  <a:pt x="5107954" y="60895"/>
                </a:lnTo>
                <a:cubicBezTo>
                  <a:pt x="5091678" y="61670"/>
                  <a:pt x="5083991" y="75616"/>
                  <a:pt x="5084895" y="102733"/>
                </a:cubicBezTo>
                <a:lnTo>
                  <a:pt x="5051080" y="102733"/>
                </a:lnTo>
                <a:cubicBezTo>
                  <a:pt x="5050120" y="65621"/>
                  <a:pt x="5061857" y="42834"/>
                  <a:pt x="5086293" y="34373"/>
                </a:cubicBezTo>
                <a:cubicBezTo>
                  <a:pt x="5090265" y="31390"/>
                  <a:pt x="5097916" y="29433"/>
                  <a:pt x="5109244" y="28501"/>
                </a:cubicBezTo>
                <a:close/>
                <a:moveTo>
                  <a:pt x="2228961" y="26831"/>
                </a:moveTo>
                <a:cubicBezTo>
                  <a:pt x="2231412" y="26521"/>
                  <a:pt x="2234590" y="26597"/>
                  <a:pt x="2238494" y="27060"/>
                </a:cubicBezTo>
                <a:cubicBezTo>
                  <a:pt x="2248073" y="28021"/>
                  <a:pt x="2257839" y="30501"/>
                  <a:pt x="2267791" y="34502"/>
                </a:cubicBezTo>
                <a:cubicBezTo>
                  <a:pt x="2277743" y="38503"/>
                  <a:pt x="2281902" y="47276"/>
                  <a:pt x="2280267" y="60820"/>
                </a:cubicBezTo>
                <a:cubicBezTo>
                  <a:pt x="2278632" y="74365"/>
                  <a:pt x="2271172" y="76913"/>
                  <a:pt x="2257886" y="68467"/>
                </a:cubicBezTo>
                <a:cubicBezTo>
                  <a:pt x="2244599" y="60021"/>
                  <a:pt x="2234142" y="50545"/>
                  <a:pt x="2226513" y="40041"/>
                </a:cubicBezTo>
                <a:cubicBezTo>
                  <a:pt x="2220791" y="32163"/>
                  <a:pt x="2221607" y="27759"/>
                  <a:pt x="2228961" y="26831"/>
                </a:cubicBezTo>
                <a:close/>
                <a:moveTo>
                  <a:pt x="4168864" y="24331"/>
                </a:moveTo>
                <a:cubicBezTo>
                  <a:pt x="4172905" y="24988"/>
                  <a:pt x="4177218" y="27010"/>
                  <a:pt x="4181803" y="30394"/>
                </a:cubicBezTo>
                <a:cubicBezTo>
                  <a:pt x="4190974" y="37162"/>
                  <a:pt x="4197462" y="43942"/>
                  <a:pt x="4201270" y="50732"/>
                </a:cubicBezTo>
                <a:cubicBezTo>
                  <a:pt x="4205077" y="57522"/>
                  <a:pt x="4202743" y="62000"/>
                  <a:pt x="4194268" y="64165"/>
                </a:cubicBezTo>
                <a:cubicBezTo>
                  <a:pt x="4185793" y="66330"/>
                  <a:pt x="4173769" y="72307"/>
                  <a:pt x="4158195" y="82094"/>
                </a:cubicBezTo>
                <a:cubicBezTo>
                  <a:pt x="4142622" y="91881"/>
                  <a:pt x="4127386" y="102274"/>
                  <a:pt x="4112486" y="113273"/>
                </a:cubicBezTo>
                <a:cubicBezTo>
                  <a:pt x="4124187" y="118292"/>
                  <a:pt x="4128665" y="123200"/>
                  <a:pt x="4125919" y="127997"/>
                </a:cubicBezTo>
                <a:cubicBezTo>
                  <a:pt x="4123173" y="132794"/>
                  <a:pt x="4121366" y="141276"/>
                  <a:pt x="4120498" y="153444"/>
                </a:cubicBezTo>
                <a:cubicBezTo>
                  <a:pt x="4119631" y="165611"/>
                  <a:pt x="4119868" y="183357"/>
                  <a:pt x="4121208" y="206682"/>
                </a:cubicBezTo>
                <a:cubicBezTo>
                  <a:pt x="4122549" y="230006"/>
                  <a:pt x="4122990" y="247551"/>
                  <a:pt x="4122531" y="259317"/>
                </a:cubicBezTo>
                <a:cubicBezTo>
                  <a:pt x="4122072" y="271083"/>
                  <a:pt x="4116584" y="283699"/>
                  <a:pt x="4106065" y="297165"/>
                </a:cubicBezTo>
                <a:cubicBezTo>
                  <a:pt x="4095546" y="310630"/>
                  <a:pt x="4087351" y="312398"/>
                  <a:pt x="4081479" y="302467"/>
                </a:cubicBezTo>
                <a:cubicBezTo>
                  <a:pt x="4075606" y="292536"/>
                  <a:pt x="4067131" y="281935"/>
                  <a:pt x="4056054" y="270664"/>
                </a:cubicBezTo>
                <a:cubicBezTo>
                  <a:pt x="4044976" y="259393"/>
                  <a:pt x="4045367" y="255331"/>
                  <a:pt x="4057226" y="258478"/>
                </a:cubicBezTo>
                <a:cubicBezTo>
                  <a:pt x="4069086" y="261626"/>
                  <a:pt x="4077252" y="263067"/>
                  <a:pt x="4081726" y="262802"/>
                </a:cubicBezTo>
                <a:cubicBezTo>
                  <a:pt x="4086200" y="262537"/>
                  <a:pt x="4089047" y="259149"/>
                  <a:pt x="4090266" y="252638"/>
                </a:cubicBezTo>
                <a:cubicBezTo>
                  <a:pt x="4091485" y="246128"/>
                  <a:pt x="4092317" y="230164"/>
                  <a:pt x="4092761" y="204746"/>
                </a:cubicBezTo>
                <a:cubicBezTo>
                  <a:pt x="4093206" y="179328"/>
                  <a:pt x="4092553" y="159628"/>
                  <a:pt x="4090803" y="145646"/>
                </a:cubicBezTo>
                <a:cubicBezTo>
                  <a:pt x="4089054" y="131664"/>
                  <a:pt x="4085681" y="120766"/>
                  <a:pt x="4080683" y="112950"/>
                </a:cubicBezTo>
                <a:cubicBezTo>
                  <a:pt x="4075685" y="105135"/>
                  <a:pt x="4076313" y="101704"/>
                  <a:pt x="4082565" y="102658"/>
                </a:cubicBezTo>
                <a:cubicBezTo>
                  <a:pt x="4088818" y="103611"/>
                  <a:pt x="4094661" y="104483"/>
                  <a:pt x="4100096" y="105271"/>
                </a:cubicBezTo>
                <a:cubicBezTo>
                  <a:pt x="4122165" y="84607"/>
                  <a:pt x="4137370" y="69797"/>
                  <a:pt x="4145709" y="60842"/>
                </a:cubicBezTo>
                <a:cubicBezTo>
                  <a:pt x="4154048" y="51886"/>
                  <a:pt x="4149566" y="48982"/>
                  <a:pt x="4132265" y="52130"/>
                </a:cubicBezTo>
                <a:cubicBezTo>
                  <a:pt x="4114963" y="55278"/>
                  <a:pt x="4095389" y="59071"/>
                  <a:pt x="4073541" y="63509"/>
                </a:cubicBezTo>
                <a:cubicBezTo>
                  <a:pt x="4051695" y="67947"/>
                  <a:pt x="4037415" y="71547"/>
                  <a:pt x="4030704" y="74307"/>
                </a:cubicBezTo>
                <a:cubicBezTo>
                  <a:pt x="4023992" y="77068"/>
                  <a:pt x="4016862" y="77000"/>
                  <a:pt x="4009312" y="74103"/>
                </a:cubicBezTo>
                <a:cubicBezTo>
                  <a:pt x="4001762" y="71206"/>
                  <a:pt x="3995222" y="66004"/>
                  <a:pt x="3989694" y="58497"/>
                </a:cubicBezTo>
                <a:cubicBezTo>
                  <a:pt x="3984166" y="50990"/>
                  <a:pt x="3987214" y="47695"/>
                  <a:pt x="3998836" y="48613"/>
                </a:cubicBezTo>
                <a:cubicBezTo>
                  <a:pt x="4010459" y="49531"/>
                  <a:pt x="4027854" y="48875"/>
                  <a:pt x="4051020" y="46645"/>
                </a:cubicBezTo>
                <a:cubicBezTo>
                  <a:pt x="4074187" y="44415"/>
                  <a:pt x="4095987" y="41525"/>
                  <a:pt x="4116422" y="37976"/>
                </a:cubicBezTo>
                <a:cubicBezTo>
                  <a:pt x="4136857" y="34427"/>
                  <a:pt x="4150570" y="30584"/>
                  <a:pt x="4157561" y="26447"/>
                </a:cubicBezTo>
                <a:cubicBezTo>
                  <a:pt x="4161056" y="24378"/>
                  <a:pt x="4164824" y="23673"/>
                  <a:pt x="4168864" y="24331"/>
                </a:cubicBezTo>
                <a:close/>
                <a:moveTo>
                  <a:pt x="4793420" y="23775"/>
                </a:moveTo>
                <a:cubicBezTo>
                  <a:pt x="4795245" y="23785"/>
                  <a:pt x="4797411" y="24335"/>
                  <a:pt x="4799919" y="25425"/>
                </a:cubicBezTo>
                <a:cubicBezTo>
                  <a:pt x="4809950" y="29784"/>
                  <a:pt x="4817400" y="34868"/>
                  <a:pt x="4822269" y="40676"/>
                </a:cubicBezTo>
                <a:cubicBezTo>
                  <a:pt x="4827137" y="46484"/>
                  <a:pt x="4827148" y="51746"/>
                  <a:pt x="4822301" y="56464"/>
                </a:cubicBezTo>
                <a:cubicBezTo>
                  <a:pt x="4817454" y="61182"/>
                  <a:pt x="4808047" y="72332"/>
                  <a:pt x="4794079" y="89913"/>
                </a:cubicBezTo>
                <a:cubicBezTo>
                  <a:pt x="4780112" y="107494"/>
                  <a:pt x="4765568" y="122702"/>
                  <a:pt x="4750446" y="135536"/>
                </a:cubicBezTo>
                <a:cubicBezTo>
                  <a:pt x="4735324" y="148371"/>
                  <a:pt x="4720858" y="157362"/>
                  <a:pt x="4707048" y="162510"/>
                </a:cubicBezTo>
                <a:cubicBezTo>
                  <a:pt x="4693239" y="167658"/>
                  <a:pt x="4693866" y="163234"/>
                  <a:pt x="4708931" y="149238"/>
                </a:cubicBezTo>
                <a:cubicBezTo>
                  <a:pt x="4723995" y="135242"/>
                  <a:pt x="4740866" y="115582"/>
                  <a:pt x="4759545" y="90257"/>
                </a:cubicBezTo>
                <a:cubicBezTo>
                  <a:pt x="4778223" y="64932"/>
                  <a:pt x="4787110" y="47602"/>
                  <a:pt x="4786206" y="38267"/>
                </a:cubicBezTo>
                <a:cubicBezTo>
                  <a:pt x="4785540" y="28576"/>
                  <a:pt x="4787944" y="23746"/>
                  <a:pt x="4793420" y="23775"/>
                </a:cubicBezTo>
                <a:close/>
                <a:moveTo>
                  <a:pt x="3722805" y="22193"/>
                </a:moveTo>
                <a:cubicBezTo>
                  <a:pt x="3724587" y="21211"/>
                  <a:pt x="3727501" y="21331"/>
                  <a:pt x="3731549" y="22553"/>
                </a:cubicBezTo>
                <a:cubicBezTo>
                  <a:pt x="3739644" y="24998"/>
                  <a:pt x="3746646" y="28999"/>
                  <a:pt x="3752554" y="34556"/>
                </a:cubicBezTo>
                <a:cubicBezTo>
                  <a:pt x="3758462" y="40113"/>
                  <a:pt x="3759340" y="47692"/>
                  <a:pt x="3755189" y="57292"/>
                </a:cubicBezTo>
                <a:cubicBezTo>
                  <a:pt x="3751037" y="66893"/>
                  <a:pt x="3746201" y="68732"/>
                  <a:pt x="3740680" y="62810"/>
                </a:cubicBezTo>
                <a:cubicBezTo>
                  <a:pt x="3735159" y="56887"/>
                  <a:pt x="3730470" y="51495"/>
                  <a:pt x="3726612" y="46634"/>
                </a:cubicBezTo>
                <a:cubicBezTo>
                  <a:pt x="3723744" y="40884"/>
                  <a:pt x="3721826" y="34821"/>
                  <a:pt x="3720858" y="28447"/>
                </a:cubicBezTo>
                <a:cubicBezTo>
                  <a:pt x="3720374" y="25260"/>
                  <a:pt x="3721023" y="23175"/>
                  <a:pt x="3722805" y="22193"/>
                </a:cubicBezTo>
                <a:close/>
                <a:moveTo>
                  <a:pt x="915026" y="20994"/>
                </a:moveTo>
                <a:cubicBezTo>
                  <a:pt x="916669" y="20845"/>
                  <a:pt x="918715" y="21128"/>
                  <a:pt x="921168" y="21843"/>
                </a:cubicBezTo>
                <a:cubicBezTo>
                  <a:pt x="930976" y="24704"/>
                  <a:pt x="939326" y="28956"/>
                  <a:pt x="946216" y="34599"/>
                </a:cubicBezTo>
                <a:cubicBezTo>
                  <a:pt x="953107" y="40242"/>
                  <a:pt x="954935" y="45835"/>
                  <a:pt x="951701" y="51377"/>
                </a:cubicBezTo>
                <a:cubicBezTo>
                  <a:pt x="948468" y="56920"/>
                  <a:pt x="945051" y="68241"/>
                  <a:pt x="941452" y="85342"/>
                </a:cubicBezTo>
                <a:cubicBezTo>
                  <a:pt x="937853" y="102443"/>
                  <a:pt x="933443" y="121203"/>
                  <a:pt x="928223" y="141624"/>
                </a:cubicBezTo>
                <a:cubicBezTo>
                  <a:pt x="950307" y="175051"/>
                  <a:pt x="968649" y="198393"/>
                  <a:pt x="983246" y="211650"/>
                </a:cubicBezTo>
                <a:cubicBezTo>
                  <a:pt x="997845" y="224908"/>
                  <a:pt x="1014595" y="235989"/>
                  <a:pt x="1033494" y="244895"/>
                </a:cubicBezTo>
                <a:cubicBezTo>
                  <a:pt x="1052395" y="253800"/>
                  <a:pt x="1054410" y="258880"/>
                  <a:pt x="1039539" y="260135"/>
                </a:cubicBezTo>
                <a:cubicBezTo>
                  <a:pt x="1024668" y="261390"/>
                  <a:pt x="1009615" y="261780"/>
                  <a:pt x="994378" y="261307"/>
                </a:cubicBezTo>
                <a:cubicBezTo>
                  <a:pt x="979142" y="260834"/>
                  <a:pt x="966594" y="252140"/>
                  <a:pt x="956735" y="235226"/>
                </a:cubicBezTo>
                <a:cubicBezTo>
                  <a:pt x="946876" y="218312"/>
                  <a:pt x="935193" y="192596"/>
                  <a:pt x="921684" y="158079"/>
                </a:cubicBezTo>
                <a:cubicBezTo>
                  <a:pt x="910355" y="192754"/>
                  <a:pt x="897349" y="219502"/>
                  <a:pt x="882664" y="238323"/>
                </a:cubicBezTo>
                <a:cubicBezTo>
                  <a:pt x="867980" y="257145"/>
                  <a:pt x="851177" y="271198"/>
                  <a:pt x="832255" y="280483"/>
                </a:cubicBezTo>
                <a:cubicBezTo>
                  <a:pt x="813333" y="289769"/>
                  <a:pt x="812239" y="285460"/>
                  <a:pt x="828974" y="267556"/>
                </a:cubicBezTo>
                <a:cubicBezTo>
                  <a:pt x="845709" y="249652"/>
                  <a:pt x="860358" y="228364"/>
                  <a:pt x="872920" y="203692"/>
                </a:cubicBezTo>
                <a:cubicBezTo>
                  <a:pt x="885482" y="179019"/>
                  <a:pt x="894663" y="155562"/>
                  <a:pt x="900464" y="133321"/>
                </a:cubicBezTo>
                <a:cubicBezTo>
                  <a:pt x="906265" y="111079"/>
                  <a:pt x="910287" y="91705"/>
                  <a:pt x="912531" y="75200"/>
                </a:cubicBezTo>
                <a:cubicBezTo>
                  <a:pt x="914776" y="58694"/>
                  <a:pt x="914324" y="44960"/>
                  <a:pt x="911176" y="33997"/>
                </a:cubicBezTo>
                <a:cubicBezTo>
                  <a:pt x="908815" y="25774"/>
                  <a:pt x="910099" y="21440"/>
                  <a:pt x="915026" y="20994"/>
                </a:cubicBezTo>
                <a:close/>
                <a:moveTo>
                  <a:pt x="2386552" y="18333"/>
                </a:moveTo>
                <a:cubicBezTo>
                  <a:pt x="2388553" y="18490"/>
                  <a:pt x="2390943" y="18983"/>
                  <a:pt x="2393723" y="19811"/>
                </a:cubicBezTo>
                <a:cubicBezTo>
                  <a:pt x="2404844" y="23123"/>
                  <a:pt x="2414097" y="27956"/>
                  <a:pt x="2421482" y="34309"/>
                </a:cubicBezTo>
                <a:cubicBezTo>
                  <a:pt x="2428867" y="40661"/>
                  <a:pt x="2426942" y="45741"/>
                  <a:pt x="2415707" y="49549"/>
                </a:cubicBezTo>
                <a:cubicBezTo>
                  <a:pt x="2404471" y="53356"/>
                  <a:pt x="2386241" y="62179"/>
                  <a:pt x="2361017" y="76017"/>
                </a:cubicBezTo>
                <a:cubicBezTo>
                  <a:pt x="2367384" y="78111"/>
                  <a:pt x="2372575" y="80965"/>
                  <a:pt x="2376590" y="84578"/>
                </a:cubicBezTo>
                <a:cubicBezTo>
                  <a:pt x="2380606" y="88192"/>
                  <a:pt x="2381928" y="92240"/>
                  <a:pt x="2380559" y="96721"/>
                </a:cubicBezTo>
                <a:cubicBezTo>
                  <a:pt x="2379189" y="101202"/>
                  <a:pt x="2377171" y="109451"/>
                  <a:pt x="2374504" y="121468"/>
                </a:cubicBezTo>
                <a:cubicBezTo>
                  <a:pt x="2398108" y="118844"/>
                  <a:pt x="2417220" y="115714"/>
                  <a:pt x="2431839" y="112079"/>
                </a:cubicBezTo>
                <a:cubicBezTo>
                  <a:pt x="2446460" y="108444"/>
                  <a:pt x="2458781" y="110932"/>
                  <a:pt x="2468805" y="119543"/>
                </a:cubicBezTo>
                <a:cubicBezTo>
                  <a:pt x="2478829" y="128155"/>
                  <a:pt x="2478768" y="133353"/>
                  <a:pt x="2468622" y="135138"/>
                </a:cubicBezTo>
                <a:cubicBezTo>
                  <a:pt x="2458476" y="136924"/>
                  <a:pt x="2446882" y="138042"/>
                  <a:pt x="2433840" y="138494"/>
                </a:cubicBezTo>
                <a:cubicBezTo>
                  <a:pt x="2420797" y="138946"/>
                  <a:pt x="2400374" y="140856"/>
                  <a:pt x="2372568" y="144226"/>
                </a:cubicBezTo>
                <a:cubicBezTo>
                  <a:pt x="2368466" y="166870"/>
                  <a:pt x="2365512" y="180880"/>
                  <a:pt x="2363706" y="186258"/>
                </a:cubicBezTo>
                <a:cubicBezTo>
                  <a:pt x="2383165" y="183719"/>
                  <a:pt x="2396129" y="180611"/>
                  <a:pt x="2402596" y="176933"/>
                </a:cubicBezTo>
                <a:cubicBezTo>
                  <a:pt x="2409064" y="173255"/>
                  <a:pt x="2416191" y="173853"/>
                  <a:pt x="2423977" y="178729"/>
                </a:cubicBezTo>
                <a:cubicBezTo>
                  <a:pt x="2431764" y="183605"/>
                  <a:pt x="2438515" y="188939"/>
                  <a:pt x="2444229" y="194733"/>
                </a:cubicBezTo>
                <a:cubicBezTo>
                  <a:pt x="2449944" y="200526"/>
                  <a:pt x="2448865" y="206413"/>
                  <a:pt x="2440992" y="212393"/>
                </a:cubicBezTo>
                <a:cubicBezTo>
                  <a:pt x="2433119" y="218372"/>
                  <a:pt x="2425806" y="230597"/>
                  <a:pt x="2419052" y="249068"/>
                </a:cubicBezTo>
                <a:cubicBezTo>
                  <a:pt x="2434353" y="262203"/>
                  <a:pt x="2430280" y="268771"/>
                  <a:pt x="2406834" y="268771"/>
                </a:cubicBezTo>
                <a:cubicBezTo>
                  <a:pt x="2387245" y="268771"/>
                  <a:pt x="2363290" y="270019"/>
                  <a:pt x="2334968" y="272514"/>
                </a:cubicBezTo>
                <a:cubicBezTo>
                  <a:pt x="2332516" y="290712"/>
                  <a:pt x="2328131" y="295741"/>
                  <a:pt x="2321814" y="287603"/>
                </a:cubicBezTo>
                <a:cubicBezTo>
                  <a:pt x="2315497" y="279465"/>
                  <a:pt x="2310995" y="265968"/>
                  <a:pt x="2308306" y="247110"/>
                </a:cubicBezTo>
                <a:cubicBezTo>
                  <a:pt x="2305617" y="228253"/>
                  <a:pt x="2301781" y="213622"/>
                  <a:pt x="2296798" y="203218"/>
                </a:cubicBezTo>
                <a:cubicBezTo>
                  <a:pt x="2291815" y="192815"/>
                  <a:pt x="2293227" y="188516"/>
                  <a:pt x="2301035" y="190323"/>
                </a:cubicBezTo>
                <a:cubicBezTo>
                  <a:pt x="2308843" y="192130"/>
                  <a:pt x="2314863" y="193033"/>
                  <a:pt x="2319093" y="193033"/>
                </a:cubicBezTo>
                <a:cubicBezTo>
                  <a:pt x="2323366" y="193033"/>
                  <a:pt x="2330637" y="192302"/>
                  <a:pt x="2340905" y="190839"/>
                </a:cubicBezTo>
                <a:cubicBezTo>
                  <a:pt x="2343429" y="175725"/>
                  <a:pt x="2345580" y="161205"/>
                  <a:pt x="2347358" y="147281"/>
                </a:cubicBezTo>
                <a:cubicBezTo>
                  <a:pt x="2323410" y="150880"/>
                  <a:pt x="2307822" y="153354"/>
                  <a:pt x="2300594" y="154702"/>
                </a:cubicBezTo>
                <a:cubicBezTo>
                  <a:pt x="2293367" y="156050"/>
                  <a:pt x="2285404" y="152949"/>
                  <a:pt x="2276707" y="145399"/>
                </a:cubicBezTo>
                <a:cubicBezTo>
                  <a:pt x="2268010" y="137849"/>
                  <a:pt x="2270294" y="133790"/>
                  <a:pt x="2283558" y="133224"/>
                </a:cubicBezTo>
                <a:cubicBezTo>
                  <a:pt x="2296823" y="132657"/>
                  <a:pt x="2318591" y="130273"/>
                  <a:pt x="2348863" y="126072"/>
                </a:cubicBezTo>
                <a:cubicBezTo>
                  <a:pt x="2349652" y="115818"/>
                  <a:pt x="2349838" y="107125"/>
                  <a:pt x="2349423" y="99990"/>
                </a:cubicBezTo>
                <a:cubicBezTo>
                  <a:pt x="2349007" y="92856"/>
                  <a:pt x="2347788" y="87475"/>
                  <a:pt x="2345766" y="83847"/>
                </a:cubicBezTo>
                <a:cubicBezTo>
                  <a:pt x="2333132" y="89182"/>
                  <a:pt x="2322814" y="92541"/>
                  <a:pt x="2314813" y="93925"/>
                </a:cubicBezTo>
                <a:cubicBezTo>
                  <a:pt x="2306811" y="95308"/>
                  <a:pt x="2307510" y="92304"/>
                  <a:pt x="2316910" y="84912"/>
                </a:cubicBezTo>
                <a:cubicBezTo>
                  <a:pt x="2326310" y="77519"/>
                  <a:pt x="2339359" y="67707"/>
                  <a:pt x="2356059" y="55475"/>
                </a:cubicBezTo>
                <a:cubicBezTo>
                  <a:pt x="2372758" y="43243"/>
                  <a:pt x="2380430" y="33412"/>
                  <a:pt x="2379075" y="25984"/>
                </a:cubicBezTo>
                <a:cubicBezTo>
                  <a:pt x="2378058" y="20413"/>
                  <a:pt x="2380551" y="17863"/>
                  <a:pt x="2386552" y="18333"/>
                </a:cubicBezTo>
                <a:close/>
                <a:moveTo>
                  <a:pt x="4404622" y="17232"/>
                </a:moveTo>
                <a:cubicBezTo>
                  <a:pt x="4408122" y="17474"/>
                  <a:pt x="4413598" y="19861"/>
                  <a:pt x="4421048" y="24392"/>
                </a:cubicBezTo>
                <a:cubicBezTo>
                  <a:pt x="4435947" y="33455"/>
                  <a:pt x="4441213" y="40213"/>
                  <a:pt x="4436847" y="44666"/>
                </a:cubicBezTo>
                <a:cubicBezTo>
                  <a:pt x="4432480" y="49119"/>
                  <a:pt x="4425626" y="58909"/>
                  <a:pt x="4416283" y="74038"/>
                </a:cubicBezTo>
                <a:cubicBezTo>
                  <a:pt x="4406940" y="89167"/>
                  <a:pt x="4398433" y="102769"/>
                  <a:pt x="4390761" y="114843"/>
                </a:cubicBezTo>
                <a:cubicBezTo>
                  <a:pt x="4399752" y="124294"/>
                  <a:pt x="4403800" y="136429"/>
                  <a:pt x="4402904" y="151250"/>
                </a:cubicBezTo>
                <a:cubicBezTo>
                  <a:pt x="4402007" y="166070"/>
                  <a:pt x="4401559" y="190818"/>
                  <a:pt x="4401559" y="225492"/>
                </a:cubicBezTo>
                <a:cubicBezTo>
                  <a:pt x="4401559" y="260525"/>
                  <a:pt x="4398659" y="281444"/>
                  <a:pt x="4392858" y="288249"/>
                </a:cubicBezTo>
                <a:cubicBezTo>
                  <a:pt x="4387058" y="295053"/>
                  <a:pt x="4381630" y="292404"/>
                  <a:pt x="4376575" y="280301"/>
                </a:cubicBezTo>
                <a:cubicBezTo>
                  <a:pt x="4371520" y="268198"/>
                  <a:pt x="4370348" y="258901"/>
                  <a:pt x="4373058" y="252413"/>
                </a:cubicBezTo>
                <a:cubicBezTo>
                  <a:pt x="4375768" y="245924"/>
                  <a:pt x="4378020" y="224765"/>
                  <a:pt x="4379812" y="188936"/>
                </a:cubicBezTo>
                <a:cubicBezTo>
                  <a:pt x="4381605" y="153107"/>
                  <a:pt x="4381146" y="132926"/>
                  <a:pt x="4378436" y="128395"/>
                </a:cubicBezTo>
                <a:cubicBezTo>
                  <a:pt x="4359492" y="151253"/>
                  <a:pt x="4341036" y="167766"/>
                  <a:pt x="4323068" y="177933"/>
                </a:cubicBezTo>
                <a:cubicBezTo>
                  <a:pt x="4305100" y="188100"/>
                  <a:pt x="4303827" y="184651"/>
                  <a:pt x="4319250" y="167587"/>
                </a:cubicBezTo>
                <a:cubicBezTo>
                  <a:pt x="4334673" y="150522"/>
                  <a:pt x="4350443" y="129234"/>
                  <a:pt x="4366562" y="103722"/>
                </a:cubicBezTo>
                <a:cubicBezTo>
                  <a:pt x="4382680" y="78211"/>
                  <a:pt x="4392514" y="60394"/>
                  <a:pt x="4396063" y="50269"/>
                </a:cubicBezTo>
                <a:cubicBezTo>
                  <a:pt x="4399613" y="40145"/>
                  <a:pt x="4400939" y="31036"/>
                  <a:pt x="4400043" y="22940"/>
                </a:cubicBezTo>
                <a:cubicBezTo>
                  <a:pt x="4399595" y="18893"/>
                  <a:pt x="4401121" y="16990"/>
                  <a:pt x="4404622" y="17232"/>
                </a:cubicBezTo>
                <a:close/>
                <a:moveTo>
                  <a:pt x="3316281" y="15941"/>
                </a:moveTo>
                <a:cubicBezTo>
                  <a:pt x="3317516" y="15773"/>
                  <a:pt x="3319013" y="15934"/>
                  <a:pt x="3320771" y="16423"/>
                </a:cubicBezTo>
                <a:cubicBezTo>
                  <a:pt x="3327805" y="18380"/>
                  <a:pt x="3335480" y="21980"/>
                  <a:pt x="3343797" y="27221"/>
                </a:cubicBezTo>
                <a:cubicBezTo>
                  <a:pt x="3352115" y="32462"/>
                  <a:pt x="3353897" y="37768"/>
                  <a:pt x="3349143" y="43139"/>
                </a:cubicBezTo>
                <a:cubicBezTo>
                  <a:pt x="3344389" y="48509"/>
                  <a:pt x="3340256" y="54708"/>
                  <a:pt x="3336742" y="61734"/>
                </a:cubicBezTo>
                <a:cubicBezTo>
                  <a:pt x="3333229" y="68761"/>
                  <a:pt x="3325793" y="81029"/>
                  <a:pt x="3314436" y="98538"/>
                </a:cubicBezTo>
                <a:cubicBezTo>
                  <a:pt x="3328690" y="94193"/>
                  <a:pt x="3340582" y="90207"/>
                  <a:pt x="3350111" y="86579"/>
                </a:cubicBezTo>
                <a:cubicBezTo>
                  <a:pt x="3359640" y="82951"/>
                  <a:pt x="3368774" y="80438"/>
                  <a:pt x="3377515" y="79039"/>
                </a:cubicBezTo>
                <a:cubicBezTo>
                  <a:pt x="3386255" y="77641"/>
                  <a:pt x="3392551" y="79792"/>
                  <a:pt x="3396401" y="85492"/>
                </a:cubicBezTo>
                <a:cubicBezTo>
                  <a:pt x="3400252" y="91193"/>
                  <a:pt x="3395781" y="96309"/>
                  <a:pt x="3382989" y="100840"/>
                </a:cubicBezTo>
                <a:cubicBezTo>
                  <a:pt x="3370198" y="105372"/>
                  <a:pt x="3358145" y="109387"/>
                  <a:pt x="3346830" y="112886"/>
                </a:cubicBezTo>
                <a:cubicBezTo>
                  <a:pt x="3352222" y="117819"/>
                  <a:pt x="3353990" y="122074"/>
                  <a:pt x="3352133" y="125652"/>
                </a:cubicBezTo>
                <a:cubicBezTo>
                  <a:pt x="3350276" y="129230"/>
                  <a:pt x="3348057" y="138189"/>
                  <a:pt x="3345475" y="152529"/>
                </a:cubicBezTo>
                <a:cubicBezTo>
                  <a:pt x="3353735" y="150794"/>
                  <a:pt x="3363157" y="148109"/>
                  <a:pt x="3373740" y="144474"/>
                </a:cubicBezTo>
                <a:cubicBezTo>
                  <a:pt x="3384323" y="140839"/>
                  <a:pt x="3393282" y="142724"/>
                  <a:pt x="3400617" y="150131"/>
                </a:cubicBezTo>
                <a:cubicBezTo>
                  <a:pt x="3407952" y="157538"/>
                  <a:pt x="3404066" y="162062"/>
                  <a:pt x="3388959" y="163704"/>
                </a:cubicBezTo>
                <a:cubicBezTo>
                  <a:pt x="3373851" y="165346"/>
                  <a:pt x="3358704" y="168160"/>
                  <a:pt x="3343518" y="172147"/>
                </a:cubicBezTo>
                <a:cubicBezTo>
                  <a:pt x="3340148" y="190717"/>
                  <a:pt x="3332921" y="209697"/>
                  <a:pt x="3321835" y="229085"/>
                </a:cubicBezTo>
                <a:cubicBezTo>
                  <a:pt x="3310750" y="248473"/>
                  <a:pt x="3297045" y="263533"/>
                  <a:pt x="3280719" y="274267"/>
                </a:cubicBezTo>
                <a:cubicBezTo>
                  <a:pt x="3264392" y="285001"/>
                  <a:pt x="3253110" y="290367"/>
                  <a:pt x="3246872" y="290367"/>
                </a:cubicBezTo>
                <a:cubicBezTo>
                  <a:pt x="3239616" y="290367"/>
                  <a:pt x="3241057" y="285829"/>
                  <a:pt x="3251196" y="276751"/>
                </a:cubicBezTo>
                <a:cubicBezTo>
                  <a:pt x="3261334" y="267674"/>
                  <a:pt x="3272821" y="255392"/>
                  <a:pt x="3285655" y="239904"/>
                </a:cubicBezTo>
                <a:cubicBezTo>
                  <a:pt x="3298489" y="224417"/>
                  <a:pt x="3308478" y="203889"/>
                  <a:pt x="3315619" y="178320"/>
                </a:cubicBezTo>
                <a:cubicBezTo>
                  <a:pt x="3295514" y="184587"/>
                  <a:pt x="3278822" y="189753"/>
                  <a:pt x="3265543" y="193818"/>
                </a:cubicBezTo>
                <a:cubicBezTo>
                  <a:pt x="3252264" y="197884"/>
                  <a:pt x="3241319" y="194492"/>
                  <a:pt x="3232708" y="183644"/>
                </a:cubicBezTo>
                <a:cubicBezTo>
                  <a:pt x="3224096" y="172796"/>
                  <a:pt x="3223437" y="168045"/>
                  <a:pt x="3230729" y="169393"/>
                </a:cubicBezTo>
                <a:cubicBezTo>
                  <a:pt x="3238021" y="170741"/>
                  <a:pt x="3246066" y="170971"/>
                  <a:pt x="3254863" y="170082"/>
                </a:cubicBezTo>
                <a:cubicBezTo>
                  <a:pt x="3263661" y="169193"/>
                  <a:pt x="3284895" y="165385"/>
                  <a:pt x="3318566" y="158660"/>
                </a:cubicBezTo>
                <a:cubicBezTo>
                  <a:pt x="3321104" y="140821"/>
                  <a:pt x="3322373" y="127011"/>
                  <a:pt x="3322373" y="117231"/>
                </a:cubicBezTo>
                <a:cubicBezTo>
                  <a:pt x="3315418" y="116528"/>
                  <a:pt x="3310413" y="115295"/>
                  <a:pt x="3307359" y="113531"/>
                </a:cubicBezTo>
                <a:cubicBezTo>
                  <a:pt x="3293879" y="129262"/>
                  <a:pt x="3280640" y="139946"/>
                  <a:pt x="3267640" y="145582"/>
                </a:cubicBezTo>
                <a:cubicBezTo>
                  <a:pt x="3254641" y="151217"/>
                  <a:pt x="3252927" y="148428"/>
                  <a:pt x="3262500" y="137214"/>
                </a:cubicBezTo>
                <a:cubicBezTo>
                  <a:pt x="3272072" y="126000"/>
                  <a:pt x="3280647" y="113933"/>
                  <a:pt x="3288226" y="101012"/>
                </a:cubicBezTo>
                <a:cubicBezTo>
                  <a:pt x="3295804" y="88092"/>
                  <a:pt x="3302039" y="74554"/>
                  <a:pt x="3306929" y="60401"/>
                </a:cubicBezTo>
                <a:cubicBezTo>
                  <a:pt x="3311819" y="46247"/>
                  <a:pt x="3313590" y="34889"/>
                  <a:pt x="3312242" y="26328"/>
                </a:cubicBezTo>
                <a:cubicBezTo>
                  <a:pt x="3311231" y="19908"/>
                  <a:pt x="3312578" y="16445"/>
                  <a:pt x="3316281" y="15941"/>
                </a:cubicBezTo>
                <a:close/>
                <a:moveTo>
                  <a:pt x="1527810" y="15123"/>
                </a:moveTo>
                <a:cubicBezTo>
                  <a:pt x="1529297" y="14928"/>
                  <a:pt x="1531200" y="15129"/>
                  <a:pt x="1533519" y="15724"/>
                </a:cubicBezTo>
                <a:cubicBezTo>
                  <a:pt x="1542797" y="18104"/>
                  <a:pt x="1550183" y="21130"/>
                  <a:pt x="1555675" y="24801"/>
                </a:cubicBezTo>
                <a:cubicBezTo>
                  <a:pt x="1562329" y="29519"/>
                  <a:pt x="1564738" y="34183"/>
                  <a:pt x="1562902" y="38794"/>
                </a:cubicBezTo>
                <a:cubicBezTo>
                  <a:pt x="1561067" y="43404"/>
                  <a:pt x="1559698" y="57812"/>
                  <a:pt x="1558794" y="82019"/>
                </a:cubicBezTo>
                <a:cubicBezTo>
                  <a:pt x="1557890" y="106225"/>
                  <a:pt x="1556317" y="128467"/>
                  <a:pt x="1554072" y="148744"/>
                </a:cubicBezTo>
                <a:cubicBezTo>
                  <a:pt x="1551828" y="169021"/>
                  <a:pt x="1547702" y="187240"/>
                  <a:pt x="1541693" y="203401"/>
                </a:cubicBezTo>
                <a:cubicBezTo>
                  <a:pt x="1535685" y="219563"/>
                  <a:pt x="1527815" y="233896"/>
                  <a:pt x="1518085" y="246400"/>
                </a:cubicBezTo>
                <a:cubicBezTo>
                  <a:pt x="1508356" y="258905"/>
                  <a:pt x="1494252" y="269581"/>
                  <a:pt x="1475775" y="278429"/>
                </a:cubicBezTo>
                <a:cubicBezTo>
                  <a:pt x="1457297" y="287277"/>
                  <a:pt x="1456003" y="283606"/>
                  <a:pt x="1471892" y="267416"/>
                </a:cubicBezTo>
                <a:cubicBezTo>
                  <a:pt x="1487781" y="251226"/>
                  <a:pt x="1500835" y="232254"/>
                  <a:pt x="1511052" y="210500"/>
                </a:cubicBezTo>
                <a:cubicBezTo>
                  <a:pt x="1521269" y="188746"/>
                  <a:pt x="1527274" y="165963"/>
                  <a:pt x="1529066" y="142151"/>
                </a:cubicBezTo>
                <a:cubicBezTo>
                  <a:pt x="1530860" y="118339"/>
                  <a:pt x="1531755" y="95728"/>
                  <a:pt x="1531755" y="74318"/>
                </a:cubicBezTo>
                <a:cubicBezTo>
                  <a:pt x="1531755" y="53381"/>
                  <a:pt x="1529730" y="37786"/>
                  <a:pt x="1525679" y="27533"/>
                </a:cubicBezTo>
                <a:cubicBezTo>
                  <a:pt x="1522641" y="19843"/>
                  <a:pt x="1523351" y="15706"/>
                  <a:pt x="1527810" y="15123"/>
                </a:cubicBezTo>
                <a:close/>
                <a:moveTo>
                  <a:pt x="4498961" y="13625"/>
                </a:moveTo>
                <a:cubicBezTo>
                  <a:pt x="4502008" y="13999"/>
                  <a:pt x="4505732" y="14863"/>
                  <a:pt x="4510133" y="16219"/>
                </a:cubicBezTo>
                <a:cubicBezTo>
                  <a:pt x="4527735" y="21639"/>
                  <a:pt x="4534511" y="28791"/>
                  <a:pt x="4530460" y="37675"/>
                </a:cubicBezTo>
                <a:cubicBezTo>
                  <a:pt x="4526408" y="46559"/>
                  <a:pt x="4524383" y="74490"/>
                  <a:pt x="4524383" y="121468"/>
                </a:cubicBezTo>
                <a:cubicBezTo>
                  <a:pt x="4540214" y="119705"/>
                  <a:pt x="4552572" y="117934"/>
                  <a:pt x="4561456" y="116155"/>
                </a:cubicBezTo>
                <a:cubicBezTo>
                  <a:pt x="4570340" y="114377"/>
                  <a:pt x="4578800" y="112570"/>
                  <a:pt x="4586838" y="110735"/>
                </a:cubicBezTo>
                <a:cubicBezTo>
                  <a:pt x="4594876" y="108899"/>
                  <a:pt x="4602673" y="112732"/>
                  <a:pt x="4610230" y="122232"/>
                </a:cubicBezTo>
                <a:cubicBezTo>
                  <a:pt x="4617788" y="131732"/>
                  <a:pt x="4612991" y="136483"/>
                  <a:pt x="4595840" y="136483"/>
                </a:cubicBezTo>
                <a:cubicBezTo>
                  <a:pt x="4581701" y="136483"/>
                  <a:pt x="4557882" y="138160"/>
                  <a:pt x="4524383" y="141516"/>
                </a:cubicBezTo>
                <a:cubicBezTo>
                  <a:pt x="4524383" y="197945"/>
                  <a:pt x="4523436" y="241077"/>
                  <a:pt x="4521543" y="270911"/>
                </a:cubicBezTo>
                <a:cubicBezTo>
                  <a:pt x="4519651" y="300746"/>
                  <a:pt x="4515126" y="315947"/>
                  <a:pt x="4507970" y="316513"/>
                </a:cubicBezTo>
                <a:cubicBezTo>
                  <a:pt x="4500815" y="317080"/>
                  <a:pt x="4497237" y="302937"/>
                  <a:pt x="4497237" y="274084"/>
                </a:cubicBezTo>
                <a:lnTo>
                  <a:pt x="4497237" y="145926"/>
                </a:lnTo>
                <a:cubicBezTo>
                  <a:pt x="4475010" y="151174"/>
                  <a:pt x="4459669" y="154738"/>
                  <a:pt x="4451216" y="156616"/>
                </a:cubicBezTo>
                <a:cubicBezTo>
                  <a:pt x="4442762" y="158495"/>
                  <a:pt x="4433022" y="155136"/>
                  <a:pt x="4421994" y="146539"/>
                </a:cubicBezTo>
                <a:cubicBezTo>
                  <a:pt x="4410966" y="137942"/>
                  <a:pt x="4413124" y="133643"/>
                  <a:pt x="4428469" y="133643"/>
                </a:cubicBezTo>
                <a:cubicBezTo>
                  <a:pt x="4440715" y="133643"/>
                  <a:pt x="4463638" y="130704"/>
                  <a:pt x="4497237" y="124824"/>
                </a:cubicBezTo>
                <a:cubicBezTo>
                  <a:pt x="4497237" y="94882"/>
                  <a:pt x="4497015" y="73077"/>
                  <a:pt x="4496570" y="59411"/>
                </a:cubicBezTo>
                <a:cubicBezTo>
                  <a:pt x="4496126" y="45745"/>
                  <a:pt x="4493874" y="33775"/>
                  <a:pt x="4489816" y="23500"/>
                </a:cubicBezTo>
                <a:cubicBezTo>
                  <a:pt x="4486772" y="15794"/>
                  <a:pt x="4489821" y="12502"/>
                  <a:pt x="4498961" y="13625"/>
                </a:cubicBezTo>
                <a:close/>
                <a:moveTo>
                  <a:pt x="2968104" y="13511"/>
                </a:moveTo>
                <a:cubicBezTo>
                  <a:pt x="2971603" y="13316"/>
                  <a:pt x="2977190" y="15824"/>
                  <a:pt x="2984866" y="21037"/>
                </a:cubicBezTo>
                <a:cubicBezTo>
                  <a:pt x="3000217" y="31462"/>
                  <a:pt x="3005935" y="38898"/>
                  <a:pt x="3002020" y="43343"/>
                </a:cubicBezTo>
                <a:cubicBezTo>
                  <a:pt x="2998105" y="47789"/>
                  <a:pt x="2993348" y="54299"/>
                  <a:pt x="2987748" y="62874"/>
                </a:cubicBezTo>
                <a:cubicBezTo>
                  <a:pt x="2982148" y="71450"/>
                  <a:pt x="2973569" y="85568"/>
                  <a:pt x="2962011" y="105228"/>
                </a:cubicBezTo>
                <a:cubicBezTo>
                  <a:pt x="2972809" y="114937"/>
                  <a:pt x="2977082" y="123132"/>
                  <a:pt x="2974831" y="129814"/>
                </a:cubicBezTo>
                <a:cubicBezTo>
                  <a:pt x="2972580" y="136497"/>
                  <a:pt x="2971454" y="148141"/>
                  <a:pt x="2971454" y="164747"/>
                </a:cubicBezTo>
                <a:cubicBezTo>
                  <a:pt x="2971454" y="179962"/>
                  <a:pt x="2970991" y="199669"/>
                  <a:pt x="2970067" y="223868"/>
                </a:cubicBezTo>
                <a:cubicBezTo>
                  <a:pt x="2969142" y="248067"/>
                  <a:pt x="2966266" y="265874"/>
                  <a:pt x="2961441" y="277289"/>
                </a:cubicBezTo>
                <a:cubicBezTo>
                  <a:pt x="2956615" y="288704"/>
                  <a:pt x="2950976" y="287919"/>
                  <a:pt x="2944523" y="274934"/>
                </a:cubicBezTo>
                <a:cubicBezTo>
                  <a:pt x="2938070" y="261949"/>
                  <a:pt x="2936424" y="251305"/>
                  <a:pt x="2939586" y="243002"/>
                </a:cubicBezTo>
                <a:cubicBezTo>
                  <a:pt x="2942748" y="234699"/>
                  <a:pt x="2945000" y="222237"/>
                  <a:pt x="2946341" y="205617"/>
                </a:cubicBezTo>
                <a:cubicBezTo>
                  <a:pt x="2947682" y="188997"/>
                  <a:pt x="2948352" y="172226"/>
                  <a:pt x="2948352" y="155304"/>
                </a:cubicBezTo>
                <a:cubicBezTo>
                  <a:pt x="2948352" y="137824"/>
                  <a:pt x="2948144" y="126602"/>
                  <a:pt x="2947728" y="121641"/>
                </a:cubicBezTo>
                <a:cubicBezTo>
                  <a:pt x="2940199" y="134360"/>
                  <a:pt x="2932087" y="144614"/>
                  <a:pt x="2923389" y="152400"/>
                </a:cubicBezTo>
                <a:cubicBezTo>
                  <a:pt x="2914692" y="160187"/>
                  <a:pt x="2903406" y="167579"/>
                  <a:pt x="2889532" y="174577"/>
                </a:cubicBezTo>
                <a:cubicBezTo>
                  <a:pt x="2875658" y="181575"/>
                  <a:pt x="2874901" y="178076"/>
                  <a:pt x="2887263" y="164080"/>
                </a:cubicBezTo>
                <a:cubicBezTo>
                  <a:pt x="2899624" y="150084"/>
                  <a:pt x="2911347" y="135551"/>
                  <a:pt x="2922432" y="120479"/>
                </a:cubicBezTo>
                <a:cubicBezTo>
                  <a:pt x="2933517" y="105407"/>
                  <a:pt x="2943534" y="88063"/>
                  <a:pt x="2952482" y="68446"/>
                </a:cubicBezTo>
                <a:cubicBezTo>
                  <a:pt x="2961430" y="48828"/>
                  <a:pt x="2965227" y="33416"/>
                  <a:pt x="2963872" y="22209"/>
                </a:cubicBezTo>
                <a:cubicBezTo>
                  <a:pt x="2963194" y="16606"/>
                  <a:pt x="2964605" y="13706"/>
                  <a:pt x="2968104" y="13511"/>
                </a:cubicBezTo>
                <a:close/>
                <a:moveTo>
                  <a:pt x="1999130" y="10559"/>
                </a:moveTo>
                <a:cubicBezTo>
                  <a:pt x="2001018" y="10501"/>
                  <a:pt x="2003353" y="10886"/>
                  <a:pt x="2006133" y="11712"/>
                </a:cubicBezTo>
                <a:cubicBezTo>
                  <a:pt x="2017254" y="15018"/>
                  <a:pt x="2025603" y="18864"/>
                  <a:pt x="2031182" y="23252"/>
                </a:cubicBezTo>
                <a:cubicBezTo>
                  <a:pt x="2036760" y="27641"/>
                  <a:pt x="2037416" y="32459"/>
                  <a:pt x="2033150" y="37707"/>
                </a:cubicBezTo>
                <a:cubicBezTo>
                  <a:pt x="2028884" y="42956"/>
                  <a:pt x="2023843" y="51388"/>
                  <a:pt x="2018028" y="63003"/>
                </a:cubicBezTo>
                <a:cubicBezTo>
                  <a:pt x="2012213" y="74619"/>
                  <a:pt x="2003641" y="86464"/>
                  <a:pt x="1992313" y="98538"/>
                </a:cubicBezTo>
                <a:cubicBezTo>
                  <a:pt x="2020663" y="97750"/>
                  <a:pt x="2038191" y="94853"/>
                  <a:pt x="2044894" y="89848"/>
                </a:cubicBezTo>
                <a:cubicBezTo>
                  <a:pt x="2051599" y="84844"/>
                  <a:pt x="2059367" y="84270"/>
                  <a:pt x="2068201" y="88128"/>
                </a:cubicBezTo>
                <a:cubicBezTo>
                  <a:pt x="2077034" y="91985"/>
                  <a:pt x="2084144" y="96807"/>
                  <a:pt x="2089528" y="102593"/>
                </a:cubicBezTo>
                <a:cubicBezTo>
                  <a:pt x="2094913" y="108379"/>
                  <a:pt x="2095318" y="113764"/>
                  <a:pt x="2090744" y="118747"/>
                </a:cubicBezTo>
                <a:cubicBezTo>
                  <a:pt x="2086169" y="123731"/>
                  <a:pt x="2082997" y="135547"/>
                  <a:pt x="2081225" y="154196"/>
                </a:cubicBezTo>
                <a:cubicBezTo>
                  <a:pt x="2079455" y="172846"/>
                  <a:pt x="2077895" y="191603"/>
                  <a:pt x="2076547" y="210467"/>
                </a:cubicBezTo>
                <a:cubicBezTo>
                  <a:pt x="2075199" y="229332"/>
                  <a:pt x="2071219" y="245604"/>
                  <a:pt x="2064609" y="259285"/>
                </a:cubicBezTo>
                <a:cubicBezTo>
                  <a:pt x="2057998" y="272966"/>
                  <a:pt x="2047741" y="283366"/>
                  <a:pt x="2033838" y="290486"/>
                </a:cubicBezTo>
                <a:cubicBezTo>
                  <a:pt x="2019936" y="297606"/>
                  <a:pt x="2012457" y="295817"/>
                  <a:pt x="2011403" y="285119"/>
                </a:cubicBezTo>
                <a:cubicBezTo>
                  <a:pt x="2010349" y="274421"/>
                  <a:pt x="2004627" y="262246"/>
                  <a:pt x="1994238" y="248594"/>
                </a:cubicBezTo>
                <a:cubicBezTo>
                  <a:pt x="1983848" y="234943"/>
                  <a:pt x="1985254" y="231314"/>
                  <a:pt x="1998454" y="237710"/>
                </a:cubicBezTo>
                <a:cubicBezTo>
                  <a:pt x="2011654" y="244106"/>
                  <a:pt x="2020871" y="247705"/>
                  <a:pt x="2026105" y="248508"/>
                </a:cubicBezTo>
                <a:cubicBezTo>
                  <a:pt x="2031339" y="249311"/>
                  <a:pt x="2036212" y="244504"/>
                  <a:pt x="2040722" y="234086"/>
                </a:cubicBezTo>
                <a:cubicBezTo>
                  <a:pt x="2045232" y="223668"/>
                  <a:pt x="2048386" y="207890"/>
                  <a:pt x="2050186" y="186752"/>
                </a:cubicBezTo>
                <a:cubicBezTo>
                  <a:pt x="2051986" y="165615"/>
                  <a:pt x="2052886" y="147933"/>
                  <a:pt x="2052886" y="133708"/>
                </a:cubicBezTo>
                <a:cubicBezTo>
                  <a:pt x="2052886" y="120873"/>
                  <a:pt x="2051649" y="113628"/>
                  <a:pt x="2049175" y="111972"/>
                </a:cubicBezTo>
                <a:cubicBezTo>
                  <a:pt x="2046702" y="110315"/>
                  <a:pt x="2040553" y="110721"/>
                  <a:pt x="2030730" y="113187"/>
                </a:cubicBezTo>
                <a:lnTo>
                  <a:pt x="2002594" y="120242"/>
                </a:lnTo>
                <a:cubicBezTo>
                  <a:pt x="1995769" y="121175"/>
                  <a:pt x="1989703" y="118937"/>
                  <a:pt x="1984397" y="113531"/>
                </a:cubicBezTo>
                <a:cubicBezTo>
                  <a:pt x="1970673" y="129119"/>
                  <a:pt x="1956387" y="141115"/>
                  <a:pt x="1941538" y="149518"/>
                </a:cubicBezTo>
                <a:cubicBezTo>
                  <a:pt x="1937825" y="151619"/>
                  <a:pt x="1935030" y="152897"/>
                  <a:pt x="1933152" y="153353"/>
                </a:cubicBezTo>
                <a:lnTo>
                  <a:pt x="1931490" y="152720"/>
                </a:lnTo>
                <a:lnTo>
                  <a:pt x="1931172" y="158283"/>
                </a:lnTo>
                <a:cubicBezTo>
                  <a:pt x="1930966" y="165615"/>
                  <a:pt x="1931087" y="174678"/>
                  <a:pt x="1931535" y="185472"/>
                </a:cubicBezTo>
                <a:cubicBezTo>
                  <a:pt x="1932431" y="207062"/>
                  <a:pt x="1931722" y="223409"/>
                  <a:pt x="1929406" y="234516"/>
                </a:cubicBezTo>
                <a:cubicBezTo>
                  <a:pt x="1927090" y="245622"/>
                  <a:pt x="1923978" y="254556"/>
                  <a:pt x="1920070" y="261318"/>
                </a:cubicBezTo>
                <a:cubicBezTo>
                  <a:pt x="1916162" y="268079"/>
                  <a:pt x="1911979" y="268180"/>
                  <a:pt x="1907519" y="261619"/>
                </a:cubicBezTo>
                <a:cubicBezTo>
                  <a:pt x="1903059" y="255058"/>
                  <a:pt x="1899646" y="249609"/>
                  <a:pt x="1897280" y="245271"/>
                </a:cubicBezTo>
                <a:cubicBezTo>
                  <a:pt x="1894914" y="240933"/>
                  <a:pt x="1892602" y="238589"/>
                  <a:pt x="1890343" y="238237"/>
                </a:cubicBezTo>
                <a:cubicBezTo>
                  <a:pt x="1888084" y="237886"/>
                  <a:pt x="1876860" y="239359"/>
                  <a:pt x="1856668" y="242658"/>
                </a:cubicBezTo>
                <a:cubicBezTo>
                  <a:pt x="1851965" y="262763"/>
                  <a:pt x="1846598" y="268262"/>
                  <a:pt x="1840568" y="259156"/>
                </a:cubicBezTo>
                <a:cubicBezTo>
                  <a:pt x="1834538" y="250050"/>
                  <a:pt x="1831523" y="237925"/>
                  <a:pt x="1831523" y="222782"/>
                </a:cubicBezTo>
                <a:cubicBezTo>
                  <a:pt x="1831523" y="208514"/>
                  <a:pt x="1831082" y="190785"/>
                  <a:pt x="1830200" y="169598"/>
                </a:cubicBezTo>
                <a:cubicBezTo>
                  <a:pt x="1829318" y="148410"/>
                  <a:pt x="1826171" y="133073"/>
                  <a:pt x="1820757" y="123587"/>
                </a:cubicBezTo>
                <a:cubicBezTo>
                  <a:pt x="1815344" y="114101"/>
                  <a:pt x="1816265" y="109358"/>
                  <a:pt x="1823521" y="109358"/>
                </a:cubicBezTo>
                <a:cubicBezTo>
                  <a:pt x="1828311" y="109358"/>
                  <a:pt x="1833911" y="109796"/>
                  <a:pt x="1840321" y="110670"/>
                </a:cubicBezTo>
                <a:cubicBezTo>
                  <a:pt x="1847204" y="102023"/>
                  <a:pt x="1854883" y="88651"/>
                  <a:pt x="1863358" y="70554"/>
                </a:cubicBezTo>
                <a:cubicBezTo>
                  <a:pt x="1871833" y="52456"/>
                  <a:pt x="1874497" y="38198"/>
                  <a:pt x="1871349" y="27780"/>
                </a:cubicBezTo>
                <a:cubicBezTo>
                  <a:pt x="1868202" y="17362"/>
                  <a:pt x="1876128" y="16276"/>
                  <a:pt x="1895129" y="24522"/>
                </a:cubicBezTo>
                <a:cubicBezTo>
                  <a:pt x="1911333" y="32351"/>
                  <a:pt x="1916342" y="39245"/>
                  <a:pt x="1910154" y="45204"/>
                </a:cubicBezTo>
                <a:cubicBezTo>
                  <a:pt x="1903966" y="51162"/>
                  <a:pt x="1897301" y="59497"/>
                  <a:pt x="1890160" y="70209"/>
                </a:cubicBezTo>
                <a:cubicBezTo>
                  <a:pt x="1883019" y="80922"/>
                  <a:pt x="1872077" y="94409"/>
                  <a:pt x="1857335" y="110670"/>
                </a:cubicBezTo>
                <a:cubicBezTo>
                  <a:pt x="1874687" y="108175"/>
                  <a:pt x="1886747" y="103952"/>
                  <a:pt x="1893516" y="98001"/>
                </a:cubicBezTo>
                <a:cubicBezTo>
                  <a:pt x="1900284" y="92050"/>
                  <a:pt x="1907612" y="90996"/>
                  <a:pt x="1915499" y="94839"/>
                </a:cubicBezTo>
                <a:cubicBezTo>
                  <a:pt x="1923386" y="98682"/>
                  <a:pt x="1930288" y="102683"/>
                  <a:pt x="1936203" y="106841"/>
                </a:cubicBezTo>
                <a:cubicBezTo>
                  <a:pt x="1942118" y="111000"/>
                  <a:pt x="1943456" y="115879"/>
                  <a:pt x="1940215" y="121479"/>
                </a:cubicBezTo>
                <a:cubicBezTo>
                  <a:pt x="1936974" y="127079"/>
                  <a:pt x="1934493" y="133747"/>
                  <a:pt x="1932772" y="141484"/>
                </a:cubicBezTo>
                <a:cubicBezTo>
                  <a:pt x="1932342" y="143418"/>
                  <a:pt x="1931993" y="145785"/>
                  <a:pt x="1931727" y="148585"/>
                </a:cubicBezTo>
                <a:lnTo>
                  <a:pt x="1931705" y="148957"/>
                </a:lnTo>
                <a:lnTo>
                  <a:pt x="1932894" y="146223"/>
                </a:lnTo>
                <a:cubicBezTo>
                  <a:pt x="1934686" y="143390"/>
                  <a:pt x="1937395" y="139734"/>
                  <a:pt x="1941021" y="135257"/>
                </a:cubicBezTo>
                <a:cubicBezTo>
                  <a:pt x="1955526" y="117346"/>
                  <a:pt x="1968798" y="96871"/>
                  <a:pt x="1980837" y="73834"/>
                </a:cubicBezTo>
                <a:cubicBezTo>
                  <a:pt x="1992876" y="50796"/>
                  <a:pt x="1997321" y="33857"/>
                  <a:pt x="1994173" y="23016"/>
                </a:cubicBezTo>
                <a:cubicBezTo>
                  <a:pt x="1991813" y="14885"/>
                  <a:pt x="1993465" y="10733"/>
                  <a:pt x="1999130" y="10559"/>
                </a:cubicBezTo>
                <a:close/>
                <a:moveTo>
                  <a:pt x="3053659" y="5708"/>
                </a:moveTo>
                <a:cubicBezTo>
                  <a:pt x="3057270" y="5237"/>
                  <a:pt x="3063138" y="7120"/>
                  <a:pt x="3071262" y="11357"/>
                </a:cubicBezTo>
                <a:cubicBezTo>
                  <a:pt x="3087509" y="19832"/>
                  <a:pt x="3093256" y="27006"/>
                  <a:pt x="3088502" y="32878"/>
                </a:cubicBezTo>
                <a:cubicBezTo>
                  <a:pt x="3083749" y="38751"/>
                  <a:pt x="3078801" y="46383"/>
                  <a:pt x="3073660" y="55776"/>
                </a:cubicBezTo>
                <a:cubicBezTo>
                  <a:pt x="3068519" y="65169"/>
                  <a:pt x="3059194" y="79882"/>
                  <a:pt x="3045686" y="99915"/>
                </a:cubicBezTo>
                <a:cubicBezTo>
                  <a:pt x="3047895" y="99915"/>
                  <a:pt x="3055398" y="98366"/>
                  <a:pt x="3068197" y="95269"/>
                </a:cubicBezTo>
                <a:cubicBezTo>
                  <a:pt x="3080995" y="92171"/>
                  <a:pt x="3091754" y="89099"/>
                  <a:pt x="3100473" y="86052"/>
                </a:cubicBezTo>
                <a:cubicBezTo>
                  <a:pt x="3109192" y="83004"/>
                  <a:pt x="3116294" y="79599"/>
                  <a:pt x="3121779" y="75834"/>
                </a:cubicBezTo>
                <a:cubicBezTo>
                  <a:pt x="3127264" y="72070"/>
                  <a:pt x="3134140" y="71873"/>
                  <a:pt x="3142407" y="75243"/>
                </a:cubicBezTo>
                <a:cubicBezTo>
                  <a:pt x="3150674" y="78613"/>
                  <a:pt x="3159117" y="84127"/>
                  <a:pt x="3167736" y="91784"/>
                </a:cubicBezTo>
                <a:cubicBezTo>
                  <a:pt x="3176354" y="99442"/>
                  <a:pt x="3174493" y="105357"/>
                  <a:pt x="3162154" y="109530"/>
                </a:cubicBezTo>
                <a:cubicBezTo>
                  <a:pt x="3149814" y="113703"/>
                  <a:pt x="3136965" y="121938"/>
                  <a:pt x="3123607" y="134235"/>
                </a:cubicBezTo>
                <a:cubicBezTo>
                  <a:pt x="3110249" y="146532"/>
                  <a:pt x="3106722" y="144194"/>
                  <a:pt x="3113024" y="127222"/>
                </a:cubicBezTo>
                <a:cubicBezTo>
                  <a:pt x="3119327" y="110251"/>
                  <a:pt x="3122335" y="101478"/>
                  <a:pt x="3122048" y="100905"/>
                </a:cubicBezTo>
                <a:cubicBezTo>
                  <a:pt x="3121761" y="100331"/>
                  <a:pt x="3119223" y="100707"/>
                  <a:pt x="3114433" y="102034"/>
                </a:cubicBezTo>
                <a:cubicBezTo>
                  <a:pt x="3109643" y="103360"/>
                  <a:pt x="3097820" y="106268"/>
                  <a:pt x="3078962" y="110756"/>
                </a:cubicBezTo>
                <a:lnTo>
                  <a:pt x="3068315" y="114757"/>
                </a:lnTo>
                <a:cubicBezTo>
                  <a:pt x="3062134" y="116521"/>
                  <a:pt x="3056649" y="118109"/>
                  <a:pt x="3051859" y="119522"/>
                </a:cubicBezTo>
                <a:cubicBezTo>
                  <a:pt x="3047070" y="120934"/>
                  <a:pt x="3042058" y="118937"/>
                  <a:pt x="3036824" y="113531"/>
                </a:cubicBezTo>
                <a:cubicBezTo>
                  <a:pt x="3028392" y="126308"/>
                  <a:pt x="3017612" y="136701"/>
                  <a:pt x="3004483" y="144710"/>
                </a:cubicBezTo>
                <a:cubicBezTo>
                  <a:pt x="2991354" y="152719"/>
                  <a:pt x="2988447" y="150923"/>
                  <a:pt x="2995761" y="139322"/>
                </a:cubicBezTo>
                <a:cubicBezTo>
                  <a:pt x="3003074" y="127721"/>
                  <a:pt x="3011413" y="114564"/>
                  <a:pt x="3020777" y="99851"/>
                </a:cubicBezTo>
                <a:cubicBezTo>
                  <a:pt x="3030141" y="85138"/>
                  <a:pt x="3037734" y="69772"/>
                  <a:pt x="3043557" y="53754"/>
                </a:cubicBezTo>
                <a:cubicBezTo>
                  <a:pt x="3049379" y="37736"/>
                  <a:pt x="3051390" y="24547"/>
                  <a:pt x="3049590" y="14186"/>
                </a:cubicBezTo>
                <a:cubicBezTo>
                  <a:pt x="3048690" y="9005"/>
                  <a:pt x="3050047" y="6179"/>
                  <a:pt x="3053659" y="5708"/>
                </a:cubicBezTo>
                <a:close/>
                <a:moveTo>
                  <a:pt x="1206025" y="3818"/>
                </a:moveTo>
                <a:cubicBezTo>
                  <a:pt x="1207700" y="3580"/>
                  <a:pt x="1209841" y="3694"/>
                  <a:pt x="1212450" y="4162"/>
                </a:cubicBezTo>
                <a:cubicBezTo>
                  <a:pt x="1222882" y="6033"/>
                  <a:pt x="1231006" y="8371"/>
                  <a:pt x="1236821" y="11174"/>
                </a:cubicBezTo>
                <a:cubicBezTo>
                  <a:pt x="1242636" y="13978"/>
                  <a:pt x="1244195" y="18183"/>
                  <a:pt x="1241500" y="23790"/>
                </a:cubicBezTo>
                <a:cubicBezTo>
                  <a:pt x="1238803" y="29397"/>
                  <a:pt x="1237455" y="45315"/>
                  <a:pt x="1237455" y="71543"/>
                </a:cubicBezTo>
                <a:cubicBezTo>
                  <a:pt x="1244683" y="70740"/>
                  <a:pt x="1252000" y="68962"/>
                  <a:pt x="1259406" y="66208"/>
                </a:cubicBezTo>
                <a:cubicBezTo>
                  <a:pt x="1266814" y="63455"/>
                  <a:pt x="1275127" y="65932"/>
                  <a:pt x="1284348" y="73640"/>
                </a:cubicBezTo>
                <a:lnTo>
                  <a:pt x="1287112" y="80497"/>
                </a:lnTo>
                <a:lnTo>
                  <a:pt x="1288091" y="78975"/>
                </a:lnTo>
                <a:cubicBezTo>
                  <a:pt x="1295620" y="65703"/>
                  <a:pt x="1299384" y="56048"/>
                  <a:pt x="1299384" y="50011"/>
                </a:cubicBezTo>
                <a:cubicBezTo>
                  <a:pt x="1299384" y="40059"/>
                  <a:pt x="1303492" y="37041"/>
                  <a:pt x="1311709" y="40955"/>
                </a:cubicBezTo>
                <a:cubicBezTo>
                  <a:pt x="1319926" y="44870"/>
                  <a:pt x="1326701" y="49828"/>
                  <a:pt x="1332036" y="55830"/>
                </a:cubicBezTo>
                <a:cubicBezTo>
                  <a:pt x="1337371" y="61831"/>
                  <a:pt x="1337779" y="66273"/>
                  <a:pt x="1333262" y="69155"/>
                </a:cubicBezTo>
                <a:cubicBezTo>
                  <a:pt x="1328745" y="72038"/>
                  <a:pt x="1322930" y="78365"/>
                  <a:pt x="1315817" y="88138"/>
                </a:cubicBezTo>
                <a:cubicBezTo>
                  <a:pt x="1308705" y="97911"/>
                  <a:pt x="1298781" y="108577"/>
                  <a:pt x="1286047" y="120135"/>
                </a:cubicBezTo>
                <a:cubicBezTo>
                  <a:pt x="1321510" y="112979"/>
                  <a:pt x="1344756" y="108265"/>
                  <a:pt x="1355784" y="105992"/>
                </a:cubicBezTo>
                <a:cubicBezTo>
                  <a:pt x="1366811" y="103719"/>
                  <a:pt x="1377290" y="107458"/>
                  <a:pt x="1387221" y="117209"/>
                </a:cubicBezTo>
                <a:cubicBezTo>
                  <a:pt x="1397152" y="126961"/>
                  <a:pt x="1394509" y="132385"/>
                  <a:pt x="1379294" y="133482"/>
                </a:cubicBezTo>
                <a:cubicBezTo>
                  <a:pt x="1364079" y="134579"/>
                  <a:pt x="1348474" y="135798"/>
                  <a:pt x="1332477" y="137139"/>
                </a:cubicBezTo>
                <a:cubicBezTo>
                  <a:pt x="1316481" y="138480"/>
                  <a:pt x="1296616" y="140907"/>
                  <a:pt x="1272883" y="144420"/>
                </a:cubicBezTo>
                <a:cubicBezTo>
                  <a:pt x="1256406" y="159133"/>
                  <a:pt x="1239578" y="174226"/>
                  <a:pt x="1222398" y="189699"/>
                </a:cubicBezTo>
                <a:cubicBezTo>
                  <a:pt x="1221638" y="198820"/>
                  <a:pt x="1221258" y="207574"/>
                  <a:pt x="1221258" y="215963"/>
                </a:cubicBezTo>
                <a:cubicBezTo>
                  <a:pt x="1231196" y="211891"/>
                  <a:pt x="1243102" y="205305"/>
                  <a:pt x="1256976" y="196206"/>
                </a:cubicBezTo>
                <a:cubicBezTo>
                  <a:pt x="1270850" y="187107"/>
                  <a:pt x="1277787" y="180220"/>
                  <a:pt x="1277787" y="175545"/>
                </a:cubicBezTo>
                <a:cubicBezTo>
                  <a:pt x="1277787" y="166497"/>
                  <a:pt x="1283254" y="164378"/>
                  <a:pt x="1294189" y="169189"/>
                </a:cubicBezTo>
                <a:cubicBezTo>
                  <a:pt x="1305123" y="174000"/>
                  <a:pt x="1313247" y="179944"/>
                  <a:pt x="1318560" y="187021"/>
                </a:cubicBezTo>
                <a:cubicBezTo>
                  <a:pt x="1323873" y="194098"/>
                  <a:pt x="1322618" y="198232"/>
                  <a:pt x="1314796" y="199422"/>
                </a:cubicBezTo>
                <a:cubicBezTo>
                  <a:pt x="1306973" y="200612"/>
                  <a:pt x="1292393" y="205269"/>
                  <a:pt x="1271054" y="213393"/>
                </a:cubicBezTo>
                <a:cubicBezTo>
                  <a:pt x="1249716" y="221517"/>
                  <a:pt x="1233039" y="227507"/>
                  <a:pt x="1221021" y="231365"/>
                </a:cubicBezTo>
                <a:cubicBezTo>
                  <a:pt x="1220261" y="243410"/>
                  <a:pt x="1221462" y="252201"/>
                  <a:pt x="1224624" y="257736"/>
                </a:cubicBezTo>
                <a:cubicBezTo>
                  <a:pt x="1227786" y="263272"/>
                  <a:pt x="1238226" y="266251"/>
                  <a:pt x="1255943" y="266674"/>
                </a:cubicBezTo>
                <a:cubicBezTo>
                  <a:pt x="1273661" y="267097"/>
                  <a:pt x="1286373" y="266297"/>
                  <a:pt x="1294081" y="264275"/>
                </a:cubicBezTo>
                <a:cubicBezTo>
                  <a:pt x="1301789" y="262253"/>
                  <a:pt x="1307077" y="258575"/>
                  <a:pt x="1309945" y="253241"/>
                </a:cubicBezTo>
                <a:cubicBezTo>
                  <a:pt x="1312814" y="247906"/>
                  <a:pt x="1316509" y="239234"/>
                  <a:pt x="1321034" y="227224"/>
                </a:cubicBezTo>
                <a:cubicBezTo>
                  <a:pt x="1325558" y="215214"/>
                  <a:pt x="1329150" y="217139"/>
                  <a:pt x="1331811" y="232999"/>
                </a:cubicBezTo>
                <a:cubicBezTo>
                  <a:pt x="1334470" y="248860"/>
                  <a:pt x="1338080" y="258643"/>
                  <a:pt x="1342641" y="262350"/>
                </a:cubicBezTo>
                <a:cubicBezTo>
                  <a:pt x="1347201" y="266057"/>
                  <a:pt x="1344538" y="271636"/>
                  <a:pt x="1334650" y="279085"/>
                </a:cubicBezTo>
                <a:cubicBezTo>
                  <a:pt x="1324762" y="286535"/>
                  <a:pt x="1310088" y="291178"/>
                  <a:pt x="1290629" y="293013"/>
                </a:cubicBezTo>
                <a:cubicBezTo>
                  <a:pt x="1271169" y="294849"/>
                  <a:pt x="1253886" y="294594"/>
                  <a:pt x="1238778" y="292250"/>
                </a:cubicBezTo>
                <a:cubicBezTo>
                  <a:pt x="1223671" y="289905"/>
                  <a:pt x="1212898" y="284269"/>
                  <a:pt x="1206459" y="275343"/>
                </a:cubicBezTo>
                <a:cubicBezTo>
                  <a:pt x="1200020" y="266416"/>
                  <a:pt x="1196801" y="256546"/>
                  <a:pt x="1196801" y="245734"/>
                </a:cubicBezTo>
                <a:cubicBezTo>
                  <a:pt x="1196801" y="235781"/>
                  <a:pt x="1197245" y="222309"/>
                  <a:pt x="1198134" y="205316"/>
                </a:cubicBezTo>
                <a:cubicBezTo>
                  <a:pt x="1182705" y="220115"/>
                  <a:pt x="1167192" y="232329"/>
                  <a:pt x="1151597" y="241958"/>
                </a:cubicBezTo>
                <a:cubicBezTo>
                  <a:pt x="1136002" y="251588"/>
                  <a:pt x="1119615" y="258238"/>
                  <a:pt x="1102435" y="261909"/>
                </a:cubicBezTo>
                <a:cubicBezTo>
                  <a:pt x="1085256" y="265580"/>
                  <a:pt x="1083861" y="262798"/>
                  <a:pt x="1098251" y="253563"/>
                </a:cubicBezTo>
                <a:cubicBezTo>
                  <a:pt x="1112642" y="244328"/>
                  <a:pt x="1126344" y="235452"/>
                  <a:pt x="1139358" y="226934"/>
                </a:cubicBezTo>
                <a:cubicBezTo>
                  <a:pt x="1152371" y="218415"/>
                  <a:pt x="1171067" y="204384"/>
                  <a:pt x="1195446" y="184838"/>
                </a:cubicBezTo>
                <a:cubicBezTo>
                  <a:pt x="1189151" y="172290"/>
                  <a:pt x="1189455" y="166741"/>
                  <a:pt x="1196360" y="168189"/>
                </a:cubicBezTo>
                <a:cubicBezTo>
                  <a:pt x="1203265" y="169637"/>
                  <a:pt x="1207592" y="170713"/>
                  <a:pt x="1209341" y="171415"/>
                </a:cubicBezTo>
                <a:cubicBezTo>
                  <a:pt x="1219164" y="161764"/>
                  <a:pt x="1228478" y="154623"/>
                  <a:pt x="1237283" y="149991"/>
                </a:cubicBezTo>
                <a:cubicBezTo>
                  <a:pt x="1215500" y="152644"/>
                  <a:pt x="1193639" y="155781"/>
                  <a:pt x="1171698" y="159402"/>
                </a:cubicBezTo>
                <a:cubicBezTo>
                  <a:pt x="1149758" y="163023"/>
                  <a:pt x="1134145" y="165733"/>
                  <a:pt x="1124860" y="167533"/>
                </a:cubicBezTo>
                <a:cubicBezTo>
                  <a:pt x="1115574" y="169333"/>
                  <a:pt x="1105895" y="166160"/>
                  <a:pt x="1095821" y="158014"/>
                </a:cubicBezTo>
                <a:cubicBezTo>
                  <a:pt x="1085747" y="149869"/>
                  <a:pt x="1086138" y="145797"/>
                  <a:pt x="1096993" y="145797"/>
                </a:cubicBezTo>
                <a:cubicBezTo>
                  <a:pt x="1105181" y="145797"/>
                  <a:pt x="1119912" y="144911"/>
                  <a:pt x="1141186" y="143140"/>
                </a:cubicBezTo>
                <a:cubicBezTo>
                  <a:pt x="1162460" y="141369"/>
                  <a:pt x="1185494" y="138010"/>
                  <a:pt x="1210288" y="133063"/>
                </a:cubicBezTo>
                <a:lnTo>
                  <a:pt x="1210288" y="98689"/>
                </a:lnTo>
                <a:cubicBezTo>
                  <a:pt x="1200852" y="99578"/>
                  <a:pt x="1192491" y="100700"/>
                  <a:pt x="1185207" y="102055"/>
                </a:cubicBezTo>
                <a:cubicBezTo>
                  <a:pt x="1177922" y="103411"/>
                  <a:pt x="1170383" y="100550"/>
                  <a:pt x="1162589" y="93473"/>
                </a:cubicBezTo>
                <a:cubicBezTo>
                  <a:pt x="1154795" y="86396"/>
                  <a:pt x="1156401" y="82563"/>
                  <a:pt x="1167407" y="81976"/>
                </a:cubicBezTo>
                <a:cubicBezTo>
                  <a:pt x="1178413" y="81388"/>
                  <a:pt x="1192707" y="79889"/>
                  <a:pt x="1210288" y="77480"/>
                </a:cubicBezTo>
                <a:cubicBezTo>
                  <a:pt x="1210288" y="45602"/>
                  <a:pt x="1208040" y="24945"/>
                  <a:pt x="1203544" y="15509"/>
                </a:cubicBezTo>
                <a:cubicBezTo>
                  <a:pt x="1200173" y="8432"/>
                  <a:pt x="1200999" y="4535"/>
                  <a:pt x="1206025" y="3818"/>
                </a:cubicBezTo>
                <a:close/>
                <a:moveTo>
                  <a:pt x="2646104" y="2516"/>
                </a:moveTo>
                <a:cubicBezTo>
                  <a:pt x="2647785" y="2247"/>
                  <a:pt x="2649990" y="2348"/>
                  <a:pt x="2652718" y="2818"/>
                </a:cubicBezTo>
                <a:cubicBezTo>
                  <a:pt x="2663631" y="4696"/>
                  <a:pt x="2673555" y="8005"/>
                  <a:pt x="2682488" y="12745"/>
                </a:cubicBezTo>
                <a:cubicBezTo>
                  <a:pt x="2691422" y="17484"/>
                  <a:pt x="2693846" y="22672"/>
                  <a:pt x="2689759" y="28307"/>
                </a:cubicBezTo>
                <a:cubicBezTo>
                  <a:pt x="2685672" y="33943"/>
                  <a:pt x="2683220" y="50599"/>
                  <a:pt x="2682402" y="78276"/>
                </a:cubicBezTo>
                <a:cubicBezTo>
                  <a:pt x="2711843" y="73931"/>
                  <a:pt x="2730672" y="69471"/>
                  <a:pt x="2738888" y="64896"/>
                </a:cubicBezTo>
                <a:cubicBezTo>
                  <a:pt x="2747105" y="60322"/>
                  <a:pt x="2754835" y="60214"/>
                  <a:pt x="2762077" y="64574"/>
                </a:cubicBezTo>
                <a:cubicBezTo>
                  <a:pt x="2769318" y="68933"/>
                  <a:pt x="2776747" y="73988"/>
                  <a:pt x="2784361" y="79738"/>
                </a:cubicBezTo>
                <a:cubicBezTo>
                  <a:pt x="2791976" y="85489"/>
                  <a:pt x="2792514" y="90970"/>
                  <a:pt x="2785975" y="96183"/>
                </a:cubicBezTo>
                <a:cubicBezTo>
                  <a:pt x="2779435" y="101396"/>
                  <a:pt x="2771455" y="117797"/>
                  <a:pt x="2762034" y="145388"/>
                </a:cubicBezTo>
                <a:cubicBezTo>
                  <a:pt x="2775528" y="159829"/>
                  <a:pt x="2773104" y="167579"/>
                  <a:pt x="2754763" y="168641"/>
                </a:cubicBezTo>
                <a:cubicBezTo>
                  <a:pt x="2736422" y="169702"/>
                  <a:pt x="2711850" y="171896"/>
                  <a:pt x="2681047" y="175223"/>
                </a:cubicBezTo>
                <a:cubicBezTo>
                  <a:pt x="2681047" y="241188"/>
                  <a:pt x="2680076" y="281692"/>
                  <a:pt x="2678133" y="296735"/>
                </a:cubicBezTo>
                <a:cubicBezTo>
                  <a:pt x="2676190" y="311777"/>
                  <a:pt x="2672153" y="319876"/>
                  <a:pt x="2666022" y="321030"/>
                </a:cubicBezTo>
                <a:cubicBezTo>
                  <a:pt x="2659892" y="322185"/>
                  <a:pt x="2656335" y="312921"/>
                  <a:pt x="2655353" y="293239"/>
                </a:cubicBezTo>
                <a:cubicBezTo>
                  <a:pt x="2654371" y="273557"/>
                  <a:pt x="2653880" y="234806"/>
                  <a:pt x="2653880" y="176987"/>
                </a:cubicBezTo>
                <a:cubicBezTo>
                  <a:pt x="2640070" y="177847"/>
                  <a:pt x="2622001" y="179934"/>
                  <a:pt x="2599674" y="183246"/>
                </a:cubicBezTo>
                <a:cubicBezTo>
                  <a:pt x="2598928" y="190660"/>
                  <a:pt x="2597451" y="196192"/>
                  <a:pt x="2595243" y="199841"/>
                </a:cubicBezTo>
                <a:cubicBezTo>
                  <a:pt x="2593034" y="203491"/>
                  <a:pt x="2589940" y="204108"/>
                  <a:pt x="2585961" y="201691"/>
                </a:cubicBezTo>
                <a:cubicBezTo>
                  <a:pt x="2581981" y="199275"/>
                  <a:pt x="2579078" y="193266"/>
                  <a:pt x="2577249" y="183666"/>
                </a:cubicBezTo>
                <a:cubicBezTo>
                  <a:pt x="2575421" y="174065"/>
                  <a:pt x="2572477" y="159782"/>
                  <a:pt x="2568419" y="140817"/>
                </a:cubicBezTo>
                <a:cubicBezTo>
                  <a:pt x="2564361" y="121852"/>
                  <a:pt x="2559819" y="107817"/>
                  <a:pt x="2554792" y="98711"/>
                </a:cubicBezTo>
                <a:cubicBezTo>
                  <a:pt x="2549766" y="89605"/>
                  <a:pt x="2551333" y="85052"/>
                  <a:pt x="2559492" y="85052"/>
                </a:cubicBezTo>
                <a:cubicBezTo>
                  <a:pt x="2565372" y="85052"/>
                  <a:pt x="2571198" y="85722"/>
                  <a:pt x="2576970" y="87063"/>
                </a:cubicBezTo>
                <a:cubicBezTo>
                  <a:pt x="2582741" y="88404"/>
                  <a:pt x="2593228" y="88425"/>
                  <a:pt x="2608428" y="87127"/>
                </a:cubicBezTo>
                <a:cubicBezTo>
                  <a:pt x="2623629" y="85830"/>
                  <a:pt x="2638779" y="83990"/>
                  <a:pt x="2653880" y="81610"/>
                </a:cubicBezTo>
                <a:cubicBezTo>
                  <a:pt x="2653880" y="47064"/>
                  <a:pt x="2650958" y="24826"/>
                  <a:pt x="2645114" y="14896"/>
                </a:cubicBezTo>
                <a:cubicBezTo>
                  <a:pt x="2640731" y="7448"/>
                  <a:pt x="2641062" y="3321"/>
                  <a:pt x="2646104" y="2516"/>
                </a:cubicBezTo>
                <a:close/>
                <a:moveTo>
                  <a:pt x="3803051" y="1777"/>
                </a:moveTo>
                <a:cubicBezTo>
                  <a:pt x="3804692" y="1840"/>
                  <a:pt x="3806681" y="2230"/>
                  <a:pt x="3809018" y="2947"/>
                </a:cubicBezTo>
                <a:cubicBezTo>
                  <a:pt x="3818368" y="5815"/>
                  <a:pt x="3826449" y="9672"/>
                  <a:pt x="3833260" y="14519"/>
                </a:cubicBezTo>
                <a:cubicBezTo>
                  <a:pt x="3840259" y="19710"/>
                  <a:pt x="3840692" y="24389"/>
                  <a:pt x="3834562" y="28555"/>
                </a:cubicBezTo>
                <a:cubicBezTo>
                  <a:pt x="3828431" y="32721"/>
                  <a:pt x="3820179" y="38414"/>
                  <a:pt x="3809803" y="45634"/>
                </a:cubicBezTo>
                <a:cubicBezTo>
                  <a:pt x="3799428" y="52854"/>
                  <a:pt x="3789419" y="58103"/>
                  <a:pt x="3779775" y="61379"/>
                </a:cubicBezTo>
                <a:cubicBezTo>
                  <a:pt x="3770131" y="64656"/>
                  <a:pt x="3768543" y="62243"/>
                  <a:pt x="3775010" y="54141"/>
                </a:cubicBezTo>
                <a:cubicBezTo>
                  <a:pt x="3781478" y="46039"/>
                  <a:pt x="3787325" y="38564"/>
                  <a:pt x="3792552" y="31717"/>
                </a:cubicBezTo>
                <a:cubicBezTo>
                  <a:pt x="3797779" y="24869"/>
                  <a:pt x="3799493" y="17645"/>
                  <a:pt x="3797693" y="10045"/>
                </a:cubicBezTo>
                <a:cubicBezTo>
                  <a:pt x="3796344" y="4345"/>
                  <a:pt x="3798130" y="1589"/>
                  <a:pt x="3803051" y="1777"/>
                </a:cubicBezTo>
                <a:close/>
                <a:moveTo>
                  <a:pt x="407613" y="0"/>
                </a:moveTo>
                <a:cubicBezTo>
                  <a:pt x="464787" y="46290"/>
                  <a:pt x="493375" y="95161"/>
                  <a:pt x="493375" y="146614"/>
                </a:cubicBezTo>
                <a:cubicBezTo>
                  <a:pt x="495182" y="206886"/>
                  <a:pt x="467017" y="257500"/>
                  <a:pt x="408882" y="298455"/>
                </a:cubicBezTo>
                <a:lnTo>
                  <a:pt x="390641" y="276794"/>
                </a:lnTo>
                <a:cubicBezTo>
                  <a:pt x="438337" y="241030"/>
                  <a:pt x="462629" y="199601"/>
                  <a:pt x="463518" y="152508"/>
                </a:cubicBezTo>
                <a:cubicBezTo>
                  <a:pt x="465325" y="104454"/>
                  <a:pt x="440581" y="61204"/>
                  <a:pt x="389286" y="22758"/>
                </a:cubicBezTo>
                <a:close/>
                <a:moveTo>
                  <a:pt x="85779" y="0"/>
                </a:moveTo>
                <a:lnTo>
                  <a:pt x="104170" y="22758"/>
                </a:lnTo>
                <a:cubicBezTo>
                  <a:pt x="52875" y="61204"/>
                  <a:pt x="28110" y="104468"/>
                  <a:pt x="29874" y="152551"/>
                </a:cubicBezTo>
                <a:cubicBezTo>
                  <a:pt x="30763" y="199630"/>
                  <a:pt x="55076" y="241037"/>
                  <a:pt x="102816" y="276773"/>
                </a:cubicBezTo>
                <a:lnTo>
                  <a:pt x="84510" y="298455"/>
                </a:lnTo>
                <a:cubicBezTo>
                  <a:pt x="26418" y="257514"/>
                  <a:pt x="-1725" y="206198"/>
                  <a:pt x="82" y="144506"/>
                </a:cubicBezTo>
                <a:cubicBezTo>
                  <a:pt x="82" y="94416"/>
                  <a:pt x="28647" y="46247"/>
                  <a:pt x="85779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901700" indent="-901700" eaLnBrk="0" hangingPunct="0">
              <a:lnSpc>
                <a:spcPct val="120000"/>
              </a:lnSpc>
            </a:pPr>
            <a:endParaRPr lang="zh-CN" altLang="en-US" sz="2400" b="1" dirty="0">
              <a:latin typeface="Times New Roman" panose="02020603050405020304" pitchFamily="18" charset="0"/>
              <a:ea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43736" y="1484784"/>
            <a:ext cx="6632584" cy="2639180"/>
            <a:chOff x="766171" y="699542"/>
            <a:chExt cx="6632584" cy="2639180"/>
          </a:xfrm>
        </p:grpSpPr>
        <p:grpSp>
          <p:nvGrpSpPr>
            <p:cNvPr id="5" name="组合 4"/>
            <p:cNvGrpSpPr/>
            <p:nvPr/>
          </p:nvGrpSpPr>
          <p:grpSpPr>
            <a:xfrm>
              <a:off x="1546327" y="749854"/>
              <a:ext cx="5852428" cy="2588868"/>
              <a:chOff x="2751419" y="558946"/>
              <a:chExt cx="5852428" cy="2588868"/>
            </a:xfrm>
          </p:grpSpPr>
          <p:pic>
            <p:nvPicPr>
              <p:cNvPr id="9221" name="Picture 8" descr="未标题-4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2751419" y="558946"/>
                <a:ext cx="5852428" cy="25888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TextBox 19"/>
              <p:cNvSpPr txBox="1"/>
              <p:nvPr/>
            </p:nvSpPr>
            <p:spPr>
              <a:xfrm>
                <a:off x="4884208" y="2647594"/>
                <a:ext cx="1008112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王明明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TextBox 19"/>
              <p:cNvSpPr txBox="1"/>
              <p:nvPr/>
            </p:nvSpPr>
            <p:spPr>
              <a:xfrm>
                <a:off x="7596336" y="2643758"/>
                <a:ext cx="96709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陈小菲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" name="TextBox 19"/>
            <p:cNvSpPr txBox="1"/>
            <p:nvPr/>
          </p:nvSpPr>
          <p:spPr>
            <a:xfrm>
              <a:off x="766171" y="699542"/>
              <a:ext cx="393176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学校要举办讲故事大赛。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444445" y="1556792"/>
            <a:ext cx="6632584" cy="2639180"/>
            <a:chOff x="766171" y="699542"/>
            <a:chExt cx="6632584" cy="2639180"/>
          </a:xfrm>
        </p:grpSpPr>
        <p:grpSp>
          <p:nvGrpSpPr>
            <p:cNvPr id="13" name="组合 12"/>
            <p:cNvGrpSpPr/>
            <p:nvPr/>
          </p:nvGrpSpPr>
          <p:grpSpPr>
            <a:xfrm>
              <a:off x="1546327" y="749854"/>
              <a:ext cx="5852428" cy="2588868"/>
              <a:chOff x="2751419" y="558946"/>
              <a:chExt cx="5852428" cy="2588868"/>
            </a:xfrm>
          </p:grpSpPr>
          <p:pic>
            <p:nvPicPr>
              <p:cNvPr id="15" name="Picture 8" descr="未标题-4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2751419" y="558946"/>
                <a:ext cx="5852428" cy="258886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Box 19"/>
              <p:cNvSpPr txBox="1"/>
              <p:nvPr/>
            </p:nvSpPr>
            <p:spPr>
              <a:xfrm>
                <a:off x="4884208" y="2647594"/>
                <a:ext cx="1008112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王明明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TextBox 19"/>
              <p:cNvSpPr txBox="1"/>
              <p:nvPr/>
            </p:nvSpPr>
            <p:spPr>
              <a:xfrm>
                <a:off x="7596336" y="2643758"/>
                <a:ext cx="96709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陈小菲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4" name="TextBox 19"/>
            <p:cNvSpPr txBox="1"/>
            <p:nvPr/>
          </p:nvSpPr>
          <p:spPr>
            <a:xfrm>
              <a:off x="766171" y="699542"/>
              <a:ext cx="3931764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学校要举办讲故事大赛。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Group 23"/>
          <p:cNvGrpSpPr/>
          <p:nvPr/>
        </p:nvGrpSpPr>
        <p:grpSpPr>
          <a:xfrm flipH="1">
            <a:off x="3431704" y="4329103"/>
            <a:ext cx="5424488" cy="1157288"/>
            <a:chOff x="1519" y="3093"/>
            <a:chExt cx="3417" cy="729"/>
          </a:xfrm>
        </p:grpSpPr>
        <p:pic>
          <p:nvPicPr>
            <p:cNvPr id="19" name="Picture 20" descr="男天使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519" y="3093"/>
              <a:ext cx="786" cy="7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AutoShape 27"/>
            <p:cNvSpPr/>
            <p:nvPr/>
          </p:nvSpPr>
          <p:spPr>
            <a:xfrm>
              <a:off x="2530" y="3124"/>
              <a:ext cx="2406" cy="666"/>
            </a:xfrm>
            <a:prstGeom prst="wedgeRoundRectCallout">
              <a:avLst>
                <a:gd name="adj1" fmla="val -57574"/>
                <a:gd name="adj2" fmla="val 26634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可以用投票的方法决定谁参加比赛。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5525" y="2263874"/>
            <a:ext cx="377507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342900" algn="ctr" defTabSz="914400"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60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新知探究</a:t>
            </a:r>
            <a:endParaRPr lang="zh-CN" altLang="en-US" sz="60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8923" y="3749278"/>
            <a:ext cx="4162425" cy="454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anose="020B0604020202020204" pitchFamily="34" charset="0"/>
                <a:sym typeface="+mn-lt"/>
              </a:rPr>
              <a:t>学，然后知不足。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9493251" y="2342356"/>
            <a:ext cx="2087562" cy="2085975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800" dirty="0">
                <a:solidFill>
                  <a:schemeClr val="tx1"/>
                </a:solidFill>
              </a:rPr>
              <a:t>03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9469445" y="2486024"/>
            <a:ext cx="1800225" cy="17986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2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8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8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764095" y="3429000"/>
            <a:ext cx="47053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1625" y="1231900"/>
            <a:ext cx="4533900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/>
        </p:nvSpPr>
        <p:spPr>
          <a:xfrm>
            <a:off x="3539672" y="2905400"/>
            <a:ext cx="6522886" cy="1611264"/>
          </a:xfrm>
          <a:custGeom>
            <a:avLst/>
            <a:gdLst/>
            <a:ahLst/>
            <a:cxnLst/>
            <a:rect l="l" t="t" r="r" b="b"/>
            <a:pathLst>
              <a:path w="6522886" h="1611264">
                <a:moveTo>
                  <a:pt x="4363857" y="1513944"/>
                </a:moveTo>
                <a:cubicBezTo>
                  <a:pt x="4360485" y="1514134"/>
                  <a:pt x="4357206" y="1515414"/>
                  <a:pt x="4354019" y="1517783"/>
                </a:cubicBezTo>
                <a:cubicBezTo>
                  <a:pt x="4347644" y="1522523"/>
                  <a:pt x="4344457" y="1528840"/>
                  <a:pt x="4344457" y="1536734"/>
                </a:cubicBezTo>
                <a:cubicBezTo>
                  <a:pt x="4344457" y="1544628"/>
                  <a:pt x="4348006" y="1550554"/>
                  <a:pt x="4355105" y="1554512"/>
                </a:cubicBezTo>
                <a:cubicBezTo>
                  <a:pt x="4362203" y="1558470"/>
                  <a:pt x="4369151" y="1558269"/>
                  <a:pt x="4375948" y="1553910"/>
                </a:cubicBezTo>
                <a:cubicBezTo>
                  <a:pt x="4382745" y="1549536"/>
                  <a:pt x="4385940" y="1543226"/>
                  <a:pt x="4385531" y="1534981"/>
                </a:cubicBezTo>
                <a:cubicBezTo>
                  <a:pt x="4385123" y="1526735"/>
                  <a:pt x="4381362" y="1520623"/>
                  <a:pt x="4374249" y="1516643"/>
                </a:cubicBezTo>
                <a:cubicBezTo>
                  <a:pt x="4370693" y="1514654"/>
                  <a:pt x="4367229" y="1513754"/>
                  <a:pt x="4363857" y="1513944"/>
                </a:cubicBezTo>
                <a:close/>
                <a:moveTo>
                  <a:pt x="1137951" y="1509252"/>
                </a:moveTo>
                <a:cubicBezTo>
                  <a:pt x="1139837" y="1509053"/>
                  <a:pt x="1140975" y="1510681"/>
                  <a:pt x="1141366" y="1514137"/>
                </a:cubicBezTo>
                <a:cubicBezTo>
                  <a:pt x="1142148" y="1521049"/>
                  <a:pt x="1141341" y="1529055"/>
                  <a:pt x="1138946" y="1538154"/>
                </a:cubicBezTo>
                <a:cubicBezTo>
                  <a:pt x="1136551" y="1547252"/>
                  <a:pt x="1130973" y="1555745"/>
                  <a:pt x="1122211" y="1563633"/>
                </a:cubicBezTo>
                <a:cubicBezTo>
                  <a:pt x="1113449" y="1571520"/>
                  <a:pt x="1107874" y="1570663"/>
                  <a:pt x="1105487" y="1561062"/>
                </a:cubicBezTo>
                <a:cubicBezTo>
                  <a:pt x="1103099" y="1551461"/>
                  <a:pt x="1104888" y="1543090"/>
                  <a:pt x="1110853" y="1535949"/>
                </a:cubicBezTo>
                <a:cubicBezTo>
                  <a:pt x="1116891" y="1529911"/>
                  <a:pt x="1123290" y="1523039"/>
                  <a:pt x="1130051" y="1515331"/>
                </a:cubicBezTo>
                <a:cubicBezTo>
                  <a:pt x="1133432" y="1511477"/>
                  <a:pt x="1136065" y="1509451"/>
                  <a:pt x="1137951" y="1509252"/>
                </a:cubicBezTo>
                <a:close/>
                <a:moveTo>
                  <a:pt x="1214246" y="1509024"/>
                </a:moveTo>
                <a:cubicBezTo>
                  <a:pt x="1215459" y="1508733"/>
                  <a:pt x="1217204" y="1508824"/>
                  <a:pt x="1219481" y="1509297"/>
                </a:cubicBezTo>
                <a:cubicBezTo>
                  <a:pt x="1228587" y="1511190"/>
                  <a:pt x="1235498" y="1513083"/>
                  <a:pt x="1240217" y="1514976"/>
                </a:cubicBezTo>
                <a:cubicBezTo>
                  <a:pt x="1246053" y="1516912"/>
                  <a:pt x="1251255" y="1519959"/>
                  <a:pt x="1255822" y="1524118"/>
                </a:cubicBezTo>
                <a:cubicBezTo>
                  <a:pt x="1260390" y="1528277"/>
                  <a:pt x="1261193" y="1534949"/>
                  <a:pt x="1258231" y="1544133"/>
                </a:cubicBezTo>
                <a:cubicBezTo>
                  <a:pt x="1255270" y="1553318"/>
                  <a:pt x="1249746" y="1554501"/>
                  <a:pt x="1241658" y="1547683"/>
                </a:cubicBezTo>
                <a:cubicBezTo>
                  <a:pt x="1233570" y="1540864"/>
                  <a:pt x="1225575" y="1532288"/>
                  <a:pt x="1217674" y="1521956"/>
                </a:cubicBezTo>
                <a:cubicBezTo>
                  <a:pt x="1211748" y="1514207"/>
                  <a:pt x="1210605" y="1509896"/>
                  <a:pt x="1214246" y="1509024"/>
                </a:cubicBezTo>
                <a:close/>
                <a:moveTo>
                  <a:pt x="3348000" y="1493810"/>
                </a:moveTo>
                <a:cubicBezTo>
                  <a:pt x="3350395" y="1493695"/>
                  <a:pt x="3350617" y="1495660"/>
                  <a:pt x="3348667" y="1499704"/>
                </a:cubicBezTo>
                <a:cubicBezTo>
                  <a:pt x="3344766" y="1507792"/>
                  <a:pt x="3336317" y="1517891"/>
                  <a:pt x="3323317" y="1530001"/>
                </a:cubicBezTo>
                <a:cubicBezTo>
                  <a:pt x="3310318" y="1542111"/>
                  <a:pt x="3302237" y="1551142"/>
                  <a:pt x="3299075" y="1557093"/>
                </a:cubicBezTo>
                <a:cubicBezTo>
                  <a:pt x="3295913" y="1563044"/>
                  <a:pt x="3290263" y="1564582"/>
                  <a:pt x="3282125" y="1561707"/>
                </a:cubicBezTo>
                <a:cubicBezTo>
                  <a:pt x="3273987" y="1558832"/>
                  <a:pt x="3266670" y="1554057"/>
                  <a:pt x="3260174" y="1547382"/>
                </a:cubicBezTo>
                <a:cubicBezTo>
                  <a:pt x="3253677" y="1540706"/>
                  <a:pt x="3255330" y="1536530"/>
                  <a:pt x="3265132" y="1534852"/>
                </a:cubicBezTo>
                <a:cubicBezTo>
                  <a:pt x="3274933" y="1533174"/>
                  <a:pt x="3286649" y="1528596"/>
                  <a:pt x="3300280" y="1521117"/>
                </a:cubicBezTo>
                <a:cubicBezTo>
                  <a:pt x="3313910" y="1513639"/>
                  <a:pt x="3325250" y="1506730"/>
                  <a:pt x="3334298" y="1500392"/>
                </a:cubicBezTo>
                <a:cubicBezTo>
                  <a:pt x="3341038" y="1496119"/>
                  <a:pt x="3345605" y="1493925"/>
                  <a:pt x="3348000" y="1493810"/>
                </a:cubicBezTo>
                <a:close/>
                <a:moveTo>
                  <a:pt x="4366339" y="1491024"/>
                </a:moveTo>
                <a:cubicBezTo>
                  <a:pt x="4371860" y="1491146"/>
                  <a:pt x="4377505" y="1492419"/>
                  <a:pt x="4383273" y="1494843"/>
                </a:cubicBezTo>
                <a:cubicBezTo>
                  <a:pt x="4394809" y="1499689"/>
                  <a:pt x="4402470" y="1507369"/>
                  <a:pt x="4406256" y="1517880"/>
                </a:cubicBezTo>
                <a:cubicBezTo>
                  <a:pt x="4410042" y="1528391"/>
                  <a:pt x="4410487" y="1538788"/>
                  <a:pt x="4407590" y="1549070"/>
                </a:cubicBezTo>
                <a:cubicBezTo>
                  <a:pt x="4404694" y="1559352"/>
                  <a:pt x="4399273" y="1567221"/>
                  <a:pt x="4391328" y="1572678"/>
                </a:cubicBezTo>
                <a:cubicBezTo>
                  <a:pt x="4383384" y="1578134"/>
                  <a:pt x="4373944" y="1580862"/>
                  <a:pt x="4363010" y="1580862"/>
                </a:cubicBezTo>
                <a:cubicBezTo>
                  <a:pt x="4352075" y="1580862"/>
                  <a:pt x="4342174" y="1576424"/>
                  <a:pt x="4333304" y="1567547"/>
                </a:cubicBezTo>
                <a:cubicBezTo>
                  <a:pt x="4324434" y="1558671"/>
                  <a:pt x="4320000" y="1549127"/>
                  <a:pt x="4320000" y="1538917"/>
                </a:cubicBezTo>
                <a:cubicBezTo>
                  <a:pt x="4320000" y="1528707"/>
                  <a:pt x="4322388" y="1519776"/>
                  <a:pt x="4327163" y="1512126"/>
                </a:cubicBezTo>
                <a:cubicBezTo>
                  <a:pt x="4331938" y="1504476"/>
                  <a:pt x="4339599" y="1498471"/>
                  <a:pt x="4350147" y="1494111"/>
                </a:cubicBezTo>
                <a:cubicBezTo>
                  <a:pt x="4355420" y="1491931"/>
                  <a:pt x="4360818" y="1490903"/>
                  <a:pt x="4366339" y="1491024"/>
                </a:cubicBezTo>
                <a:close/>
                <a:moveTo>
                  <a:pt x="2396071" y="1474304"/>
                </a:moveTo>
                <a:cubicBezTo>
                  <a:pt x="2399810" y="1474925"/>
                  <a:pt x="2404612" y="1476265"/>
                  <a:pt x="2410477" y="1478323"/>
                </a:cubicBezTo>
                <a:cubicBezTo>
                  <a:pt x="2431643" y="1486023"/>
                  <a:pt x="2444370" y="1494703"/>
                  <a:pt x="2448658" y="1504361"/>
                </a:cubicBezTo>
                <a:cubicBezTo>
                  <a:pt x="2452945" y="1514019"/>
                  <a:pt x="2453340" y="1523785"/>
                  <a:pt x="2449841" y="1533658"/>
                </a:cubicBezTo>
                <a:cubicBezTo>
                  <a:pt x="2446342" y="1543531"/>
                  <a:pt x="2438322" y="1542093"/>
                  <a:pt x="2425782" y="1529345"/>
                </a:cubicBezTo>
                <a:cubicBezTo>
                  <a:pt x="2413241" y="1516597"/>
                  <a:pt x="2401690" y="1502848"/>
                  <a:pt x="2391129" y="1488099"/>
                </a:cubicBezTo>
                <a:cubicBezTo>
                  <a:pt x="2383207" y="1477037"/>
                  <a:pt x="2384855" y="1472439"/>
                  <a:pt x="2396071" y="1474304"/>
                </a:cubicBezTo>
                <a:close/>
                <a:moveTo>
                  <a:pt x="1663056" y="1472869"/>
                </a:moveTo>
                <a:lnTo>
                  <a:pt x="1645101" y="1474225"/>
                </a:lnTo>
                <a:cubicBezTo>
                  <a:pt x="1627047" y="1476025"/>
                  <a:pt x="1607178" y="1478710"/>
                  <a:pt x="1585496" y="1482281"/>
                </a:cubicBezTo>
                <a:cubicBezTo>
                  <a:pt x="1603522" y="1496276"/>
                  <a:pt x="1614467" y="1504479"/>
                  <a:pt x="1618332" y="1506888"/>
                </a:cubicBezTo>
                <a:cubicBezTo>
                  <a:pt x="1622196" y="1509297"/>
                  <a:pt x="1629646" y="1505820"/>
                  <a:pt x="1640681" y="1496456"/>
                </a:cubicBezTo>
                <a:cubicBezTo>
                  <a:pt x="1651716" y="1487092"/>
                  <a:pt x="1658448" y="1479893"/>
                  <a:pt x="1660879" y="1474859"/>
                </a:cubicBezTo>
                <a:close/>
                <a:moveTo>
                  <a:pt x="2014194" y="1472504"/>
                </a:moveTo>
                <a:cubicBezTo>
                  <a:pt x="2018132" y="1472927"/>
                  <a:pt x="2023102" y="1473935"/>
                  <a:pt x="2029103" y="1475526"/>
                </a:cubicBezTo>
                <a:cubicBezTo>
                  <a:pt x="2051288" y="1480345"/>
                  <a:pt x="2065481" y="1488045"/>
                  <a:pt x="2071683" y="1498628"/>
                </a:cubicBezTo>
                <a:cubicBezTo>
                  <a:pt x="2077885" y="1509211"/>
                  <a:pt x="2079606" y="1519264"/>
                  <a:pt x="2076845" y="1528786"/>
                </a:cubicBezTo>
                <a:cubicBezTo>
                  <a:pt x="2074085" y="1538308"/>
                  <a:pt x="2069148" y="1541595"/>
                  <a:pt x="2062036" y="1538648"/>
                </a:cubicBezTo>
                <a:cubicBezTo>
                  <a:pt x="2054923" y="1535701"/>
                  <a:pt x="2046157" y="1529019"/>
                  <a:pt x="2035739" y="1518601"/>
                </a:cubicBezTo>
                <a:cubicBezTo>
                  <a:pt x="2025321" y="1508182"/>
                  <a:pt x="2015609" y="1496807"/>
                  <a:pt x="2006603" y="1484475"/>
                </a:cubicBezTo>
                <a:cubicBezTo>
                  <a:pt x="1999849" y="1475225"/>
                  <a:pt x="2002379" y="1471235"/>
                  <a:pt x="2014194" y="1472504"/>
                </a:cubicBezTo>
                <a:close/>
                <a:moveTo>
                  <a:pt x="1869930" y="1467731"/>
                </a:moveTo>
                <a:cubicBezTo>
                  <a:pt x="1872993" y="1468307"/>
                  <a:pt x="1875269" y="1473067"/>
                  <a:pt x="1876756" y="1482012"/>
                </a:cubicBezTo>
                <a:cubicBezTo>
                  <a:pt x="1879732" y="1499901"/>
                  <a:pt x="1875487" y="1517697"/>
                  <a:pt x="1864022" y="1535400"/>
                </a:cubicBezTo>
                <a:cubicBezTo>
                  <a:pt x="1852557" y="1553103"/>
                  <a:pt x="1843982" y="1556086"/>
                  <a:pt x="1838296" y="1544349"/>
                </a:cubicBezTo>
                <a:cubicBezTo>
                  <a:pt x="1832610" y="1532611"/>
                  <a:pt x="1833177" y="1522107"/>
                  <a:pt x="1839995" y="1512836"/>
                </a:cubicBezTo>
                <a:cubicBezTo>
                  <a:pt x="1846814" y="1503565"/>
                  <a:pt x="1852941" y="1492139"/>
                  <a:pt x="1858376" y="1478559"/>
                </a:cubicBezTo>
                <a:cubicBezTo>
                  <a:pt x="1863015" y="1470765"/>
                  <a:pt x="1866866" y="1467156"/>
                  <a:pt x="1869930" y="1467731"/>
                </a:cubicBezTo>
                <a:close/>
                <a:moveTo>
                  <a:pt x="2298718" y="1461496"/>
                </a:moveTo>
                <a:cubicBezTo>
                  <a:pt x="2301190" y="1462654"/>
                  <a:pt x="2302589" y="1467718"/>
                  <a:pt x="2302915" y="1476688"/>
                </a:cubicBezTo>
                <a:cubicBezTo>
                  <a:pt x="2303567" y="1494627"/>
                  <a:pt x="2298749" y="1511524"/>
                  <a:pt x="2288460" y="1527377"/>
                </a:cubicBezTo>
                <a:cubicBezTo>
                  <a:pt x="2278171" y="1543230"/>
                  <a:pt x="2270947" y="1545499"/>
                  <a:pt x="2266788" y="1534185"/>
                </a:cubicBezTo>
                <a:cubicBezTo>
                  <a:pt x="2262629" y="1522870"/>
                  <a:pt x="2263942" y="1512180"/>
                  <a:pt x="2270725" y="1502113"/>
                </a:cubicBezTo>
                <a:cubicBezTo>
                  <a:pt x="2277507" y="1492046"/>
                  <a:pt x="2283294" y="1481255"/>
                  <a:pt x="2288083" y="1469740"/>
                </a:cubicBezTo>
                <a:cubicBezTo>
                  <a:pt x="2292701" y="1463086"/>
                  <a:pt x="2296246" y="1460338"/>
                  <a:pt x="2298718" y="1461496"/>
                </a:cubicBezTo>
                <a:close/>
                <a:moveTo>
                  <a:pt x="1203886" y="1459869"/>
                </a:moveTo>
                <a:cubicBezTo>
                  <a:pt x="1201692" y="1459771"/>
                  <a:pt x="1198400" y="1460283"/>
                  <a:pt x="1194012" y="1461405"/>
                </a:cubicBezTo>
                <a:cubicBezTo>
                  <a:pt x="1185236" y="1463649"/>
                  <a:pt x="1173033" y="1465933"/>
                  <a:pt x="1157402" y="1468256"/>
                </a:cubicBezTo>
                <a:cubicBezTo>
                  <a:pt x="1158262" y="1472916"/>
                  <a:pt x="1159037" y="1478452"/>
                  <a:pt x="1159725" y="1484862"/>
                </a:cubicBezTo>
                <a:cubicBezTo>
                  <a:pt x="1169821" y="1484087"/>
                  <a:pt x="1184885" y="1482030"/>
                  <a:pt x="1204918" y="1478688"/>
                </a:cubicBezTo>
                <a:cubicBezTo>
                  <a:pt x="1206424" y="1471862"/>
                  <a:pt x="1207177" y="1466298"/>
                  <a:pt x="1207177" y="1461996"/>
                </a:cubicBezTo>
                <a:cubicBezTo>
                  <a:pt x="1207177" y="1460677"/>
                  <a:pt x="1206080" y="1459968"/>
                  <a:pt x="1203886" y="1459869"/>
                </a:cubicBezTo>
                <a:close/>
                <a:moveTo>
                  <a:pt x="1339527" y="1459213"/>
                </a:moveTo>
                <a:cubicBezTo>
                  <a:pt x="1343845" y="1459706"/>
                  <a:pt x="1350435" y="1462900"/>
                  <a:pt x="1359298" y="1468794"/>
                </a:cubicBezTo>
                <a:cubicBezTo>
                  <a:pt x="1373179" y="1479864"/>
                  <a:pt x="1376581" y="1488476"/>
                  <a:pt x="1369504" y="1494627"/>
                </a:cubicBezTo>
                <a:cubicBezTo>
                  <a:pt x="1362427" y="1500779"/>
                  <a:pt x="1351873" y="1512230"/>
                  <a:pt x="1337841" y="1528979"/>
                </a:cubicBezTo>
                <a:cubicBezTo>
                  <a:pt x="1323809" y="1545729"/>
                  <a:pt x="1307637" y="1560969"/>
                  <a:pt x="1289325" y="1574700"/>
                </a:cubicBezTo>
                <a:cubicBezTo>
                  <a:pt x="1271012" y="1588430"/>
                  <a:pt x="1250043" y="1599189"/>
                  <a:pt x="1226418" y="1606976"/>
                </a:cubicBezTo>
                <a:cubicBezTo>
                  <a:pt x="1202792" y="1614763"/>
                  <a:pt x="1203724" y="1610256"/>
                  <a:pt x="1229214" y="1593457"/>
                </a:cubicBezTo>
                <a:cubicBezTo>
                  <a:pt x="1254704" y="1576657"/>
                  <a:pt x="1277013" y="1557355"/>
                  <a:pt x="1296143" y="1535551"/>
                </a:cubicBezTo>
                <a:cubicBezTo>
                  <a:pt x="1315273" y="1513746"/>
                  <a:pt x="1326376" y="1499130"/>
                  <a:pt x="1329452" y="1491702"/>
                </a:cubicBezTo>
                <a:cubicBezTo>
                  <a:pt x="1332528" y="1484274"/>
                  <a:pt x="1333840" y="1475652"/>
                  <a:pt x="1333388" y="1465836"/>
                </a:cubicBezTo>
                <a:cubicBezTo>
                  <a:pt x="1333163" y="1460928"/>
                  <a:pt x="1335209" y="1458720"/>
                  <a:pt x="1339527" y="1459213"/>
                </a:cubicBezTo>
                <a:close/>
                <a:moveTo>
                  <a:pt x="3293687" y="1448445"/>
                </a:moveTo>
                <a:cubicBezTo>
                  <a:pt x="3303208" y="1448445"/>
                  <a:pt x="3312576" y="1450001"/>
                  <a:pt x="3321790" y="1453113"/>
                </a:cubicBezTo>
                <a:cubicBezTo>
                  <a:pt x="3331004" y="1456224"/>
                  <a:pt x="3334786" y="1462545"/>
                  <a:pt x="3333137" y="1472074"/>
                </a:cubicBezTo>
                <a:cubicBezTo>
                  <a:pt x="3331488" y="1481603"/>
                  <a:pt x="3326640" y="1485177"/>
                  <a:pt x="3318596" y="1482797"/>
                </a:cubicBezTo>
                <a:cubicBezTo>
                  <a:pt x="3310551" y="1480416"/>
                  <a:pt x="3304564" y="1477749"/>
                  <a:pt x="3300634" y="1474795"/>
                </a:cubicBezTo>
                <a:cubicBezTo>
                  <a:pt x="3296849" y="1471956"/>
                  <a:pt x="3292034" y="1466854"/>
                  <a:pt x="3286191" y="1459490"/>
                </a:cubicBezTo>
                <a:cubicBezTo>
                  <a:pt x="3280347" y="1452127"/>
                  <a:pt x="3282845" y="1448445"/>
                  <a:pt x="3293687" y="1448445"/>
                </a:cubicBezTo>
                <a:close/>
                <a:moveTo>
                  <a:pt x="2672899" y="1442829"/>
                </a:moveTo>
                <a:cubicBezTo>
                  <a:pt x="2675217" y="1443140"/>
                  <a:pt x="2678022" y="1443775"/>
                  <a:pt x="2681313" y="1444734"/>
                </a:cubicBezTo>
                <a:cubicBezTo>
                  <a:pt x="2694478" y="1448570"/>
                  <a:pt x="2703953" y="1454382"/>
                  <a:pt x="2709739" y="1462168"/>
                </a:cubicBezTo>
                <a:cubicBezTo>
                  <a:pt x="2715526" y="1469955"/>
                  <a:pt x="2716952" y="1479534"/>
                  <a:pt x="2714020" y="1490906"/>
                </a:cubicBezTo>
                <a:cubicBezTo>
                  <a:pt x="2711087" y="1502278"/>
                  <a:pt x="2701841" y="1499596"/>
                  <a:pt x="2686282" y="1482861"/>
                </a:cubicBezTo>
                <a:cubicBezTo>
                  <a:pt x="2674595" y="1466671"/>
                  <a:pt x="2667554" y="1455310"/>
                  <a:pt x="2665159" y="1448778"/>
                </a:cubicBezTo>
                <a:cubicBezTo>
                  <a:pt x="2663363" y="1443879"/>
                  <a:pt x="2665943" y="1441896"/>
                  <a:pt x="2672899" y="1442829"/>
                </a:cubicBezTo>
                <a:close/>
                <a:moveTo>
                  <a:pt x="4026933" y="1442785"/>
                </a:moveTo>
                <a:cubicBezTo>
                  <a:pt x="4029499" y="1443497"/>
                  <a:pt x="4025359" y="1456310"/>
                  <a:pt x="4014514" y="1481227"/>
                </a:cubicBezTo>
                <a:cubicBezTo>
                  <a:pt x="4002081" y="1509634"/>
                  <a:pt x="3994524" y="1531543"/>
                  <a:pt x="3991843" y="1546951"/>
                </a:cubicBezTo>
                <a:cubicBezTo>
                  <a:pt x="3989161" y="1562360"/>
                  <a:pt x="3983608" y="1566142"/>
                  <a:pt x="3975183" y="1558298"/>
                </a:cubicBezTo>
                <a:cubicBezTo>
                  <a:pt x="3966758" y="1550454"/>
                  <a:pt x="3960897" y="1541663"/>
                  <a:pt x="3957598" y="1531926"/>
                </a:cubicBezTo>
                <a:cubicBezTo>
                  <a:pt x="3954300" y="1522189"/>
                  <a:pt x="3955548" y="1516310"/>
                  <a:pt x="3961341" y="1514288"/>
                </a:cubicBezTo>
                <a:cubicBezTo>
                  <a:pt x="3967135" y="1512266"/>
                  <a:pt x="3973294" y="1507333"/>
                  <a:pt x="3979818" y="1499489"/>
                </a:cubicBezTo>
                <a:cubicBezTo>
                  <a:pt x="3986344" y="1491645"/>
                  <a:pt x="3998095" y="1476673"/>
                  <a:pt x="4015074" y="1454575"/>
                </a:cubicBezTo>
                <a:cubicBezTo>
                  <a:pt x="4021441" y="1446288"/>
                  <a:pt x="4025394" y="1442358"/>
                  <a:pt x="4026933" y="1442785"/>
                </a:cubicBezTo>
                <a:close/>
                <a:moveTo>
                  <a:pt x="1216958" y="1437410"/>
                </a:moveTo>
                <a:cubicBezTo>
                  <a:pt x="1219708" y="1437439"/>
                  <a:pt x="1222678" y="1438299"/>
                  <a:pt x="1225869" y="1439991"/>
                </a:cubicBezTo>
                <a:cubicBezTo>
                  <a:pt x="1232251" y="1443375"/>
                  <a:pt x="1237958" y="1447115"/>
                  <a:pt x="1242991" y="1451209"/>
                </a:cubicBezTo>
                <a:cubicBezTo>
                  <a:pt x="1248025" y="1455303"/>
                  <a:pt x="1247878" y="1459304"/>
                  <a:pt x="1242550" y="1463212"/>
                </a:cubicBezTo>
                <a:cubicBezTo>
                  <a:pt x="1237223" y="1467119"/>
                  <a:pt x="1232688" y="1472128"/>
                  <a:pt x="1228945" y="1478237"/>
                </a:cubicBezTo>
                <a:cubicBezTo>
                  <a:pt x="1236144" y="1489063"/>
                  <a:pt x="1235664" y="1494477"/>
                  <a:pt x="1227504" y="1494477"/>
                </a:cubicBezTo>
                <a:cubicBezTo>
                  <a:pt x="1222413" y="1494477"/>
                  <a:pt x="1212992" y="1495115"/>
                  <a:pt x="1199239" y="1496391"/>
                </a:cubicBezTo>
                <a:cubicBezTo>
                  <a:pt x="1203742" y="1499345"/>
                  <a:pt x="1205320" y="1503662"/>
                  <a:pt x="1203972" y="1509341"/>
                </a:cubicBezTo>
                <a:cubicBezTo>
                  <a:pt x="1202624" y="1515019"/>
                  <a:pt x="1201950" y="1521738"/>
                  <a:pt x="1201950" y="1529496"/>
                </a:cubicBezTo>
                <a:cubicBezTo>
                  <a:pt x="1201950" y="1537397"/>
                  <a:pt x="1202172" y="1545453"/>
                  <a:pt x="1202616" y="1553663"/>
                </a:cubicBezTo>
                <a:cubicBezTo>
                  <a:pt x="1203061" y="1561872"/>
                  <a:pt x="1199221" y="1570484"/>
                  <a:pt x="1191098" y="1579496"/>
                </a:cubicBezTo>
                <a:cubicBezTo>
                  <a:pt x="1182974" y="1588509"/>
                  <a:pt x="1176955" y="1588427"/>
                  <a:pt x="1173040" y="1579249"/>
                </a:cubicBezTo>
                <a:cubicBezTo>
                  <a:pt x="1169125" y="1570071"/>
                  <a:pt x="1163038" y="1560596"/>
                  <a:pt x="1154778" y="1550823"/>
                </a:cubicBezTo>
                <a:cubicBezTo>
                  <a:pt x="1146518" y="1541050"/>
                  <a:pt x="1148095" y="1538412"/>
                  <a:pt x="1159510" y="1542907"/>
                </a:cubicBezTo>
                <a:cubicBezTo>
                  <a:pt x="1170925" y="1547403"/>
                  <a:pt x="1176998" y="1546510"/>
                  <a:pt x="1177729" y="1540229"/>
                </a:cubicBezTo>
                <a:cubicBezTo>
                  <a:pt x="1178460" y="1533948"/>
                  <a:pt x="1178389" y="1526072"/>
                  <a:pt x="1177514" y="1516600"/>
                </a:cubicBezTo>
                <a:cubicBezTo>
                  <a:pt x="1176639" y="1507128"/>
                  <a:pt x="1175843" y="1501554"/>
                  <a:pt x="1175126" y="1499876"/>
                </a:cubicBezTo>
                <a:lnTo>
                  <a:pt x="1159166" y="1502221"/>
                </a:lnTo>
                <a:cubicBezTo>
                  <a:pt x="1155165" y="1512359"/>
                  <a:pt x="1150952" y="1514517"/>
                  <a:pt x="1146528" y="1508695"/>
                </a:cubicBezTo>
                <a:cubicBezTo>
                  <a:pt x="1142104" y="1502873"/>
                  <a:pt x="1138555" y="1494394"/>
                  <a:pt x="1135881" y="1483259"/>
                </a:cubicBezTo>
                <a:cubicBezTo>
                  <a:pt x="1133206" y="1472124"/>
                  <a:pt x="1130249" y="1463534"/>
                  <a:pt x="1127008" y="1457490"/>
                </a:cubicBezTo>
                <a:cubicBezTo>
                  <a:pt x="1123767" y="1451445"/>
                  <a:pt x="1125212" y="1448893"/>
                  <a:pt x="1131342" y="1449832"/>
                </a:cubicBezTo>
                <a:cubicBezTo>
                  <a:pt x="1137473" y="1450771"/>
                  <a:pt x="1142664" y="1451445"/>
                  <a:pt x="1146916" y="1451854"/>
                </a:cubicBezTo>
                <a:cubicBezTo>
                  <a:pt x="1151167" y="1452263"/>
                  <a:pt x="1161485" y="1451177"/>
                  <a:pt x="1177869" y="1448595"/>
                </a:cubicBezTo>
                <a:cubicBezTo>
                  <a:pt x="1194252" y="1446014"/>
                  <a:pt x="1204753" y="1443089"/>
                  <a:pt x="1209371" y="1439819"/>
                </a:cubicBezTo>
                <a:cubicBezTo>
                  <a:pt x="1211679" y="1438184"/>
                  <a:pt x="1214209" y="1437381"/>
                  <a:pt x="1216958" y="1437410"/>
                </a:cubicBezTo>
                <a:close/>
                <a:moveTo>
                  <a:pt x="1613675" y="1429688"/>
                </a:moveTo>
                <a:cubicBezTo>
                  <a:pt x="1605142" y="1431480"/>
                  <a:pt x="1596101" y="1433481"/>
                  <a:pt x="1586550" y="1435689"/>
                </a:cubicBezTo>
                <a:cubicBezTo>
                  <a:pt x="1585804" y="1446272"/>
                  <a:pt x="1585001" y="1455464"/>
                  <a:pt x="1584141" y="1463265"/>
                </a:cubicBezTo>
                <a:cubicBezTo>
                  <a:pt x="1591368" y="1461573"/>
                  <a:pt x="1599564" y="1459960"/>
                  <a:pt x="1608727" y="1458426"/>
                </a:cubicBezTo>
                <a:cubicBezTo>
                  <a:pt x="1611136" y="1448832"/>
                  <a:pt x="1612785" y="1439253"/>
                  <a:pt x="1613675" y="1429688"/>
                </a:cubicBezTo>
                <a:close/>
                <a:moveTo>
                  <a:pt x="958235" y="1424160"/>
                </a:moveTo>
                <a:cubicBezTo>
                  <a:pt x="962317" y="1424748"/>
                  <a:pt x="967645" y="1426698"/>
                  <a:pt x="974220" y="1430010"/>
                </a:cubicBezTo>
                <a:cubicBezTo>
                  <a:pt x="987370" y="1436636"/>
                  <a:pt x="992203" y="1442275"/>
                  <a:pt x="988718" y="1446928"/>
                </a:cubicBezTo>
                <a:cubicBezTo>
                  <a:pt x="985233" y="1451582"/>
                  <a:pt x="982433" y="1455174"/>
                  <a:pt x="980318" y="1457705"/>
                </a:cubicBezTo>
                <a:cubicBezTo>
                  <a:pt x="978203" y="1460236"/>
                  <a:pt x="974008" y="1468887"/>
                  <a:pt x="967735" y="1483657"/>
                </a:cubicBezTo>
                <a:cubicBezTo>
                  <a:pt x="961461" y="1498428"/>
                  <a:pt x="956252" y="1508709"/>
                  <a:pt x="952107" y="1514503"/>
                </a:cubicBezTo>
                <a:cubicBezTo>
                  <a:pt x="969144" y="1528542"/>
                  <a:pt x="985843" y="1539096"/>
                  <a:pt x="1002205" y="1546166"/>
                </a:cubicBezTo>
                <a:cubicBezTo>
                  <a:pt x="1018567" y="1553236"/>
                  <a:pt x="1032079" y="1558678"/>
                  <a:pt x="1042741" y="1562492"/>
                </a:cubicBezTo>
                <a:cubicBezTo>
                  <a:pt x="1053403" y="1566307"/>
                  <a:pt x="1052553" y="1570093"/>
                  <a:pt x="1040192" y="1573850"/>
                </a:cubicBezTo>
                <a:cubicBezTo>
                  <a:pt x="1027831" y="1577607"/>
                  <a:pt x="1016305" y="1579715"/>
                  <a:pt x="1005614" y="1580174"/>
                </a:cubicBezTo>
                <a:cubicBezTo>
                  <a:pt x="994924" y="1580633"/>
                  <a:pt x="985778" y="1577546"/>
                  <a:pt x="978178" y="1570914"/>
                </a:cubicBezTo>
                <a:cubicBezTo>
                  <a:pt x="970578" y="1564281"/>
                  <a:pt x="957306" y="1550949"/>
                  <a:pt x="938362" y="1530915"/>
                </a:cubicBezTo>
                <a:cubicBezTo>
                  <a:pt x="924639" y="1544954"/>
                  <a:pt x="910768" y="1554763"/>
                  <a:pt x="896751" y="1560341"/>
                </a:cubicBezTo>
                <a:cubicBezTo>
                  <a:pt x="882733" y="1565920"/>
                  <a:pt x="869303" y="1567970"/>
                  <a:pt x="856462" y="1566493"/>
                </a:cubicBezTo>
                <a:cubicBezTo>
                  <a:pt x="843620" y="1565016"/>
                  <a:pt x="842290" y="1562349"/>
                  <a:pt x="852472" y="1558492"/>
                </a:cubicBezTo>
                <a:cubicBezTo>
                  <a:pt x="862653" y="1554634"/>
                  <a:pt x="874717" y="1548780"/>
                  <a:pt x="888663" y="1540928"/>
                </a:cubicBezTo>
                <a:cubicBezTo>
                  <a:pt x="902609" y="1533077"/>
                  <a:pt x="913805" y="1524089"/>
                  <a:pt x="922251" y="1513965"/>
                </a:cubicBezTo>
                <a:cubicBezTo>
                  <a:pt x="912227" y="1503812"/>
                  <a:pt x="903326" y="1495925"/>
                  <a:pt x="895546" y="1490304"/>
                </a:cubicBezTo>
                <a:cubicBezTo>
                  <a:pt x="887767" y="1484682"/>
                  <a:pt x="881048" y="1479452"/>
                  <a:pt x="875391" y="1474612"/>
                </a:cubicBezTo>
                <a:cubicBezTo>
                  <a:pt x="869734" y="1469772"/>
                  <a:pt x="872333" y="1467352"/>
                  <a:pt x="883188" y="1467352"/>
                </a:cubicBezTo>
                <a:cubicBezTo>
                  <a:pt x="893571" y="1467352"/>
                  <a:pt x="900572" y="1469163"/>
                  <a:pt x="904193" y="1472784"/>
                </a:cubicBezTo>
                <a:cubicBezTo>
                  <a:pt x="907814" y="1476405"/>
                  <a:pt x="917175" y="1484933"/>
                  <a:pt x="932275" y="1498370"/>
                </a:cubicBezTo>
                <a:cubicBezTo>
                  <a:pt x="940062" y="1487156"/>
                  <a:pt x="945737" y="1475831"/>
                  <a:pt x="949300" y="1464395"/>
                </a:cubicBezTo>
                <a:cubicBezTo>
                  <a:pt x="952864" y="1452958"/>
                  <a:pt x="951964" y="1448079"/>
                  <a:pt x="946601" y="1449757"/>
                </a:cubicBezTo>
                <a:cubicBezTo>
                  <a:pt x="926869" y="1457845"/>
                  <a:pt x="912568" y="1462821"/>
                  <a:pt x="903698" y="1464685"/>
                </a:cubicBezTo>
                <a:cubicBezTo>
                  <a:pt x="894829" y="1466549"/>
                  <a:pt x="886479" y="1464169"/>
                  <a:pt x="878650" y="1457544"/>
                </a:cubicBezTo>
                <a:cubicBezTo>
                  <a:pt x="870820" y="1450918"/>
                  <a:pt x="872376" y="1447312"/>
                  <a:pt x="883317" y="1446724"/>
                </a:cubicBezTo>
                <a:cubicBezTo>
                  <a:pt x="894259" y="1446136"/>
                  <a:pt x="907269" y="1443684"/>
                  <a:pt x="922348" y="1439367"/>
                </a:cubicBezTo>
                <a:cubicBezTo>
                  <a:pt x="937427" y="1435051"/>
                  <a:pt x="946554" y="1430756"/>
                  <a:pt x="949730" y="1426483"/>
                </a:cubicBezTo>
                <a:cubicBezTo>
                  <a:pt x="951319" y="1424346"/>
                  <a:pt x="954154" y="1423572"/>
                  <a:pt x="958235" y="1424160"/>
                </a:cubicBezTo>
                <a:close/>
                <a:moveTo>
                  <a:pt x="2341623" y="1417405"/>
                </a:moveTo>
                <a:cubicBezTo>
                  <a:pt x="2348721" y="1417405"/>
                  <a:pt x="2356357" y="1419531"/>
                  <a:pt x="2364531" y="1423783"/>
                </a:cubicBezTo>
                <a:cubicBezTo>
                  <a:pt x="2372705" y="1428035"/>
                  <a:pt x="2375444" y="1432947"/>
                  <a:pt x="2372748" y="1438518"/>
                </a:cubicBezTo>
                <a:cubicBezTo>
                  <a:pt x="2370052" y="1444089"/>
                  <a:pt x="2368704" y="1458218"/>
                  <a:pt x="2368704" y="1480904"/>
                </a:cubicBezTo>
                <a:cubicBezTo>
                  <a:pt x="2368704" y="1503748"/>
                  <a:pt x="2369378" y="1523157"/>
                  <a:pt x="2370726" y="1539132"/>
                </a:cubicBezTo>
                <a:cubicBezTo>
                  <a:pt x="2372074" y="1555107"/>
                  <a:pt x="2367912" y="1569430"/>
                  <a:pt x="2358239" y="1582099"/>
                </a:cubicBezTo>
                <a:cubicBezTo>
                  <a:pt x="2348567" y="1594769"/>
                  <a:pt x="2341042" y="1596400"/>
                  <a:pt x="2335664" y="1586993"/>
                </a:cubicBezTo>
                <a:cubicBezTo>
                  <a:pt x="2330287" y="1577585"/>
                  <a:pt x="2322048" y="1568336"/>
                  <a:pt x="2310949" y="1559244"/>
                </a:cubicBezTo>
                <a:cubicBezTo>
                  <a:pt x="2299850" y="1550153"/>
                  <a:pt x="2300208" y="1546507"/>
                  <a:pt x="2312024" y="1548306"/>
                </a:cubicBezTo>
                <a:cubicBezTo>
                  <a:pt x="2323840" y="1550106"/>
                  <a:pt x="2331724" y="1551071"/>
                  <a:pt x="2335675" y="1551200"/>
                </a:cubicBezTo>
                <a:cubicBezTo>
                  <a:pt x="2339626" y="1551329"/>
                  <a:pt x="2341816" y="1542599"/>
                  <a:pt x="2342246" y="1525011"/>
                </a:cubicBezTo>
                <a:cubicBezTo>
                  <a:pt x="2342677" y="1507422"/>
                  <a:pt x="2342451" y="1488906"/>
                  <a:pt x="2341569" y="1469460"/>
                </a:cubicBezTo>
                <a:cubicBezTo>
                  <a:pt x="2340687" y="1450015"/>
                  <a:pt x="2338439" y="1436478"/>
                  <a:pt x="2334825" y="1428849"/>
                </a:cubicBezTo>
                <a:cubicBezTo>
                  <a:pt x="2331212" y="1421220"/>
                  <a:pt x="2333477" y="1417405"/>
                  <a:pt x="2341623" y="1417405"/>
                </a:cubicBezTo>
                <a:close/>
                <a:moveTo>
                  <a:pt x="2596767" y="1415502"/>
                </a:moveTo>
                <a:cubicBezTo>
                  <a:pt x="2591841" y="1415939"/>
                  <a:pt x="2579304" y="1418165"/>
                  <a:pt x="2559156" y="1422181"/>
                </a:cubicBezTo>
                <a:lnTo>
                  <a:pt x="2560339" y="1460577"/>
                </a:lnTo>
                <a:cubicBezTo>
                  <a:pt x="2568269" y="1459831"/>
                  <a:pt x="2574870" y="1458067"/>
                  <a:pt x="2580140" y="1455285"/>
                </a:cubicBezTo>
                <a:cubicBezTo>
                  <a:pt x="2585410" y="1452503"/>
                  <a:pt x="2591103" y="1454120"/>
                  <a:pt x="2597219" y="1460136"/>
                </a:cubicBezTo>
                <a:cubicBezTo>
                  <a:pt x="2603335" y="1466151"/>
                  <a:pt x="2601578" y="1471127"/>
                  <a:pt x="2591949" y="1475064"/>
                </a:cubicBezTo>
                <a:cubicBezTo>
                  <a:pt x="2582319" y="1479000"/>
                  <a:pt x="2571840" y="1480968"/>
                  <a:pt x="2560512" y="1480968"/>
                </a:cubicBezTo>
                <a:lnTo>
                  <a:pt x="2561673" y="1515901"/>
                </a:lnTo>
                <a:cubicBezTo>
                  <a:pt x="2566204" y="1516030"/>
                  <a:pt x="2572959" y="1514263"/>
                  <a:pt x="2581936" y="1510599"/>
                </a:cubicBezTo>
                <a:cubicBezTo>
                  <a:pt x="2590913" y="1506935"/>
                  <a:pt x="2596932" y="1507128"/>
                  <a:pt x="2599994" y="1511180"/>
                </a:cubicBezTo>
                <a:cubicBezTo>
                  <a:pt x="2603055" y="1515231"/>
                  <a:pt x="2605310" y="1514973"/>
                  <a:pt x="2606759" y="1510405"/>
                </a:cubicBezTo>
                <a:cubicBezTo>
                  <a:pt x="2608207" y="1505838"/>
                  <a:pt x="2609157" y="1490322"/>
                  <a:pt x="2609609" y="1463857"/>
                </a:cubicBezTo>
                <a:cubicBezTo>
                  <a:pt x="2610061" y="1437392"/>
                  <a:pt x="2609265" y="1422607"/>
                  <a:pt x="2607221" y="1419503"/>
                </a:cubicBezTo>
                <a:cubicBezTo>
                  <a:pt x="2605178" y="1416398"/>
                  <a:pt x="2601693" y="1415064"/>
                  <a:pt x="2596767" y="1415502"/>
                </a:cubicBezTo>
                <a:close/>
                <a:moveTo>
                  <a:pt x="538834" y="1397293"/>
                </a:moveTo>
                <a:cubicBezTo>
                  <a:pt x="512304" y="1401767"/>
                  <a:pt x="493863" y="1404162"/>
                  <a:pt x="483509" y="1404478"/>
                </a:cubicBezTo>
                <a:cubicBezTo>
                  <a:pt x="494307" y="1407073"/>
                  <a:pt x="499015" y="1410486"/>
                  <a:pt x="497631" y="1414717"/>
                </a:cubicBezTo>
                <a:cubicBezTo>
                  <a:pt x="496247" y="1418947"/>
                  <a:pt x="494695" y="1429731"/>
                  <a:pt x="492974" y="1447068"/>
                </a:cubicBezTo>
                <a:cubicBezTo>
                  <a:pt x="512405" y="1445319"/>
                  <a:pt x="529449" y="1443670"/>
                  <a:pt x="544104" y="1442121"/>
                </a:cubicBezTo>
                <a:cubicBezTo>
                  <a:pt x="543215" y="1419119"/>
                  <a:pt x="541458" y="1404177"/>
                  <a:pt x="538834" y="1397293"/>
                </a:cubicBezTo>
                <a:close/>
                <a:moveTo>
                  <a:pt x="2052896" y="1395352"/>
                </a:moveTo>
                <a:cubicBezTo>
                  <a:pt x="2060488" y="1395280"/>
                  <a:pt x="2066739" y="1395967"/>
                  <a:pt x="2071651" y="1397412"/>
                </a:cubicBezTo>
                <a:cubicBezTo>
                  <a:pt x="2081474" y="1400301"/>
                  <a:pt x="2089536" y="1406403"/>
                  <a:pt x="2095839" y="1415717"/>
                </a:cubicBezTo>
                <a:cubicBezTo>
                  <a:pt x="2102142" y="1425031"/>
                  <a:pt x="2092455" y="1429014"/>
                  <a:pt x="2066779" y="1427666"/>
                </a:cubicBezTo>
                <a:cubicBezTo>
                  <a:pt x="2041103" y="1426318"/>
                  <a:pt x="2005349" y="1426834"/>
                  <a:pt x="1959517" y="1429215"/>
                </a:cubicBezTo>
                <a:cubicBezTo>
                  <a:pt x="1968509" y="1434707"/>
                  <a:pt x="1971656" y="1440561"/>
                  <a:pt x="1968960" y="1446778"/>
                </a:cubicBezTo>
                <a:cubicBezTo>
                  <a:pt x="1966264" y="1452994"/>
                  <a:pt x="1966031" y="1470407"/>
                  <a:pt x="1968261" y="1499016"/>
                </a:cubicBezTo>
                <a:cubicBezTo>
                  <a:pt x="1970491" y="1527624"/>
                  <a:pt x="1970907" y="1547539"/>
                  <a:pt x="1969509" y="1558760"/>
                </a:cubicBezTo>
                <a:cubicBezTo>
                  <a:pt x="1968111" y="1569982"/>
                  <a:pt x="1963486" y="1580518"/>
                  <a:pt x="1955635" y="1590370"/>
                </a:cubicBezTo>
                <a:cubicBezTo>
                  <a:pt x="1947784" y="1600222"/>
                  <a:pt x="1941847" y="1601526"/>
                  <a:pt x="1937824" y="1594285"/>
                </a:cubicBezTo>
                <a:cubicBezTo>
                  <a:pt x="1933802" y="1587043"/>
                  <a:pt x="1925359" y="1577120"/>
                  <a:pt x="1912496" y="1564514"/>
                </a:cubicBezTo>
                <a:cubicBezTo>
                  <a:pt x="1899633" y="1551909"/>
                  <a:pt x="1897274" y="1546543"/>
                  <a:pt x="1905419" y="1548414"/>
                </a:cubicBezTo>
                <a:cubicBezTo>
                  <a:pt x="1913564" y="1550285"/>
                  <a:pt x="1920369" y="1551859"/>
                  <a:pt x="1925832" y="1553136"/>
                </a:cubicBezTo>
                <a:cubicBezTo>
                  <a:pt x="1931296" y="1554412"/>
                  <a:pt x="1935322" y="1554964"/>
                  <a:pt x="1937910" y="1554792"/>
                </a:cubicBezTo>
                <a:cubicBezTo>
                  <a:pt x="1940499" y="1554620"/>
                  <a:pt x="1941574" y="1536139"/>
                  <a:pt x="1941137" y="1499349"/>
                </a:cubicBezTo>
                <a:cubicBezTo>
                  <a:pt x="1940700" y="1462559"/>
                  <a:pt x="1938760" y="1440235"/>
                  <a:pt x="1935318" y="1432377"/>
                </a:cubicBezTo>
                <a:cubicBezTo>
                  <a:pt x="1908588" y="1436879"/>
                  <a:pt x="1887615" y="1440249"/>
                  <a:pt x="1872401" y="1442486"/>
                </a:cubicBezTo>
                <a:cubicBezTo>
                  <a:pt x="1857186" y="1444724"/>
                  <a:pt x="1846259" y="1446075"/>
                  <a:pt x="1839619" y="1446541"/>
                </a:cubicBezTo>
                <a:cubicBezTo>
                  <a:pt x="1832979" y="1447007"/>
                  <a:pt x="1827186" y="1446996"/>
                  <a:pt x="1822239" y="1446509"/>
                </a:cubicBezTo>
                <a:cubicBezTo>
                  <a:pt x="1817291" y="1446021"/>
                  <a:pt x="1810336" y="1441723"/>
                  <a:pt x="1801374" y="1433613"/>
                </a:cubicBezTo>
                <a:cubicBezTo>
                  <a:pt x="1792411" y="1425504"/>
                  <a:pt x="1794705" y="1421449"/>
                  <a:pt x="1808257" y="1421449"/>
                </a:cubicBezTo>
                <a:cubicBezTo>
                  <a:pt x="1820030" y="1421449"/>
                  <a:pt x="1836066" y="1420567"/>
                  <a:pt x="1856365" y="1418804"/>
                </a:cubicBezTo>
                <a:cubicBezTo>
                  <a:pt x="1876663" y="1417040"/>
                  <a:pt x="1904892" y="1413899"/>
                  <a:pt x="1941051" y="1409382"/>
                </a:cubicBezTo>
                <a:cubicBezTo>
                  <a:pt x="1977210" y="1404865"/>
                  <a:pt x="2005560" y="1401018"/>
                  <a:pt x="2026103" y="1397842"/>
                </a:cubicBezTo>
                <a:cubicBezTo>
                  <a:pt x="2036374" y="1396254"/>
                  <a:pt x="2045305" y="1395424"/>
                  <a:pt x="2052896" y="1395352"/>
                </a:cubicBezTo>
                <a:close/>
                <a:moveTo>
                  <a:pt x="3965754" y="1395317"/>
                </a:moveTo>
                <a:cubicBezTo>
                  <a:pt x="3968161" y="1395448"/>
                  <a:pt x="3971071" y="1395934"/>
                  <a:pt x="3974484" y="1396777"/>
                </a:cubicBezTo>
                <a:cubicBezTo>
                  <a:pt x="3988136" y="1400147"/>
                  <a:pt x="3996934" y="1405381"/>
                  <a:pt x="4000877" y="1412480"/>
                </a:cubicBezTo>
                <a:cubicBezTo>
                  <a:pt x="4004821" y="1419578"/>
                  <a:pt x="4004731" y="1426920"/>
                  <a:pt x="4000608" y="1434506"/>
                </a:cubicBezTo>
                <a:cubicBezTo>
                  <a:pt x="3996485" y="1442092"/>
                  <a:pt x="3986609" y="1439504"/>
                  <a:pt x="3970978" y="1426741"/>
                </a:cubicBezTo>
                <a:cubicBezTo>
                  <a:pt x="3964554" y="1419427"/>
                  <a:pt x="3960118" y="1411762"/>
                  <a:pt x="3957673" y="1403746"/>
                </a:cubicBezTo>
                <a:cubicBezTo>
                  <a:pt x="3955840" y="1397734"/>
                  <a:pt x="3958534" y="1394924"/>
                  <a:pt x="3965754" y="1395317"/>
                </a:cubicBezTo>
                <a:close/>
                <a:moveTo>
                  <a:pt x="2944926" y="1395110"/>
                </a:moveTo>
                <a:cubicBezTo>
                  <a:pt x="2948779" y="1395246"/>
                  <a:pt x="2953171" y="1396512"/>
                  <a:pt x="2958104" y="1398907"/>
                </a:cubicBezTo>
                <a:cubicBezTo>
                  <a:pt x="2973032" y="1405503"/>
                  <a:pt x="2977306" y="1412372"/>
                  <a:pt x="2970924" y="1419513"/>
                </a:cubicBezTo>
                <a:cubicBezTo>
                  <a:pt x="2964543" y="1426655"/>
                  <a:pt x="2960044" y="1441138"/>
                  <a:pt x="2957427" y="1462964"/>
                </a:cubicBezTo>
                <a:cubicBezTo>
                  <a:pt x="2954810" y="1484790"/>
                  <a:pt x="2953795" y="1497721"/>
                  <a:pt x="2954383" y="1501758"/>
                </a:cubicBezTo>
                <a:cubicBezTo>
                  <a:pt x="2954971" y="1505795"/>
                  <a:pt x="2961979" y="1503540"/>
                  <a:pt x="2975409" y="1494993"/>
                </a:cubicBezTo>
                <a:cubicBezTo>
                  <a:pt x="2988839" y="1486446"/>
                  <a:pt x="2997092" y="1483589"/>
                  <a:pt x="3000168" y="1486421"/>
                </a:cubicBezTo>
                <a:cubicBezTo>
                  <a:pt x="3003244" y="1489253"/>
                  <a:pt x="2996285" y="1498503"/>
                  <a:pt x="2979292" y="1514170"/>
                </a:cubicBezTo>
                <a:cubicBezTo>
                  <a:pt x="2962299" y="1529836"/>
                  <a:pt x="2949751" y="1543069"/>
                  <a:pt x="2941649" y="1553867"/>
                </a:cubicBezTo>
                <a:cubicBezTo>
                  <a:pt x="2933547" y="1564665"/>
                  <a:pt x="2926946" y="1564213"/>
                  <a:pt x="2921848" y="1552512"/>
                </a:cubicBezTo>
                <a:cubicBezTo>
                  <a:pt x="2916751" y="1540810"/>
                  <a:pt x="2916019" y="1531912"/>
                  <a:pt x="2919654" y="1525817"/>
                </a:cubicBezTo>
                <a:cubicBezTo>
                  <a:pt x="2923290" y="1519723"/>
                  <a:pt x="2926212" y="1512689"/>
                  <a:pt x="2928420" y="1504716"/>
                </a:cubicBezTo>
                <a:cubicBezTo>
                  <a:pt x="2930628" y="1496743"/>
                  <a:pt x="2932184" y="1486041"/>
                  <a:pt x="2933088" y="1472612"/>
                </a:cubicBezTo>
                <a:cubicBezTo>
                  <a:pt x="2933991" y="1459182"/>
                  <a:pt x="2934669" y="1447319"/>
                  <a:pt x="2935120" y="1437023"/>
                </a:cubicBezTo>
                <a:cubicBezTo>
                  <a:pt x="2935572" y="1426727"/>
                  <a:pt x="2933098" y="1422683"/>
                  <a:pt x="2927699" y="1424891"/>
                </a:cubicBezTo>
                <a:cubicBezTo>
                  <a:pt x="2922300" y="1427099"/>
                  <a:pt x="2915062" y="1430476"/>
                  <a:pt x="2905985" y="1435022"/>
                </a:cubicBezTo>
                <a:cubicBezTo>
                  <a:pt x="2896907" y="1439568"/>
                  <a:pt x="2887683" y="1438170"/>
                  <a:pt x="2878312" y="1430828"/>
                </a:cubicBezTo>
                <a:cubicBezTo>
                  <a:pt x="2868940" y="1423486"/>
                  <a:pt x="2869019" y="1419205"/>
                  <a:pt x="2878548" y="1417986"/>
                </a:cubicBezTo>
                <a:cubicBezTo>
                  <a:pt x="2888077" y="1416767"/>
                  <a:pt x="2898481" y="1414208"/>
                  <a:pt x="2909760" y="1410307"/>
                </a:cubicBezTo>
                <a:cubicBezTo>
                  <a:pt x="2921038" y="1406406"/>
                  <a:pt x="2929449" y="1402334"/>
                  <a:pt x="2934991" y="1398089"/>
                </a:cubicBezTo>
                <a:cubicBezTo>
                  <a:pt x="2937762" y="1395967"/>
                  <a:pt x="2941074" y="1394974"/>
                  <a:pt x="2944926" y="1395110"/>
                </a:cubicBezTo>
                <a:close/>
                <a:moveTo>
                  <a:pt x="1337922" y="1385861"/>
                </a:moveTo>
                <a:cubicBezTo>
                  <a:pt x="1342048" y="1386330"/>
                  <a:pt x="1348048" y="1389496"/>
                  <a:pt x="1355921" y="1395357"/>
                </a:cubicBezTo>
                <a:cubicBezTo>
                  <a:pt x="1366647" y="1403201"/>
                  <a:pt x="1369522" y="1409149"/>
                  <a:pt x="1364546" y="1413200"/>
                </a:cubicBezTo>
                <a:cubicBezTo>
                  <a:pt x="1359570" y="1417251"/>
                  <a:pt x="1351927" y="1425099"/>
                  <a:pt x="1341616" y="1436743"/>
                </a:cubicBezTo>
                <a:cubicBezTo>
                  <a:pt x="1331305" y="1448387"/>
                  <a:pt x="1319353" y="1460021"/>
                  <a:pt x="1305758" y="1471644"/>
                </a:cubicBezTo>
                <a:cubicBezTo>
                  <a:pt x="1292164" y="1483266"/>
                  <a:pt x="1283133" y="1488658"/>
                  <a:pt x="1278666" y="1487819"/>
                </a:cubicBezTo>
                <a:cubicBezTo>
                  <a:pt x="1274199" y="1486981"/>
                  <a:pt x="1276992" y="1480692"/>
                  <a:pt x="1287044" y="1468955"/>
                </a:cubicBezTo>
                <a:cubicBezTo>
                  <a:pt x="1297097" y="1457217"/>
                  <a:pt x="1306547" y="1444709"/>
                  <a:pt x="1315395" y="1431430"/>
                </a:cubicBezTo>
                <a:cubicBezTo>
                  <a:pt x="1324243" y="1418151"/>
                  <a:pt x="1328667" y="1408091"/>
                  <a:pt x="1328667" y="1401251"/>
                </a:cubicBezTo>
                <a:cubicBezTo>
                  <a:pt x="1328667" y="1393049"/>
                  <a:pt x="1330585" y="1388062"/>
                  <a:pt x="1334421" y="1386291"/>
                </a:cubicBezTo>
                <a:cubicBezTo>
                  <a:pt x="1335380" y="1385848"/>
                  <a:pt x="1336547" y="1385705"/>
                  <a:pt x="1337922" y="1385861"/>
                </a:cubicBezTo>
                <a:close/>
                <a:moveTo>
                  <a:pt x="1615487" y="1372196"/>
                </a:moveTo>
                <a:lnTo>
                  <a:pt x="1590583" y="1375665"/>
                </a:lnTo>
                <a:cubicBezTo>
                  <a:pt x="1573583" y="1378382"/>
                  <a:pt x="1555482" y="1381784"/>
                  <a:pt x="1536280" y="1385871"/>
                </a:cubicBezTo>
                <a:cubicBezTo>
                  <a:pt x="1529340" y="1424059"/>
                  <a:pt x="1522349" y="1453005"/>
                  <a:pt x="1515308" y="1472708"/>
                </a:cubicBezTo>
                <a:cubicBezTo>
                  <a:pt x="1530136" y="1472780"/>
                  <a:pt x="1545824" y="1471238"/>
                  <a:pt x="1562372" y="1468084"/>
                </a:cubicBezTo>
                <a:lnTo>
                  <a:pt x="1562372" y="1439131"/>
                </a:lnTo>
                <a:cubicBezTo>
                  <a:pt x="1560781" y="1440034"/>
                  <a:pt x="1558171" y="1440712"/>
                  <a:pt x="1554543" y="1441164"/>
                </a:cubicBezTo>
                <a:cubicBezTo>
                  <a:pt x="1550915" y="1441615"/>
                  <a:pt x="1545465" y="1438217"/>
                  <a:pt x="1538195" y="1430968"/>
                </a:cubicBezTo>
                <a:cubicBezTo>
                  <a:pt x="1530924" y="1423719"/>
                  <a:pt x="1531814" y="1420094"/>
                  <a:pt x="1540862" y="1420094"/>
                </a:cubicBezTo>
                <a:cubicBezTo>
                  <a:pt x="1547860" y="1420094"/>
                  <a:pt x="1555030" y="1419435"/>
                  <a:pt x="1562372" y="1418115"/>
                </a:cubicBezTo>
                <a:cubicBezTo>
                  <a:pt x="1561541" y="1408765"/>
                  <a:pt x="1559311" y="1400455"/>
                  <a:pt x="1555683" y="1393185"/>
                </a:cubicBezTo>
                <a:cubicBezTo>
                  <a:pt x="1552055" y="1385914"/>
                  <a:pt x="1557239" y="1384548"/>
                  <a:pt x="1571235" y="1389087"/>
                </a:cubicBezTo>
                <a:cubicBezTo>
                  <a:pt x="1585231" y="1393626"/>
                  <a:pt x="1591530" y="1397673"/>
                  <a:pt x="1590131" y="1401230"/>
                </a:cubicBezTo>
                <a:cubicBezTo>
                  <a:pt x="1588733" y="1404786"/>
                  <a:pt x="1587633" y="1408816"/>
                  <a:pt x="1586830" y="1413318"/>
                </a:cubicBezTo>
                <a:cubicBezTo>
                  <a:pt x="1597542" y="1410622"/>
                  <a:pt x="1607042" y="1409024"/>
                  <a:pt x="1615331" y="1408522"/>
                </a:cubicBezTo>
                <a:cubicBezTo>
                  <a:pt x="1617826" y="1394067"/>
                  <a:pt x="1617948" y="1383154"/>
                  <a:pt x="1615697" y="1375783"/>
                </a:cubicBezTo>
                <a:close/>
                <a:moveTo>
                  <a:pt x="585659" y="1365512"/>
                </a:moveTo>
                <a:cubicBezTo>
                  <a:pt x="590745" y="1366480"/>
                  <a:pt x="594739" y="1368606"/>
                  <a:pt x="597643" y="1371890"/>
                </a:cubicBezTo>
                <a:cubicBezTo>
                  <a:pt x="603451" y="1378457"/>
                  <a:pt x="601554" y="1383423"/>
                  <a:pt x="591954" y="1386785"/>
                </a:cubicBezTo>
                <a:cubicBezTo>
                  <a:pt x="582353" y="1390148"/>
                  <a:pt x="570052" y="1392303"/>
                  <a:pt x="555053" y="1393249"/>
                </a:cubicBezTo>
                <a:cubicBezTo>
                  <a:pt x="568547" y="1396978"/>
                  <a:pt x="574394" y="1401818"/>
                  <a:pt x="572594" y="1407769"/>
                </a:cubicBezTo>
                <a:cubicBezTo>
                  <a:pt x="570795" y="1413720"/>
                  <a:pt x="569895" y="1424124"/>
                  <a:pt x="569895" y="1438980"/>
                </a:cubicBezTo>
                <a:cubicBezTo>
                  <a:pt x="595549" y="1436327"/>
                  <a:pt x="615274" y="1433864"/>
                  <a:pt x="629070" y="1431591"/>
                </a:cubicBezTo>
                <a:cubicBezTo>
                  <a:pt x="642865" y="1429319"/>
                  <a:pt x="653548" y="1432097"/>
                  <a:pt x="661120" y="1439927"/>
                </a:cubicBezTo>
                <a:cubicBezTo>
                  <a:pt x="668692" y="1447756"/>
                  <a:pt x="671169" y="1453181"/>
                  <a:pt x="668552" y="1456199"/>
                </a:cubicBezTo>
                <a:cubicBezTo>
                  <a:pt x="665935" y="1459218"/>
                  <a:pt x="658725" y="1460501"/>
                  <a:pt x="646924" y="1460050"/>
                </a:cubicBezTo>
                <a:cubicBezTo>
                  <a:pt x="635121" y="1459598"/>
                  <a:pt x="622918" y="1459372"/>
                  <a:pt x="610313" y="1459372"/>
                </a:cubicBezTo>
                <a:cubicBezTo>
                  <a:pt x="597981" y="1459372"/>
                  <a:pt x="584507" y="1460146"/>
                  <a:pt x="569895" y="1461695"/>
                </a:cubicBezTo>
                <a:lnTo>
                  <a:pt x="569895" y="1529496"/>
                </a:lnTo>
                <a:cubicBezTo>
                  <a:pt x="569895" y="1551235"/>
                  <a:pt x="568170" y="1571756"/>
                  <a:pt x="564722" y="1591058"/>
                </a:cubicBezTo>
                <a:cubicBezTo>
                  <a:pt x="561273" y="1610360"/>
                  <a:pt x="555623" y="1612411"/>
                  <a:pt x="547771" y="1597210"/>
                </a:cubicBezTo>
                <a:cubicBezTo>
                  <a:pt x="539920" y="1582009"/>
                  <a:pt x="537568" y="1569788"/>
                  <a:pt x="540716" y="1560546"/>
                </a:cubicBezTo>
                <a:cubicBezTo>
                  <a:pt x="543864" y="1551303"/>
                  <a:pt x="545014" y="1518934"/>
                  <a:pt x="544168" y="1463437"/>
                </a:cubicBezTo>
                <a:cubicBezTo>
                  <a:pt x="535521" y="1463437"/>
                  <a:pt x="518349" y="1465101"/>
                  <a:pt x="492651" y="1468428"/>
                </a:cubicBezTo>
                <a:cubicBezTo>
                  <a:pt x="491877" y="1478265"/>
                  <a:pt x="488485" y="1491967"/>
                  <a:pt x="482477" y="1509534"/>
                </a:cubicBezTo>
                <a:cubicBezTo>
                  <a:pt x="476468" y="1527101"/>
                  <a:pt x="467194" y="1542154"/>
                  <a:pt x="454653" y="1554695"/>
                </a:cubicBezTo>
                <a:cubicBezTo>
                  <a:pt x="442113" y="1567236"/>
                  <a:pt x="427565" y="1576306"/>
                  <a:pt x="411009" y="1581906"/>
                </a:cubicBezTo>
                <a:cubicBezTo>
                  <a:pt x="394453" y="1587505"/>
                  <a:pt x="393704" y="1583748"/>
                  <a:pt x="408761" y="1570634"/>
                </a:cubicBezTo>
                <a:cubicBezTo>
                  <a:pt x="423818" y="1557520"/>
                  <a:pt x="436646" y="1542136"/>
                  <a:pt x="447243" y="1524484"/>
                </a:cubicBezTo>
                <a:cubicBezTo>
                  <a:pt x="457840" y="1506831"/>
                  <a:pt x="464028" y="1489178"/>
                  <a:pt x="465806" y="1471525"/>
                </a:cubicBezTo>
                <a:cubicBezTo>
                  <a:pt x="439148" y="1476028"/>
                  <a:pt x="420413" y="1479627"/>
                  <a:pt x="409600" y="1482324"/>
                </a:cubicBezTo>
                <a:cubicBezTo>
                  <a:pt x="398787" y="1485019"/>
                  <a:pt x="388355" y="1481847"/>
                  <a:pt x="378302" y="1472805"/>
                </a:cubicBezTo>
                <a:cubicBezTo>
                  <a:pt x="368250" y="1463764"/>
                  <a:pt x="369103" y="1459243"/>
                  <a:pt x="380862" y="1459243"/>
                </a:cubicBezTo>
                <a:cubicBezTo>
                  <a:pt x="389839" y="1459243"/>
                  <a:pt x="400996" y="1458576"/>
                  <a:pt x="414332" y="1457243"/>
                </a:cubicBezTo>
                <a:cubicBezTo>
                  <a:pt x="427669" y="1455909"/>
                  <a:pt x="445278" y="1454030"/>
                  <a:pt x="467161" y="1451607"/>
                </a:cubicBezTo>
                <a:cubicBezTo>
                  <a:pt x="467161" y="1429996"/>
                  <a:pt x="466982" y="1417212"/>
                  <a:pt x="466624" y="1413254"/>
                </a:cubicBezTo>
                <a:cubicBezTo>
                  <a:pt x="466265" y="1409296"/>
                  <a:pt x="463734" y="1406733"/>
                  <a:pt x="459031" y="1405564"/>
                </a:cubicBezTo>
                <a:cubicBezTo>
                  <a:pt x="454327" y="1404395"/>
                  <a:pt x="449333" y="1401061"/>
                  <a:pt x="444049" y="1395562"/>
                </a:cubicBezTo>
                <a:cubicBezTo>
                  <a:pt x="438764" y="1390062"/>
                  <a:pt x="442923" y="1386495"/>
                  <a:pt x="456525" y="1384860"/>
                </a:cubicBezTo>
                <a:cubicBezTo>
                  <a:pt x="470126" y="1383226"/>
                  <a:pt x="488328" y="1380361"/>
                  <a:pt x="511129" y="1376267"/>
                </a:cubicBezTo>
                <a:cubicBezTo>
                  <a:pt x="533930" y="1372173"/>
                  <a:pt x="552597" y="1368778"/>
                  <a:pt x="567131" y="1366082"/>
                </a:cubicBezTo>
                <a:cubicBezTo>
                  <a:pt x="574397" y="1364734"/>
                  <a:pt x="580574" y="1364544"/>
                  <a:pt x="585659" y="1365512"/>
                </a:cubicBezTo>
                <a:close/>
                <a:moveTo>
                  <a:pt x="3854302" y="1358659"/>
                </a:moveTo>
                <a:cubicBezTo>
                  <a:pt x="3866759" y="1357907"/>
                  <a:pt x="3877429" y="1361134"/>
                  <a:pt x="3886313" y="1368340"/>
                </a:cubicBezTo>
                <a:cubicBezTo>
                  <a:pt x="3898158" y="1377948"/>
                  <a:pt x="3896947" y="1383598"/>
                  <a:pt x="3882678" y="1385291"/>
                </a:cubicBezTo>
                <a:cubicBezTo>
                  <a:pt x="3868409" y="1386983"/>
                  <a:pt x="3850086" y="1388277"/>
                  <a:pt x="3827708" y="1389173"/>
                </a:cubicBezTo>
                <a:cubicBezTo>
                  <a:pt x="3805330" y="1390069"/>
                  <a:pt x="3779049" y="1392654"/>
                  <a:pt x="3748862" y="1396928"/>
                </a:cubicBezTo>
                <a:cubicBezTo>
                  <a:pt x="3760564" y="1401316"/>
                  <a:pt x="3764751" y="1405958"/>
                  <a:pt x="3761424" y="1410856"/>
                </a:cubicBezTo>
                <a:cubicBezTo>
                  <a:pt x="3758098" y="1415753"/>
                  <a:pt x="3754362" y="1422460"/>
                  <a:pt x="3750217" y="1430978"/>
                </a:cubicBezTo>
                <a:cubicBezTo>
                  <a:pt x="3753243" y="1430907"/>
                  <a:pt x="3758685" y="1430677"/>
                  <a:pt x="3766544" y="1430290"/>
                </a:cubicBezTo>
                <a:cubicBezTo>
                  <a:pt x="3774402" y="1429903"/>
                  <a:pt x="3781264" y="1428329"/>
                  <a:pt x="3787129" y="1425569"/>
                </a:cubicBezTo>
                <a:cubicBezTo>
                  <a:pt x="3792994" y="1422808"/>
                  <a:pt x="3799698" y="1423095"/>
                  <a:pt x="3807241" y="1426429"/>
                </a:cubicBezTo>
                <a:cubicBezTo>
                  <a:pt x="3814784" y="1429763"/>
                  <a:pt x="3822012" y="1433811"/>
                  <a:pt x="3828923" y="1438572"/>
                </a:cubicBezTo>
                <a:cubicBezTo>
                  <a:pt x="3835836" y="1443332"/>
                  <a:pt x="3837191" y="1448319"/>
                  <a:pt x="3832989" y="1453532"/>
                </a:cubicBezTo>
                <a:cubicBezTo>
                  <a:pt x="3828787" y="1458745"/>
                  <a:pt x="3824234" y="1470500"/>
                  <a:pt x="3819330" y="1488798"/>
                </a:cubicBezTo>
                <a:cubicBezTo>
                  <a:pt x="3814426" y="1507096"/>
                  <a:pt x="3809697" y="1521720"/>
                  <a:pt x="3805144" y="1532668"/>
                </a:cubicBezTo>
                <a:cubicBezTo>
                  <a:pt x="3800591" y="1543617"/>
                  <a:pt x="3794751" y="1553835"/>
                  <a:pt x="3787624" y="1563321"/>
                </a:cubicBezTo>
                <a:cubicBezTo>
                  <a:pt x="3780497" y="1572807"/>
                  <a:pt x="3771685" y="1579228"/>
                  <a:pt x="3761187" y="1582583"/>
                </a:cubicBezTo>
                <a:cubicBezTo>
                  <a:pt x="3750690" y="1585939"/>
                  <a:pt x="3744675" y="1582999"/>
                  <a:pt x="3743140" y="1573764"/>
                </a:cubicBezTo>
                <a:cubicBezTo>
                  <a:pt x="3741606" y="1564529"/>
                  <a:pt x="3734726" y="1553476"/>
                  <a:pt x="3722501" y="1540606"/>
                </a:cubicBezTo>
                <a:cubicBezTo>
                  <a:pt x="3710276" y="1527735"/>
                  <a:pt x="3712233" y="1524907"/>
                  <a:pt x="3728373" y="1532120"/>
                </a:cubicBezTo>
                <a:cubicBezTo>
                  <a:pt x="3744513" y="1539333"/>
                  <a:pt x="3754914" y="1542940"/>
                  <a:pt x="3759574" y="1542940"/>
                </a:cubicBezTo>
                <a:cubicBezTo>
                  <a:pt x="3763948" y="1542940"/>
                  <a:pt x="3768404" y="1538623"/>
                  <a:pt x="3772943" y="1529990"/>
                </a:cubicBezTo>
                <a:cubicBezTo>
                  <a:pt x="3777481" y="1521358"/>
                  <a:pt x="3782225" y="1509150"/>
                  <a:pt x="3787172" y="1493369"/>
                </a:cubicBezTo>
                <a:cubicBezTo>
                  <a:pt x="3792119" y="1477588"/>
                  <a:pt x="3794593" y="1466234"/>
                  <a:pt x="3794593" y="1459308"/>
                </a:cubicBezTo>
                <a:cubicBezTo>
                  <a:pt x="3794593" y="1453758"/>
                  <a:pt x="3793098" y="1450133"/>
                  <a:pt x="3790108" y="1448434"/>
                </a:cubicBezTo>
                <a:cubicBezTo>
                  <a:pt x="3787118" y="1446735"/>
                  <a:pt x="3783125" y="1446111"/>
                  <a:pt x="3778127" y="1446563"/>
                </a:cubicBezTo>
                <a:cubicBezTo>
                  <a:pt x="3773129" y="1447014"/>
                  <a:pt x="3767397" y="1447240"/>
                  <a:pt x="3760929" y="1447240"/>
                </a:cubicBezTo>
                <a:cubicBezTo>
                  <a:pt x="3754993" y="1447240"/>
                  <a:pt x="3749429" y="1445885"/>
                  <a:pt x="3744237" y="1443175"/>
                </a:cubicBezTo>
                <a:cubicBezTo>
                  <a:pt x="3737067" y="1460670"/>
                  <a:pt x="3727757" y="1477208"/>
                  <a:pt x="3716306" y="1492788"/>
                </a:cubicBezTo>
                <a:cubicBezTo>
                  <a:pt x="3704855" y="1508369"/>
                  <a:pt x="3691347" y="1522795"/>
                  <a:pt x="3675781" y="1536067"/>
                </a:cubicBezTo>
                <a:cubicBezTo>
                  <a:pt x="3660215" y="1549339"/>
                  <a:pt x="3641705" y="1560349"/>
                  <a:pt x="3620252" y="1569096"/>
                </a:cubicBezTo>
                <a:cubicBezTo>
                  <a:pt x="3598799" y="1577844"/>
                  <a:pt x="3596734" y="1574990"/>
                  <a:pt x="3614057" y="1560535"/>
                </a:cubicBezTo>
                <a:cubicBezTo>
                  <a:pt x="3631380" y="1546080"/>
                  <a:pt x="3646075" y="1532815"/>
                  <a:pt x="3658142" y="1520741"/>
                </a:cubicBezTo>
                <a:cubicBezTo>
                  <a:pt x="3670210" y="1508666"/>
                  <a:pt x="3681840" y="1494800"/>
                  <a:pt x="3693032" y="1479140"/>
                </a:cubicBezTo>
                <a:cubicBezTo>
                  <a:pt x="3704225" y="1463481"/>
                  <a:pt x="3712700" y="1448115"/>
                  <a:pt x="3718457" y="1433043"/>
                </a:cubicBezTo>
                <a:cubicBezTo>
                  <a:pt x="3724215" y="1417972"/>
                  <a:pt x="3727545" y="1406951"/>
                  <a:pt x="3728449" y="1399982"/>
                </a:cubicBezTo>
                <a:cubicBezTo>
                  <a:pt x="3706437" y="1402678"/>
                  <a:pt x="3687106" y="1405826"/>
                  <a:pt x="3670457" y="1409425"/>
                </a:cubicBezTo>
                <a:cubicBezTo>
                  <a:pt x="3653808" y="1413024"/>
                  <a:pt x="3642533" y="1415050"/>
                  <a:pt x="3636632" y="1415502"/>
                </a:cubicBezTo>
                <a:cubicBezTo>
                  <a:pt x="3630731" y="1415953"/>
                  <a:pt x="3622063" y="1412332"/>
                  <a:pt x="3610626" y="1404639"/>
                </a:cubicBezTo>
                <a:cubicBezTo>
                  <a:pt x="3599190" y="1396945"/>
                  <a:pt x="3600699" y="1393099"/>
                  <a:pt x="3615154" y="1393099"/>
                </a:cubicBezTo>
                <a:cubicBezTo>
                  <a:pt x="3627501" y="1393099"/>
                  <a:pt x="3642415" y="1391758"/>
                  <a:pt x="3659895" y="1389076"/>
                </a:cubicBezTo>
                <a:cubicBezTo>
                  <a:pt x="3677376" y="1386395"/>
                  <a:pt x="3707422" y="1382136"/>
                  <a:pt x="3750034" y="1376299"/>
                </a:cubicBezTo>
                <a:cubicBezTo>
                  <a:pt x="3792646" y="1370463"/>
                  <a:pt x="3823051" y="1365275"/>
                  <a:pt x="3841249" y="1360736"/>
                </a:cubicBezTo>
                <a:cubicBezTo>
                  <a:pt x="3845798" y="1359602"/>
                  <a:pt x="3850149" y="1358909"/>
                  <a:pt x="3854302" y="1358659"/>
                </a:cubicBezTo>
                <a:close/>
                <a:moveTo>
                  <a:pt x="4006384" y="1332429"/>
                </a:moveTo>
                <a:cubicBezTo>
                  <a:pt x="4016106" y="1333382"/>
                  <a:pt x="4024904" y="1337323"/>
                  <a:pt x="4032777" y="1344249"/>
                </a:cubicBezTo>
                <a:cubicBezTo>
                  <a:pt x="4040649" y="1351175"/>
                  <a:pt x="4043714" y="1360396"/>
                  <a:pt x="4041972" y="1371911"/>
                </a:cubicBezTo>
                <a:cubicBezTo>
                  <a:pt x="4040230" y="1383426"/>
                  <a:pt x="4031451" y="1382867"/>
                  <a:pt x="4015633" y="1370233"/>
                </a:cubicBezTo>
                <a:cubicBezTo>
                  <a:pt x="4006499" y="1362920"/>
                  <a:pt x="4000242" y="1354552"/>
                  <a:pt x="3996865" y="1345131"/>
                </a:cubicBezTo>
                <a:cubicBezTo>
                  <a:pt x="3993488" y="1335709"/>
                  <a:pt x="3996661" y="1331475"/>
                  <a:pt x="4006384" y="1332429"/>
                </a:cubicBezTo>
                <a:close/>
                <a:moveTo>
                  <a:pt x="3093791" y="1332308"/>
                </a:moveTo>
                <a:cubicBezTo>
                  <a:pt x="3097111" y="1331980"/>
                  <a:pt x="3100739" y="1332540"/>
                  <a:pt x="3104676" y="1333988"/>
                </a:cubicBezTo>
                <a:cubicBezTo>
                  <a:pt x="3112548" y="1336885"/>
                  <a:pt x="3119916" y="1340954"/>
                  <a:pt x="3126777" y="1346196"/>
                </a:cubicBezTo>
                <a:cubicBezTo>
                  <a:pt x="3133639" y="1351437"/>
                  <a:pt x="3133385" y="1358234"/>
                  <a:pt x="3126014" y="1366587"/>
                </a:cubicBezTo>
                <a:cubicBezTo>
                  <a:pt x="3118643" y="1374940"/>
                  <a:pt x="3111530" y="1388488"/>
                  <a:pt x="3104676" y="1407231"/>
                </a:cubicBezTo>
                <a:cubicBezTo>
                  <a:pt x="3118170" y="1417441"/>
                  <a:pt x="3116987" y="1424163"/>
                  <a:pt x="3101126" y="1427397"/>
                </a:cubicBezTo>
                <a:cubicBezTo>
                  <a:pt x="3085266" y="1430631"/>
                  <a:pt x="3065190" y="1435603"/>
                  <a:pt x="3040897" y="1442314"/>
                </a:cubicBezTo>
                <a:cubicBezTo>
                  <a:pt x="3037513" y="1476129"/>
                  <a:pt x="3037341" y="1500202"/>
                  <a:pt x="3040381" y="1514535"/>
                </a:cubicBezTo>
                <a:cubicBezTo>
                  <a:pt x="3043421" y="1528868"/>
                  <a:pt x="3049656" y="1538089"/>
                  <a:pt x="3059084" y="1542198"/>
                </a:cubicBezTo>
                <a:cubicBezTo>
                  <a:pt x="3068513" y="1546306"/>
                  <a:pt x="3082079" y="1548145"/>
                  <a:pt x="3099782" y="1547715"/>
                </a:cubicBezTo>
                <a:cubicBezTo>
                  <a:pt x="3117485" y="1547285"/>
                  <a:pt x="3130395" y="1545446"/>
                  <a:pt x="3138511" y="1542198"/>
                </a:cubicBezTo>
                <a:cubicBezTo>
                  <a:pt x="3146628" y="1538949"/>
                  <a:pt x="3151540" y="1532837"/>
                  <a:pt x="3153246" y="1523860"/>
                </a:cubicBezTo>
                <a:cubicBezTo>
                  <a:pt x="3154952" y="1514883"/>
                  <a:pt x="3157491" y="1503665"/>
                  <a:pt x="3160860" y="1490207"/>
                </a:cubicBezTo>
                <a:cubicBezTo>
                  <a:pt x="3164230" y="1476749"/>
                  <a:pt x="3167607" y="1480431"/>
                  <a:pt x="3170992" y="1501253"/>
                </a:cubicBezTo>
                <a:cubicBezTo>
                  <a:pt x="3174376" y="1522075"/>
                  <a:pt x="3179693" y="1535587"/>
                  <a:pt x="3186942" y="1541789"/>
                </a:cubicBezTo>
                <a:cubicBezTo>
                  <a:pt x="3194191" y="1547991"/>
                  <a:pt x="3189631" y="1554924"/>
                  <a:pt x="3173261" y="1562589"/>
                </a:cubicBezTo>
                <a:cubicBezTo>
                  <a:pt x="3156892" y="1570254"/>
                  <a:pt x="3135375" y="1574542"/>
                  <a:pt x="3108709" y="1575452"/>
                </a:cubicBezTo>
                <a:cubicBezTo>
                  <a:pt x="3082043" y="1576363"/>
                  <a:pt x="3060300" y="1573459"/>
                  <a:pt x="3043479" y="1566741"/>
                </a:cubicBezTo>
                <a:cubicBezTo>
                  <a:pt x="3026658" y="1560022"/>
                  <a:pt x="3017551" y="1542911"/>
                  <a:pt x="3016161" y="1515406"/>
                </a:cubicBezTo>
                <a:cubicBezTo>
                  <a:pt x="3014770" y="1487902"/>
                  <a:pt x="3014526" y="1467779"/>
                  <a:pt x="3015429" y="1455038"/>
                </a:cubicBezTo>
                <a:cubicBezTo>
                  <a:pt x="3016333" y="1442296"/>
                  <a:pt x="3014985" y="1431484"/>
                  <a:pt x="3011385" y="1422600"/>
                </a:cubicBezTo>
                <a:cubicBezTo>
                  <a:pt x="3007786" y="1413716"/>
                  <a:pt x="3010464" y="1410490"/>
                  <a:pt x="3019419" y="1412921"/>
                </a:cubicBezTo>
                <a:cubicBezTo>
                  <a:pt x="3028375" y="1415351"/>
                  <a:pt x="3035126" y="1418187"/>
                  <a:pt x="3039671" y="1421428"/>
                </a:cubicBezTo>
                <a:lnTo>
                  <a:pt x="3083101" y="1410178"/>
                </a:lnTo>
                <a:cubicBezTo>
                  <a:pt x="3085696" y="1389542"/>
                  <a:pt x="3087213" y="1375711"/>
                  <a:pt x="3087650" y="1368685"/>
                </a:cubicBezTo>
                <a:cubicBezTo>
                  <a:pt x="3088088" y="1361658"/>
                  <a:pt x="3082097" y="1360170"/>
                  <a:pt x="3069678" y="1364221"/>
                </a:cubicBezTo>
                <a:cubicBezTo>
                  <a:pt x="3057260" y="1368272"/>
                  <a:pt x="3045956" y="1371872"/>
                  <a:pt x="3035767" y="1375019"/>
                </a:cubicBezTo>
                <a:cubicBezTo>
                  <a:pt x="3025579" y="1378167"/>
                  <a:pt x="3015142" y="1376256"/>
                  <a:pt x="3004459" y="1369287"/>
                </a:cubicBezTo>
                <a:cubicBezTo>
                  <a:pt x="2993775" y="1362318"/>
                  <a:pt x="2996120" y="1358263"/>
                  <a:pt x="3011493" y="1357123"/>
                </a:cubicBezTo>
                <a:cubicBezTo>
                  <a:pt x="3026866" y="1355983"/>
                  <a:pt x="3041568" y="1353222"/>
                  <a:pt x="3055600" y="1348841"/>
                </a:cubicBezTo>
                <a:cubicBezTo>
                  <a:pt x="3069632" y="1344460"/>
                  <a:pt x="3079351" y="1340166"/>
                  <a:pt x="3084757" y="1335957"/>
                </a:cubicBezTo>
                <a:cubicBezTo>
                  <a:pt x="3087460" y="1333852"/>
                  <a:pt x="3090471" y="1332636"/>
                  <a:pt x="3093791" y="1332308"/>
                </a:cubicBezTo>
                <a:close/>
                <a:moveTo>
                  <a:pt x="1207792" y="1327780"/>
                </a:moveTo>
                <a:cubicBezTo>
                  <a:pt x="1204188" y="1328201"/>
                  <a:pt x="1199311" y="1329299"/>
                  <a:pt x="1193163" y="1331074"/>
                </a:cubicBezTo>
                <a:cubicBezTo>
                  <a:pt x="1180866" y="1334623"/>
                  <a:pt x="1168494" y="1337509"/>
                  <a:pt x="1156047" y="1339732"/>
                </a:cubicBezTo>
                <a:lnTo>
                  <a:pt x="1160370" y="1353928"/>
                </a:lnTo>
                <a:cubicBezTo>
                  <a:pt x="1166250" y="1351419"/>
                  <a:pt x="1173420" y="1348770"/>
                  <a:pt x="1181881" y="1345980"/>
                </a:cubicBezTo>
                <a:cubicBezTo>
                  <a:pt x="1190341" y="1343191"/>
                  <a:pt x="1197149" y="1344041"/>
                  <a:pt x="1202305" y="1348529"/>
                </a:cubicBezTo>
                <a:cubicBezTo>
                  <a:pt x="1207460" y="1353018"/>
                  <a:pt x="1204768" y="1357768"/>
                  <a:pt x="1194227" y="1362780"/>
                </a:cubicBezTo>
                <a:cubicBezTo>
                  <a:pt x="1183687" y="1367792"/>
                  <a:pt x="1173212" y="1370298"/>
                  <a:pt x="1162801" y="1370298"/>
                </a:cubicBezTo>
                <a:cubicBezTo>
                  <a:pt x="1165382" y="1376995"/>
                  <a:pt x="1166902" y="1380988"/>
                  <a:pt x="1167361" y="1382279"/>
                </a:cubicBezTo>
                <a:cubicBezTo>
                  <a:pt x="1174560" y="1381447"/>
                  <a:pt x="1187567" y="1379397"/>
                  <a:pt x="1206381" y="1376127"/>
                </a:cubicBezTo>
                <a:cubicBezTo>
                  <a:pt x="1210554" y="1361916"/>
                  <a:pt x="1213529" y="1350899"/>
                  <a:pt x="1215308" y="1343077"/>
                </a:cubicBezTo>
                <a:cubicBezTo>
                  <a:pt x="1217086" y="1335254"/>
                  <a:pt x="1216914" y="1330411"/>
                  <a:pt x="1214791" y="1328546"/>
                </a:cubicBezTo>
                <a:cubicBezTo>
                  <a:pt x="1213730" y="1327614"/>
                  <a:pt x="1211397" y="1327359"/>
                  <a:pt x="1207792" y="1327780"/>
                </a:cubicBezTo>
                <a:close/>
                <a:moveTo>
                  <a:pt x="1615697" y="1327772"/>
                </a:moveTo>
                <a:cubicBezTo>
                  <a:pt x="1608053" y="1329120"/>
                  <a:pt x="1583030" y="1334082"/>
                  <a:pt x="1540626" y="1342657"/>
                </a:cubicBezTo>
                <a:cubicBezTo>
                  <a:pt x="1539894" y="1351376"/>
                  <a:pt x="1539098" y="1360088"/>
                  <a:pt x="1538238" y="1368792"/>
                </a:cubicBezTo>
                <a:cubicBezTo>
                  <a:pt x="1576799" y="1360833"/>
                  <a:pt x="1604454" y="1354352"/>
                  <a:pt x="1621203" y="1349347"/>
                </a:cubicBezTo>
                <a:cubicBezTo>
                  <a:pt x="1624301" y="1343152"/>
                  <a:pt x="1626068" y="1337670"/>
                  <a:pt x="1626505" y="1332902"/>
                </a:cubicBezTo>
                <a:cubicBezTo>
                  <a:pt x="1626943" y="1328134"/>
                  <a:pt x="1623340" y="1326424"/>
                  <a:pt x="1615697" y="1327772"/>
                </a:cubicBezTo>
                <a:close/>
                <a:moveTo>
                  <a:pt x="1988873" y="1325244"/>
                </a:moveTo>
                <a:cubicBezTo>
                  <a:pt x="2001011" y="1324357"/>
                  <a:pt x="2010696" y="1326293"/>
                  <a:pt x="2017929" y="1331052"/>
                </a:cubicBezTo>
                <a:cubicBezTo>
                  <a:pt x="2027572" y="1337398"/>
                  <a:pt x="2025533" y="1343044"/>
                  <a:pt x="2011809" y="1347992"/>
                </a:cubicBezTo>
                <a:cubicBezTo>
                  <a:pt x="1998085" y="1352939"/>
                  <a:pt x="1978346" y="1357191"/>
                  <a:pt x="1952591" y="1360747"/>
                </a:cubicBezTo>
                <a:cubicBezTo>
                  <a:pt x="1925359" y="1365307"/>
                  <a:pt x="1904831" y="1363970"/>
                  <a:pt x="1891007" y="1356736"/>
                </a:cubicBezTo>
                <a:cubicBezTo>
                  <a:pt x="1877183" y="1349501"/>
                  <a:pt x="1877545" y="1344995"/>
                  <a:pt x="1892093" y="1343216"/>
                </a:cubicBezTo>
                <a:cubicBezTo>
                  <a:pt x="1906642" y="1341438"/>
                  <a:pt x="1919659" y="1339226"/>
                  <a:pt x="1931145" y="1336580"/>
                </a:cubicBezTo>
                <a:cubicBezTo>
                  <a:pt x="1942632" y="1333935"/>
                  <a:pt x="1957556" y="1330766"/>
                  <a:pt x="1975919" y="1327073"/>
                </a:cubicBezTo>
                <a:cubicBezTo>
                  <a:pt x="1980510" y="1326150"/>
                  <a:pt x="1984828" y="1325540"/>
                  <a:pt x="1988873" y="1325244"/>
                </a:cubicBezTo>
                <a:close/>
                <a:moveTo>
                  <a:pt x="955904" y="1320059"/>
                </a:moveTo>
                <a:cubicBezTo>
                  <a:pt x="960034" y="1319164"/>
                  <a:pt x="966648" y="1321297"/>
                  <a:pt x="975747" y="1326460"/>
                </a:cubicBezTo>
                <a:cubicBezTo>
                  <a:pt x="987879" y="1333343"/>
                  <a:pt x="990715" y="1339180"/>
                  <a:pt x="984255" y="1343969"/>
                </a:cubicBezTo>
                <a:cubicBezTo>
                  <a:pt x="977794" y="1348759"/>
                  <a:pt x="973521" y="1356391"/>
                  <a:pt x="971434" y="1366867"/>
                </a:cubicBezTo>
                <a:cubicBezTo>
                  <a:pt x="969348" y="1377342"/>
                  <a:pt x="968305" y="1385204"/>
                  <a:pt x="968305" y="1390453"/>
                </a:cubicBezTo>
                <a:cubicBezTo>
                  <a:pt x="968305" y="1393120"/>
                  <a:pt x="970972" y="1394454"/>
                  <a:pt x="976306" y="1394454"/>
                </a:cubicBezTo>
                <a:cubicBezTo>
                  <a:pt x="984108" y="1394454"/>
                  <a:pt x="990331" y="1392651"/>
                  <a:pt x="994977" y="1389044"/>
                </a:cubicBezTo>
                <a:cubicBezTo>
                  <a:pt x="999624" y="1385437"/>
                  <a:pt x="1006012" y="1387273"/>
                  <a:pt x="1014143" y="1394551"/>
                </a:cubicBezTo>
                <a:cubicBezTo>
                  <a:pt x="1022274" y="1401828"/>
                  <a:pt x="1021467" y="1407704"/>
                  <a:pt x="1011723" y="1412178"/>
                </a:cubicBezTo>
                <a:cubicBezTo>
                  <a:pt x="1001979" y="1416653"/>
                  <a:pt x="989840" y="1418180"/>
                  <a:pt x="975306" y="1416760"/>
                </a:cubicBezTo>
                <a:cubicBezTo>
                  <a:pt x="960772" y="1415340"/>
                  <a:pt x="951444" y="1410974"/>
                  <a:pt x="947321" y="1403660"/>
                </a:cubicBezTo>
                <a:cubicBezTo>
                  <a:pt x="943198" y="1396347"/>
                  <a:pt x="941589" y="1389216"/>
                  <a:pt x="942492" y="1382268"/>
                </a:cubicBezTo>
                <a:cubicBezTo>
                  <a:pt x="943396" y="1375320"/>
                  <a:pt x="944747" y="1367763"/>
                  <a:pt x="946547" y="1359596"/>
                </a:cubicBezTo>
                <a:cubicBezTo>
                  <a:pt x="948347" y="1351430"/>
                  <a:pt x="947536" y="1347974"/>
                  <a:pt x="944116" y="1349228"/>
                </a:cubicBezTo>
                <a:cubicBezTo>
                  <a:pt x="940696" y="1350483"/>
                  <a:pt x="930310" y="1352760"/>
                  <a:pt x="912959" y="1356058"/>
                </a:cubicBezTo>
                <a:cubicBezTo>
                  <a:pt x="913848" y="1379562"/>
                  <a:pt x="911894" y="1396824"/>
                  <a:pt x="907097" y="1407844"/>
                </a:cubicBezTo>
                <a:cubicBezTo>
                  <a:pt x="902300" y="1418864"/>
                  <a:pt x="892829" y="1428408"/>
                  <a:pt x="878682" y="1436474"/>
                </a:cubicBezTo>
                <a:cubicBezTo>
                  <a:pt x="864535" y="1444541"/>
                  <a:pt x="859950" y="1444619"/>
                  <a:pt x="864926" y="1436711"/>
                </a:cubicBezTo>
                <a:cubicBezTo>
                  <a:pt x="869902" y="1428802"/>
                  <a:pt x="874631" y="1421704"/>
                  <a:pt x="879112" y="1415416"/>
                </a:cubicBezTo>
                <a:cubicBezTo>
                  <a:pt x="883593" y="1409127"/>
                  <a:pt x="886505" y="1398645"/>
                  <a:pt x="887845" y="1383968"/>
                </a:cubicBezTo>
                <a:cubicBezTo>
                  <a:pt x="889186" y="1369290"/>
                  <a:pt x="887605" y="1357922"/>
                  <a:pt x="883102" y="1349863"/>
                </a:cubicBezTo>
                <a:cubicBezTo>
                  <a:pt x="878599" y="1341804"/>
                  <a:pt x="879073" y="1337774"/>
                  <a:pt x="884522" y="1337774"/>
                </a:cubicBezTo>
                <a:cubicBezTo>
                  <a:pt x="887390" y="1337774"/>
                  <a:pt x="891248" y="1337993"/>
                  <a:pt x="896095" y="1338430"/>
                </a:cubicBezTo>
                <a:cubicBezTo>
                  <a:pt x="900942" y="1338868"/>
                  <a:pt x="907595" y="1338674"/>
                  <a:pt x="916056" y="1337850"/>
                </a:cubicBezTo>
                <a:cubicBezTo>
                  <a:pt x="924517" y="1337025"/>
                  <a:pt x="931898" y="1335143"/>
                  <a:pt x="938201" y="1332203"/>
                </a:cubicBezTo>
                <a:cubicBezTo>
                  <a:pt x="944503" y="1329263"/>
                  <a:pt x="949304" y="1325850"/>
                  <a:pt x="952602" y="1321964"/>
                </a:cubicBezTo>
                <a:cubicBezTo>
                  <a:pt x="953427" y="1320993"/>
                  <a:pt x="954527" y="1320358"/>
                  <a:pt x="955904" y="1320059"/>
                </a:cubicBezTo>
                <a:close/>
                <a:moveTo>
                  <a:pt x="459178" y="1318683"/>
                </a:moveTo>
                <a:cubicBezTo>
                  <a:pt x="461584" y="1318773"/>
                  <a:pt x="464550" y="1319415"/>
                  <a:pt x="468076" y="1320609"/>
                </a:cubicBezTo>
                <a:cubicBezTo>
                  <a:pt x="482179" y="1325384"/>
                  <a:pt x="491429" y="1331242"/>
                  <a:pt x="495824" y="1338183"/>
                </a:cubicBezTo>
                <a:cubicBezTo>
                  <a:pt x="500219" y="1345124"/>
                  <a:pt x="500649" y="1353337"/>
                  <a:pt x="497115" y="1362823"/>
                </a:cubicBezTo>
                <a:cubicBezTo>
                  <a:pt x="493580" y="1372309"/>
                  <a:pt x="486488" y="1371847"/>
                  <a:pt x="475841" y="1361436"/>
                </a:cubicBezTo>
                <a:cubicBezTo>
                  <a:pt x="465193" y="1351025"/>
                  <a:pt x="457460" y="1341467"/>
                  <a:pt x="452642" y="1332762"/>
                </a:cubicBezTo>
                <a:cubicBezTo>
                  <a:pt x="449781" y="1323104"/>
                  <a:pt x="451960" y="1318411"/>
                  <a:pt x="459178" y="1318683"/>
                </a:cubicBezTo>
                <a:close/>
                <a:moveTo>
                  <a:pt x="2933455" y="1311852"/>
                </a:moveTo>
                <a:cubicBezTo>
                  <a:pt x="2936275" y="1311595"/>
                  <a:pt x="2939845" y="1311697"/>
                  <a:pt x="2944165" y="1312155"/>
                </a:cubicBezTo>
                <a:cubicBezTo>
                  <a:pt x="2960685" y="1313131"/>
                  <a:pt x="2972444" y="1316651"/>
                  <a:pt x="2979442" y="1322717"/>
                </a:cubicBezTo>
                <a:cubicBezTo>
                  <a:pt x="2986440" y="1328783"/>
                  <a:pt x="2988563" y="1337555"/>
                  <a:pt x="2985809" y="1349035"/>
                </a:cubicBezTo>
                <a:cubicBezTo>
                  <a:pt x="2983056" y="1360514"/>
                  <a:pt x="2974466" y="1361586"/>
                  <a:pt x="2960040" y="1352251"/>
                </a:cubicBezTo>
                <a:cubicBezTo>
                  <a:pt x="2945614" y="1342915"/>
                  <a:pt x="2935042" y="1333440"/>
                  <a:pt x="2928323" y="1323825"/>
                </a:cubicBezTo>
                <a:cubicBezTo>
                  <a:pt x="2923284" y="1316613"/>
                  <a:pt x="2924995" y="1312623"/>
                  <a:pt x="2933455" y="1311852"/>
                </a:cubicBezTo>
                <a:close/>
                <a:moveTo>
                  <a:pt x="1334294" y="1308526"/>
                </a:moveTo>
                <a:cubicBezTo>
                  <a:pt x="1338502" y="1308694"/>
                  <a:pt x="1345036" y="1311725"/>
                  <a:pt x="1353899" y="1317619"/>
                </a:cubicBezTo>
                <a:cubicBezTo>
                  <a:pt x="1367780" y="1328962"/>
                  <a:pt x="1371089" y="1337054"/>
                  <a:pt x="1363826" y="1341893"/>
                </a:cubicBezTo>
                <a:cubicBezTo>
                  <a:pt x="1356562" y="1346733"/>
                  <a:pt x="1345947" y="1356585"/>
                  <a:pt x="1331980" y="1371449"/>
                </a:cubicBezTo>
                <a:cubicBezTo>
                  <a:pt x="1318012" y="1386312"/>
                  <a:pt x="1304518" y="1397261"/>
                  <a:pt x="1291497" y="1404295"/>
                </a:cubicBezTo>
                <a:cubicBezTo>
                  <a:pt x="1278476" y="1411329"/>
                  <a:pt x="1272726" y="1412820"/>
                  <a:pt x="1274246" y="1408769"/>
                </a:cubicBezTo>
                <a:cubicBezTo>
                  <a:pt x="1275766" y="1404718"/>
                  <a:pt x="1280971" y="1397361"/>
                  <a:pt x="1289862" y="1386699"/>
                </a:cubicBezTo>
                <a:cubicBezTo>
                  <a:pt x="1298753" y="1376037"/>
                  <a:pt x="1307666" y="1364469"/>
                  <a:pt x="1316600" y="1351993"/>
                </a:cubicBezTo>
                <a:cubicBezTo>
                  <a:pt x="1325534" y="1339517"/>
                  <a:pt x="1329552" y="1327722"/>
                  <a:pt x="1328656" y="1316608"/>
                </a:cubicBezTo>
                <a:cubicBezTo>
                  <a:pt x="1328208" y="1311051"/>
                  <a:pt x="1330087" y="1308357"/>
                  <a:pt x="1334294" y="1308526"/>
                </a:cubicBezTo>
                <a:close/>
                <a:moveTo>
                  <a:pt x="1220941" y="1306668"/>
                </a:moveTo>
                <a:cubicBezTo>
                  <a:pt x="1224463" y="1306806"/>
                  <a:pt x="1227999" y="1307832"/>
                  <a:pt x="1231548" y="1309746"/>
                </a:cubicBezTo>
                <a:cubicBezTo>
                  <a:pt x="1238646" y="1313575"/>
                  <a:pt x="1245386" y="1318193"/>
                  <a:pt x="1251768" y="1323599"/>
                </a:cubicBezTo>
                <a:cubicBezTo>
                  <a:pt x="1258149" y="1329005"/>
                  <a:pt x="1258500" y="1334082"/>
                  <a:pt x="1252822" y="1338828"/>
                </a:cubicBezTo>
                <a:cubicBezTo>
                  <a:pt x="1247143" y="1343575"/>
                  <a:pt x="1242109" y="1350992"/>
                  <a:pt x="1237721" y="1361081"/>
                </a:cubicBezTo>
                <a:cubicBezTo>
                  <a:pt x="1233333" y="1371169"/>
                  <a:pt x="1228214" y="1380175"/>
                  <a:pt x="1222363" y="1388098"/>
                </a:cubicBezTo>
                <a:cubicBezTo>
                  <a:pt x="1216512" y="1396021"/>
                  <a:pt x="1211608" y="1397286"/>
                  <a:pt x="1207650" y="1391894"/>
                </a:cubicBezTo>
                <a:cubicBezTo>
                  <a:pt x="1197038" y="1394576"/>
                  <a:pt x="1187939" y="1395831"/>
                  <a:pt x="1180353" y="1395658"/>
                </a:cubicBezTo>
                <a:cubicBezTo>
                  <a:pt x="1188556" y="1395300"/>
                  <a:pt x="1194206" y="1397200"/>
                  <a:pt x="1197303" y="1401359"/>
                </a:cubicBezTo>
                <a:cubicBezTo>
                  <a:pt x="1200401" y="1405517"/>
                  <a:pt x="1201498" y="1409504"/>
                  <a:pt x="1200595" y="1413318"/>
                </a:cubicBezTo>
                <a:cubicBezTo>
                  <a:pt x="1219796" y="1409805"/>
                  <a:pt x="1233319" y="1407127"/>
                  <a:pt x="1241163" y="1405284"/>
                </a:cubicBezTo>
                <a:cubicBezTo>
                  <a:pt x="1249007" y="1403442"/>
                  <a:pt x="1256131" y="1405094"/>
                  <a:pt x="1262533" y="1410242"/>
                </a:cubicBezTo>
                <a:cubicBezTo>
                  <a:pt x="1268936" y="1415391"/>
                  <a:pt x="1270105" y="1419693"/>
                  <a:pt x="1266040" y="1423149"/>
                </a:cubicBezTo>
                <a:cubicBezTo>
                  <a:pt x="1261974" y="1426605"/>
                  <a:pt x="1254076" y="1428333"/>
                  <a:pt x="1242346" y="1428333"/>
                </a:cubicBezTo>
                <a:cubicBezTo>
                  <a:pt x="1232709" y="1428333"/>
                  <a:pt x="1219574" y="1429229"/>
                  <a:pt x="1202939" y="1431021"/>
                </a:cubicBezTo>
                <a:cubicBezTo>
                  <a:pt x="1186305" y="1432814"/>
                  <a:pt x="1167332" y="1435711"/>
                  <a:pt x="1146023" y="1439712"/>
                </a:cubicBezTo>
                <a:cubicBezTo>
                  <a:pt x="1124713" y="1443713"/>
                  <a:pt x="1111520" y="1446641"/>
                  <a:pt x="1106444" y="1448499"/>
                </a:cubicBezTo>
                <a:cubicBezTo>
                  <a:pt x="1101367" y="1450356"/>
                  <a:pt x="1094617" y="1448298"/>
                  <a:pt x="1086192" y="1442325"/>
                </a:cubicBezTo>
                <a:cubicBezTo>
                  <a:pt x="1077767" y="1436352"/>
                  <a:pt x="1075390" y="1432527"/>
                  <a:pt x="1079061" y="1430849"/>
                </a:cubicBezTo>
                <a:cubicBezTo>
                  <a:pt x="1082732" y="1429172"/>
                  <a:pt x="1095388" y="1427203"/>
                  <a:pt x="1117027" y="1424945"/>
                </a:cubicBezTo>
                <a:cubicBezTo>
                  <a:pt x="1138666" y="1422686"/>
                  <a:pt x="1160170" y="1420194"/>
                  <a:pt x="1181536" y="1417470"/>
                </a:cubicBezTo>
                <a:cubicBezTo>
                  <a:pt x="1177890" y="1416846"/>
                  <a:pt x="1174200" y="1413161"/>
                  <a:pt x="1170465" y="1406415"/>
                </a:cubicBezTo>
                <a:lnTo>
                  <a:pt x="1167791" y="1400876"/>
                </a:lnTo>
                <a:lnTo>
                  <a:pt x="1165565" y="1403721"/>
                </a:lnTo>
                <a:cubicBezTo>
                  <a:pt x="1161639" y="1407122"/>
                  <a:pt x="1157843" y="1405510"/>
                  <a:pt x="1154175" y="1398885"/>
                </a:cubicBezTo>
                <a:cubicBezTo>
                  <a:pt x="1149285" y="1390051"/>
                  <a:pt x="1144166" y="1378723"/>
                  <a:pt x="1138817" y="1364899"/>
                </a:cubicBezTo>
                <a:cubicBezTo>
                  <a:pt x="1133468" y="1351075"/>
                  <a:pt x="1128227" y="1340621"/>
                  <a:pt x="1123093" y="1333537"/>
                </a:cubicBezTo>
                <a:cubicBezTo>
                  <a:pt x="1117959" y="1326453"/>
                  <a:pt x="1119916" y="1322911"/>
                  <a:pt x="1128965" y="1322911"/>
                </a:cubicBezTo>
                <a:cubicBezTo>
                  <a:pt x="1135834" y="1322911"/>
                  <a:pt x="1140979" y="1323359"/>
                  <a:pt x="1144399" y="1324255"/>
                </a:cubicBezTo>
                <a:cubicBezTo>
                  <a:pt x="1147819" y="1325151"/>
                  <a:pt x="1157929" y="1323638"/>
                  <a:pt x="1174728" y="1319716"/>
                </a:cubicBezTo>
                <a:cubicBezTo>
                  <a:pt x="1191528" y="1315794"/>
                  <a:pt x="1203423" y="1312195"/>
                  <a:pt x="1210414" y="1308918"/>
                </a:cubicBezTo>
                <a:cubicBezTo>
                  <a:pt x="1213909" y="1307280"/>
                  <a:pt x="1217418" y="1306530"/>
                  <a:pt x="1220941" y="1306668"/>
                </a:cubicBezTo>
                <a:close/>
                <a:moveTo>
                  <a:pt x="802976" y="1305423"/>
                </a:moveTo>
                <a:cubicBezTo>
                  <a:pt x="807149" y="1303573"/>
                  <a:pt x="815051" y="1305699"/>
                  <a:pt x="826681" y="1311801"/>
                </a:cubicBezTo>
                <a:cubicBezTo>
                  <a:pt x="838311" y="1317902"/>
                  <a:pt x="842082" y="1324226"/>
                  <a:pt x="837995" y="1330773"/>
                </a:cubicBezTo>
                <a:cubicBezTo>
                  <a:pt x="833908" y="1337319"/>
                  <a:pt x="831449" y="1354488"/>
                  <a:pt x="830617" y="1382279"/>
                </a:cubicBezTo>
                <a:cubicBezTo>
                  <a:pt x="834102" y="1380630"/>
                  <a:pt x="839451" y="1378870"/>
                  <a:pt x="846664" y="1376998"/>
                </a:cubicBezTo>
                <a:cubicBezTo>
                  <a:pt x="853877" y="1375127"/>
                  <a:pt x="860205" y="1376959"/>
                  <a:pt x="865647" y="1382494"/>
                </a:cubicBezTo>
                <a:cubicBezTo>
                  <a:pt x="871089" y="1388029"/>
                  <a:pt x="859412" y="1396591"/>
                  <a:pt x="830617" y="1408177"/>
                </a:cubicBezTo>
                <a:lnTo>
                  <a:pt x="830617" y="1443024"/>
                </a:lnTo>
                <a:cubicBezTo>
                  <a:pt x="835980" y="1439009"/>
                  <a:pt x="843620" y="1434854"/>
                  <a:pt x="853536" y="1430559"/>
                </a:cubicBezTo>
                <a:cubicBezTo>
                  <a:pt x="863453" y="1426264"/>
                  <a:pt x="865324" y="1428182"/>
                  <a:pt x="859151" y="1436313"/>
                </a:cubicBezTo>
                <a:cubicBezTo>
                  <a:pt x="852977" y="1444444"/>
                  <a:pt x="843459" y="1453650"/>
                  <a:pt x="830596" y="1463932"/>
                </a:cubicBezTo>
                <a:cubicBezTo>
                  <a:pt x="831470" y="1497818"/>
                  <a:pt x="831675" y="1522387"/>
                  <a:pt x="831209" y="1537637"/>
                </a:cubicBezTo>
                <a:cubicBezTo>
                  <a:pt x="830743" y="1552888"/>
                  <a:pt x="826824" y="1565931"/>
                  <a:pt x="819453" y="1576765"/>
                </a:cubicBezTo>
                <a:cubicBezTo>
                  <a:pt x="812083" y="1587599"/>
                  <a:pt x="806117" y="1588703"/>
                  <a:pt x="801557" y="1580077"/>
                </a:cubicBezTo>
                <a:cubicBezTo>
                  <a:pt x="796997" y="1571452"/>
                  <a:pt x="788977" y="1561525"/>
                  <a:pt x="777497" y="1550296"/>
                </a:cubicBezTo>
                <a:cubicBezTo>
                  <a:pt x="766018" y="1539068"/>
                  <a:pt x="767029" y="1535479"/>
                  <a:pt x="780530" y="1539530"/>
                </a:cubicBezTo>
                <a:cubicBezTo>
                  <a:pt x="794032" y="1543581"/>
                  <a:pt x="801679" y="1543323"/>
                  <a:pt x="803471" y="1538756"/>
                </a:cubicBezTo>
                <a:cubicBezTo>
                  <a:pt x="805264" y="1534188"/>
                  <a:pt x="806386" y="1526552"/>
                  <a:pt x="806838" y="1515847"/>
                </a:cubicBezTo>
                <a:cubicBezTo>
                  <a:pt x="807289" y="1505142"/>
                  <a:pt x="807515" y="1492168"/>
                  <a:pt x="807515" y="1476924"/>
                </a:cubicBezTo>
                <a:cubicBezTo>
                  <a:pt x="801679" y="1482030"/>
                  <a:pt x="793308" y="1488723"/>
                  <a:pt x="782402" y="1497004"/>
                </a:cubicBezTo>
                <a:cubicBezTo>
                  <a:pt x="771496" y="1505286"/>
                  <a:pt x="763301" y="1511882"/>
                  <a:pt x="757816" y="1516794"/>
                </a:cubicBezTo>
                <a:cubicBezTo>
                  <a:pt x="752330" y="1521705"/>
                  <a:pt x="744619" y="1519189"/>
                  <a:pt x="734681" y="1509244"/>
                </a:cubicBezTo>
                <a:cubicBezTo>
                  <a:pt x="724743" y="1499299"/>
                  <a:pt x="722707" y="1493684"/>
                  <a:pt x="728572" y="1492401"/>
                </a:cubicBezTo>
                <a:cubicBezTo>
                  <a:pt x="734437" y="1491118"/>
                  <a:pt x="738858" y="1490057"/>
                  <a:pt x="741833" y="1489218"/>
                </a:cubicBezTo>
                <a:cubicBezTo>
                  <a:pt x="744809" y="1488379"/>
                  <a:pt x="752918" y="1484865"/>
                  <a:pt x="766162" y="1478678"/>
                </a:cubicBezTo>
                <a:cubicBezTo>
                  <a:pt x="779405" y="1472490"/>
                  <a:pt x="793189" y="1464341"/>
                  <a:pt x="807515" y="1454231"/>
                </a:cubicBezTo>
                <a:lnTo>
                  <a:pt x="807515" y="1413491"/>
                </a:lnTo>
                <a:cubicBezTo>
                  <a:pt x="801005" y="1416115"/>
                  <a:pt x="795075" y="1417897"/>
                  <a:pt x="789726" y="1418836"/>
                </a:cubicBezTo>
                <a:cubicBezTo>
                  <a:pt x="784377" y="1419775"/>
                  <a:pt x="776107" y="1418588"/>
                  <a:pt x="764914" y="1415276"/>
                </a:cubicBezTo>
                <a:cubicBezTo>
                  <a:pt x="753721" y="1411963"/>
                  <a:pt x="753711" y="1408385"/>
                  <a:pt x="764882" y="1404542"/>
                </a:cubicBezTo>
                <a:cubicBezTo>
                  <a:pt x="776053" y="1400699"/>
                  <a:pt x="790264" y="1395494"/>
                  <a:pt x="807515" y="1388926"/>
                </a:cubicBezTo>
                <a:cubicBezTo>
                  <a:pt x="807515" y="1372980"/>
                  <a:pt x="807296" y="1359098"/>
                  <a:pt x="806859" y="1347282"/>
                </a:cubicBezTo>
                <a:cubicBezTo>
                  <a:pt x="806422" y="1335466"/>
                  <a:pt x="804622" y="1325997"/>
                  <a:pt x="801460" y="1318877"/>
                </a:cubicBezTo>
                <a:cubicBezTo>
                  <a:pt x="798298" y="1311758"/>
                  <a:pt x="798803" y="1307273"/>
                  <a:pt x="802976" y="1305423"/>
                </a:cubicBezTo>
                <a:close/>
                <a:moveTo>
                  <a:pt x="2245219" y="1305361"/>
                </a:moveTo>
                <a:cubicBezTo>
                  <a:pt x="2248718" y="1305165"/>
                  <a:pt x="2254305" y="1307674"/>
                  <a:pt x="2261981" y="1312887"/>
                </a:cubicBezTo>
                <a:cubicBezTo>
                  <a:pt x="2277332" y="1323312"/>
                  <a:pt x="2283050" y="1330747"/>
                  <a:pt x="2279135" y="1335193"/>
                </a:cubicBezTo>
                <a:cubicBezTo>
                  <a:pt x="2275220" y="1339639"/>
                  <a:pt x="2270463" y="1346149"/>
                  <a:pt x="2264863" y="1354724"/>
                </a:cubicBezTo>
                <a:cubicBezTo>
                  <a:pt x="2259263" y="1363300"/>
                  <a:pt x="2250684" y="1377418"/>
                  <a:pt x="2239126" y="1397078"/>
                </a:cubicBezTo>
                <a:cubicBezTo>
                  <a:pt x="2249924" y="1406786"/>
                  <a:pt x="2254198" y="1414982"/>
                  <a:pt x="2251946" y="1421664"/>
                </a:cubicBezTo>
                <a:cubicBezTo>
                  <a:pt x="2249694" y="1428347"/>
                  <a:pt x="2248569" y="1439991"/>
                  <a:pt x="2248569" y="1456597"/>
                </a:cubicBezTo>
                <a:cubicBezTo>
                  <a:pt x="2248569" y="1471812"/>
                  <a:pt x="2248106" y="1491519"/>
                  <a:pt x="2247182" y="1515718"/>
                </a:cubicBezTo>
                <a:cubicBezTo>
                  <a:pt x="2246257" y="1539917"/>
                  <a:pt x="2243381" y="1557724"/>
                  <a:pt x="2238556" y="1569139"/>
                </a:cubicBezTo>
                <a:cubicBezTo>
                  <a:pt x="2233731" y="1580554"/>
                  <a:pt x="2228091" y="1579769"/>
                  <a:pt x="2221638" y="1566784"/>
                </a:cubicBezTo>
                <a:cubicBezTo>
                  <a:pt x="2215185" y="1553799"/>
                  <a:pt x="2213539" y="1543155"/>
                  <a:pt x="2216701" y="1534852"/>
                </a:cubicBezTo>
                <a:cubicBezTo>
                  <a:pt x="2219863" y="1526549"/>
                  <a:pt x="2222115" y="1514087"/>
                  <a:pt x="2223456" y="1497467"/>
                </a:cubicBezTo>
                <a:cubicBezTo>
                  <a:pt x="2224796" y="1480846"/>
                  <a:pt x="2225467" y="1464076"/>
                  <a:pt x="2225467" y="1447154"/>
                </a:cubicBezTo>
                <a:cubicBezTo>
                  <a:pt x="2225467" y="1429673"/>
                  <a:pt x="2225259" y="1418452"/>
                  <a:pt x="2224843" y="1413491"/>
                </a:cubicBezTo>
                <a:cubicBezTo>
                  <a:pt x="2217314" y="1426210"/>
                  <a:pt x="2209201" y="1436464"/>
                  <a:pt x="2200504" y="1444250"/>
                </a:cubicBezTo>
                <a:cubicBezTo>
                  <a:pt x="2191807" y="1452037"/>
                  <a:pt x="2180521" y="1459429"/>
                  <a:pt x="2166647" y="1466427"/>
                </a:cubicBezTo>
                <a:cubicBezTo>
                  <a:pt x="2152773" y="1473425"/>
                  <a:pt x="2152016" y="1469926"/>
                  <a:pt x="2164378" y="1455930"/>
                </a:cubicBezTo>
                <a:cubicBezTo>
                  <a:pt x="2176739" y="1441934"/>
                  <a:pt x="2188462" y="1427400"/>
                  <a:pt x="2199547" y="1412329"/>
                </a:cubicBezTo>
                <a:cubicBezTo>
                  <a:pt x="2210632" y="1397257"/>
                  <a:pt x="2220649" y="1379913"/>
                  <a:pt x="2229597" y="1360296"/>
                </a:cubicBezTo>
                <a:cubicBezTo>
                  <a:pt x="2238545" y="1340678"/>
                  <a:pt x="2242342" y="1325266"/>
                  <a:pt x="2240987" y="1314059"/>
                </a:cubicBezTo>
                <a:cubicBezTo>
                  <a:pt x="2240309" y="1308456"/>
                  <a:pt x="2241720" y="1305556"/>
                  <a:pt x="2245219" y="1305361"/>
                </a:cubicBezTo>
                <a:close/>
                <a:moveTo>
                  <a:pt x="3419226" y="1305312"/>
                </a:moveTo>
                <a:cubicBezTo>
                  <a:pt x="3422428" y="1305232"/>
                  <a:pt x="3425738" y="1306039"/>
                  <a:pt x="3429159" y="1307735"/>
                </a:cubicBezTo>
                <a:cubicBezTo>
                  <a:pt x="3435999" y="1311127"/>
                  <a:pt x="3442814" y="1315776"/>
                  <a:pt x="3449604" y="1321685"/>
                </a:cubicBezTo>
                <a:cubicBezTo>
                  <a:pt x="3456394" y="1327593"/>
                  <a:pt x="3456297" y="1333110"/>
                  <a:pt x="3449314" y="1338237"/>
                </a:cubicBezTo>
                <a:cubicBezTo>
                  <a:pt x="3442330" y="1343363"/>
                  <a:pt x="3433224" y="1361192"/>
                  <a:pt x="3421996" y="1391722"/>
                </a:cubicBezTo>
                <a:cubicBezTo>
                  <a:pt x="3441269" y="1389069"/>
                  <a:pt x="3456523" y="1386606"/>
                  <a:pt x="3467759" y="1384333"/>
                </a:cubicBezTo>
                <a:cubicBezTo>
                  <a:pt x="3478995" y="1382060"/>
                  <a:pt x="3488352" y="1386352"/>
                  <a:pt x="3495830" y="1397207"/>
                </a:cubicBezTo>
                <a:cubicBezTo>
                  <a:pt x="3503308" y="1408063"/>
                  <a:pt x="3500257" y="1413039"/>
                  <a:pt x="3486677" y="1412135"/>
                </a:cubicBezTo>
                <a:cubicBezTo>
                  <a:pt x="3473097" y="1411232"/>
                  <a:pt x="3457466" y="1411225"/>
                  <a:pt x="3439785" y="1412114"/>
                </a:cubicBezTo>
                <a:cubicBezTo>
                  <a:pt x="3422103" y="1413003"/>
                  <a:pt x="3400428" y="1414838"/>
                  <a:pt x="3374759" y="1417621"/>
                </a:cubicBezTo>
                <a:cubicBezTo>
                  <a:pt x="3384654" y="1421679"/>
                  <a:pt x="3388701" y="1425540"/>
                  <a:pt x="3386902" y="1429204"/>
                </a:cubicBezTo>
                <a:cubicBezTo>
                  <a:pt x="3385102" y="1432868"/>
                  <a:pt x="3384202" y="1438543"/>
                  <a:pt x="3384202" y="1446229"/>
                </a:cubicBezTo>
                <a:cubicBezTo>
                  <a:pt x="3397151" y="1455722"/>
                  <a:pt x="3405425" y="1462749"/>
                  <a:pt x="3409025" y="1467309"/>
                </a:cubicBezTo>
                <a:cubicBezTo>
                  <a:pt x="3427467" y="1452481"/>
                  <a:pt x="3435787" y="1440002"/>
                  <a:pt x="3433988" y="1429871"/>
                </a:cubicBezTo>
                <a:cubicBezTo>
                  <a:pt x="3432188" y="1419739"/>
                  <a:pt x="3439638" y="1420485"/>
                  <a:pt x="3456337" y="1432108"/>
                </a:cubicBezTo>
                <a:cubicBezTo>
                  <a:pt x="3473036" y="1443730"/>
                  <a:pt x="3476474" y="1450693"/>
                  <a:pt x="3466651" y="1452994"/>
                </a:cubicBezTo>
                <a:cubicBezTo>
                  <a:pt x="3456828" y="1455296"/>
                  <a:pt x="3440595" y="1463581"/>
                  <a:pt x="3417952" y="1477849"/>
                </a:cubicBezTo>
                <a:cubicBezTo>
                  <a:pt x="3436121" y="1493982"/>
                  <a:pt x="3452677" y="1506229"/>
                  <a:pt x="3467619" y="1514589"/>
                </a:cubicBezTo>
                <a:cubicBezTo>
                  <a:pt x="3482561" y="1522949"/>
                  <a:pt x="3498942" y="1530037"/>
                  <a:pt x="3516760" y="1535852"/>
                </a:cubicBezTo>
                <a:cubicBezTo>
                  <a:pt x="3534577" y="1541667"/>
                  <a:pt x="3537090" y="1545890"/>
                  <a:pt x="3524299" y="1548522"/>
                </a:cubicBezTo>
                <a:cubicBezTo>
                  <a:pt x="3511507" y="1551153"/>
                  <a:pt x="3496773" y="1552928"/>
                  <a:pt x="3480095" y="1553845"/>
                </a:cubicBezTo>
                <a:cubicBezTo>
                  <a:pt x="3463417" y="1554763"/>
                  <a:pt x="3447417" y="1545722"/>
                  <a:pt x="3432095" y="1526721"/>
                </a:cubicBezTo>
                <a:cubicBezTo>
                  <a:pt x="3416772" y="1507720"/>
                  <a:pt x="3400364" y="1486626"/>
                  <a:pt x="3382868" y="1463437"/>
                </a:cubicBezTo>
                <a:cubicBezTo>
                  <a:pt x="3383715" y="1497452"/>
                  <a:pt x="3384826" y="1524136"/>
                  <a:pt x="3386203" y="1543488"/>
                </a:cubicBezTo>
                <a:cubicBezTo>
                  <a:pt x="3387579" y="1562840"/>
                  <a:pt x="3383586" y="1579080"/>
                  <a:pt x="3374221" y="1592209"/>
                </a:cubicBezTo>
                <a:cubicBezTo>
                  <a:pt x="3364857" y="1605337"/>
                  <a:pt x="3358171" y="1607334"/>
                  <a:pt x="3354163" y="1598200"/>
                </a:cubicBezTo>
                <a:cubicBezTo>
                  <a:pt x="3350155" y="1589065"/>
                  <a:pt x="3342884" y="1578464"/>
                  <a:pt x="3332352" y="1566397"/>
                </a:cubicBezTo>
                <a:cubicBezTo>
                  <a:pt x="3321819" y="1554329"/>
                  <a:pt x="3323253" y="1550547"/>
                  <a:pt x="3336654" y="1555050"/>
                </a:cubicBezTo>
                <a:cubicBezTo>
                  <a:pt x="3350055" y="1559553"/>
                  <a:pt x="3357253" y="1559983"/>
                  <a:pt x="3358250" y="1556341"/>
                </a:cubicBezTo>
                <a:cubicBezTo>
                  <a:pt x="3359247" y="1552698"/>
                  <a:pt x="3359971" y="1538580"/>
                  <a:pt x="3360423" y="1513987"/>
                </a:cubicBezTo>
                <a:cubicBezTo>
                  <a:pt x="3360874" y="1489393"/>
                  <a:pt x="3360659" y="1469822"/>
                  <a:pt x="3359777" y="1455274"/>
                </a:cubicBezTo>
                <a:cubicBezTo>
                  <a:pt x="3358895" y="1440726"/>
                  <a:pt x="3356712" y="1429494"/>
                  <a:pt x="3353227" y="1421578"/>
                </a:cubicBezTo>
                <a:cubicBezTo>
                  <a:pt x="3314136" y="1426956"/>
                  <a:pt x="3290500" y="1430778"/>
                  <a:pt x="3282319" y="1433043"/>
                </a:cubicBezTo>
                <a:cubicBezTo>
                  <a:pt x="3274137" y="1435309"/>
                  <a:pt x="3264526" y="1431918"/>
                  <a:pt x="3253484" y="1422869"/>
                </a:cubicBezTo>
                <a:cubicBezTo>
                  <a:pt x="3242442" y="1413820"/>
                  <a:pt x="3244600" y="1409296"/>
                  <a:pt x="3259958" y="1409296"/>
                </a:cubicBezTo>
                <a:cubicBezTo>
                  <a:pt x="3272463" y="1409296"/>
                  <a:pt x="3290575" y="1407955"/>
                  <a:pt x="3314294" y="1405274"/>
                </a:cubicBezTo>
                <a:cubicBezTo>
                  <a:pt x="3338012" y="1402592"/>
                  <a:pt x="3366807" y="1399136"/>
                  <a:pt x="3400679" y="1394906"/>
                </a:cubicBezTo>
                <a:lnTo>
                  <a:pt x="3405648" y="1374342"/>
                </a:lnTo>
                <a:cubicBezTo>
                  <a:pt x="3386303" y="1376134"/>
                  <a:pt x="3369873" y="1378382"/>
                  <a:pt x="3356357" y="1381085"/>
                </a:cubicBezTo>
                <a:cubicBezTo>
                  <a:pt x="3342841" y="1383788"/>
                  <a:pt x="3331255" y="1381519"/>
                  <a:pt x="3321597" y="1374277"/>
                </a:cubicBezTo>
                <a:cubicBezTo>
                  <a:pt x="3311938" y="1367035"/>
                  <a:pt x="3313433" y="1363415"/>
                  <a:pt x="3326081" y="1363415"/>
                </a:cubicBezTo>
                <a:cubicBezTo>
                  <a:pt x="3335718" y="1363415"/>
                  <a:pt x="3347244" y="1362070"/>
                  <a:pt x="3360659" y="1359381"/>
                </a:cubicBezTo>
                <a:cubicBezTo>
                  <a:pt x="3374074" y="1356693"/>
                  <a:pt x="3383930" y="1354663"/>
                  <a:pt x="3390225" y="1353294"/>
                </a:cubicBezTo>
                <a:cubicBezTo>
                  <a:pt x="3396520" y="1351924"/>
                  <a:pt x="3402450" y="1353039"/>
                  <a:pt x="3408014" y="1356639"/>
                </a:cubicBezTo>
                <a:cubicBezTo>
                  <a:pt x="3410939" y="1344263"/>
                  <a:pt x="3412140" y="1337147"/>
                  <a:pt x="3411617" y="1335290"/>
                </a:cubicBezTo>
                <a:cubicBezTo>
                  <a:pt x="3411093" y="1333433"/>
                  <a:pt x="3400725" y="1334078"/>
                  <a:pt x="3380513" y="1337226"/>
                </a:cubicBezTo>
                <a:cubicBezTo>
                  <a:pt x="3360301" y="1340373"/>
                  <a:pt x="3343092" y="1343299"/>
                  <a:pt x="3328889" y="1346002"/>
                </a:cubicBezTo>
                <a:cubicBezTo>
                  <a:pt x="3314684" y="1348705"/>
                  <a:pt x="3302778" y="1345755"/>
                  <a:pt x="3293170" y="1337150"/>
                </a:cubicBezTo>
                <a:cubicBezTo>
                  <a:pt x="3283563" y="1328546"/>
                  <a:pt x="3287245" y="1324703"/>
                  <a:pt x="3304216" y="1325621"/>
                </a:cubicBezTo>
                <a:cubicBezTo>
                  <a:pt x="3321188" y="1326539"/>
                  <a:pt x="3341561" y="1324796"/>
                  <a:pt x="3365338" y="1320394"/>
                </a:cubicBezTo>
                <a:cubicBezTo>
                  <a:pt x="3389114" y="1315991"/>
                  <a:pt x="3403984" y="1311933"/>
                  <a:pt x="3409950" y="1308219"/>
                </a:cubicBezTo>
                <a:cubicBezTo>
                  <a:pt x="3412933" y="1306362"/>
                  <a:pt x="3416025" y="1305393"/>
                  <a:pt x="3419226" y="1305312"/>
                </a:cubicBezTo>
                <a:close/>
                <a:moveTo>
                  <a:pt x="3737333" y="1303774"/>
                </a:moveTo>
                <a:cubicBezTo>
                  <a:pt x="3741233" y="1303977"/>
                  <a:pt x="3745248" y="1304555"/>
                  <a:pt x="3749378" y="1305509"/>
                </a:cubicBezTo>
                <a:cubicBezTo>
                  <a:pt x="3757638" y="1307416"/>
                  <a:pt x="3765016" y="1311137"/>
                  <a:pt x="3771512" y="1316673"/>
                </a:cubicBezTo>
                <a:cubicBezTo>
                  <a:pt x="3778009" y="1322208"/>
                  <a:pt x="3780421" y="1330504"/>
                  <a:pt x="3778750" y="1341560"/>
                </a:cubicBezTo>
                <a:cubicBezTo>
                  <a:pt x="3777080" y="1352616"/>
                  <a:pt x="3770068" y="1354599"/>
                  <a:pt x="3757713" y="1347508"/>
                </a:cubicBezTo>
                <a:cubicBezTo>
                  <a:pt x="3745359" y="1340416"/>
                  <a:pt x="3735182" y="1332863"/>
                  <a:pt x="3727180" y="1324847"/>
                </a:cubicBezTo>
                <a:cubicBezTo>
                  <a:pt x="3719035" y="1312241"/>
                  <a:pt x="3718633" y="1305390"/>
                  <a:pt x="3725975" y="1304293"/>
                </a:cubicBezTo>
                <a:cubicBezTo>
                  <a:pt x="3729646" y="1303745"/>
                  <a:pt x="3733432" y="1303572"/>
                  <a:pt x="3737333" y="1303774"/>
                </a:cubicBezTo>
                <a:close/>
                <a:moveTo>
                  <a:pt x="2704995" y="1302409"/>
                </a:moveTo>
                <a:cubicBezTo>
                  <a:pt x="2706883" y="1302351"/>
                  <a:pt x="2709218" y="1302736"/>
                  <a:pt x="2711998" y="1303562"/>
                </a:cubicBezTo>
                <a:cubicBezTo>
                  <a:pt x="2723119" y="1306868"/>
                  <a:pt x="2731468" y="1310714"/>
                  <a:pt x="2737047" y="1315102"/>
                </a:cubicBezTo>
                <a:cubicBezTo>
                  <a:pt x="2742625" y="1319490"/>
                  <a:pt x="2743281" y="1324309"/>
                  <a:pt x="2739015" y="1329557"/>
                </a:cubicBezTo>
                <a:cubicBezTo>
                  <a:pt x="2734749" y="1334806"/>
                  <a:pt x="2729708" y="1343238"/>
                  <a:pt x="2723893" y="1354853"/>
                </a:cubicBezTo>
                <a:cubicBezTo>
                  <a:pt x="2718078" y="1366469"/>
                  <a:pt x="2709506" y="1378314"/>
                  <a:pt x="2698178" y="1390388"/>
                </a:cubicBezTo>
                <a:cubicBezTo>
                  <a:pt x="2726528" y="1389600"/>
                  <a:pt x="2744055" y="1386703"/>
                  <a:pt x="2750759" y="1381698"/>
                </a:cubicBezTo>
                <a:cubicBezTo>
                  <a:pt x="2757463" y="1376694"/>
                  <a:pt x="2765232" y="1376120"/>
                  <a:pt x="2774066" y="1379977"/>
                </a:cubicBezTo>
                <a:cubicBezTo>
                  <a:pt x="2782900" y="1383835"/>
                  <a:pt x="2790009" y="1388657"/>
                  <a:pt x="2795393" y="1394443"/>
                </a:cubicBezTo>
                <a:cubicBezTo>
                  <a:pt x="2800778" y="1400229"/>
                  <a:pt x="2801183" y="1405614"/>
                  <a:pt x="2796609" y="1410597"/>
                </a:cubicBezTo>
                <a:cubicBezTo>
                  <a:pt x="2792034" y="1415581"/>
                  <a:pt x="2788862" y="1427397"/>
                  <a:pt x="2787090" y="1446046"/>
                </a:cubicBezTo>
                <a:cubicBezTo>
                  <a:pt x="2785320" y="1464696"/>
                  <a:pt x="2783760" y="1483453"/>
                  <a:pt x="2782412" y="1502317"/>
                </a:cubicBezTo>
                <a:cubicBezTo>
                  <a:pt x="2781064" y="1521182"/>
                  <a:pt x="2777084" y="1537454"/>
                  <a:pt x="2770474" y="1551135"/>
                </a:cubicBezTo>
                <a:cubicBezTo>
                  <a:pt x="2763863" y="1564816"/>
                  <a:pt x="2753606" y="1575216"/>
                  <a:pt x="2739703" y="1582336"/>
                </a:cubicBezTo>
                <a:cubicBezTo>
                  <a:pt x="2725800" y="1589456"/>
                  <a:pt x="2718322" y="1587667"/>
                  <a:pt x="2717268" y="1576969"/>
                </a:cubicBezTo>
                <a:cubicBezTo>
                  <a:pt x="2716214" y="1566271"/>
                  <a:pt x="2710492" y="1554096"/>
                  <a:pt x="2700103" y="1540444"/>
                </a:cubicBezTo>
                <a:cubicBezTo>
                  <a:pt x="2689713" y="1526792"/>
                  <a:pt x="2691118" y="1523164"/>
                  <a:pt x="2704319" y="1529560"/>
                </a:cubicBezTo>
                <a:cubicBezTo>
                  <a:pt x="2717519" y="1535956"/>
                  <a:pt x="2726736" y="1539555"/>
                  <a:pt x="2731970" y="1540358"/>
                </a:cubicBezTo>
                <a:cubicBezTo>
                  <a:pt x="2737204" y="1541161"/>
                  <a:pt x="2742076" y="1536354"/>
                  <a:pt x="2746586" y="1525936"/>
                </a:cubicBezTo>
                <a:cubicBezTo>
                  <a:pt x="2751096" y="1515517"/>
                  <a:pt x="2754251" y="1499740"/>
                  <a:pt x="2756051" y="1478602"/>
                </a:cubicBezTo>
                <a:cubicBezTo>
                  <a:pt x="2757851" y="1457465"/>
                  <a:pt x="2758751" y="1439783"/>
                  <a:pt x="2758751" y="1425558"/>
                </a:cubicBezTo>
                <a:cubicBezTo>
                  <a:pt x="2758751" y="1412723"/>
                  <a:pt x="2757514" y="1405478"/>
                  <a:pt x="2755040" y="1403822"/>
                </a:cubicBezTo>
                <a:cubicBezTo>
                  <a:pt x="2752566" y="1402165"/>
                  <a:pt x="2746418" y="1402570"/>
                  <a:pt x="2736595" y="1405037"/>
                </a:cubicBezTo>
                <a:lnTo>
                  <a:pt x="2708459" y="1412092"/>
                </a:lnTo>
                <a:cubicBezTo>
                  <a:pt x="2701633" y="1413024"/>
                  <a:pt x="2695568" y="1410787"/>
                  <a:pt x="2690262" y="1405381"/>
                </a:cubicBezTo>
                <a:cubicBezTo>
                  <a:pt x="2676538" y="1420969"/>
                  <a:pt x="2662252" y="1432965"/>
                  <a:pt x="2647402" y="1441368"/>
                </a:cubicBezTo>
                <a:cubicBezTo>
                  <a:pt x="2643690" y="1443469"/>
                  <a:pt x="2640895" y="1444747"/>
                  <a:pt x="2639017" y="1445203"/>
                </a:cubicBezTo>
                <a:lnTo>
                  <a:pt x="2637355" y="1444570"/>
                </a:lnTo>
                <a:lnTo>
                  <a:pt x="2637037" y="1450133"/>
                </a:lnTo>
                <a:cubicBezTo>
                  <a:pt x="2636831" y="1457465"/>
                  <a:pt x="2636952" y="1466528"/>
                  <a:pt x="2637400" y="1477322"/>
                </a:cubicBezTo>
                <a:cubicBezTo>
                  <a:pt x="2638296" y="1498911"/>
                  <a:pt x="2637586" y="1515259"/>
                  <a:pt x="2635271" y="1526366"/>
                </a:cubicBezTo>
                <a:cubicBezTo>
                  <a:pt x="2632954" y="1537472"/>
                  <a:pt x="2629843" y="1546406"/>
                  <a:pt x="2625935" y="1553168"/>
                </a:cubicBezTo>
                <a:cubicBezTo>
                  <a:pt x="2622027" y="1559929"/>
                  <a:pt x="2617843" y="1560030"/>
                  <a:pt x="2613384" y="1553469"/>
                </a:cubicBezTo>
                <a:cubicBezTo>
                  <a:pt x="2608924" y="1546908"/>
                  <a:pt x="2605511" y="1541459"/>
                  <a:pt x="2603145" y="1537121"/>
                </a:cubicBezTo>
                <a:cubicBezTo>
                  <a:pt x="2600779" y="1532783"/>
                  <a:pt x="2598466" y="1530438"/>
                  <a:pt x="2596208" y="1530087"/>
                </a:cubicBezTo>
                <a:cubicBezTo>
                  <a:pt x="2593949" y="1529736"/>
                  <a:pt x="2582724" y="1531209"/>
                  <a:pt x="2562533" y="1534508"/>
                </a:cubicBezTo>
                <a:cubicBezTo>
                  <a:pt x="2557830" y="1554612"/>
                  <a:pt x="2552463" y="1560112"/>
                  <a:pt x="2546433" y="1551006"/>
                </a:cubicBezTo>
                <a:cubicBezTo>
                  <a:pt x="2540403" y="1541900"/>
                  <a:pt x="2537388" y="1529775"/>
                  <a:pt x="2537388" y="1514632"/>
                </a:cubicBezTo>
                <a:cubicBezTo>
                  <a:pt x="2537388" y="1500363"/>
                  <a:pt x="2536947" y="1482635"/>
                  <a:pt x="2536065" y="1461448"/>
                </a:cubicBezTo>
                <a:cubicBezTo>
                  <a:pt x="2535183" y="1440260"/>
                  <a:pt x="2532035" y="1424923"/>
                  <a:pt x="2526622" y="1415437"/>
                </a:cubicBezTo>
                <a:cubicBezTo>
                  <a:pt x="2521208" y="1405951"/>
                  <a:pt x="2522130" y="1401208"/>
                  <a:pt x="2529386" y="1401208"/>
                </a:cubicBezTo>
                <a:cubicBezTo>
                  <a:pt x="2534176" y="1401208"/>
                  <a:pt x="2539776" y="1401645"/>
                  <a:pt x="2546186" y="1402520"/>
                </a:cubicBezTo>
                <a:cubicBezTo>
                  <a:pt x="2553069" y="1393873"/>
                  <a:pt x="2560748" y="1380501"/>
                  <a:pt x="2569223" y="1362404"/>
                </a:cubicBezTo>
                <a:cubicBezTo>
                  <a:pt x="2577698" y="1344306"/>
                  <a:pt x="2580362" y="1330048"/>
                  <a:pt x="2577214" y="1319630"/>
                </a:cubicBezTo>
                <a:cubicBezTo>
                  <a:pt x="2574066" y="1309212"/>
                  <a:pt x="2581993" y="1308126"/>
                  <a:pt x="2600994" y="1316371"/>
                </a:cubicBezTo>
                <a:cubicBezTo>
                  <a:pt x="2617198" y="1324201"/>
                  <a:pt x="2622207" y="1331095"/>
                  <a:pt x="2616019" y="1337054"/>
                </a:cubicBezTo>
                <a:cubicBezTo>
                  <a:pt x="2609831" y="1343012"/>
                  <a:pt x="2603166" y="1351347"/>
                  <a:pt x="2596025" y="1362059"/>
                </a:cubicBezTo>
                <a:cubicBezTo>
                  <a:pt x="2588884" y="1372772"/>
                  <a:pt x="2577942" y="1386258"/>
                  <a:pt x="2563200" y="1402520"/>
                </a:cubicBezTo>
                <a:cubicBezTo>
                  <a:pt x="2580552" y="1400025"/>
                  <a:pt x="2592612" y="1395802"/>
                  <a:pt x="2599381" y="1389851"/>
                </a:cubicBezTo>
                <a:cubicBezTo>
                  <a:pt x="2606149" y="1383899"/>
                  <a:pt x="2613477" y="1382845"/>
                  <a:pt x="2621364" y="1386689"/>
                </a:cubicBezTo>
                <a:cubicBezTo>
                  <a:pt x="2629251" y="1390532"/>
                  <a:pt x="2636153" y="1394533"/>
                  <a:pt x="2642068" y="1398691"/>
                </a:cubicBezTo>
                <a:cubicBezTo>
                  <a:pt x="2647983" y="1402850"/>
                  <a:pt x="2649320" y="1407729"/>
                  <a:pt x="2646080" y="1413329"/>
                </a:cubicBezTo>
                <a:cubicBezTo>
                  <a:pt x="2642838" y="1418929"/>
                  <a:pt x="2640358" y="1425597"/>
                  <a:pt x="2638637" y="1433334"/>
                </a:cubicBezTo>
                <a:cubicBezTo>
                  <a:pt x="2638207" y="1435268"/>
                  <a:pt x="2637858" y="1437635"/>
                  <a:pt x="2637592" y="1440435"/>
                </a:cubicBezTo>
                <a:lnTo>
                  <a:pt x="2637570" y="1440807"/>
                </a:lnTo>
                <a:lnTo>
                  <a:pt x="2638759" y="1438073"/>
                </a:lnTo>
                <a:cubicBezTo>
                  <a:pt x="2640551" y="1435240"/>
                  <a:pt x="2643260" y="1431584"/>
                  <a:pt x="2646886" y="1427107"/>
                </a:cubicBezTo>
                <a:cubicBezTo>
                  <a:pt x="2661391" y="1409196"/>
                  <a:pt x="2674663" y="1388721"/>
                  <a:pt x="2686702" y="1365684"/>
                </a:cubicBezTo>
                <a:cubicBezTo>
                  <a:pt x="2698740" y="1342646"/>
                  <a:pt x="2703186" y="1325707"/>
                  <a:pt x="2700038" y="1314866"/>
                </a:cubicBezTo>
                <a:cubicBezTo>
                  <a:pt x="2697677" y="1306735"/>
                  <a:pt x="2699329" y="1302583"/>
                  <a:pt x="2704995" y="1302409"/>
                </a:cubicBezTo>
                <a:close/>
                <a:moveTo>
                  <a:pt x="1640420" y="1298722"/>
                </a:moveTo>
                <a:cubicBezTo>
                  <a:pt x="1644279" y="1298514"/>
                  <a:pt x="1648120" y="1299249"/>
                  <a:pt x="1651941" y="1300927"/>
                </a:cubicBezTo>
                <a:cubicBezTo>
                  <a:pt x="1659585" y="1304283"/>
                  <a:pt x="1667518" y="1308750"/>
                  <a:pt x="1675743" y="1314328"/>
                </a:cubicBezTo>
                <a:cubicBezTo>
                  <a:pt x="1683966" y="1319906"/>
                  <a:pt x="1682626" y="1325341"/>
                  <a:pt x="1671720" y="1330633"/>
                </a:cubicBezTo>
                <a:cubicBezTo>
                  <a:pt x="1660814" y="1335924"/>
                  <a:pt x="1652314" y="1342069"/>
                  <a:pt x="1646220" y="1349067"/>
                </a:cubicBezTo>
                <a:cubicBezTo>
                  <a:pt x="1652529" y="1358145"/>
                  <a:pt x="1653583" y="1363716"/>
                  <a:pt x="1649382" y="1365781"/>
                </a:cubicBezTo>
                <a:cubicBezTo>
                  <a:pt x="1645180" y="1367846"/>
                  <a:pt x="1638580" y="1369330"/>
                  <a:pt x="1629581" y="1370233"/>
                </a:cubicBezTo>
                <a:lnTo>
                  <a:pt x="1624487" y="1370943"/>
                </a:lnTo>
                <a:lnTo>
                  <a:pt x="1631969" y="1373912"/>
                </a:lnTo>
                <a:cubicBezTo>
                  <a:pt x="1645069" y="1380035"/>
                  <a:pt x="1650429" y="1385101"/>
                  <a:pt x="1648048" y="1389109"/>
                </a:cubicBezTo>
                <a:cubicBezTo>
                  <a:pt x="1645667" y="1393117"/>
                  <a:pt x="1643258" y="1397587"/>
                  <a:pt x="1640821" y="1402520"/>
                </a:cubicBezTo>
                <a:cubicBezTo>
                  <a:pt x="1647030" y="1401775"/>
                  <a:pt x="1652626" y="1400688"/>
                  <a:pt x="1657609" y="1399261"/>
                </a:cubicBezTo>
                <a:cubicBezTo>
                  <a:pt x="1662592" y="1397835"/>
                  <a:pt x="1667791" y="1400104"/>
                  <a:pt x="1673204" y="1406069"/>
                </a:cubicBezTo>
                <a:cubicBezTo>
                  <a:pt x="1678618" y="1412035"/>
                  <a:pt x="1679231" y="1416100"/>
                  <a:pt x="1675043" y="1418266"/>
                </a:cubicBezTo>
                <a:cubicBezTo>
                  <a:pt x="1670856" y="1420431"/>
                  <a:pt x="1658187" y="1422790"/>
                  <a:pt x="1637035" y="1425343"/>
                </a:cubicBezTo>
                <a:cubicBezTo>
                  <a:pt x="1636805" y="1426045"/>
                  <a:pt x="1634919" y="1435539"/>
                  <a:pt x="1631378" y="1453822"/>
                </a:cubicBezTo>
                <a:cubicBezTo>
                  <a:pt x="1647152" y="1451341"/>
                  <a:pt x="1660423" y="1448696"/>
                  <a:pt x="1671193" y="1445885"/>
                </a:cubicBezTo>
                <a:cubicBezTo>
                  <a:pt x="1681963" y="1443074"/>
                  <a:pt x="1691291" y="1443967"/>
                  <a:pt x="1699178" y="1448563"/>
                </a:cubicBezTo>
                <a:cubicBezTo>
                  <a:pt x="1707065" y="1453159"/>
                  <a:pt x="1710697" y="1457888"/>
                  <a:pt x="1710073" y="1462749"/>
                </a:cubicBezTo>
                <a:cubicBezTo>
                  <a:pt x="1709449" y="1467610"/>
                  <a:pt x="1702978" y="1470289"/>
                  <a:pt x="1690660" y="1470783"/>
                </a:cubicBezTo>
                <a:lnTo>
                  <a:pt x="1666777" y="1472588"/>
                </a:lnTo>
                <a:lnTo>
                  <a:pt x="1667907" y="1472647"/>
                </a:lnTo>
                <a:cubicBezTo>
                  <a:pt x="1671378" y="1473688"/>
                  <a:pt x="1675976" y="1476509"/>
                  <a:pt x="1681701" y="1481108"/>
                </a:cubicBezTo>
                <a:cubicBezTo>
                  <a:pt x="1693152" y="1490307"/>
                  <a:pt x="1693474" y="1496818"/>
                  <a:pt x="1682669" y="1500640"/>
                </a:cubicBezTo>
                <a:cubicBezTo>
                  <a:pt x="1671864" y="1504461"/>
                  <a:pt x="1655670" y="1510108"/>
                  <a:pt x="1634088" y="1517579"/>
                </a:cubicBezTo>
                <a:cubicBezTo>
                  <a:pt x="1651841" y="1529481"/>
                  <a:pt x="1669146" y="1539204"/>
                  <a:pt x="1686003" y="1546747"/>
                </a:cubicBezTo>
                <a:cubicBezTo>
                  <a:pt x="1702860" y="1554290"/>
                  <a:pt x="1720466" y="1560596"/>
                  <a:pt x="1738822" y="1565665"/>
                </a:cubicBezTo>
                <a:cubicBezTo>
                  <a:pt x="1757177" y="1570734"/>
                  <a:pt x="1762232" y="1574750"/>
                  <a:pt x="1753986" y="1577711"/>
                </a:cubicBezTo>
                <a:cubicBezTo>
                  <a:pt x="1745741" y="1580672"/>
                  <a:pt x="1733749" y="1582838"/>
                  <a:pt x="1718010" y="1584207"/>
                </a:cubicBezTo>
                <a:cubicBezTo>
                  <a:pt x="1702272" y="1585577"/>
                  <a:pt x="1690065" y="1585308"/>
                  <a:pt x="1681389" y="1583401"/>
                </a:cubicBezTo>
                <a:cubicBezTo>
                  <a:pt x="1672713" y="1581493"/>
                  <a:pt x="1665791" y="1578188"/>
                  <a:pt x="1660621" y="1573484"/>
                </a:cubicBezTo>
                <a:cubicBezTo>
                  <a:pt x="1655451" y="1568781"/>
                  <a:pt x="1646958" y="1560528"/>
                  <a:pt x="1635142" y="1548726"/>
                </a:cubicBezTo>
                <a:lnTo>
                  <a:pt x="1599155" y="1514051"/>
                </a:lnTo>
                <a:cubicBezTo>
                  <a:pt x="1587396" y="1501389"/>
                  <a:pt x="1578319" y="1492161"/>
                  <a:pt x="1571923" y="1486367"/>
                </a:cubicBezTo>
                <a:lnTo>
                  <a:pt x="1559834" y="1487895"/>
                </a:lnTo>
                <a:cubicBezTo>
                  <a:pt x="1568840" y="1493703"/>
                  <a:pt x="1572425" y="1499973"/>
                  <a:pt x="1570589" y="1506705"/>
                </a:cubicBezTo>
                <a:cubicBezTo>
                  <a:pt x="1568754" y="1513438"/>
                  <a:pt x="1567388" y="1522214"/>
                  <a:pt x="1566492" y="1533034"/>
                </a:cubicBezTo>
                <a:cubicBezTo>
                  <a:pt x="1565595" y="1543854"/>
                  <a:pt x="1564939" y="1552928"/>
                  <a:pt x="1564523" y="1560255"/>
                </a:cubicBezTo>
                <a:cubicBezTo>
                  <a:pt x="1564108" y="1567583"/>
                  <a:pt x="1566237" y="1569519"/>
                  <a:pt x="1570912" y="1566063"/>
                </a:cubicBezTo>
                <a:cubicBezTo>
                  <a:pt x="1575587" y="1562607"/>
                  <a:pt x="1585708" y="1557208"/>
                  <a:pt x="1601274" y="1549866"/>
                </a:cubicBezTo>
                <a:cubicBezTo>
                  <a:pt x="1616840" y="1542524"/>
                  <a:pt x="1622365" y="1542093"/>
                  <a:pt x="1617848" y="1548575"/>
                </a:cubicBezTo>
                <a:cubicBezTo>
                  <a:pt x="1613330" y="1555057"/>
                  <a:pt x="1603862" y="1564608"/>
                  <a:pt x="1589443" y="1577227"/>
                </a:cubicBezTo>
                <a:cubicBezTo>
                  <a:pt x="1575024" y="1589846"/>
                  <a:pt x="1564588" y="1599680"/>
                  <a:pt x="1558135" y="1606728"/>
                </a:cubicBezTo>
                <a:cubicBezTo>
                  <a:pt x="1551682" y="1613777"/>
                  <a:pt x="1545376" y="1612612"/>
                  <a:pt x="1539217" y="1603233"/>
                </a:cubicBezTo>
                <a:cubicBezTo>
                  <a:pt x="1533058" y="1593855"/>
                  <a:pt x="1531781" y="1586548"/>
                  <a:pt x="1535388" y="1581314"/>
                </a:cubicBezTo>
                <a:cubicBezTo>
                  <a:pt x="1538995" y="1576080"/>
                  <a:pt x="1541694" y="1561772"/>
                  <a:pt x="1543486" y="1538390"/>
                </a:cubicBezTo>
                <a:cubicBezTo>
                  <a:pt x="1545279" y="1515008"/>
                  <a:pt x="1544433" y="1499023"/>
                  <a:pt x="1540948" y="1490433"/>
                </a:cubicBezTo>
                <a:cubicBezTo>
                  <a:pt x="1537033" y="1491279"/>
                  <a:pt x="1531996" y="1492390"/>
                  <a:pt x="1525837" y="1493767"/>
                </a:cubicBezTo>
                <a:cubicBezTo>
                  <a:pt x="1519678" y="1495144"/>
                  <a:pt x="1514849" y="1493129"/>
                  <a:pt x="1511350" y="1487723"/>
                </a:cubicBezTo>
                <a:cubicBezTo>
                  <a:pt x="1505528" y="1505232"/>
                  <a:pt x="1497103" y="1522028"/>
                  <a:pt x="1486075" y="1538111"/>
                </a:cubicBezTo>
                <a:cubicBezTo>
                  <a:pt x="1475048" y="1554193"/>
                  <a:pt x="1462063" y="1566913"/>
                  <a:pt x="1447120" y="1576270"/>
                </a:cubicBezTo>
                <a:cubicBezTo>
                  <a:pt x="1432178" y="1585627"/>
                  <a:pt x="1429923" y="1583386"/>
                  <a:pt x="1440355" y="1569548"/>
                </a:cubicBezTo>
                <a:cubicBezTo>
                  <a:pt x="1450788" y="1555709"/>
                  <a:pt x="1460700" y="1540075"/>
                  <a:pt x="1470093" y="1522645"/>
                </a:cubicBezTo>
                <a:cubicBezTo>
                  <a:pt x="1479486" y="1505214"/>
                  <a:pt x="1487112" y="1486590"/>
                  <a:pt x="1492969" y="1466772"/>
                </a:cubicBezTo>
                <a:cubicBezTo>
                  <a:pt x="1498827" y="1446953"/>
                  <a:pt x="1503312" y="1428584"/>
                  <a:pt x="1506424" y="1411662"/>
                </a:cubicBezTo>
                <a:cubicBezTo>
                  <a:pt x="1509536" y="1394741"/>
                  <a:pt x="1511540" y="1378622"/>
                  <a:pt x="1512436" y="1363307"/>
                </a:cubicBezTo>
                <a:cubicBezTo>
                  <a:pt x="1513333" y="1347992"/>
                  <a:pt x="1511533" y="1335853"/>
                  <a:pt x="1507037" y="1326890"/>
                </a:cubicBezTo>
                <a:cubicBezTo>
                  <a:pt x="1502541" y="1317927"/>
                  <a:pt x="1504901" y="1314163"/>
                  <a:pt x="1514114" y="1315597"/>
                </a:cubicBezTo>
                <a:cubicBezTo>
                  <a:pt x="1523328" y="1317031"/>
                  <a:pt x="1530046" y="1319057"/>
                  <a:pt x="1534269" y="1321674"/>
                </a:cubicBezTo>
                <a:cubicBezTo>
                  <a:pt x="1538492" y="1324291"/>
                  <a:pt x="1547663" y="1324273"/>
                  <a:pt x="1561781" y="1321620"/>
                </a:cubicBezTo>
                <a:cubicBezTo>
                  <a:pt x="1575899" y="1318967"/>
                  <a:pt x="1588647" y="1316110"/>
                  <a:pt x="1600026" y="1313048"/>
                </a:cubicBezTo>
                <a:cubicBezTo>
                  <a:pt x="1611405" y="1309987"/>
                  <a:pt x="1620992" y="1306362"/>
                  <a:pt x="1628786" y="1302175"/>
                </a:cubicBezTo>
                <a:cubicBezTo>
                  <a:pt x="1632682" y="1300081"/>
                  <a:pt x="1636561" y="1298930"/>
                  <a:pt x="1640420" y="1298722"/>
                </a:cubicBezTo>
                <a:close/>
                <a:moveTo>
                  <a:pt x="2330773" y="1297558"/>
                </a:moveTo>
                <a:cubicBezTo>
                  <a:pt x="2334385" y="1297087"/>
                  <a:pt x="2340253" y="1298970"/>
                  <a:pt x="2348377" y="1303207"/>
                </a:cubicBezTo>
                <a:cubicBezTo>
                  <a:pt x="2364624" y="1311682"/>
                  <a:pt x="2370371" y="1318856"/>
                  <a:pt x="2365617" y="1324728"/>
                </a:cubicBezTo>
                <a:cubicBezTo>
                  <a:pt x="2360864" y="1330601"/>
                  <a:pt x="2355916" y="1338233"/>
                  <a:pt x="2350775" y="1347626"/>
                </a:cubicBezTo>
                <a:cubicBezTo>
                  <a:pt x="2345634" y="1357019"/>
                  <a:pt x="2336309" y="1371732"/>
                  <a:pt x="2322801" y="1391765"/>
                </a:cubicBezTo>
                <a:cubicBezTo>
                  <a:pt x="2325010" y="1391765"/>
                  <a:pt x="2332513" y="1390216"/>
                  <a:pt x="2345312" y="1387119"/>
                </a:cubicBezTo>
                <a:cubicBezTo>
                  <a:pt x="2358110" y="1384021"/>
                  <a:pt x="2368869" y="1380949"/>
                  <a:pt x="2377588" y="1377902"/>
                </a:cubicBezTo>
                <a:cubicBezTo>
                  <a:pt x="2386307" y="1374854"/>
                  <a:pt x="2393409" y="1371449"/>
                  <a:pt x="2398894" y="1367684"/>
                </a:cubicBezTo>
                <a:cubicBezTo>
                  <a:pt x="2404379" y="1363920"/>
                  <a:pt x="2411255" y="1363723"/>
                  <a:pt x="2419522" y="1367093"/>
                </a:cubicBezTo>
                <a:cubicBezTo>
                  <a:pt x="2427789" y="1370463"/>
                  <a:pt x="2436232" y="1375977"/>
                  <a:pt x="2444851" y="1383634"/>
                </a:cubicBezTo>
                <a:cubicBezTo>
                  <a:pt x="2453469" y="1391292"/>
                  <a:pt x="2451608" y="1397207"/>
                  <a:pt x="2439269" y="1401380"/>
                </a:cubicBezTo>
                <a:cubicBezTo>
                  <a:pt x="2426929" y="1405553"/>
                  <a:pt x="2414080" y="1413788"/>
                  <a:pt x="2400722" y="1426085"/>
                </a:cubicBezTo>
                <a:cubicBezTo>
                  <a:pt x="2387364" y="1438381"/>
                  <a:pt x="2383837" y="1436044"/>
                  <a:pt x="2390139" y="1419072"/>
                </a:cubicBezTo>
                <a:cubicBezTo>
                  <a:pt x="2396442" y="1402101"/>
                  <a:pt x="2399449" y="1393328"/>
                  <a:pt x="2399163" y="1392755"/>
                </a:cubicBezTo>
                <a:cubicBezTo>
                  <a:pt x="2398876" y="1392181"/>
                  <a:pt x="2396338" y="1392557"/>
                  <a:pt x="2391548" y="1393884"/>
                </a:cubicBezTo>
                <a:cubicBezTo>
                  <a:pt x="2386758" y="1395210"/>
                  <a:pt x="2374935" y="1398118"/>
                  <a:pt x="2356077" y="1402606"/>
                </a:cubicBezTo>
                <a:lnTo>
                  <a:pt x="2345430" y="1406607"/>
                </a:lnTo>
                <a:cubicBezTo>
                  <a:pt x="2339249" y="1408371"/>
                  <a:pt x="2333764" y="1409959"/>
                  <a:pt x="2328974" y="1411372"/>
                </a:cubicBezTo>
                <a:cubicBezTo>
                  <a:pt x="2324185" y="1412784"/>
                  <a:pt x="2319173" y="1410787"/>
                  <a:pt x="2313939" y="1405381"/>
                </a:cubicBezTo>
                <a:cubicBezTo>
                  <a:pt x="2305507" y="1418158"/>
                  <a:pt x="2294726" y="1428551"/>
                  <a:pt x="2281598" y="1436560"/>
                </a:cubicBezTo>
                <a:cubicBezTo>
                  <a:pt x="2268469" y="1444569"/>
                  <a:pt x="2265562" y="1442773"/>
                  <a:pt x="2272876" y="1431172"/>
                </a:cubicBezTo>
                <a:cubicBezTo>
                  <a:pt x="2280189" y="1419571"/>
                  <a:pt x="2288528" y="1406414"/>
                  <a:pt x="2297892" y="1391701"/>
                </a:cubicBezTo>
                <a:cubicBezTo>
                  <a:pt x="2307256" y="1376988"/>
                  <a:pt x="2314849" y="1361622"/>
                  <a:pt x="2320672" y="1345604"/>
                </a:cubicBezTo>
                <a:cubicBezTo>
                  <a:pt x="2326494" y="1329586"/>
                  <a:pt x="2328505" y="1316397"/>
                  <a:pt x="2326705" y="1306036"/>
                </a:cubicBezTo>
                <a:cubicBezTo>
                  <a:pt x="2325805" y="1300855"/>
                  <a:pt x="2327161" y="1298029"/>
                  <a:pt x="2330773" y="1297558"/>
                </a:cubicBezTo>
                <a:close/>
                <a:moveTo>
                  <a:pt x="4101950" y="1297024"/>
                </a:moveTo>
                <a:cubicBezTo>
                  <a:pt x="4103594" y="1296792"/>
                  <a:pt x="4105682" y="1296914"/>
                  <a:pt x="4108213" y="1297389"/>
                </a:cubicBezTo>
                <a:cubicBezTo>
                  <a:pt x="4118338" y="1299289"/>
                  <a:pt x="4127361" y="1303071"/>
                  <a:pt x="4135284" y="1308735"/>
                </a:cubicBezTo>
                <a:cubicBezTo>
                  <a:pt x="4143207" y="1314400"/>
                  <a:pt x="4145129" y="1320656"/>
                  <a:pt x="4141049" y="1327503"/>
                </a:cubicBezTo>
                <a:cubicBezTo>
                  <a:pt x="4136969" y="1334350"/>
                  <a:pt x="4134514" y="1351713"/>
                  <a:pt x="4133682" y="1379590"/>
                </a:cubicBezTo>
                <a:cubicBezTo>
                  <a:pt x="4142515" y="1377941"/>
                  <a:pt x="4151406" y="1375729"/>
                  <a:pt x="4160354" y="1372954"/>
                </a:cubicBezTo>
                <a:cubicBezTo>
                  <a:pt x="4169303" y="1370180"/>
                  <a:pt x="4177218" y="1372022"/>
                  <a:pt x="4184102" y="1378483"/>
                </a:cubicBezTo>
                <a:cubicBezTo>
                  <a:pt x="4190985" y="1384943"/>
                  <a:pt x="4188024" y="1390586"/>
                  <a:pt x="4175218" y="1395411"/>
                </a:cubicBezTo>
                <a:cubicBezTo>
                  <a:pt x="4162412" y="1400237"/>
                  <a:pt x="4148510" y="1403832"/>
                  <a:pt x="4133510" y="1406199"/>
                </a:cubicBezTo>
                <a:lnTo>
                  <a:pt x="4132326" y="1445713"/>
                </a:lnTo>
                <a:cubicBezTo>
                  <a:pt x="4165998" y="1441267"/>
                  <a:pt x="4188627" y="1437908"/>
                  <a:pt x="4200213" y="1435635"/>
                </a:cubicBezTo>
                <a:cubicBezTo>
                  <a:pt x="4211800" y="1433362"/>
                  <a:pt x="4221892" y="1433703"/>
                  <a:pt x="4230488" y="1436657"/>
                </a:cubicBezTo>
                <a:cubicBezTo>
                  <a:pt x="4239086" y="1439611"/>
                  <a:pt x="4245123" y="1444813"/>
                  <a:pt x="4248600" y="1452263"/>
                </a:cubicBezTo>
                <a:cubicBezTo>
                  <a:pt x="4252078" y="1459713"/>
                  <a:pt x="4247514" y="1463212"/>
                  <a:pt x="4234909" y="1462760"/>
                </a:cubicBezTo>
                <a:cubicBezTo>
                  <a:pt x="4222304" y="1462308"/>
                  <a:pt x="4206831" y="1462756"/>
                  <a:pt x="4188490" y="1464104"/>
                </a:cubicBezTo>
                <a:cubicBezTo>
                  <a:pt x="4170149" y="1465452"/>
                  <a:pt x="4145577" y="1467646"/>
                  <a:pt x="4114774" y="1470686"/>
                </a:cubicBezTo>
                <a:cubicBezTo>
                  <a:pt x="4124683" y="1478975"/>
                  <a:pt x="4127591" y="1484862"/>
                  <a:pt x="4123496" y="1488346"/>
                </a:cubicBezTo>
                <a:cubicBezTo>
                  <a:pt x="4119402" y="1491831"/>
                  <a:pt x="4114107" y="1497255"/>
                  <a:pt x="4107611" y="1504619"/>
                </a:cubicBezTo>
                <a:cubicBezTo>
                  <a:pt x="4101115" y="1511983"/>
                  <a:pt x="4095963" y="1517281"/>
                  <a:pt x="4092156" y="1520515"/>
                </a:cubicBezTo>
                <a:cubicBezTo>
                  <a:pt x="4088348" y="1523749"/>
                  <a:pt x="4088531" y="1525158"/>
                  <a:pt x="4092704" y="1524742"/>
                </a:cubicBezTo>
                <a:cubicBezTo>
                  <a:pt x="4096877" y="1524326"/>
                  <a:pt x="4119478" y="1522046"/>
                  <a:pt x="4160505" y="1517902"/>
                </a:cubicBezTo>
                <a:cubicBezTo>
                  <a:pt x="4155113" y="1510000"/>
                  <a:pt x="4150392" y="1501618"/>
                  <a:pt x="4146340" y="1492756"/>
                </a:cubicBezTo>
                <a:cubicBezTo>
                  <a:pt x="4142289" y="1483894"/>
                  <a:pt x="4144533" y="1480922"/>
                  <a:pt x="4153073" y="1483840"/>
                </a:cubicBezTo>
                <a:cubicBezTo>
                  <a:pt x="4161612" y="1486758"/>
                  <a:pt x="4170085" y="1491953"/>
                  <a:pt x="4178488" y="1499424"/>
                </a:cubicBezTo>
                <a:cubicBezTo>
                  <a:pt x="4186891" y="1506895"/>
                  <a:pt x="4194348" y="1515772"/>
                  <a:pt x="4200858" y="1526054"/>
                </a:cubicBezTo>
                <a:cubicBezTo>
                  <a:pt x="4207369" y="1536336"/>
                  <a:pt x="4208925" y="1547367"/>
                  <a:pt x="4205526" y="1559148"/>
                </a:cubicBezTo>
                <a:cubicBezTo>
                  <a:pt x="4202127" y="1570928"/>
                  <a:pt x="4196832" y="1573635"/>
                  <a:pt x="4189640" y="1567268"/>
                </a:cubicBezTo>
                <a:cubicBezTo>
                  <a:pt x="4182449" y="1560901"/>
                  <a:pt x="4174723" y="1549687"/>
                  <a:pt x="4166463" y="1533626"/>
                </a:cubicBezTo>
                <a:cubicBezTo>
                  <a:pt x="4122568" y="1541699"/>
                  <a:pt x="4093608" y="1548149"/>
                  <a:pt x="4079583" y="1552974"/>
                </a:cubicBezTo>
                <a:cubicBezTo>
                  <a:pt x="4065558" y="1557800"/>
                  <a:pt x="4053943" y="1562754"/>
                  <a:pt x="4044736" y="1567838"/>
                </a:cubicBezTo>
                <a:cubicBezTo>
                  <a:pt x="4035530" y="1572921"/>
                  <a:pt x="4030927" y="1568687"/>
                  <a:pt x="4030927" y="1555136"/>
                </a:cubicBezTo>
                <a:cubicBezTo>
                  <a:pt x="4030927" y="1542330"/>
                  <a:pt x="4034594" y="1534705"/>
                  <a:pt x="4041929" y="1532260"/>
                </a:cubicBezTo>
                <a:cubicBezTo>
                  <a:pt x="4049264" y="1529815"/>
                  <a:pt x="4055237" y="1526914"/>
                  <a:pt x="4059847" y="1523559"/>
                </a:cubicBezTo>
                <a:cubicBezTo>
                  <a:pt x="4064458" y="1520203"/>
                  <a:pt x="4070922" y="1513488"/>
                  <a:pt x="4079239" y="1503414"/>
                </a:cubicBezTo>
                <a:cubicBezTo>
                  <a:pt x="4087557" y="1493340"/>
                  <a:pt x="4092604" y="1483162"/>
                  <a:pt x="4094382" y="1472881"/>
                </a:cubicBezTo>
                <a:cubicBezTo>
                  <a:pt x="4078063" y="1476394"/>
                  <a:pt x="4065537" y="1479298"/>
                  <a:pt x="4056804" y="1481592"/>
                </a:cubicBezTo>
                <a:cubicBezTo>
                  <a:pt x="4048071" y="1483887"/>
                  <a:pt x="4039101" y="1480961"/>
                  <a:pt x="4029894" y="1472816"/>
                </a:cubicBezTo>
                <a:cubicBezTo>
                  <a:pt x="4020688" y="1464671"/>
                  <a:pt x="4022860" y="1460598"/>
                  <a:pt x="4036412" y="1460598"/>
                </a:cubicBezTo>
                <a:cubicBezTo>
                  <a:pt x="4047784" y="1460598"/>
                  <a:pt x="4071151" y="1456805"/>
                  <a:pt x="4106514" y="1449219"/>
                </a:cubicBezTo>
                <a:lnTo>
                  <a:pt x="4106514" y="1410780"/>
                </a:lnTo>
                <a:cubicBezTo>
                  <a:pt x="4094497" y="1412587"/>
                  <a:pt x="4083620" y="1410924"/>
                  <a:pt x="4073883" y="1405790"/>
                </a:cubicBezTo>
                <a:cubicBezTo>
                  <a:pt x="4064146" y="1400656"/>
                  <a:pt x="4064282" y="1396831"/>
                  <a:pt x="4074292" y="1394314"/>
                </a:cubicBezTo>
                <a:cubicBezTo>
                  <a:pt x="4084301" y="1391797"/>
                  <a:pt x="4095042" y="1389012"/>
                  <a:pt x="4106514" y="1385957"/>
                </a:cubicBezTo>
                <a:cubicBezTo>
                  <a:pt x="4106514" y="1371087"/>
                  <a:pt x="4106299" y="1356839"/>
                  <a:pt x="4105869" y="1343216"/>
                </a:cubicBezTo>
                <a:cubicBezTo>
                  <a:pt x="4105439" y="1329593"/>
                  <a:pt x="4103190" y="1318074"/>
                  <a:pt x="4099125" y="1308660"/>
                </a:cubicBezTo>
                <a:cubicBezTo>
                  <a:pt x="4096076" y="1301599"/>
                  <a:pt x="4097018" y="1297721"/>
                  <a:pt x="4101950" y="1297024"/>
                </a:cubicBezTo>
                <a:close/>
                <a:moveTo>
                  <a:pt x="565958" y="1292927"/>
                </a:moveTo>
                <a:cubicBezTo>
                  <a:pt x="567779" y="1292919"/>
                  <a:pt x="569923" y="1293334"/>
                  <a:pt x="572390" y="1294173"/>
                </a:cubicBezTo>
                <a:cubicBezTo>
                  <a:pt x="582256" y="1297528"/>
                  <a:pt x="590487" y="1302024"/>
                  <a:pt x="597084" y="1307660"/>
                </a:cubicBezTo>
                <a:cubicBezTo>
                  <a:pt x="605057" y="1314199"/>
                  <a:pt x="606000" y="1318996"/>
                  <a:pt x="599912" y="1322050"/>
                </a:cubicBezTo>
                <a:cubicBezTo>
                  <a:pt x="593825" y="1325105"/>
                  <a:pt x="584558" y="1331966"/>
                  <a:pt x="572110" y="1342636"/>
                </a:cubicBezTo>
                <a:cubicBezTo>
                  <a:pt x="559663" y="1353305"/>
                  <a:pt x="547158" y="1362156"/>
                  <a:pt x="534596" y="1369190"/>
                </a:cubicBezTo>
                <a:cubicBezTo>
                  <a:pt x="522035" y="1376224"/>
                  <a:pt x="522952" y="1369739"/>
                  <a:pt x="537350" y="1349734"/>
                </a:cubicBezTo>
                <a:cubicBezTo>
                  <a:pt x="551747" y="1329729"/>
                  <a:pt x="558720" y="1314629"/>
                  <a:pt x="558268" y="1304433"/>
                </a:cubicBezTo>
                <a:cubicBezTo>
                  <a:pt x="557930" y="1296786"/>
                  <a:pt x="560493" y="1292951"/>
                  <a:pt x="565958" y="1292927"/>
                </a:cubicBezTo>
                <a:close/>
                <a:moveTo>
                  <a:pt x="3417016" y="905851"/>
                </a:moveTo>
                <a:cubicBezTo>
                  <a:pt x="3413797" y="905213"/>
                  <a:pt x="3407351" y="905342"/>
                  <a:pt x="3397679" y="906238"/>
                </a:cubicBezTo>
                <a:cubicBezTo>
                  <a:pt x="3388006" y="907134"/>
                  <a:pt x="3367768" y="909239"/>
                  <a:pt x="3336965" y="912551"/>
                </a:cubicBezTo>
                <a:cubicBezTo>
                  <a:pt x="3338772" y="927465"/>
                  <a:pt x="3339676" y="937453"/>
                  <a:pt x="3339676" y="942515"/>
                </a:cubicBezTo>
                <a:cubicBezTo>
                  <a:pt x="3370765" y="939862"/>
                  <a:pt x="3396520" y="937317"/>
                  <a:pt x="3416941" y="934879"/>
                </a:cubicBezTo>
                <a:cubicBezTo>
                  <a:pt x="3419321" y="925343"/>
                  <a:pt x="3420734" y="918280"/>
                  <a:pt x="3421178" y="913691"/>
                </a:cubicBezTo>
                <a:cubicBezTo>
                  <a:pt x="3421623" y="909103"/>
                  <a:pt x="3420235" y="906489"/>
                  <a:pt x="3417016" y="905851"/>
                </a:cubicBezTo>
                <a:close/>
                <a:moveTo>
                  <a:pt x="217199" y="888567"/>
                </a:moveTo>
                <a:cubicBezTo>
                  <a:pt x="225201" y="888567"/>
                  <a:pt x="231091" y="890718"/>
                  <a:pt x="234870" y="895020"/>
                </a:cubicBezTo>
                <a:cubicBezTo>
                  <a:pt x="238648" y="899323"/>
                  <a:pt x="240538" y="904385"/>
                  <a:pt x="240538" y="910207"/>
                </a:cubicBezTo>
                <a:cubicBezTo>
                  <a:pt x="240538" y="917778"/>
                  <a:pt x="238315" y="923511"/>
                  <a:pt x="233869" y="927404"/>
                </a:cubicBezTo>
                <a:cubicBezTo>
                  <a:pt x="229424" y="931298"/>
                  <a:pt x="223967" y="933244"/>
                  <a:pt x="217500" y="933244"/>
                </a:cubicBezTo>
                <a:cubicBezTo>
                  <a:pt x="211993" y="933244"/>
                  <a:pt x="206781" y="931326"/>
                  <a:pt x="201862" y="927490"/>
                </a:cubicBezTo>
                <a:cubicBezTo>
                  <a:pt x="196943" y="923654"/>
                  <a:pt x="194484" y="917893"/>
                  <a:pt x="194484" y="910207"/>
                </a:cubicBezTo>
                <a:cubicBezTo>
                  <a:pt x="194484" y="904299"/>
                  <a:pt x="196337" y="899487"/>
                  <a:pt x="200044" y="895773"/>
                </a:cubicBezTo>
                <a:cubicBezTo>
                  <a:pt x="203751" y="892059"/>
                  <a:pt x="209469" y="889657"/>
                  <a:pt x="217199" y="888567"/>
                </a:cubicBezTo>
                <a:close/>
                <a:moveTo>
                  <a:pt x="6488840" y="885951"/>
                </a:moveTo>
                <a:cubicBezTo>
                  <a:pt x="6492824" y="885308"/>
                  <a:pt x="6497226" y="885606"/>
                  <a:pt x="6502048" y="886847"/>
                </a:cubicBezTo>
                <a:cubicBezTo>
                  <a:pt x="6511692" y="889327"/>
                  <a:pt x="6517990" y="894544"/>
                  <a:pt x="6520945" y="902495"/>
                </a:cubicBezTo>
                <a:cubicBezTo>
                  <a:pt x="6523898" y="910447"/>
                  <a:pt x="6523483" y="920395"/>
                  <a:pt x="6519698" y="932341"/>
                </a:cubicBezTo>
                <a:cubicBezTo>
                  <a:pt x="6515912" y="944286"/>
                  <a:pt x="6509034" y="955712"/>
                  <a:pt x="6499069" y="966618"/>
                </a:cubicBezTo>
                <a:cubicBezTo>
                  <a:pt x="6489102" y="977523"/>
                  <a:pt x="6479494" y="983460"/>
                  <a:pt x="6470245" y="984428"/>
                </a:cubicBezTo>
                <a:cubicBezTo>
                  <a:pt x="6460996" y="985396"/>
                  <a:pt x="6459189" y="982912"/>
                  <a:pt x="6464824" y="976975"/>
                </a:cubicBezTo>
                <a:cubicBezTo>
                  <a:pt x="6470460" y="971038"/>
                  <a:pt x="6475654" y="965047"/>
                  <a:pt x="6480408" y="959003"/>
                </a:cubicBezTo>
                <a:cubicBezTo>
                  <a:pt x="6485162" y="952958"/>
                  <a:pt x="6489296" y="945720"/>
                  <a:pt x="6492810" y="937288"/>
                </a:cubicBezTo>
                <a:cubicBezTo>
                  <a:pt x="6486486" y="937288"/>
                  <a:pt x="6481168" y="935671"/>
                  <a:pt x="6476860" y="932438"/>
                </a:cubicBezTo>
                <a:cubicBezTo>
                  <a:pt x="6472550" y="929204"/>
                  <a:pt x="6469632" y="924974"/>
                  <a:pt x="6468104" y="919747"/>
                </a:cubicBezTo>
                <a:cubicBezTo>
                  <a:pt x="6466578" y="914520"/>
                  <a:pt x="6466298" y="909637"/>
                  <a:pt x="6467266" y="905098"/>
                </a:cubicBezTo>
                <a:cubicBezTo>
                  <a:pt x="6468234" y="900559"/>
                  <a:pt x="6471862" y="895763"/>
                  <a:pt x="6478150" y="890708"/>
                </a:cubicBezTo>
                <a:cubicBezTo>
                  <a:pt x="6481294" y="888180"/>
                  <a:pt x="6484857" y="886595"/>
                  <a:pt x="6488840" y="885951"/>
                </a:cubicBezTo>
                <a:close/>
                <a:moveTo>
                  <a:pt x="1840641" y="885951"/>
                </a:moveTo>
                <a:cubicBezTo>
                  <a:pt x="1844624" y="885308"/>
                  <a:pt x="1849026" y="885606"/>
                  <a:pt x="1853848" y="886847"/>
                </a:cubicBezTo>
                <a:cubicBezTo>
                  <a:pt x="1863492" y="889327"/>
                  <a:pt x="1869791" y="894544"/>
                  <a:pt x="1872745" y="902495"/>
                </a:cubicBezTo>
                <a:cubicBezTo>
                  <a:pt x="1875699" y="910447"/>
                  <a:pt x="1875283" y="920395"/>
                  <a:pt x="1871497" y="932341"/>
                </a:cubicBezTo>
                <a:cubicBezTo>
                  <a:pt x="1867711" y="944286"/>
                  <a:pt x="1860835" y="955712"/>
                  <a:pt x="1850869" y="966618"/>
                </a:cubicBezTo>
                <a:cubicBezTo>
                  <a:pt x="1840903" y="977523"/>
                  <a:pt x="1831294" y="983460"/>
                  <a:pt x="1822045" y="984428"/>
                </a:cubicBezTo>
                <a:cubicBezTo>
                  <a:pt x="1812796" y="985396"/>
                  <a:pt x="1810989" y="982912"/>
                  <a:pt x="1816624" y="976975"/>
                </a:cubicBezTo>
                <a:cubicBezTo>
                  <a:pt x="1822260" y="971038"/>
                  <a:pt x="1827455" y="965047"/>
                  <a:pt x="1832209" y="959003"/>
                </a:cubicBezTo>
                <a:cubicBezTo>
                  <a:pt x="1836962" y="952958"/>
                  <a:pt x="1841096" y="945720"/>
                  <a:pt x="1844609" y="937288"/>
                </a:cubicBezTo>
                <a:cubicBezTo>
                  <a:pt x="1838285" y="937288"/>
                  <a:pt x="1832968" y="935671"/>
                  <a:pt x="1828659" y="932438"/>
                </a:cubicBezTo>
                <a:cubicBezTo>
                  <a:pt x="1824350" y="929204"/>
                  <a:pt x="1821432" y="924974"/>
                  <a:pt x="1819905" y="919747"/>
                </a:cubicBezTo>
                <a:cubicBezTo>
                  <a:pt x="1818377" y="914520"/>
                  <a:pt x="1818098" y="909637"/>
                  <a:pt x="1819066" y="905098"/>
                </a:cubicBezTo>
                <a:cubicBezTo>
                  <a:pt x="1820034" y="900559"/>
                  <a:pt x="1823662" y="895763"/>
                  <a:pt x="1829950" y="890708"/>
                </a:cubicBezTo>
                <a:cubicBezTo>
                  <a:pt x="1833094" y="888180"/>
                  <a:pt x="1836658" y="886595"/>
                  <a:pt x="1840641" y="885951"/>
                </a:cubicBezTo>
                <a:close/>
                <a:moveTo>
                  <a:pt x="3428519" y="880197"/>
                </a:moveTo>
                <a:cubicBezTo>
                  <a:pt x="3432455" y="880464"/>
                  <a:pt x="3436788" y="881555"/>
                  <a:pt x="3441517" y="883469"/>
                </a:cubicBezTo>
                <a:cubicBezTo>
                  <a:pt x="3450974" y="887298"/>
                  <a:pt x="3458183" y="892005"/>
                  <a:pt x="3463145" y="897591"/>
                </a:cubicBezTo>
                <a:cubicBezTo>
                  <a:pt x="3468107" y="903176"/>
                  <a:pt x="3467483" y="908074"/>
                  <a:pt x="3461274" y="912282"/>
                </a:cubicBezTo>
                <a:cubicBezTo>
                  <a:pt x="3455064" y="916491"/>
                  <a:pt x="3448274" y="924834"/>
                  <a:pt x="3440903" y="937310"/>
                </a:cubicBezTo>
                <a:cubicBezTo>
                  <a:pt x="3449005" y="949886"/>
                  <a:pt x="3446980" y="955952"/>
                  <a:pt x="3434827" y="955507"/>
                </a:cubicBezTo>
                <a:cubicBezTo>
                  <a:pt x="3422674" y="955063"/>
                  <a:pt x="3391057" y="956576"/>
                  <a:pt x="3339977" y="960046"/>
                </a:cubicBezTo>
                <a:cubicBezTo>
                  <a:pt x="3334628" y="971862"/>
                  <a:pt x="3329864" y="973924"/>
                  <a:pt x="3325684" y="966230"/>
                </a:cubicBezTo>
                <a:cubicBezTo>
                  <a:pt x="3321503" y="958537"/>
                  <a:pt x="3318083" y="948258"/>
                  <a:pt x="3315423" y="935395"/>
                </a:cubicBezTo>
                <a:cubicBezTo>
                  <a:pt x="3312763" y="922532"/>
                  <a:pt x="3309138" y="912186"/>
                  <a:pt x="3304549" y="904356"/>
                </a:cubicBezTo>
                <a:cubicBezTo>
                  <a:pt x="3299960" y="896526"/>
                  <a:pt x="3301739" y="892611"/>
                  <a:pt x="3309884" y="892611"/>
                </a:cubicBezTo>
                <a:cubicBezTo>
                  <a:pt x="3316710" y="892611"/>
                  <a:pt x="3322095" y="893056"/>
                  <a:pt x="3326038" y="893945"/>
                </a:cubicBezTo>
                <a:cubicBezTo>
                  <a:pt x="3329982" y="894834"/>
                  <a:pt x="3338518" y="894615"/>
                  <a:pt x="3351646" y="893289"/>
                </a:cubicBezTo>
                <a:cubicBezTo>
                  <a:pt x="3364775" y="891962"/>
                  <a:pt x="3377527" y="890417"/>
                  <a:pt x="3389902" y="888653"/>
                </a:cubicBezTo>
                <a:cubicBezTo>
                  <a:pt x="3402278" y="886890"/>
                  <a:pt x="3411610" y="884627"/>
                  <a:pt x="3417898" y="881867"/>
                </a:cubicBezTo>
                <a:cubicBezTo>
                  <a:pt x="3421042" y="880487"/>
                  <a:pt x="3424582" y="879930"/>
                  <a:pt x="3428519" y="880197"/>
                </a:cubicBezTo>
                <a:close/>
                <a:moveTo>
                  <a:pt x="1249122" y="873026"/>
                </a:moveTo>
                <a:cubicBezTo>
                  <a:pt x="1244691" y="872675"/>
                  <a:pt x="1236908" y="873173"/>
                  <a:pt x="1225772" y="874521"/>
                </a:cubicBezTo>
                <a:cubicBezTo>
                  <a:pt x="1214637" y="875869"/>
                  <a:pt x="1198594" y="877740"/>
                  <a:pt x="1177643" y="880135"/>
                </a:cubicBezTo>
                <a:cubicBezTo>
                  <a:pt x="1179407" y="901875"/>
                  <a:pt x="1180662" y="918173"/>
                  <a:pt x="1181407" y="929028"/>
                </a:cubicBezTo>
                <a:cubicBezTo>
                  <a:pt x="1205413" y="926375"/>
                  <a:pt x="1228529" y="923407"/>
                  <a:pt x="1250757" y="920123"/>
                </a:cubicBezTo>
                <a:cubicBezTo>
                  <a:pt x="1253195" y="907159"/>
                  <a:pt x="1254639" y="896157"/>
                  <a:pt x="1255091" y="887115"/>
                </a:cubicBezTo>
                <a:cubicBezTo>
                  <a:pt x="1255543" y="878074"/>
                  <a:pt x="1253553" y="873377"/>
                  <a:pt x="1249122" y="873026"/>
                </a:cubicBezTo>
                <a:close/>
                <a:moveTo>
                  <a:pt x="6327926" y="872617"/>
                </a:moveTo>
                <a:cubicBezTo>
                  <a:pt x="6327015" y="871635"/>
                  <a:pt x="6316150" y="872922"/>
                  <a:pt x="6295328" y="876479"/>
                </a:cubicBezTo>
                <a:lnTo>
                  <a:pt x="6270052" y="878866"/>
                </a:lnTo>
                <a:cubicBezTo>
                  <a:pt x="6271802" y="889593"/>
                  <a:pt x="6273070" y="901366"/>
                  <a:pt x="6273860" y="914186"/>
                </a:cubicBezTo>
                <a:cubicBezTo>
                  <a:pt x="6288659" y="914258"/>
                  <a:pt x="6305465" y="912250"/>
                  <a:pt x="6324280" y="908163"/>
                </a:cubicBezTo>
                <a:cubicBezTo>
                  <a:pt x="6326732" y="896720"/>
                  <a:pt x="6328180" y="888180"/>
                  <a:pt x="6328626" y="882544"/>
                </a:cubicBezTo>
                <a:cubicBezTo>
                  <a:pt x="6329070" y="876909"/>
                  <a:pt x="6328836" y="873600"/>
                  <a:pt x="6327926" y="872617"/>
                </a:cubicBezTo>
                <a:close/>
                <a:moveTo>
                  <a:pt x="859785" y="862969"/>
                </a:moveTo>
                <a:cubicBezTo>
                  <a:pt x="863248" y="863210"/>
                  <a:pt x="861549" y="866466"/>
                  <a:pt x="854687" y="872736"/>
                </a:cubicBezTo>
                <a:cubicBezTo>
                  <a:pt x="845538" y="881096"/>
                  <a:pt x="831596" y="891744"/>
                  <a:pt x="812860" y="904679"/>
                </a:cubicBezTo>
                <a:cubicBezTo>
                  <a:pt x="794125" y="917613"/>
                  <a:pt x="781947" y="926956"/>
                  <a:pt x="776325" y="932707"/>
                </a:cubicBezTo>
                <a:cubicBezTo>
                  <a:pt x="770704" y="938457"/>
                  <a:pt x="761447" y="937195"/>
                  <a:pt x="748555" y="928921"/>
                </a:cubicBezTo>
                <a:cubicBezTo>
                  <a:pt x="735664" y="920646"/>
                  <a:pt x="732724" y="915287"/>
                  <a:pt x="739736" y="912842"/>
                </a:cubicBezTo>
                <a:cubicBezTo>
                  <a:pt x="746748" y="910397"/>
                  <a:pt x="754521" y="907604"/>
                  <a:pt x="763053" y="904463"/>
                </a:cubicBezTo>
                <a:cubicBezTo>
                  <a:pt x="771586" y="901323"/>
                  <a:pt x="786707" y="894325"/>
                  <a:pt x="808419" y="883469"/>
                </a:cubicBezTo>
                <a:cubicBezTo>
                  <a:pt x="830001" y="872671"/>
                  <a:pt x="845395" y="866093"/>
                  <a:pt x="854601" y="863734"/>
                </a:cubicBezTo>
                <a:cubicBezTo>
                  <a:pt x="856903" y="863144"/>
                  <a:pt x="858631" y="862889"/>
                  <a:pt x="859785" y="862969"/>
                </a:cubicBezTo>
                <a:close/>
                <a:moveTo>
                  <a:pt x="5843223" y="860346"/>
                </a:moveTo>
                <a:lnTo>
                  <a:pt x="5819153" y="865358"/>
                </a:lnTo>
                <a:cubicBezTo>
                  <a:pt x="5813718" y="877561"/>
                  <a:pt x="5811154" y="884176"/>
                  <a:pt x="5811462" y="885201"/>
                </a:cubicBezTo>
                <a:cubicBezTo>
                  <a:pt x="5811772" y="886226"/>
                  <a:pt x="5813173" y="887097"/>
                  <a:pt x="5815668" y="887814"/>
                </a:cubicBezTo>
                <a:cubicBezTo>
                  <a:pt x="5818164" y="888531"/>
                  <a:pt x="5822386" y="890123"/>
                  <a:pt x="5828338" y="892590"/>
                </a:cubicBezTo>
                <a:cubicBezTo>
                  <a:pt x="5833816" y="885936"/>
                  <a:pt x="5838778" y="875188"/>
                  <a:pt x="5843223" y="860346"/>
                </a:cubicBezTo>
                <a:close/>
                <a:moveTo>
                  <a:pt x="5491124" y="855635"/>
                </a:moveTo>
                <a:cubicBezTo>
                  <a:pt x="5493520" y="855520"/>
                  <a:pt x="5493742" y="857485"/>
                  <a:pt x="5491792" y="861529"/>
                </a:cubicBezTo>
                <a:cubicBezTo>
                  <a:pt x="5487891" y="869617"/>
                  <a:pt x="5479441" y="879716"/>
                  <a:pt x="5466442" y="891826"/>
                </a:cubicBezTo>
                <a:cubicBezTo>
                  <a:pt x="5453442" y="903936"/>
                  <a:pt x="5445361" y="912967"/>
                  <a:pt x="5442199" y="918918"/>
                </a:cubicBezTo>
                <a:cubicBezTo>
                  <a:pt x="5439037" y="924870"/>
                  <a:pt x="5433388" y="926408"/>
                  <a:pt x="5425249" y="923532"/>
                </a:cubicBezTo>
                <a:cubicBezTo>
                  <a:pt x="5417111" y="920657"/>
                  <a:pt x="5409794" y="915882"/>
                  <a:pt x="5403298" y="909207"/>
                </a:cubicBezTo>
                <a:cubicBezTo>
                  <a:pt x="5396802" y="902531"/>
                  <a:pt x="5398454" y="898355"/>
                  <a:pt x="5408256" y="896677"/>
                </a:cubicBezTo>
                <a:cubicBezTo>
                  <a:pt x="5418058" y="894999"/>
                  <a:pt x="5429774" y="890421"/>
                  <a:pt x="5443404" y="882942"/>
                </a:cubicBezTo>
                <a:cubicBezTo>
                  <a:pt x="5457034" y="875464"/>
                  <a:pt x="5468374" y="868556"/>
                  <a:pt x="5477422" y="862217"/>
                </a:cubicBezTo>
                <a:cubicBezTo>
                  <a:pt x="5484163" y="857944"/>
                  <a:pt x="5488730" y="855750"/>
                  <a:pt x="5491124" y="855635"/>
                </a:cubicBezTo>
                <a:close/>
                <a:moveTo>
                  <a:pt x="1261415" y="843460"/>
                </a:moveTo>
                <a:cubicBezTo>
                  <a:pt x="1265771" y="843725"/>
                  <a:pt x="1270826" y="845167"/>
                  <a:pt x="1276580" y="847784"/>
                </a:cubicBezTo>
                <a:cubicBezTo>
                  <a:pt x="1288088" y="853018"/>
                  <a:pt x="1297197" y="859317"/>
                  <a:pt x="1303909" y="866681"/>
                </a:cubicBezTo>
                <a:cubicBezTo>
                  <a:pt x="1310620" y="874044"/>
                  <a:pt x="1309559" y="880479"/>
                  <a:pt x="1300725" y="885986"/>
                </a:cubicBezTo>
                <a:cubicBezTo>
                  <a:pt x="1291892" y="891493"/>
                  <a:pt x="1284162" y="902606"/>
                  <a:pt x="1277537" y="919327"/>
                </a:cubicBezTo>
                <a:cubicBezTo>
                  <a:pt x="1291031" y="935632"/>
                  <a:pt x="1289698" y="944050"/>
                  <a:pt x="1273536" y="944580"/>
                </a:cubicBezTo>
                <a:cubicBezTo>
                  <a:pt x="1257375" y="945111"/>
                  <a:pt x="1227203" y="946681"/>
                  <a:pt x="1183021" y="949291"/>
                </a:cubicBezTo>
                <a:cubicBezTo>
                  <a:pt x="1175836" y="961982"/>
                  <a:pt x="1170226" y="964958"/>
                  <a:pt x="1166189" y="958218"/>
                </a:cubicBezTo>
                <a:cubicBezTo>
                  <a:pt x="1162152" y="951478"/>
                  <a:pt x="1159015" y="941845"/>
                  <a:pt x="1156778" y="929319"/>
                </a:cubicBezTo>
                <a:cubicBezTo>
                  <a:pt x="1154541" y="916792"/>
                  <a:pt x="1152300" y="905815"/>
                  <a:pt x="1150056" y="896386"/>
                </a:cubicBezTo>
                <a:cubicBezTo>
                  <a:pt x="1147812" y="886958"/>
                  <a:pt x="1144173" y="877669"/>
                  <a:pt x="1139140" y="868520"/>
                </a:cubicBezTo>
                <a:cubicBezTo>
                  <a:pt x="1134106" y="859371"/>
                  <a:pt x="1136297" y="855495"/>
                  <a:pt x="1145711" y="856893"/>
                </a:cubicBezTo>
                <a:cubicBezTo>
                  <a:pt x="1155125" y="858292"/>
                  <a:pt x="1161969" y="859414"/>
                  <a:pt x="1166243" y="860260"/>
                </a:cubicBezTo>
                <a:cubicBezTo>
                  <a:pt x="1170516" y="861106"/>
                  <a:pt x="1178729" y="861099"/>
                  <a:pt x="1190883" y="860238"/>
                </a:cubicBezTo>
                <a:cubicBezTo>
                  <a:pt x="1203036" y="859378"/>
                  <a:pt x="1214523" y="857865"/>
                  <a:pt x="1225342" y="855700"/>
                </a:cubicBezTo>
                <a:cubicBezTo>
                  <a:pt x="1236162" y="853534"/>
                  <a:pt x="1244529" y="850365"/>
                  <a:pt x="1250445" y="846192"/>
                </a:cubicBezTo>
                <a:cubicBezTo>
                  <a:pt x="1253402" y="844106"/>
                  <a:pt x="1257059" y="843195"/>
                  <a:pt x="1261415" y="843460"/>
                </a:cubicBezTo>
                <a:close/>
                <a:moveTo>
                  <a:pt x="3412725" y="814249"/>
                </a:moveTo>
                <a:lnTo>
                  <a:pt x="3401421" y="815131"/>
                </a:lnTo>
                <a:cubicBezTo>
                  <a:pt x="3390157" y="816479"/>
                  <a:pt x="3368722" y="818860"/>
                  <a:pt x="3337116" y="822273"/>
                </a:cubicBezTo>
                <a:cubicBezTo>
                  <a:pt x="3336112" y="824119"/>
                  <a:pt x="3335087" y="825556"/>
                  <a:pt x="3334039" y="826585"/>
                </a:cubicBezTo>
                <a:lnTo>
                  <a:pt x="3331095" y="828294"/>
                </a:lnTo>
                <a:lnTo>
                  <a:pt x="3348861" y="841417"/>
                </a:lnTo>
                <a:cubicBezTo>
                  <a:pt x="3350825" y="848042"/>
                  <a:pt x="3350460" y="852502"/>
                  <a:pt x="3347764" y="854796"/>
                </a:cubicBezTo>
                <a:cubicBezTo>
                  <a:pt x="3365459" y="853936"/>
                  <a:pt x="3379499" y="853104"/>
                  <a:pt x="3389881" y="852301"/>
                </a:cubicBezTo>
                <a:cubicBezTo>
                  <a:pt x="3395301" y="846880"/>
                  <a:pt x="3400184" y="840915"/>
                  <a:pt x="3404529" y="834404"/>
                </a:cubicBezTo>
                <a:cubicBezTo>
                  <a:pt x="3408874" y="827894"/>
                  <a:pt x="3411047" y="823018"/>
                  <a:pt x="3411047" y="819777"/>
                </a:cubicBezTo>
                <a:cubicBezTo>
                  <a:pt x="3411047" y="817963"/>
                  <a:pt x="3411313" y="816452"/>
                  <a:pt x="3411846" y="815244"/>
                </a:cubicBezTo>
                <a:close/>
                <a:moveTo>
                  <a:pt x="5436811" y="810270"/>
                </a:moveTo>
                <a:cubicBezTo>
                  <a:pt x="5446333" y="810270"/>
                  <a:pt x="5455700" y="811826"/>
                  <a:pt x="5464914" y="814938"/>
                </a:cubicBezTo>
                <a:cubicBezTo>
                  <a:pt x="5474128" y="818049"/>
                  <a:pt x="5477910" y="824370"/>
                  <a:pt x="5476261" y="833899"/>
                </a:cubicBezTo>
                <a:cubicBezTo>
                  <a:pt x="5474612" y="843428"/>
                  <a:pt x="5469765" y="847002"/>
                  <a:pt x="5461720" y="844622"/>
                </a:cubicBezTo>
                <a:cubicBezTo>
                  <a:pt x="5453675" y="842241"/>
                  <a:pt x="5447688" y="839574"/>
                  <a:pt x="5443759" y="836620"/>
                </a:cubicBezTo>
                <a:cubicBezTo>
                  <a:pt x="5439973" y="833781"/>
                  <a:pt x="5435158" y="828679"/>
                  <a:pt x="5429314" y="821315"/>
                </a:cubicBezTo>
                <a:cubicBezTo>
                  <a:pt x="5423471" y="813952"/>
                  <a:pt x="5425970" y="810270"/>
                  <a:pt x="5436811" y="810270"/>
                </a:cubicBezTo>
                <a:close/>
                <a:moveTo>
                  <a:pt x="4780590" y="807549"/>
                </a:moveTo>
                <a:cubicBezTo>
                  <a:pt x="4787336" y="805749"/>
                  <a:pt x="4794417" y="807785"/>
                  <a:pt x="4801831" y="813658"/>
                </a:cubicBezTo>
                <a:cubicBezTo>
                  <a:pt x="4809245" y="819530"/>
                  <a:pt x="4807499" y="824943"/>
                  <a:pt x="4796593" y="829898"/>
                </a:cubicBezTo>
                <a:cubicBezTo>
                  <a:pt x="4785688" y="834852"/>
                  <a:pt x="4777195" y="837538"/>
                  <a:pt x="4771114" y="837954"/>
                </a:cubicBezTo>
                <a:cubicBezTo>
                  <a:pt x="4776521" y="842026"/>
                  <a:pt x="4778528" y="845615"/>
                  <a:pt x="4777137" y="848719"/>
                </a:cubicBezTo>
                <a:cubicBezTo>
                  <a:pt x="4775746" y="851824"/>
                  <a:pt x="4774642" y="860145"/>
                  <a:pt x="4773825" y="873682"/>
                </a:cubicBezTo>
                <a:cubicBezTo>
                  <a:pt x="4787491" y="870169"/>
                  <a:pt x="4801254" y="867265"/>
                  <a:pt x="4815114" y="864971"/>
                </a:cubicBezTo>
                <a:cubicBezTo>
                  <a:pt x="4828973" y="862676"/>
                  <a:pt x="4831243" y="865322"/>
                  <a:pt x="4821922" y="872908"/>
                </a:cubicBezTo>
                <a:cubicBezTo>
                  <a:pt x="4812601" y="880494"/>
                  <a:pt x="4793091" y="889234"/>
                  <a:pt x="4763392" y="899129"/>
                </a:cubicBezTo>
                <a:cubicBezTo>
                  <a:pt x="4735443" y="910845"/>
                  <a:pt x="4717313" y="919234"/>
                  <a:pt x="4709003" y="924296"/>
                </a:cubicBezTo>
                <a:cubicBezTo>
                  <a:pt x="4700693" y="929358"/>
                  <a:pt x="4692666" y="928953"/>
                  <a:pt x="4684922" y="923081"/>
                </a:cubicBezTo>
                <a:cubicBezTo>
                  <a:pt x="4677179" y="917208"/>
                  <a:pt x="4672034" y="911838"/>
                  <a:pt x="4669489" y="906969"/>
                </a:cubicBezTo>
                <a:cubicBezTo>
                  <a:pt x="4666943" y="902101"/>
                  <a:pt x="4672239" y="899405"/>
                  <a:pt x="4685374" y="898882"/>
                </a:cubicBezTo>
                <a:cubicBezTo>
                  <a:pt x="4698510" y="898358"/>
                  <a:pt x="4720285" y="892604"/>
                  <a:pt x="4750701" y="881620"/>
                </a:cubicBezTo>
                <a:cubicBezTo>
                  <a:pt x="4750701" y="866118"/>
                  <a:pt x="4749281" y="853627"/>
                  <a:pt x="4746442" y="844149"/>
                </a:cubicBezTo>
                <a:cubicBezTo>
                  <a:pt x="4739731" y="845052"/>
                  <a:pt x="4733084" y="845504"/>
                  <a:pt x="4726502" y="845504"/>
                </a:cubicBezTo>
                <a:cubicBezTo>
                  <a:pt x="4720479" y="845504"/>
                  <a:pt x="4713786" y="843467"/>
                  <a:pt x="4706422" y="839395"/>
                </a:cubicBezTo>
                <a:cubicBezTo>
                  <a:pt x="4699058" y="835322"/>
                  <a:pt x="4700614" y="831490"/>
                  <a:pt x="4711090" y="827898"/>
                </a:cubicBezTo>
                <a:cubicBezTo>
                  <a:pt x="4721565" y="824305"/>
                  <a:pt x="4734081" y="820466"/>
                  <a:pt x="4748636" y="816379"/>
                </a:cubicBezTo>
                <a:cubicBezTo>
                  <a:pt x="4763191" y="812292"/>
                  <a:pt x="4773843" y="809348"/>
                  <a:pt x="4780590" y="807549"/>
                </a:cubicBezTo>
                <a:close/>
                <a:moveTo>
                  <a:pt x="4101649" y="804654"/>
                </a:moveTo>
                <a:cubicBezTo>
                  <a:pt x="4103967" y="804965"/>
                  <a:pt x="4106772" y="805600"/>
                  <a:pt x="4110063" y="806559"/>
                </a:cubicBezTo>
                <a:cubicBezTo>
                  <a:pt x="4123228" y="810395"/>
                  <a:pt x="4132703" y="816207"/>
                  <a:pt x="4138489" y="823993"/>
                </a:cubicBezTo>
                <a:cubicBezTo>
                  <a:pt x="4144275" y="831780"/>
                  <a:pt x="4145702" y="841359"/>
                  <a:pt x="4142769" y="852731"/>
                </a:cubicBezTo>
                <a:cubicBezTo>
                  <a:pt x="4139837" y="864103"/>
                  <a:pt x="4130592" y="861421"/>
                  <a:pt x="4115032" y="844686"/>
                </a:cubicBezTo>
                <a:cubicBezTo>
                  <a:pt x="4103345" y="828496"/>
                  <a:pt x="4096304" y="817135"/>
                  <a:pt x="4093909" y="810603"/>
                </a:cubicBezTo>
                <a:cubicBezTo>
                  <a:pt x="4092113" y="805704"/>
                  <a:pt x="4094693" y="803721"/>
                  <a:pt x="4101649" y="804654"/>
                </a:cubicBezTo>
                <a:close/>
                <a:moveTo>
                  <a:pt x="1248239" y="784755"/>
                </a:moveTo>
                <a:cubicBezTo>
                  <a:pt x="1255046" y="783888"/>
                  <a:pt x="1261560" y="786366"/>
                  <a:pt x="1267782" y="792190"/>
                </a:cubicBezTo>
                <a:cubicBezTo>
                  <a:pt x="1276078" y="799956"/>
                  <a:pt x="1276332" y="805598"/>
                  <a:pt x="1268546" y="809119"/>
                </a:cubicBezTo>
                <a:cubicBezTo>
                  <a:pt x="1260759" y="812639"/>
                  <a:pt x="1251821" y="815084"/>
                  <a:pt x="1241733" y="816454"/>
                </a:cubicBezTo>
                <a:cubicBezTo>
                  <a:pt x="1231645" y="817823"/>
                  <a:pt x="1219169" y="819408"/>
                  <a:pt x="1204305" y="821208"/>
                </a:cubicBezTo>
                <a:cubicBezTo>
                  <a:pt x="1189441" y="823007"/>
                  <a:pt x="1177206" y="820437"/>
                  <a:pt x="1167598" y="813496"/>
                </a:cubicBezTo>
                <a:cubicBezTo>
                  <a:pt x="1157990" y="806556"/>
                  <a:pt x="1166006" y="801909"/>
                  <a:pt x="1191646" y="799558"/>
                </a:cubicBezTo>
                <a:cubicBezTo>
                  <a:pt x="1215437" y="795141"/>
                  <a:pt x="1232000" y="790867"/>
                  <a:pt x="1241335" y="786737"/>
                </a:cubicBezTo>
                <a:cubicBezTo>
                  <a:pt x="1243669" y="785705"/>
                  <a:pt x="1245970" y="785044"/>
                  <a:pt x="1248239" y="784755"/>
                </a:cubicBezTo>
                <a:close/>
                <a:moveTo>
                  <a:pt x="3741554" y="784348"/>
                </a:moveTo>
                <a:cubicBezTo>
                  <a:pt x="3743004" y="784156"/>
                  <a:pt x="3744827" y="784300"/>
                  <a:pt x="3747023" y="784780"/>
                </a:cubicBezTo>
                <a:cubicBezTo>
                  <a:pt x="3755806" y="786702"/>
                  <a:pt x="3763482" y="789813"/>
                  <a:pt x="3770050" y="794116"/>
                </a:cubicBezTo>
                <a:cubicBezTo>
                  <a:pt x="3776618" y="798418"/>
                  <a:pt x="3778528" y="802684"/>
                  <a:pt x="3775782" y="806914"/>
                </a:cubicBezTo>
                <a:cubicBezTo>
                  <a:pt x="3773036" y="811145"/>
                  <a:pt x="3771254" y="820251"/>
                  <a:pt x="3770437" y="834232"/>
                </a:cubicBezTo>
                <a:cubicBezTo>
                  <a:pt x="3789854" y="864232"/>
                  <a:pt x="3808353" y="886266"/>
                  <a:pt x="3825934" y="900333"/>
                </a:cubicBezTo>
                <a:cubicBezTo>
                  <a:pt x="3843515" y="914401"/>
                  <a:pt x="3860487" y="924231"/>
                  <a:pt x="3876848" y="929824"/>
                </a:cubicBezTo>
                <a:cubicBezTo>
                  <a:pt x="3893211" y="935417"/>
                  <a:pt x="3896997" y="939629"/>
                  <a:pt x="3888206" y="942461"/>
                </a:cubicBezTo>
                <a:cubicBezTo>
                  <a:pt x="3879416" y="945294"/>
                  <a:pt x="3864817" y="947165"/>
                  <a:pt x="3844411" y="948076"/>
                </a:cubicBezTo>
                <a:cubicBezTo>
                  <a:pt x="3824005" y="948986"/>
                  <a:pt x="3810299" y="942694"/>
                  <a:pt x="3803294" y="929200"/>
                </a:cubicBezTo>
                <a:cubicBezTo>
                  <a:pt x="3796289" y="915706"/>
                  <a:pt x="3783050" y="890059"/>
                  <a:pt x="3763575" y="852258"/>
                </a:cubicBezTo>
                <a:cubicBezTo>
                  <a:pt x="3757022" y="879805"/>
                  <a:pt x="3746740" y="900584"/>
                  <a:pt x="3732729" y="914595"/>
                </a:cubicBezTo>
                <a:cubicBezTo>
                  <a:pt x="3718719" y="928605"/>
                  <a:pt x="3703257" y="937464"/>
                  <a:pt x="3686342" y="941171"/>
                </a:cubicBezTo>
                <a:cubicBezTo>
                  <a:pt x="3669428" y="944878"/>
                  <a:pt x="3668518" y="941501"/>
                  <a:pt x="3683611" y="931039"/>
                </a:cubicBezTo>
                <a:cubicBezTo>
                  <a:pt x="3698704" y="920578"/>
                  <a:pt x="3710431" y="909411"/>
                  <a:pt x="3718791" y="897537"/>
                </a:cubicBezTo>
                <a:cubicBezTo>
                  <a:pt x="3727151" y="885663"/>
                  <a:pt x="3733103" y="872850"/>
                  <a:pt x="3736644" y="859098"/>
                </a:cubicBezTo>
                <a:cubicBezTo>
                  <a:pt x="3740186" y="845346"/>
                  <a:pt x="3742180" y="833465"/>
                  <a:pt x="3742624" y="823456"/>
                </a:cubicBezTo>
                <a:cubicBezTo>
                  <a:pt x="3743069" y="813446"/>
                  <a:pt x="3741717" y="804017"/>
                  <a:pt x="3738569" y="795170"/>
                </a:cubicBezTo>
                <a:cubicBezTo>
                  <a:pt x="3736209" y="788534"/>
                  <a:pt x="3737203" y="784927"/>
                  <a:pt x="3741554" y="784348"/>
                </a:cubicBezTo>
                <a:close/>
                <a:moveTo>
                  <a:pt x="4025517" y="777327"/>
                </a:moveTo>
                <a:cubicBezTo>
                  <a:pt x="4020591" y="777764"/>
                  <a:pt x="4008054" y="779990"/>
                  <a:pt x="3987906" y="784006"/>
                </a:cubicBezTo>
                <a:lnTo>
                  <a:pt x="3989089" y="822402"/>
                </a:lnTo>
                <a:cubicBezTo>
                  <a:pt x="3997020" y="821656"/>
                  <a:pt x="4003619" y="819892"/>
                  <a:pt x="4008889" y="817110"/>
                </a:cubicBezTo>
                <a:cubicBezTo>
                  <a:pt x="4014159" y="814328"/>
                  <a:pt x="4019853" y="815945"/>
                  <a:pt x="4025968" y="821961"/>
                </a:cubicBezTo>
                <a:cubicBezTo>
                  <a:pt x="4032085" y="827976"/>
                  <a:pt x="4030328" y="832952"/>
                  <a:pt x="4020698" y="836889"/>
                </a:cubicBezTo>
                <a:cubicBezTo>
                  <a:pt x="4011069" y="840825"/>
                  <a:pt x="4000590" y="842793"/>
                  <a:pt x="3989261" y="842793"/>
                </a:cubicBezTo>
                <a:lnTo>
                  <a:pt x="3990423" y="877726"/>
                </a:lnTo>
                <a:cubicBezTo>
                  <a:pt x="3994955" y="877855"/>
                  <a:pt x="4001709" y="876088"/>
                  <a:pt x="4010686" y="872424"/>
                </a:cubicBezTo>
                <a:cubicBezTo>
                  <a:pt x="4019663" y="868760"/>
                  <a:pt x="4025682" y="868954"/>
                  <a:pt x="4028743" y="873005"/>
                </a:cubicBezTo>
                <a:cubicBezTo>
                  <a:pt x="4031805" y="877056"/>
                  <a:pt x="4034060" y="876798"/>
                  <a:pt x="4035509" y="872230"/>
                </a:cubicBezTo>
                <a:cubicBezTo>
                  <a:pt x="4036957" y="867663"/>
                  <a:pt x="4037907" y="852147"/>
                  <a:pt x="4038358" y="825682"/>
                </a:cubicBezTo>
                <a:cubicBezTo>
                  <a:pt x="4038810" y="799217"/>
                  <a:pt x="4038014" y="784432"/>
                  <a:pt x="4035971" y="781328"/>
                </a:cubicBezTo>
                <a:cubicBezTo>
                  <a:pt x="4033927" y="778223"/>
                  <a:pt x="4030443" y="776889"/>
                  <a:pt x="4025517" y="777327"/>
                </a:cubicBezTo>
                <a:close/>
                <a:moveTo>
                  <a:pt x="3409778" y="777101"/>
                </a:moveTo>
                <a:cubicBezTo>
                  <a:pt x="3407139" y="776814"/>
                  <a:pt x="3396219" y="778019"/>
                  <a:pt x="3377018" y="780715"/>
                </a:cubicBezTo>
                <a:cubicBezTo>
                  <a:pt x="3357816" y="783411"/>
                  <a:pt x="3343117" y="785461"/>
                  <a:pt x="3332921" y="786867"/>
                </a:cubicBezTo>
                <a:cubicBezTo>
                  <a:pt x="3334714" y="794625"/>
                  <a:pt x="3335933" y="801070"/>
                  <a:pt x="3336578" y="806204"/>
                </a:cubicBezTo>
                <a:cubicBezTo>
                  <a:pt x="3360699" y="803551"/>
                  <a:pt x="3384776" y="800561"/>
                  <a:pt x="3408810" y="797235"/>
                </a:cubicBezTo>
                <a:cubicBezTo>
                  <a:pt x="3410416" y="790839"/>
                  <a:pt x="3411639" y="785956"/>
                  <a:pt x="3412478" y="782586"/>
                </a:cubicBezTo>
                <a:cubicBezTo>
                  <a:pt x="3413317" y="779216"/>
                  <a:pt x="3412416" y="777388"/>
                  <a:pt x="3409778" y="777101"/>
                </a:cubicBezTo>
                <a:close/>
                <a:moveTo>
                  <a:pt x="430055" y="775627"/>
                </a:moveTo>
                <a:cubicBezTo>
                  <a:pt x="433696" y="773152"/>
                  <a:pt x="436203" y="779483"/>
                  <a:pt x="437574" y="794621"/>
                </a:cubicBezTo>
                <a:cubicBezTo>
                  <a:pt x="439403" y="814805"/>
                  <a:pt x="433946" y="835078"/>
                  <a:pt x="421205" y="855441"/>
                </a:cubicBezTo>
                <a:cubicBezTo>
                  <a:pt x="408464" y="875805"/>
                  <a:pt x="398988" y="880135"/>
                  <a:pt x="392779" y="868434"/>
                </a:cubicBezTo>
                <a:cubicBezTo>
                  <a:pt x="386570" y="856732"/>
                  <a:pt x="386641" y="846472"/>
                  <a:pt x="392994" y="837652"/>
                </a:cubicBezTo>
                <a:cubicBezTo>
                  <a:pt x="399347" y="828833"/>
                  <a:pt x="404724" y="820079"/>
                  <a:pt x="409127" y="811388"/>
                </a:cubicBezTo>
                <a:cubicBezTo>
                  <a:pt x="414533" y="802282"/>
                  <a:pt x="420169" y="792165"/>
                  <a:pt x="426034" y="781037"/>
                </a:cubicBezTo>
                <a:cubicBezTo>
                  <a:pt x="427500" y="778255"/>
                  <a:pt x="428840" y="776452"/>
                  <a:pt x="430055" y="775627"/>
                </a:cubicBezTo>
                <a:close/>
                <a:moveTo>
                  <a:pt x="586114" y="767841"/>
                </a:moveTo>
                <a:cubicBezTo>
                  <a:pt x="593427" y="769267"/>
                  <a:pt x="603573" y="773236"/>
                  <a:pt x="616551" y="779747"/>
                </a:cubicBezTo>
                <a:cubicBezTo>
                  <a:pt x="629858" y="785425"/>
                  <a:pt x="640484" y="794879"/>
                  <a:pt x="648429" y="808108"/>
                </a:cubicBezTo>
                <a:cubicBezTo>
                  <a:pt x="656373" y="821337"/>
                  <a:pt x="657546" y="834702"/>
                  <a:pt x="651946" y="848203"/>
                </a:cubicBezTo>
                <a:cubicBezTo>
                  <a:pt x="646346" y="861705"/>
                  <a:pt x="637638" y="859363"/>
                  <a:pt x="625822" y="841180"/>
                </a:cubicBezTo>
                <a:cubicBezTo>
                  <a:pt x="614005" y="822997"/>
                  <a:pt x="602605" y="805871"/>
                  <a:pt x="591620" y="789803"/>
                </a:cubicBezTo>
                <a:cubicBezTo>
                  <a:pt x="580635" y="773735"/>
                  <a:pt x="578800" y="766414"/>
                  <a:pt x="586114" y="767841"/>
                </a:cubicBezTo>
                <a:close/>
                <a:moveTo>
                  <a:pt x="5088051" y="756935"/>
                </a:moveTo>
                <a:cubicBezTo>
                  <a:pt x="5091903" y="757071"/>
                  <a:pt x="5096296" y="758337"/>
                  <a:pt x="5101228" y="760732"/>
                </a:cubicBezTo>
                <a:cubicBezTo>
                  <a:pt x="5116157" y="767328"/>
                  <a:pt x="5120430" y="774197"/>
                  <a:pt x="5114049" y="781338"/>
                </a:cubicBezTo>
                <a:cubicBezTo>
                  <a:pt x="5107668" y="788480"/>
                  <a:pt x="5103168" y="802963"/>
                  <a:pt x="5100552" y="824789"/>
                </a:cubicBezTo>
                <a:cubicBezTo>
                  <a:pt x="5097934" y="846615"/>
                  <a:pt x="5096920" y="859546"/>
                  <a:pt x="5097508" y="863583"/>
                </a:cubicBezTo>
                <a:cubicBezTo>
                  <a:pt x="5098096" y="867620"/>
                  <a:pt x="5105104" y="865365"/>
                  <a:pt x="5118534" y="856818"/>
                </a:cubicBezTo>
                <a:cubicBezTo>
                  <a:pt x="5131964" y="848271"/>
                  <a:pt x="5140216" y="845414"/>
                  <a:pt x="5143292" y="848246"/>
                </a:cubicBezTo>
                <a:cubicBezTo>
                  <a:pt x="5146368" y="851078"/>
                  <a:pt x="5139410" y="860328"/>
                  <a:pt x="5122416" y="875995"/>
                </a:cubicBezTo>
                <a:cubicBezTo>
                  <a:pt x="5105423" y="891661"/>
                  <a:pt x="5092876" y="904894"/>
                  <a:pt x="5084774" y="915692"/>
                </a:cubicBezTo>
                <a:cubicBezTo>
                  <a:pt x="5076672" y="926490"/>
                  <a:pt x="5070072" y="926038"/>
                  <a:pt x="5064974" y="914337"/>
                </a:cubicBezTo>
                <a:cubicBezTo>
                  <a:pt x="5059876" y="902635"/>
                  <a:pt x="5059144" y="893737"/>
                  <a:pt x="5062780" y="887642"/>
                </a:cubicBezTo>
                <a:cubicBezTo>
                  <a:pt x="5066414" y="881548"/>
                  <a:pt x="5069336" y="874514"/>
                  <a:pt x="5071544" y="866541"/>
                </a:cubicBezTo>
                <a:cubicBezTo>
                  <a:pt x="5073753" y="858568"/>
                  <a:pt x="5075309" y="847866"/>
                  <a:pt x="5076212" y="834437"/>
                </a:cubicBezTo>
                <a:cubicBezTo>
                  <a:pt x="5077116" y="821007"/>
                  <a:pt x="5077794" y="809144"/>
                  <a:pt x="5078245" y="798848"/>
                </a:cubicBezTo>
                <a:cubicBezTo>
                  <a:pt x="5078697" y="788551"/>
                  <a:pt x="5076223" y="784508"/>
                  <a:pt x="5070824" y="786716"/>
                </a:cubicBezTo>
                <a:cubicBezTo>
                  <a:pt x="5065425" y="788924"/>
                  <a:pt x="5058186" y="792301"/>
                  <a:pt x="5049109" y="796847"/>
                </a:cubicBezTo>
                <a:cubicBezTo>
                  <a:pt x="5040032" y="801393"/>
                  <a:pt x="5030808" y="799995"/>
                  <a:pt x="5021436" y="792653"/>
                </a:cubicBezTo>
                <a:cubicBezTo>
                  <a:pt x="5012065" y="785311"/>
                  <a:pt x="5012144" y="781030"/>
                  <a:pt x="5021673" y="779811"/>
                </a:cubicBezTo>
                <a:cubicBezTo>
                  <a:pt x="5031202" y="778592"/>
                  <a:pt x="5041606" y="776032"/>
                  <a:pt x="5052884" y="772132"/>
                </a:cubicBezTo>
                <a:cubicBezTo>
                  <a:pt x="5064163" y="768231"/>
                  <a:pt x="5072574" y="764159"/>
                  <a:pt x="5078116" y="759914"/>
                </a:cubicBezTo>
                <a:cubicBezTo>
                  <a:pt x="5080887" y="757792"/>
                  <a:pt x="5084199" y="756799"/>
                  <a:pt x="5088051" y="756935"/>
                </a:cubicBezTo>
                <a:close/>
                <a:moveTo>
                  <a:pt x="3421719" y="754149"/>
                </a:moveTo>
                <a:cubicBezTo>
                  <a:pt x="3425051" y="754060"/>
                  <a:pt x="3428370" y="754615"/>
                  <a:pt x="3431675" y="755816"/>
                </a:cubicBezTo>
                <a:cubicBezTo>
                  <a:pt x="3438286" y="758218"/>
                  <a:pt x="3445076" y="761954"/>
                  <a:pt x="3452046" y="767023"/>
                </a:cubicBezTo>
                <a:cubicBezTo>
                  <a:pt x="3459015" y="772093"/>
                  <a:pt x="3458452" y="777280"/>
                  <a:pt x="3450357" y="782586"/>
                </a:cubicBezTo>
                <a:cubicBezTo>
                  <a:pt x="3442262" y="787892"/>
                  <a:pt x="3435963" y="793198"/>
                  <a:pt x="3431460" y="798504"/>
                </a:cubicBezTo>
                <a:cubicBezTo>
                  <a:pt x="3437755" y="808241"/>
                  <a:pt x="3436379" y="813109"/>
                  <a:pt x="3427330" y="813109"/>
                </a:cubicBezTo>
                <a:lnTo>
                  <a:pt x="3425487" y="813253"/>
                </a:lnTo>
                <a:lnTo>
                  <a:pt x="3435480" y="817505"/>
                </a:lnTo>
                <a:cubicBezTo>
                  <a:pt x="3438981" y="819590"/>
                  <a:pt x="3442101" y="822108"/>
                  <a:pt x="3444840" y="825058"/>
                </a:cubicBezTo>
                <a:cubicBezTo>
                  <a:pt x="3450317" y="830959"/>
                  <a:pt x="3448650" y="835544"/>
                  <a:pt x="3439839" y="838814"/>
                </a:cubicBezTo>
                <a:cubicBezTo>
                  <a:pt x="3431027" y="842084"/>
                  <a:pt x="3421035" y="845611"/>
                  <a:pt x="3409864" y="849397"/>
                </a:cubicBezTo>
                <a:cubicBezTo>
                  <a:pt x="3427545" y="848537"/>
                  <a:pt x="3441990" y="847658"/>
                  <a:pt x="3453197" y="846762"/>
                </a:cubicBezTo>
                <a:cubicBezTo>
                  <a:pt x="3464404" y="845866"/>
                  <a:pt x="3477568" y="844281"/>
                  <a:pt x="3492690" y="842008"/>
                </a:cubicBezTo>
                <a:cubicBezTo>
                  <a:pt x="3507811" y="839735"/>
                  <a:pt x="3519384" y="842460"/>
                  <a:pt x="3527407" y="850182"/>
                </a:cubicBezTo>
                <a:cubicBezTo>
                  <a:pt x="3535431" y="857904"/>
                  <a:pt x="3537908" y="863780"/>
                  <a:pt x="3534839" y="867810"/>
                </a:cubicBezTo>
                <a:cubicBezTo>
                  <a:pt x="3531770" y="871839"/>
                  <a:pt x="3523356" y="872954"/>
                  <a:pt x="3509597" y="871155"/>
                </a:cubicBezTo>
                <a:cubicBezTo>
                  <a:pt x="3495837" y="869355"/>
                  <a:pt x="3480740" y="868677"/>
                  <a:pt x="3464306" y="869122"/>
                </a:cubicBezTo>
                <a:cubicBezTo>
                  <a:pt x="3447873" y="869567"/>
                  <a:pt x="3425143" y="870682"/>
                  <a:pt x="3396119" y="872467"/>
                </a:cubicBezTo>
                <a:cubicBezTo>
                  <a:pt x="3367094" y="874252"/>
                  <a:pt x="3338364" y="876952"/>
                  <a:pt x="3309927" y="880566"/>
                </a:cubicBezTo>
                <a:cubicBezTo>
                  <a:pt x="3281490" y="884179"/>
                  <a:pt x="3262715" y="886886"/>
                  <a:pt x="3253602" y="888686"/>
                </a:cubicBezTo>
                <a:cubicBezTo>
                  <a:pt x="3244489" y="890485"/>
                  <a:pt x="3235831" y="887316"/>
                  <a:pt x="3227628" y="879178"/>
                </a:cubicBezTo>
                <a:cubicBezTo>
                  <a:pt x="3219426" y="871040"/>
                  <a:pt x="3218953" y="866971"/>
                  <a:pt x="3226209" y="866971"/>
                </a:cubicBezTo>
                <a:cubicBezTo>
                  <a:pt x="3231658" y="866971"/>
                  <a:pt x="3236702" y="866759"/>
                  <a:pt x="3241342" y="866336"/>
                </a:cubicBezTo>
                <a:cubicBezTo>
                  <a:pt x="3245980" y="865913"/>
                  <a:pt x="3256395" y="865250"/>
                  <a:pt x="3272585" y="864347"/>
                </a:cubicBezTo>
                <a:cubicBezTo>
                  <a:pt x="3288775" y="863443"/>
                  <a:pt x="3308385" y="861471"/>
                  <a:pt x="3331416" y="858431"/>
                </a:cubicBezTo>
                <a:cubicBezTo>
                  <a:pt x="3323772" y="851347"/>
                  <a:pt x="3317811" y="842894"/>
                  <a:pt x="3313530" y="833071"/>
                </a:cubicBezTo>
                <a:cubicBezTo>
                  <a:pt x="3310320" y="825703"/>
                  <a:pt x="3311951" y="822331"/>
                  <a:pt x="3318424" y="822953"/>
                </a:cubicBezTo>
                <a:lnTo>
                  <a:pt x="3323625" y="824210"/>
                </a:lnTo>
                <a:lnTo>
                  <a:pt x="3317391" y="814897"/>
                </a:lnTo>
                <a:cubicBezTo>
                  <a:pt x="3315323" y="811135"/>
                  <a:pt x="3313397" y="806914"/>
                  <a:pt x="3311616" y="802236"/>
                </a:cubicBezTo>
                <a:cubicBezTo>
                  <a:pt x="3308052" y="792879"/>
                  <a:pt x="3304162" y="784680"/>
                  <a:pt x="3299946" y="777639"/>
                </a:cubicBezTo>
                <a:cubicBezTo>
                  <a:pt x="3295730" y="770598"/>
                  <a:pt x="3297243" y="767077"/>
                  <a:pt x="3304485" y="767077"/>
                </a:cubicBezTo>
                <a:cubicBezTo>
                  <a:pt x="3310379" y="767077"/>
                  <a:pt x="3315523" y="767522"/>
                  <a:pt x="3319919" y="768411"/>
                </a:cubicBezTo>
                <a:cubicBezTo>
                  <a:pt x="3324314" y="769300"/>
                  <a:pt x="3333309" y="769081"/>
                  <a:pt x="3346903" y="767755"/>
                </a:cubicBezTo>
                <a:cubicBezTo>
                  <a:pt x="3360498" y="766428"/>
                  <a:pt x="3373013" y="764887"/>
                  <a:pt x="3384450" y="763130"/>
                </a:cubicBezTo>
                <a:cubicBezTo>
                  <a:pt x="3395886" y="761373"/>
                  <a:pt x="3404963" y="759115"/>
                  <a:pt x="3411682" y="756354"/>
                </a:cubicBezTo>
                <a:cubicBezTo>
                  <a:pt x="3415041" y="754974"/>
                  <a:pt x="3418387" y="754239"/>
                  <a:pt x="3421719" y="754149"/>
                </a:cubicBezTo>
                <a:close/>
                <a:moveTo>
                  <a:pt x="2700974" y="744935"/>
                </a:moveTo>
                <a:cubicBezTo>
                  <a:pt x="2697973" y="744266"/>
                  <a:pt x="2694005" y="744269"/>
                  <a:pt x="2689068" y="744943"/>
                </a:cubicBezTo>
                <a:cubicBezTo>
                  <a:pt x="2679195" y="746291"/>
                  <a:pt x="2652984" y="749517"/>
                  <a:pt x="2610437" y="754623"/>
                </a:cubicBezTo>
                <a:lnTo>
                  <a:pt x="2610437" y="800805"/>
                </a:lnTo>
                <a:cubicBezTo>
                  <a:pt x="2627731" y="799988"/>
                  <a:pt x="2644276" y="797306"/>
                  <a:pt x="2660072" y="792760"/>
                </a:cubicBezTo>
                <a:cubicBezTo>
                  <a:pt x="2675868" y="788215"/>
                  <a:pt x="2686394" y="790075"/>
                  <a:pt x="2691649" y="798342"/>
                </a:cubicBezTo>
                <a:cubicBezTo>
                  <a:pt x="2696905" y="806609"/>
                  <a:pt x="2687666" y="812711"/>
                  <a:pt x="2663933" y="816648"/>
                </a:cubicBezTo>
                <a:cubicBezTo>
                  <a:pt x="2640200" y="820584"/>
                  <a:pt x="2621923" y="822100"/>
                  <a:pt x="2609103" y="821197"/>
                </a:cubicBezTo>
                <a:lnTo>
                  <a:pt x="2609103" y="849397"/>
                </a:lnTo>
                <a:cubicBezTo>
                  <a:pt x="2622684" y="848594"/>
                  <a:pt x="2637723" y="846142"/>
                  <a:pt x="2654221" y="842041"/>
                </a:cubicBezTo>
                <a:cubicBezTo>
                  <a:pt x="2670720" y="837939"/>
                  <a:pt x="2682622" y="839137"/>
                  <a:pt x="2689928" y="845633"/>
                </a:cubicBezTo>
                <a:cubicBezTo>
                  <a:pt x="2697235" y="852129"/>
                  <a:pt x="2693804" y="857779"/>
                  <a:pt x="2679636" y="862583"/>
                </a:cubicBezTo>
                <a:cubicBezTo>
                  <a:pt x="2665468" y="867387"/>
                  <a:pt x="2641957" y="869789"/>
                  <a:pt x="2609103" y="869789"/>
                </a:cubicBezTo>
                <a:lnTo>
                  <a:pt x="2609103" y="903388"/>
                </a:lnTo>
                <a:cubicBezTo>
                  <a:pt x="2627602" y="901624"/>
                  <a:pt x="2647399" y="899383"/>
                  <a:pt x="2668493" y="896666"/>
                </a:cubicBezTo>
                <a:cubicBezTo>
                  <a:pt x="2689588" y="893948"/>
                  <a:pt x="2702099" y="895512"/>
                  <a:pt x="2706029" y="901355"/>
                </a:cubicBezTo>
                <a:cubicBezTo>
                  <a:pt x="2709958" y="907199"/>
                  <a:pt x="2712310" y="908930"/>
                  <a:pt x="2713084" y="906550"/>
                </a:cubicBezTo>
                <a:cubicBezTo>
                  <a:pt x="2713859" y="904169"/>
                  <a:pt x="2714465" y="900774"/>
                  <a:pt x="2714902" y="896365"/>
                </a:cubicBezTo>
                <a:cubicBezTo>
                  <a:pt x="2715339" y="891955"/>
                  <a:pt x="2715558" y="877676"/>
                  <a:pt x="2715558" y="853527"/>
                </a:cubicBezTo>
                <a:cubicBezTo>
                  <a:pt x="2715558" y="829349"/>
                  <a:pt x="2715339" y="811521"/>
                  <a:pt x="2714902" y="800042"/>
                </a:cubicBezTo>
                <a:cubicBezTo>
                  <a:pt x="2714465" y="788562"/>
                  <a:pt x="2713583" y="778184"/>
                  <a:pt x="2712256" y="768905"/>
                </a:cubicBezTo>
                <a:cubicBezTo>
                  <a:pt x="2710929" y="759627"/>
                  <a:pt x="2709202" y="752977"/>
                  <a:pt x="2707072" y="748955"/>
                </a:cubicBezTo>
                <a:cubicBezTo>
                  <a:pt x="2706007" y="746943"/>
                  <a:pt x="2703975" y="745603"/>
                  <a:pt x="2700974" y="744935"/>
                </a:cubicBezTo>
                <a:close/>
                <a:moveTo>
                  <a:pt x="949989" y="739490"/>
                </a:moveTo>
                <a:cubicBezTo>
                  <a:pt x="946884" y="739899"/>
                  <a:pt x="941209" y="740562"/>
                  <a:pt x="932963" y="741480"/>
                </a:cubicBezTo>
                <a:cubicBezTo>
                  <a:pt x="924718" y="742398"/>
                  <a:pt x="914450" y="744369"/>
                  <a:pt x="902160" y="747395"/>
                </a:cubicBezTo>
                <a:cubicBezTo>
                  <a:pt x="903064" y="755469"/>
                  <a:pt x="903516" y="768769"/>
                  <a:pt x="903516" y="787297"/>
                </a:cubicBezTo>
                <a:cubicBezTo>
                  <a:pt x="907129" y="787397"/>
                  <a:pt x="913289" y="785848"/>
                  <a:pt x="921993" y="782651"/>
                </a:cubicBezTo>
                <a:cubicBezTo>
                  <a:pt x="930697" y="779453"/>
                  <a:pt x="938341" y="780317"/>
                  <a:pt x="944923" y="785243"/>
                </a:cubicBezTo>
                <a:cubicBezTo>
                  <a:pt x="951505" y="790168"/>
                  <a:pt x="949752" y="794919"/>
                  <a:pt x="939664" y="799493"/>
                </a:cubicBezTo>
                <a:cubicBezTo>
                  <a:pt x="929575" y="804068"/>
                  <a:pt x="917971" y="806355"/>
                  <a:pt x="904849" y="806355"/>
                </a:cubicBezTo>
                <a:lnTo>
                  <a:pt x="904849" y="839933"/>
                </a:lnTo>
                <a:cubicBezTo>
                  <a:pt x="908664" y="840019"/>
                  <a:pt x="915224" y="838692"/>
                  <a:pt x="924531" y="835953"/>
                </a:cubicBezTo>
                <a:cubicBezTo>
                  <a:pt x="933838" y="833214"/>
                  <a:pt x="940983" y="834706"/>
                  <a:pt x="945966" y="840427"/>
                </a:cubicBezTo>
                <a:cubicBezTo>
                  <a:pt x="950949" y="846149"/>
                  <a:pt x="947898" y="850673"/>
                  <a:pt x="936814" y="854000"/>
                </a:cubicBezTo>
                <a:cubicBezTo>
                  <a:pt x="925729" y="857327"/>
                  <a:pt x="915074" y="858991"/>
                  <a:pt x="904849" y="858991"/>
                </a:cubicBezTo>
                <a:lnTo>
                  <a:pt x="904849" y="900678"/>
                </a:lnTo>
                <a:cubicBezTo>
                  <a:pt x="917727" y="900749"/>
                  <a:pt x="934326" y="899566"/>
                  <a:pt x="954646" y="897128"/>
                </a:cubicBezTo>
                <a:lnTo>
                  <a:pt x="954646" y="748234"/>
                </a:lnTo>
                <a:cubicBezTo>
                  <a:pt x="954646" y="741996"/>
                  <a:pt x="953093" y="739081"/>
                  <a:pt x="949989" y="739490"/>
                </a:cubicBezTo>
                <a:close/>
                <a:moveTo>
                  <a:pt x="3675657" y="730394"/>
                </a:moveTo>
                <a:cubicBezTo>
                  <a:pt x="3678651" y="729965"/>
                  <a:pt x="3681922" y="730366"/>
                  <a:pt x="3685471" y="731596"/>
                </a:cubicBezTo>
                <a:cubicBezTo>
                  <a:pt x="3692570" y="734055"/>
                  <a:pt x="3698385" y="737755"/>
                  <a:pt x="3702916" y="742695"/>
                </a:cubicBezTo>
                <a:cubicBezTo>
                  <a:pt x="3707448" y="747635"/>
                  <a:pt x="3707602" y="752421"/>
                  <a:pt x="3703378" y="757053"/>
                </a:cubicBezTo>
                <a:cubicBezTo>
                  <a:pt x="3699155" y="761685"/>
                  <a:pt x="3695298" y="769676"/>
                  <a:pt x="3691806" y="781027"/>
                </a:cubicBezTo>
                <a:cubicBezTo>
                  <a:pt x="3688314" y="792377"/>
                  <a:pt x="3683034" y="809617"/>
                  <a:pt x="3675964" y="832748"/>
                </a:cubicBezTo>
                <a:cubicBezTo>
                  <a:pt x="3688297" y="843130"/>
                  <a:pt x="3696557" y="853290"/>
                  <a:pt x="3700743" y="863228"/>
                </a:cubicBezTo>
                <a:cubicBezTo>
                  <a:pt x="3704931" y="873166"/>
                  <a:pt x="3704601" y="882820"/>
                  <a:pt x="3699754" y="892192"/>
                </a:cubicBezTo>
                <a:cubicBezTo>
                  <a:pt x="3694907" y="901563"/>
                  <a:pt x="3688454" y="899857"/>
                  <a:pt x="3680395" y="887072"/>
                </a:cubicBezTo>
                <a:cubicBezTo>
                  <a:pt x="3672336" y="874288"/>
                  <a:pt x="3666406" y="864031"/>
                  <a:pt x="3662606" y="856302"/>
                </a:cubicBezTo>
                <a:cubicBezTo>
                  <a:pt x="3653715" y="873395"/>
                  <a:pt x="3644222" y="887223"/>
                  <a:pt x="3634126" y="897785"/>
                </a:cubicBezTo>
                <a:cubicBezTo>
                  <a:pt x="3624031" y="908346"/>
                  <a:pt x="3611806" y="916445"/>
                  <a:pt x="3597451" y="922080"/>
                </a:cubicBezTo>
                <a:cubicBezTo>
                  <a:pt x="3583097" y="927716"/>
                  <a:pt x="3580526" y="925336"/>
                  <a:pt x="3589740" y="914939"/>
                </a:cubicBezTo>
                <a:cubicBezTo>
                  <a:pt x="3598953" y="904542"/>
                  <a:pt x="3609120" y="892224"/>
                  <a:pt x="3620241" y="877984"/>
                </a:cubicBezTo>
                <a:cubicBezTo>
                  <a:pt x="3631362" y="863744"/>
                  <a:pt x="3639984" y="850014"/>
                  <a:pt x="3646107" y="836792"/>
                </a:cubicBezTo>
                <a:cubicBezTo>
                  <a:pt x="3632843" y="820631"/>
                  <a:pt x="3622106" y="806767"/>
                  <a:pt x="3613896" y="795202"/>
                </a:cubicBezTo>
                <a:cubicBezTo>
                  <a:pt x="3605686" y="783636"/>
                  <a:pt x="3608371" y="781156"/>
                  <a:pt x="3621951" y="787759"/>
                </a:cubicBezTo>
                <a:cubicBezTo>
                  <a:pt x="3635532" y="794363"/>
                  <a:pt x="3647111" y="802755"/>
                  <a:pt x="3656690" y="812937"/>
                </a:cubicBezTo>
                <a:cubicBezTo>
                  <a:pt x="3657752" y="809151"/>
                  <a:pt x="3660078" y="799303"/>
                  <a:pt x="3663670" y="783393"/>
                </a:cubicBezTo>
                <a:cubicBezTo>
                  <a:pt x="3667263" y="767482"/>
                  <a:pt x="3667761" y="759233"/>
                  <a:pt x="3665165" y="758645"/>
                </a:cubicBezTo>
                <a:cubicBezTo>
                  <a:pt x="3662570" y="758057"/>
                  <a:pt x="3657214" y="759079"/>
                  <a:pt x="3649097" y="761710"/>
                </a:cubicBezTo>
                <a:cubicBezTo>
                  <a:pt x="3640981" y="764342"/>
                  <a:pt x="3632448" y="766593"/>
                  <a:pt x="3623500" y="768464"/>
                </a:cubicBezTo>
                <a:cubicBezTo>
                  <a:pt x="3614552" y="770336"/>
                  <a:pt x="3606184" y="767425"/>
                  <a:pt x="3598397" y="759731"/>
                </a:cubicBezTo>
                <a:cubicBezTo>
                  <a:pt x="3590611" y="752038"/>
                  <a:pt x="3592597" y="748191"/>
                  <a:pt x="3604356" y="748191"/>
                </a:cubicBezTo>
                <a:cubicBezTo>
                  <a:pt x="3613147" y="748191"/>
                  <a:pt x="3624651" y="746897"/>
                  <a:pt x="3638869" y="744308"/>
                </a:cubicBezTo>
                <a:cubicBezTo>
                  <a:pt x="3653087" y="741720"/>
                  <a:pt x="3662635" y="738339"/>
                  <a:pt x="3667510" y="734166"/>
                </a:cubicBezTo>
                <a:cubicBezTo>
                  <a:pt x="3669948" y="732080"/>
                  <a:pt x="3672664" y="730822"/>
                  <a:pt x="3675657" y="730394"/>
                </a:cubicBezTo>
                <a:close/>
                <a:moveTo>
                  <a:pt x="4568677" y="720484"/>
                </a:moveTo>
                <a:cubicBezTo>
                  <a:pt x="4581134" y="719732"/>
                  <a:pt x="4591804" y="722959"/>
                  <a:pt x="4600688" y="730165"/>
                </a:cubicBezTo>
                <a:cubicBezTo>
                  <a:pt x="4612533" y="739773"/>
                  <a:pt x="4611322" y="745423"/>
                  <a:pt x="4597053" y="747115"/>
                </a:cubicBezTo>
                <a:cubicBezTo>
                  <a:pt x="4582784" y="748808"/>
                  <a:pt x="4564461" y="750102"/>
                  <a:pt x="4542083" y="750998"/>
                </a:cubicBezTo>
                <a:cubicBezTo>
                  <a:pt x="4519705" y="751894"/>
                  <a:pt x="4493424" y="754479"/>
                  <a:pt x="4463237" y="758753"/>
                </a:cubicBezTo>
                <a:cubicBezTo>
                  <a:pt x="4474939" y="763141"/>
                  <a:pt x="4479126" y="767783"/>
                  <a:pt x="4475799" y="772681"/>
                </a:cubicBezTo>
                <a:cubicBezTo>
                  <a:pt x="4472473" y="777578"/>
                  <a:pt x="4468737" y="784285"/>
                  <a:pt x="4464592" y="792803"/>
                </a:cubicBezTo>
                <a:cubicBezTo>
                  <a:pt x="4467618" y="792732"/>
                  <a:pt x="4473060" y="792502"/>
                  <a:pt x="4480919" y="792115"/>
                </a:cubicBezTo>
                <a:cubicBezTo>
                  <a:pt x="4488777" y="791728"/>
                  <a:pt x="4495639" y="790154"/>
                  <a:pt x="4501504" y="787394"/>
                </a:cubicBezTo>
                <a:cubicBezTo>
                  <a:pt x="4507369" y="784633"/>
                  <a:pt x="4514073" y="784920"/>
                  <a:pt x="4521616" y="788254"/>
                </a:cubicBezTo>
                <a:cubicBezTo>
                  <a:pt x="4529159" y="791588"/>
                  <a:pt x="4536387" y="795636"/>
                  <a:pt x="4543298" y="800397"/>
                </a:cubicBezTo>
                <a:cubicBezTo>
                  <a:pt x="4550211" y="805157"/>
                  <a:pt x="4551566" y="810144"/>
                  <a:pt x="4547364" y="815357"/>
                </a:cubicBezTo>
                <a:cubicBezTo>
                  <a:pt x="4543162" y="820570"/>
                  <a:pt x="4538609" y="832325"/>
                  <a:pt x="4533705" y="850623"/>
                </a:cubicBezTo>
                <a:cubicBezTo>
                  <a:pt x="4528801" y="868921"/>
                  <a:pt x="4524072" y="883545"/>
                  <a:pt x="4519519" y="894493"/>
                </a:cubicBezTo>
                <a:cubicBezTo>
                  <a:pt x="4514966" y="905442"/>
                  <a:pt x="4509126" y="915660"/>
                  <a:pt x="4501999" y="925146"/>
                </a:cubicBezTo>
                <a:cubicBezTo>
                  <a:pt x="4494872" y="934632"/>
                  <a:pt x="4486060" y="941053"/>
                  <a:pt x="4475562" y="944408"/>
                </a:cubicBezTo>
                <a:cubicBezTo>
                  <a:pt x="4465065" y="947764"/>
                  <a:pt x="4459050" y="944824"/>
                  <a:pt x="4457515" y="935589"/>
                </a:cubicBezTo>
                <a:cubicBezTo>
                  <a:pt x="4455981" y="926354"/>
                  <a:pt x="4449101" y="915301"/>
                  <a:pt x="4436876" y="902431"/>
                </a:cubicBezTo>
                <a:cubicBezTo>
                  <a:pt x="4424651" y="889560"/>
                  <a:pt x="4426608" y="886732"/>
                  <a:pt x="4442749" y="893945"/>
                </a:cubicBezTo>
                <a:cubicBezTo>
                  <a:pt x="4458888" y="901158"/>
                  <a:pt x="4469289" y="904765"/>
                  <a:pt x="4473949" y="904765"/>
                </a:cubicBezTo>
                <a:cubicBezTo>
                  <a:pt x="4478323" y="904765"/>
                  <a:pt x="4482779" y="900448"/>
                  <a:pt x="4487318" y="891815"/>
                </a:cubicBezTo>
                <a:cubicBezTo>
                  <a:pt x="4491857" y="883183"/>
                  <a:pt x="4496600" y="870975"/>
                  <a:pt x="4501547" y="855194"/>
                </a:cubicBezTo>
                <a:cubicBezTo>
                  <a:pt x="4506494" y="839413"/>
                  <a:pt x="4508968" y="828059"/>
                  <a:pt x="4508968" y="821133"/>
                </a:cubicBezTo>
                <a:cubicBezTo>
                  <a:pt x="4508968" y="815583"/>
                  <a:pt x="4507473" y="811958"/>
                  <a:pt x="4504483" y="810259"/>
                </a:cubicBezTo>
                <a:cubicBezTo>
                  <a:pt x="4501493" y="808560"/>
                  <a:pt x="4497500" y="807936"/>
                  <a:pt x="4492502" y="808388"/>
                </a:cubicBezTo>
                <a:cubicBezTo>
                  <a:pt x="4487504" y="808839"/>
                  <a:pt x="4481772" y="809065"/>
                  <a:pt x="4475304" y="809065"/>
                </a:cubicBezTo>
                <a:cubicBezTo>
                  <a:pt x="4469368" y="809065"/>
                  <a:pt x="4463804" y="807710"/>
                  <a:pt x="4458612" y="805000"/>
                </a:cubicBezTo>
                <a:cubicBezTo>
                  <a:pt x="4451442" y="822495"/>
                  <a:pt x="4442132" y="839033"/>
                  <a:pt x="4430681" y="854613"/>
                </a:cubicBezTo>
                <a:cubicBezTo>
                  <a:pt x="4419230" y="870194"/>
                  <a:pt x="4405722" y="884620"/>
                  <a:pt x="4390156" y="897892"/>
                </a:cubicBezTo>
                <a:cubicBezTo>
                  <a:pt x="4374590" y="911164"/>
                  <a:pt x="4356080" y="922174"/>
                  <a:pt x="4334627" y="930921"/>
                </a:cubicBezTo>
                <a:cubicBezTo>
                  <a:pt x="4313174" y="939669"/>
                  <a:pt x="4311109" y="936815"/>
                  <a:pt x="4328432" y="922360"/>
                </a:cubicBezTo>
                <a:cubicBezTo>
                  <a:pt x="4345755" y="907905"/>
                  <a:pt x="4360450" y="894640"/>
                  <a:pt x="4372518" y="882566"/>
                </a:cubicBezTo>
                <a:cubicBezTo>
                  <a:pt x="4384585" y="870491"/>
                  <a:pt x="4396214" y="856625"/>
                  <a:pt x="4407407" y="840965"/>
                </a:cubicBezTo>
                <a:cubicBezTo>
                  <a:pt x="4418600" y="825306"/>
                  <a:pt x="4427075" y="809940"/>
                  <a:pt x="4432833" y="794868"/>
                </a:cubicBezTo>
                <a:cubicBezTo>
                  <a:pt x="4438590" y="779797"/>
                  <a:pt x="4441920" y="768776"/>
                  <a:pt x="4442824" y="761807"/>
                </a:cubicBezTo>
                <a:cubicBezTo>
                  <a:pt x="4420812" y="764503"/>
                  <a:pt x="4401481" y="767651"/>
                  <a:pt x="4384832" y="771250"/>
                </a:cubicBezTo>
                <a:cubicBezTo>
                  <a:pt x="4368183" y="774849"/>
                  <a:pt x="4356908" y="776875"/>
                  <a:pt x="4351007" y="777327"/>
                </a:cubicBezTo>
                <a:cubicBezTo>
                  <a:pt x="4345106" y="777778"/>
                  <a:pt x="4336437" y="774158"/>
                  <a:pt x="4325001" y="766464"/>
                </a:cubicBezTo>
                <a:cubicBezTo>
                  <a:pt x="4313565" y="758770"/>
                  <a:pt x="4315074" y="754924"/>
                  <a:pt x="4329529" y="754924"/>
                </a:cubicBezTo>
                <a:cubicBezTo>
                  <a:pt x="4341876" y="754924"/>
                  <a:pt x="4356790" y="753583"/>
                  <a:pt x="4374270" y="750901"/>
                </a:cubicBezTo>
                <a:cubicBezTo>
                  <a:pt x="4391751" y="748220"/>
                  <a:pt x="4421798" y="743961"/>
                  <a:pt x="4464410" y="738124"/>
                </a:cubicBezTo>
                <a:cubicBezTo>
                  <a:pt x="4507022" y="732288"/>
                  <a:pt x="4537426" y="727100"/>
                  <a:pt x="4555624" y="722561"/>
                </a:cubicBezTo>
                <a:cubicBezTo>
                  <a:pt x="4560174" y="721427"/>
                  <a:pt x="4564524" y="720734"/>
                  <a:pt x="4568677" y="720484"/>
                </a:cubicBezTo>
                <a:close/>
                <a:moveTo>
                  <a:pt x="959015" y="714358"/>
                </a:moveTo>
                <a:cubicBezTo>
                  <a:pt x="962422" y="714281"/>
                  <a:pt x="966068" y="715087"/>
                  <a:pt x="969950" y="716775"/>
                </a:cubicBezTo>
                <a:cubicBezTo>
                  <a:pt x="977715" y="720152"/>
                  <a:pt x="983656" y="723490"/>
                  <a:pt x="987772" y="726788"/>
                </a:cubicBezTo>
                <a:cubicBezTo>
                  <a:pt x="991887" y="730086"/>
                  <a:pt x="992350" y="734711"/>
                  <a:pt x="989159" y="740662"/>
                </a:cubicBezTo>
                <a:cubicBezTo>
                  <a:pt x="985968" y="746614"/>
                  <a:pt x="983932" y="756211"/>
                  <a:pt x="983050" y="769454"/>
                </a:cubicBezTo>
                <a:cubicBezTo>
                  <a:pt x="982168" y="782697"/>
                  <a:pt x="981501" y="800500"/>
                  <a:pt x="981050" y="822864"/>
                </a:cubicBezTo>
                <a:cubicBezTo>
                  <a:pt x="980598" y="845228"/>
                  <a:pt x="979949" y="868914"/>
                  <a:pt x="979103" y="893923"/>
                </a:cubicBezTo>
                <a:cubicBezTo>
                  <a:pt x="987392" y="894009"/>
                  <a:pt x="995712" y="892909"/>
                  <a:pt x="1004066" y="890622"/>
                </a:cubicBezTo>
                <a:cubicBezTo>
                  <a:pt x="1012419" y="888334"/>
                  <a:pt x="1019994" y="889966"/>
                  <a:pt x="1026791" y="895515"/>
                </a:cubicBezTo>
                <a:cubicBezTo>
                  <a:pt x="1033589" y="901065"/>
                  <a:pt x="1037238" y="906263"/>
                  <a:pt x="1037740" y="911110"/>
                </a:cubicBezTo>
                <a:cubicBezTo>
                  <a:pt x="1038242" y="915957"/>
                  <a:pt x="1031273" y="917932"/>
                  <a:pt x="1016832" y="917036"/>
                </a:cubicBezTo>
                <a:cubicBezTo>
                  <a:pt x="1002392" y="916140"/>
                  <a:pt x="992299" y="915918"/>
                  <a:pt x="986556" y="916369"/>
                </a:cubicBezTo>
                <a:cubicBezTo>
                  <a:pt x="980813" y="916821"/>
                  <a:pt x="973797" y="917047"/>
                  <a:pt x="965508" y="917047"/>
                </a:cubicBezTo>
                <a:cubicBezTo>
                  <a:pt x="958568" y="917047"/>
                  <a:pt x="945744" y="917940"/>
                  <a:pt x="927037" y="919725"/>
                </a:cubicBezTo>
                <a:cubicBezTo>
                  <a:pt x="908330" y="921510"/>
                  <a:pt x="893470" y="923310"/>
                  <a:pt x="882457" y="925124"/>
                </a:cubicBezTo>
                <a:cubicBezTo>
                  <a:pt x="871444" y="926938"/>
                  <a:pt x="862911" y="927601"/>
                  <a:pt x="856860" y="927114"/>
                </a:cubicBezTo>
                <a:cubicBezTo>
                  <a:pt x="850808" y="926626"/>
                  <a:pt x="844219" y="922550"/>
                  <a:pt x="837092" y="914885"/>
                </a:cubicBezTo>
                <a:cubicBezTo>
                  <a:pt x="829965" y="907220"/>
                  <a:pt x="830904" y="903836"/>
                  <a:pt x="839910" y="904732"/>
                </a:cubicBezTo>
                <a:cubicBezTo>
                  <a:pt x="848915" y="905629"/>
                  <a:pt x="862861" y="905353"/>
                  <a:pt x="881747" y="903904"/>
                </a:cubicBezTo>
                <a:cubicBezTo>
                  <a:pt x="881747" y="840750"/>
                  <a:pt x="881306" y="799665"/>
                  <a:pt x="880424" y="780650"/>
                </a:cubicBezTo>
                <a:cubicBezTo>
                  <a:pt x="879542" y="761635"/>
                  <a:pt x="877069" y="747417"/>
                  <a:pt x="873003" y="737995"/>
                </a:cubicBezTo>
                <a:cubicBezTo>
                  <a:pt x="868938" y="728574"/>
                  <a:pt x="871867" y="724763"/>
                  <a:pt x="881790" y="726562"/>
                </a:cubicBezTo>
                <a:cubicBezTo>
                  <a:pt x="891714" y="728362"/>
                  <a:pt x="904014" y="728179"/>
                  <a:pt x="918691" y="726014"/>
                </a:cubicBezTo>
                <a:cubicBezTo>
                  <a:pt x="933368" y="723848"/>
                  <a:pt x="943640" y="720923"/>
                  <a:pt x="949505" y="717238"/>
                </a:cubicBezTo>
                <a:cubicBezTo>
                  <a:pt x="952437" y="715395"/>
                  <a:pt x="955607" y="714435"/>
                  <a:pt x="959015" y="714358"/>
                </a:cubicBezTo>
                <a:close/>
                <a:moveTo>
                  <a:pt x="6307760" y="711882"/>
                </a:moveTo>
                <a:cubicBezTo>
                  <a:pt x="6304590" y="711882"/>
                  <a:pt x="6287375" y="714413"/>
                  <a:pt x="6256114" y="719475"/>
                </a:cubicBezTo>
                <a:cubicBezTo>
                  <a:pt x="6254550" y="731908"/>
                  <a:pt x="6253346" y="743265"/>
                  <a:pt x="6252500" y="753547"/>
                </a:cubicBezTo>
                <a:lnTo>
                  <a:pt x="6305243" y="743502"/>
                </a:lnTo>
                <a:cubicBezTo>
                  <a:pt x="6306878" y="732933"/>
                  <a:pt x="6308144" y="725021"/>
                  <a:pt x="6309040" y="719765"/>
                </a:cubicBezTo>
                <a:cubicBezTo>
                  <a:pt x="6309936" y="714509"/>
                  <a:pt x="6309509" y="711882"/>
                  <a:pt x="6307760" y="711882"/>
                </a:cubicBezTo>
                <a:close/>
                <a:moveTo>
                  <a:pt x="5782386" y="709848"/>
                </a:moveTo>
                <a:cubicBezTo>
                  <a:pt x="5784862" y="710087"/>
                  <a:pt x="5787850" y="710639"/>
                  <a:pt x="5791350" y="711505"/>
                </a:cubicBezTo>
                <a:cubicBezTo>
                  <a:pt x="5805354" y="714968"/>
                  <a:pt x="5811484" y="723318"/>
                  <a:pt x="5809742" y="736554"/>
                </a:cubicBezTo>
                <a:cubicBezTo>
                  <a:pt x="5808000" y="749790"/>
                  <a:pt x="5801005" y="751396"/>
                  <a:pt x="5788759" y="741372"/>
                </a:cubicBezTo>
                <a:cubicBezTo>
                  <a:pt x="5781302" y="731133"/>
                  <a:pt x="5776369" y="722730"/>
                  <a:pt x="5773960" y="716162"/>
                </a:cubicBezTo>
                <a:cubicBezTo>
                  <a:pt x="5772153" y="711236"/>
                  <a:pt x="5774962" y="709132"/>
                  <a:pt x="5782386" y="709848"/>
                </a:cubicBezTo>
                <a:close/>
                <a:moveTo>
                  <a:pt x="5236916" y="694133"/>
                </a:moveTo>
                <a:cubicBezTo>
                  <a:pt x="5240236" y="693805"/>
                  <a:pt x="5243864" y="694365"/>
                  <a:pt x="5247800" y="695813"/>
                </a:cubicBezTo>
                <a:cubicBezTo>
                  <a:pt x="5255672" y="698710"/>
                  <a:pt x="5263040" y="702779"/>
                  <a:pt x="5269902" y="708020"/>
                </a:cubicBezTo>
                <a:cubicBezTo>
                  <a:pt x="5276764" y="713262"/>
                  <a:pt x="5276510" y="720059"/>
                  <a:pt x="5269138" y="728412"/>
                </a:cubicBezTo>
                <a:cubicBezTo>
                  <a:pt x="5261768" y="736765"/>
                  <a:pt x="5254655" y="750313"/>
                  <a:pt x="5247800" y="769056"/>
                </a:cubicBezTo>
                <a:cubicBezTo>
                  <a:pt x="5261294" y="779266"/>
                  <a:pt x="5260112" y="785988"/>
                  <a:pt x="5244251" y="789222"/>
                </a:cubicBezTo>
                <a:cubicBezTo>
                  <a:pt x="5228390" y="792456"/>
                  <a:pt x="5208314" y="797428"/>
                  <a:pt x="5184022" y="804139"/>
                </a:cubicBezTo>
                <a:cubicBezTo>
                  <a:pt x="5180638" y="837954"/>
                  <a:pt x="5180466" y="862027"/>
                  <a:pt x="5183506" y="876360"/>
                </a:cubicBezTo>
                <a:cubicBezTo>
                  <a:pt x="5186546" y="890693"/>
                  <a:pt x="5192780" y="899914"/>
                  <a:pt x="5202209" y="904023"/>
                </a:cubicBezTo>
                <a:cubicBezTo>
                  <a:pt x="5211638" y="908131"/>
                  <a:pt x="5225203" y="909970"/>
                  <a:pt x="5242906" y="909540"/>
                </a:cubicBezTo>
                <a:cubicBezTo>
                  <a:pt x="5260609" y="909110"/>
                  <a:pt x="5273520" y="907271"/>
                  <a:pt x="5281636" y="904023"/>
                </a:cubicBezTo>
                <a:cubicBezTo>
                  <a:pt x="5289752" y="900774"/>
                  <a:pt x="5294664" y="894662"/>
                  <a:pt x="5296370" y="885685"/>
                </a:cubicBezTo>
                <a:cubicBezTo>
                  <a:pt x="5298077" y="876708"/>
                  <a:pt x="5300616" y="865490"/>
                  <a:pt x="5303985" y="852032"/>
                </a:cubicBezTo>
                <a:cubicBezTo>
                  <a:pt x="5307355" y="838574"/>
                  <a:pt x="5310732" y="842256"/>
                  <a:pt x="5314116" y="863078"/>
                </a:cubicBezTo>
                <a:cubicBezTo>
                  <a:pt x="5317501" y="883900"/>
                  <a:pt x="5322817" y="897412"/>
                  <a:pt x="5330066" y="903614"/>
                </a:cubicBezTo>
                <a:cubicBezTo>
                  <a:pt x="5337315" y="909816"/>
                  <a:pt x="5332754" y="916749"/>
                  <a:pt x="5316386" y="924414"/>
                </a:cubicBezTo>
                <a:cubicBezTo>
                  <a:pt x="5300016" y="932079"/>
                  <a:pt x="5278498" y="936367"/>
                  <a:pt x="5251833" y="937277"/>
                </a:cubicBezTo>
                <a:cubicBezTo>
                  <a:pt x="5225168" y="938188"/>
                  <a:pt x="5203424" y="935284"/>
                  <a:pt x="5186603" y="928566"/>
                </a:cubicBezTo>
                <a:cubicBezTo>
                  <a:pt x="5169782" y="921847"/>
                  <a:pt x="5160676" y="904736"/>
                  <a:pt x="5159285" y="877231"/>
                </a:cubicBezTo>
                <a:cubicBezTo>
                  <a:pt x="5157894" y="849727"/>
                  <a:pt x="5157650" y="829604"/>
                  <a:pt x="5158554" y="816863"/>
                </a:cubicBezTo>
                <a:cubicBezTo>
                  <a:pt x="5159457" y="804121"/>
                  <a:pt x="5158110" y="793309"/>
                  <a:pt x="5154510" y="784425"/>
                </a:cubicBezTo>
                <a:cubicBezTo>
                  <a:pt x="5150910" y="775541"/>
                  <a:pt x="5153588" y="772315"/>
                  <a:pt x="5162544" y="774745"/>
                </a:cubicBezTo>
                <a:cubicBezTo>
                  <a:pt x="5171500" y="777176"/>
                  <a:pt x="5178250" y="780012"/>
                  <a:pt x="5182796" y="783253"/>
                </a:cubicBezTo>
                <a:lnTo>
                  <a:pt x="5226225" y="772003"/>
                </a:lnTo>
                <a:cubicBezTo>
                  <a:pt x="5228821" y="751367"/>
                  <a:pt x="5230337" y="737536"/>
                  <a:pt x="5230774" y="730510"/>
                </a:cubicBezTo>
                <a:cubicBezTo>
                  <a:pt x="5231212" y="723483"/>
                  <a:pt x="5225222" y="721995"/>
                  <a:pt x="5212802" y="726046"/>
                </a:cubicBezTo>
                <a:cubicBezTo>
                  <a:pt x="5200384" y="730097"/>
                  <a:pt x="5189080" y="733697"/>
                  <a:pt x="5178892" y="736844"/>
                </a:cubicBezTo>
                <a:cubicBezTo>
                  <a:pt x="5168703" y="739992"/>
                  <a:pt x="5158267" y="738081"/>
                  <a:pt x="5147584" y="731112"/>
                </a:cubicBezTo>
                <a:cubicBezTo>
                  <a:pt x="5136900" y="724142"/>
                  <a:pt x="5139245" y="720088"/>
                  <a:pt x="5154618" y="718948"/>
                </a:cubicBezTo>
                <a:cubicBezTo>
                  <a:pt x="5169990" y="717808"/>
                  <a:pt x="5184692" y="715047"/>
                  <a:pt x="5198724" y="710666"/>
                </a:cubicBezTo>
                <a:cubicBezTo>
                  <a:pt x="5212756" y="706285"/>
                  <a:pt x="5222476" y="701990"/>
                  <a:pt x="5227882" y="697782"/>
                </a:cubicBezTo>
                <a:cubicBezTo>
                  <a:pt x="5230584" y="695677"/>
                  <a:pt x="5233596" y="694461"/>
                  <a:pt x="5236916" y="694133"/>
                </a:cubicBezTo>
                <a:close/>
                <a:moveTo>
                  <a:pt x="5869073" y="690959"/>
                </a:moveTo>
                <a:cubicBezTo>
                  <a:pt x="5869946" y="690718"/>
                  <a:pt x="5870833" y="690801"/>
                  <a:pt x="5871734" y="691210"/>
                </a:cubicBezTo>
                <a:cubicBezTo>
                  <a:pt x="5875342" y="692845"/>
                  <a:pt x="5880479" y="696036"/>
                  <a:pt x="5887147" y="700782"/>
                </a:cubicBezTo>
                <a:cubicBezTo>
                  <a:pt x="5894876" y="707149"/>
                  <a:pt x="5895697" y="711860"/>
                  <a:pt x="5889610" y="714915"/>
                </a:cubicBezTo>
                <a:cubicBezTo>
                  <a:pt x="5883522" y="717969"/>
                  <a:pt x="5872470" y="724748"/>
                  <a:pt x="5856452" y="735253"/>
                </a:cubicBezTo>
                <a:cubicBezTo>
                  <a:pt x="5840434" y="745757"/>
                  <a:pt x="5836500" y="745015"/>
                  <a:pt x="5844653" y="733026"/>
                </a:cubicBezTo>
                <a:cubicBezTo>
                  <a:pt x="5852806" y="721038"/>
                  <a:pt x="5858456" y="710663"/>
                  <a:pt x="5861603" y="701901"/>
                </a:cubicBezTo>
                <a:cubicBezTo>
                  <a:pt x="5863964" y="695329"/>
                  <a:pt x="5866454" y="691682"/>
                  <a:pt x="5869073" y="690959"/>
                </a:cubicBezTo>
                <a:close/>
                <a:moveTo>
                  <a:pt x="84574" y="687492"/>
                </a:moveTo>
                <a:cubicBezTo>
                  <a:pt x="88958" y="687501"/>
                  <a:pt x="93097" y="687984"/>
                  <a:pt x="96990" y="688941"/>
                </a:cubicBezTo>
                <a:cubicBezTo>
                  <a:pt x="104777" y="690855"/>
                  <a:pt x="112768" y="694465"/>
                  <a:pt x="120964" y="699771"/>
                </a:cubicBezTo>
                <a:cubicBezTo>
                  <a:pt x="129159" y="705077"/>
                  <a:pt x="135820" y="712860"/>
                  <a:pt x="140947" y="723121"/>
                </a:cubicBezTo>
                <a:cubicBezTo>
                  <a:pt x="146073" y="733381"/>
                  <a:pt x="147938" y="745764"/>
                  <a:pt x="146539" y="760269"/>
                </a:cubicBezTo>
                <a:cubicBezTo>
                  <a:pt x="145141" y="774774"/>
                  <a:pt x="138011" y="791900"/>
                  <a:pt x="125147" y="811646"/>
                </a:cubicBezTo>
                <a:cubicBezTo>
                  <a:pt x="112284" y="831393"/>
                  <a:pt x="88171" y="860181"/>
                  <a:pt x="52808" y="898010"/>
                </a:cubicBezTo>
                <a:lnTo>
                  <a:pt x="149992" y="898010"/>
                </a:lnTo>
                <a:lnTo>
                  <a:pt x="149992" y="929179"/>
                </a:lnTo>
                <a:lnTo>
                  <a:pt x="5400" y="929179"/>
                </a:lnTo>
                <a:lnTo>
                  <a:pt x="5400" y="919478"/>
                </a:lnTo>
                <a:cubicBezTo>
                  <a:pt x="6332" y="905510"/>
                  <a:pt x="12746" y="893034"/>
                  <a:pt x="24641" y="882050"/>
                </a:cubicBezTo>
                <a:cubicBezTo>
                  <a:pt x="36536" y="871065"/>
                  <a:pt x="51421" y="854183"/>
                  <a:pt x="69296" y="831404"/>
                </a:cubicBezTo>
                <a:cubicBezTo>
                  <a:pt x="87171" y="808624"/>
                  <a:pt x="98761" y="791083"/>
                  <a:pt x="104067" y="778779"/>
                </a:cubicBezTo>
                <a:cubicBezTo>
                  <a:pt x="109373" y="766475"/>
                  <a:pt x="111392" y="756204"/>
                  <a:pt x="110122" y="747965"/>
                </a:cubicBezTo>
                <a:cubicBezTo>
                  <a:pt x="108853" y="739727"/>
                  <a:pt x="105046" y="733001"/>
                  <a:pt x="98701" y="727788"/>
                </a:cubicBezTo>
                <a:cubicBezTo>
                  <a:pt x="92355" y="722576"/>
                  <a:pt x="84927" y="720403"/>
                  <a:pt x="76416" y="721271"/>
                </a:cubicBezTo>
                <a:cubicBezTo>
                  <a:pt x="67905" y="722138"/>
                  <a:pt x="59706" y="725476"/>
                  <a:pt x="51819" y="731284"/>
                </a:cubicBezTo>
                <a:cubicBezTo>
                  <a:pt x="43932" y="737092"/>
                  <a:pt x="37486" y="746821"/>
                  <a:pt x="32481" y="760473"/>
                </a:cubicBezTo>
                <a:lnTo>
                  <a:pt x="0" y="755655"/>
                </a:lnTo>
                <a:cubicBezTo>
                  <a:pt x="7371" y="731951"/>
                  <a:pt x="16972" y="715130"/>
                  <a:pt x="28803" y="705192"/>
                </a:cubicBezTo>
                <a:cubicBezTo>
                  <a:pt x="40633" y="695254"/>
                  <a:pt x="54594" y="689819"/>
                  <a:pt x="70683" y="688887"/>
                </a:cubicBezTo>
                <a:cubicBezTo>
                  <a:pt x="75559" y="687948"/>
                  <a:pt x="80189" y="687483"/>
                  <a:pt x="84574" y="687492"/>
                </a:cubicBezTo>
                <a:close/>
                <a:moveTo>
                  <a:pt x="6316127" y="685478"/>
                </a:moveTo>
                <a:cubicBezTo>
                  <a:pt x="6319264" y="685259"/>
                  <a:pt x="6322752" y="685747"/>
                  <a:pt x="6326592" y="686940"/>
                </a:cubicBezTo>
                <a:cubicBezTo>
                  <a:pt x="6334272" y="689328"/>
                  <a:pt x="6341839" y="692996"/>
                  <a:pt x="6349296" y="697943"/>
                </a:cubicBezTo>
                <a:cubicBezTo>
                  <a:pt x="6356753" y="702890"/>
                  <a:pt x="6356072" y="708910"/>
                  <a:pt x="6347253" y="716001"/>
                </a:cubicBezTo>
                <a:cubicBezTo>
                  <a:pt x="6338434" y="723092"/>
                  <a:pt x="6331600" y="731542"/>
                  <a:pt x="6326754" y="741351"/>
                </a:cubicBezTo>
                <a:cubicBezTo>
                  <a:pt x="6336648" y="754572"/>
                  <a:pt x="6335436" y="761732"/>
                  <a:pt x="6323118" y="762829"/>
                </a:cubicBezTo>
                <a:cubicBezTo>
                  <a:pt x="6310800" y="763926"/>
                  <a:pt x="6286651" y="767041"/>
                  <a:pt x="6250672" y="772175"/>
                </a:cubicBezTo>
                <a:cubicBezTo>
                  <a:pt x="6248290" y="788365"/>
                  <a:pt x="6246204" y="800612"/>
                  <a:pt x="6244412" y="808915"/>
                </a:cubicBezTo>
                <a:cubicBezTo>
                  <a:pt x="6253044" y="808915"/>
                  <a:pt x="6266618" y="807301"/>
                  <a:pt x="6285132" y="804075"/>
                </a:cubicBezTo>
                <a:cubicBezTo>
                  <a:pt x="6287568" y="791656"/>
                  <a:pt x="6287440" y="781930"/>
                  <a:pt x="6284744" y="774896"/>
                </a:cubicBezTo>
                <a:cubicBezTo>
                  <a:pt x="6282048" y="767862"/>
                  <a:pt x="6284622" y="765302"/>
                  <a:pt x="6292466" y="767217"/>
                </a:cubicBezTo>
                <a:cubicBezTo>
                  <a:pt x="6300310" y="769131"/>
                  <a:pt x="6307534" y="772017"/>
                  <a:pt x="6314138" y="775875"/>
                </a:cubicBezTo>
                <a:cubicBezTo>
                  <a:pt x="6320742" y="779732"/>
                  <a:pt x="6322376" y="783887"/>
                  <a:pt x="6319042" y="788340"/>
                </a:cubicBezTo>
                <a:cubicBezTo>
                  <a:pt x="6315708" y="792793"/>
                  <a:pt x="6312880" y="796948"/>
                  <a:pt x="6310556" y="800805"/>
                </a:cubicBezTo>
                <a:cubicBezTo>
                  <a:pt x="6325240" y="798181"/>
                  <a:pt x="6339946" y="795273"/>
                  <a:pt x="6354674" y="792083"/>
                </a:cubicBezTo>
                <a:cubicBezTo>
                  <a:pt x="6369402" y="788892"/>
                  <a:pt x="6381028" y="792015"/>
                  <a:pt x="6389553" y="801451"/>
                </a:cubicBezTo>
                <a:cubicBezTo>
                  <a:pt x="6398078" y="810886"/>
                  <a:pt x="6390478" y="815859"/>
                  <a:pt x="6366752" y="816368"/>
                </a:cubicBezTo>
                <a:cubicBezTo>
                  <a:pt x="6343026" y="816877"/>
                  <a:pt x="6322630" y="818752"/>
                  <a:pt x="6305566" y="821993"/>
                </a:cubicBezTo>
                <a:cubicBezTo>
                  <a:pt x="6302512" y="831916"/>
                  <a:pt x="6297420" y="844650"/>
                  <a:pt x="6290294" y="860195"/>
                </a:cubicBezTo>
                <a:cubicBezTo>
                  <a:pt x="6307718" y="856840"/>
                  <a:pt x="6318688" y="853523"/>
                  <a:pt x="6323204" y="850247"/>
                </a:cubicBezTo>
                <a:cubicBezTo>
                  <a:pt x="6327722" y="846970"/>
                  <a:pt x="6334114" y="847013"/>
                  <a:pt x="6342381" y="850376"/>
                </a:cubicBezTo>
                <a:cubicBezTo>
                  <a:pt x="6350648" y="853739"/>
                  <a:pt x="6358431" y="858639"/>
                  <a:pt x="6365730" y="865078"/>
                </a:cubicBezTo>
                <a:cubicBezTo>
                  <a:pt x="6373029" y="871517"/>
                  <a:pt x="6373184" y="877059"/>
                  <a:pt x="6366193" y="881706"/>
                </a:cubicBezTo>
                <a:cubicBezTo>
                  <a:pt x="6359202" y="886352"/>
                  <a:pt x="6353254" y="895250"/>
                  <a:pt x="6348350" y="908400"/>
                </a:cubicBezTo>
                <a:cubicBezTo>
                  <a:pt x="6360940" y="922253"/>
                  <a:pt x="6360725" y="928957"/>
                  <a:pt x="6347704" y="928512"/>
                </a:cubicBezTo>
                <a:cubicBezTo>
                  <a:pt x="6334684" y="928067"/>
                  <a:pt x="6309839" y="929552"/>
                  <a:pt x="6273172" y="932965"/>
                </a:cubicBezTo>
                <a:cubicBezTo>
                  <a:pt x="6267923" y="946645"/>
                  <a:pt x="6263151" y="949603"/>
                  <a:pt x="6258856" y="941838"/>
                </a:cubicBezTo>
                <a:cubicBezTo>
                  <a:pt x="6254561" y="934072"/>
                  <a:pt x="6251292" y="922794"/>
                  <a:pt x="6249048" y="908002"/>
                </a:cubicBezTo>
                <a:cubicBezTo>
                  <a:pt x="6246803" y="893210"/>
                  <a:pt x="6243419" y="880644"/>
                  <a:pt x="6238894" y="870305"/>
                </a:cubicBezTo>
                <a:cubicBezTo>
                  <a:pt x="6234370" y="859966"/>
                  <a:pt x="6235044" y="855273"/>
                  <a:pt x="6240916" y="856227"/>
                </a:cubicBezTo>
                <a:cubicBezTo>
                  <a:pt x="6246789" y="857180"/>
                  <a:pt x="6251668" y="858302"/>
                  <a:pt x="6255554" y="859593"/>
                </a:cubicBezTo>
                <a:cubicBezTo>
                  <a:pt x="6259440" y="860884"/>
                  <a:pt x="6264424" y="861658"/>
                  <a:pt x="6270504" y="861916"/>
                </a:cubicBezTo>
                <a:cubicBezTo>
                  <a:pt x="6276398" y="840090"/>
                  <a:pt x="6279797" y="827421"/>
                  <a:pt x="6280700" y="823907"/>
                </a:cubicBezTo>
                <a:cubicBezTo>
                  <a:pt x="6268582" y="825686"/>
                  <a:pt x="6260258" y="827030"/>
                  <a:pt x="6255726" y="827941"/>
                </a:cubicBezTo>
                <a:cubicBezTo>
                  <a:pt x="6251194" y="828851"/>
                  <a:pt x="6246664" y="827055"/>
                  <a:pt x="6242132" y="822552"/>
                </a:cubicBezTo>
                <a:cubicBezTo>
                  <a:pt x="6239966" y="840305"/>
                  <a:pt x="6234524" y="861113"/>
                  <a:pt x="6225806" y="884975"/>
                </a:cubicBezTo>
                <a:cubicBezTo>
                  <a:pt x="6217086" y="908837"/>
                  <a:pt x="6204259" y="927121"/>
                  <a:pt x="6187324" y="939826"/>
                </a:cubicBezTo>
                <a:cubicBezTo>
                  <a:pt x="6170388" y="952532"/>
                  <a:pt x="6167115" y="951331"/>
                  <a:pt x="6177504" y="936223"/>
                </a:cubicBezTo>
                <a:cubicBezTo>
                  <a:pt x="6187894" y="921116"/>
                  <a:pt x="6196666" y="903284"/>
                  <a:pt x="6203822" y="882727"/>
                </a:cubicBezTo>
                <a:cubicBezTo>
                  <a:pt x="6210978" y="862171"/>
                  <a:pt x="6216362" y="840148"/>
                  <a:pt x="6219976" y="816658"/>
                </a:cubicBezTo>
                <a:cubicBezTo>
                  <a:pt x="6223590" y="793169"/>
                  <a:pt x="6226290" y="772021"/>
                  <a:pt x="6228075" y="753214"/>
                </a:cubicBezTo>
                <a:cubicBezTo>
                  <a:pt x="6229860" y="734406"/>
                  <a:pt x="6228501" y="720543"/>
                  <a:pt x="6223999" y="711623"/>
                </a:cubicBezTo>
                <a:cubicBezTo>
                  <a:pt x="6219496" y="702704"/>
                  <a:pt x="6220421" y="698244"/>
                  <a:pt x="6226774" y="698244"/>
                </a:cubicBezTo>
                <a:cubicBezTo>
                  <a:pt x="6231692" y="698244"/>
                  <a:pt x="6236808" y="698689"/>
                  <a:pt x="6242122" y="699578"/>
                </a:cubicBezTo>
                <a:cubicBezTo>
                  <a:pt x="6247434" y="700467"/>
                  <a:pt x="6253694" y="700707"/>
                  <a:pt x="6260900" y="700298"/>
                </a:cubicBezTo>
                <a:cubicBezTo>
                  <a:pt x="6268106" y="699890"/>
                  <a:pt x="6276502" y="698595"/>
                  <a:pt x="6286088" y="696416"/>
                </a:cubicBezTo>
                <a:cubicBezTo>
                  <a:pt x="6295674" y="694236"/>
                  <a:pt x="6302902" y="691515"/>
                  <a:pt x="6307770" y="688253"/>
                </a:cubicBezTo>
                <a:cubicBezTo>
                  <a:pt x="6310205" y="686621"/>
                  <a:pt x="6312990" y="685696"/>
                  <a:pt x="6316127" y="685478"/>
                </a:cubicBezTo>
                <a:close/>
                <a:moveTo>
                  <a:pt x="5928302" y="682792"/>
                </a:moveTo>
                <a:cubicBezTo>
                  <a:pt x="5931682" y="683102"/>
                  <a:pt x="5936872" y="685022"/>
                  <a:pt x="5943870" y="688554"/>
                </a:cubicBezTo>
                <a:cubicBezTo>
                  <a:pt x="5957866" y="695616"/>
                  <a:pt x="5962762" y="702266"/>
                  <a:pt x="5958561" y="708504"/>
                </a:cubicBezTo>
                <a:cubicBezTo>
                  <a:pt x="5954360" y="714742"/>
                  <a:pt x="5950247" y="723443"/>
                  <a:pt x="5946225" y="734607"/>
                </a:cubicBezTo>
                <a:cubicBezTo>
                  <a:pt x="5942202" y="745771"/>
                  <a:pt x="5934922" y="759283"/>
                  <a:pt x="5924382" y="775143"/>
                </a:cubicBezTo>
                <a:cubicBezTo>
                  <a:pt x="5942078" y="771745"/>
                  <a:pt x="5958238" y="766396"/>
                  <a:pt x="5972866" y="759097"/>
                </a:cubicBezTo>
                <a:cubicBezTo>
                  <a:pt x="5987492" y="751798"/>
                  <a:pt x="5999266" y="751564"/>
                  <a:pt x="6008186" y="758398"/>
                </a:cubicBezTo>
                <a:cubicBezTo>
                  <a:pt x="6017106" y="765231"/>
                  <a:pt x="6016141" y="770856"/>
                  <a:pt x="6005292" y="775272"/>
                </a:cubicBezTo>
                <a:cubicBezTo>
                  <a:pt x="5994444" y="779689"/>
                  <a:pt x="5976472" y="783776"/>
                  <a:pt x="5951377" y="787533"/>
                </a:cubicBezTo>
                <a:cubicBezTo>
                  <a:pt x="5964870" y="790100"/>
                  <a:pt x="5970008" y="796324"/>
                  <a:pt x="5966788" y="806204"/>
                </a:cubicBezTo>
                <a:cubicBezTo>
                  <a:pt x="5963570" y="816085"/>
                  <a:pt x="5960830" y="826901"/>
                  <a:pt x="5958572" y="838653"/>
                </a:cubicBezTo>
                <a:cubicBezTo>
                  <a:pt x="5956313" y="850404"/>
                  <a:pt x="5952115" y="863429"/>
                  <a:pt x="5945978" y="877726"/>
                </a:cubicBezTo>
                <a:cubicBezTo>
                  <a:pt x="5953578" y="886717"/>
                  <a:pt x="5962422" y="895382"/>
                  <a:pt x="5972510" y="903721"/>
                </a:cubicBezTo>
                <a:cubicBezTo>
                  <a:pt x="5982600" y="912060"/>
                  <a:pt x="5993082" y="918402"/>
                  <a:pt x="6003959" y="922747"/>
                </a:cubicBezTo>
                <a:cubicBezTo>
                  <a:pt x="6014836" y="927092"/>
                  <a:pt x="6024763" y="931746"/>
                  <a:pt x="6033740" y="936707"/>
                </a:cubicBezTo>
                <a:cubicBezTo>
                  <a:pt x="6042716" y="941669"/>
                  <a:pt x="6038135" y="945032"/>
                  <a:pt x="6019996" y="946796"/>
                </a:cubicBezTo>
                <a:cubicBezTo>
                  <a:pt x="6001854" y="948560"/>
                  <a:pt x="5988160" y="948721"/>
                  <a:pt x="5978910" y="947280"/>
                </a:cubicBezTo>
                <a:cubicBezTo>
                  <a:pt x="5969660" y="945839"/>
                  <a:pt x="5962910" y="941813"/>
                  <a:pt x="5958658" y="935202"/>
                </a:cubicBezTo>
                <a:cubicBezTo>
                  <a:pt x="5954406" y="928591"/>
                  <a:pt x="5945089" y="914889"/>
                  <a:pt x="5930706" y="894096"/>
                </a:cubicBezTo>
                <a:cubicBezTo>
                  <a:pt x="5924554" y="902513"/>
                  <a:pt x="5917301" y="909508"/>
                  <a:pt x="5908948" y="915079"/>
                </a:cubicBezTo>
                <a:cubicBezTo>
                  <a:pt x="5900594" y="920650"/>
                  <a:pt x="5890478" y="924844"/>
                  <a:pt x="5878596" y="927662"/>
                </a:cubicBezTo>
                <a:cubicBezTo>
                  <a:pt x="5875626" y="928367"/>
                  <a:pt x="5873332" y="928740"/>
                  <a:pt x="5871714" y="928781"/>
                </a:cubicBezTo>
                <a:lnTo>
                  <a:pt x="5869998" y="928251"/>
                </a:lnTo>
                <a:lnTo>
                  <a:pt x="5869422" y="938288"/>
                </a:lnTo>
                <a:cubicBezTo>
                  <a:pt x="5866985" y="948420"/>
                  <a:pt x="5861987" y="949700"/>
                  <a:pt x="5854430" y="942128"/>
                </a:cubicBezTo>
                <a:cubicBezTo>
                  <a:pt x="5846872" y="934556"/>
                  <a:pt x="5839996" y="927996"/>
                  <a:pt x="5833802" y="922446"/>
                </a:cubicBezTo>
                <a:cubicBezTo>
                  <a:pt x="5820738" y="932986"/>
                  <a:pt x="5807986" y="940558"/>
                  <a:pt x="5795545" y="945161"/>
                </a:cubicBezTo>
                <a:cubicBezTo>
                  <a:pt x="5783105" y="949764"/>
                  <a:pt x="5769944" y="952528"/>
                  <a:pt x="5756063" y="953453"/>
                </a:cubicBezTo>
                <a:cubicBezTo>
                  <a:pt x="5742182" y="954378"/>
                  <a:pt x="5740590" y="951711"/>
                  <a:pt x="5751288" y="945451"/>
                </a:cubicBezTo>
                <a:cubicBezTo>
                  <a:pt x="5761986" y="939192"/>
                  <a:pt x="5772977" y="933456"/>
                  <a:pt x="5784263" y="928243"/>
                </a:cubicBezTo>
                <a:cubicBezTo>
                  <a:pt x="5795549" y="923030"/>
                  <a:pt x="5805759" y="916416"/>
                  <a:pt x="5814894" y="908400"/>
                </a:cubicBezTo>
                <a:cubicBezTo>
                  <a:pt x="5805358" y="902076"/>
                  <a:pt x="5798248" y="897759"/>
                  <a:pt x="5793566" y="895451"/>
                </a:cubicBezTo>
                <a:cubicBezTo>
                  <a:pt x="5788884" y="893142"/>
                  <a:pt x="5787684" y="889747"/>
                  <a:pt x="5789964" y="885266"/>
                </a:cubicBezTo>
                <a:cubicBezTo>
                  <a:pt x="5792244" y="880784"/>
                  <a:pt x="5794251" y="875625"/>
                  <a:pt x="5795986" y="869789"/>
                </a:cubicBezTo>
                <a:cubicBezTo>
                  <a:pt x="5776197" y="872427"/>
                  <a:pt x="5762652" y="875787"/>
                  <a:pt x="5755354" y="879866"/>
                </a:cubicBezTo>
                <a:cubicBezTo>
                  <a:pt x="5748054" y="883946"/>
                  <a:pt x="5739278" y="881010"/>
                  <a:pt x="5729024" y="871058"/>
                </a:cubicBezTo>
                <a:cubicBezTo>
                  <a:pt x="5718771" y="861106"/>
                  <a:pt x="5720094" y="856589"/>
                  <a:pt x="5732993" y="857506"/>
                </a:cubicBezTo>
                <a:cubicBezTo>
                  <a:pt x="5745892" y="858424"/>
                  <a:pt x="5768388" y="856352"/>
                  <a:pt x="5800482" y="851290"/>
                </a:cubicBezTo>
                <a:cubicBezTo>
                  <a:pt x="5802891" y="841209"/>
                  <a:pt x="5803196" y="832074"/>
                  <a:pt x="5801396" y="823886"/>
                </a:cubicBezTo>
                <a:cubicBezTo>
                  <a:pt x="5799596" y="815697"/>
                  <a:pt x="5805020" y="814658"/>
                  <a:pt x="5817668" y="820767"/>
                </a:cubicBezTo>
                <a:cubicBezTo>
                  <a:pt x="5830316" y="826876"/>
                  <a:pt x="5835608" y="831794"/>
                  <a:pt x="5833544" y="835523"/>
                </a:cubicBezTo>
                <a:cubicBezTo>
                  <a:pt x="5831478" y="839251"/>
                  <a:pt x="5828460" y="842973"/>
                  <a:pt x="5824488" y="846687"/>
                </a:cubicBezTo>
                <a:lnTo>
                  <a:pt x="5843890" y="844493"/>
                </a:lnTo>
                <a:cubicBezTo>
                  <a:pt x="5845252" y="840563"/>
                  <a:pt x="5845707" y="835899"/>
                  <a:pt x="5845256" y="830500"/>
                </a:cubicBezTo>
                <a:cubicBezTo>
                  <a:pt x="5844804" y="825101"/>
                  <a:pt x="5848522" y="824628"/>
                  <a:pt x="5856409" y="829081"/>
                </a:cubicBezTo>
                <a:cubicBezTo>
                  <a:pt x="5864296" y="833533"/>
                  <a:pt x="5869498" y="837366"/>
                  <a:pt x="5872014" y="840578"/>
                </a:cubicBezTo>
                <a:cubicBezTo>
                  <a:pt x="5874531" y="843790"/>
                  <a:pt x="5874574" y="847988"/>
                  <a:pt x="5872144" y="853172"/>
                </a:cubicBezTo>
                <a:cubicBezTo>
                  <a:pt x="5869712" y="858356"/>
                  <a:pt x="5866701" y="865670"/>
                  <a:pt x="5863109" y="875113"/>
                </a:cubicBezTo>
                <a:cubicBezTo>
                  <a:pt x="5859516" y="884556"/>
                  <a:pt x="5854746" y="893880"/>
                  <a:pt x="5848794" y="903087"/>
                </a:cubicBezTo>
                <a:cubicBezTo>
                  <a:pt x="5854402" y="906686"/>
                  <a:pt x="5859850" y="910920"/>
                  <a:pt x="5865142" y="915789"/>
                </a:cubicBezTo>
                <a:lnTo>
                  <a:pt x="5870156" y="925019"/>
                </a:lnTo>
                <a:lnTo>
                  <a:pt x="5875413" y="920198"/>
                </a:lnTo>
                <a:cubicBezTo>
                  <a:pt x="5885172" y="912404"/>
                  <a:pt x="5893575" y="904983"/>
                  <a:pt x="5900623" y="897935"/>
                </a:cubicBezTo>
                <a:cubicBezTo>
                  <a:pt x="5907672" y="890887"/>
                  <a:pt x="5913734" y="883828"/>
                  <a:pt x="5918810" y="876758"/>
                </a:cubicBezTo>
                <a:cubicBezTo>
                  <a:pt x="5912773" y="867050"/>
                  <a:pt x="5906936" y="858514"/>
                  <a:pt x="5901301" y="851150"/>
                </a:cubicBezTo>
                <a:cubicBezTo>
                  <a:pt x="5895665" y="843786"/>
                  <a:pt x="5890653" y="837047"/>
                  <a:pt x="5886265" y="830930"/>
                </a:cubicBezTo>
                <a:cubicBezTo>
                  <a:pt x="5881877" y="824814"/>
                  <a:pt x="5883196" y="821186"/>
                  <a:pt x="5890223" y="820046"/>
                </a:cubicBezTo>
                <a:cubicBezTo>
                  <a:pt x="5897250" y="818906"/>
                  <a:pt x="5902534" y="820559"/>
                  <a:pt x="5906076" y="825004"/>
                </a:cubicBezTo>
                <a:cubicBezTo>
                  <a:pt x="5909618" y="829450"/>
                  <a:pt x="5917283" y="840728"/>
                  <a:pt x="5929070" y="858840"/>
                </a:cubicBezTo>
                <a:cubicBezTo>
                  <a:pt x="5933043" y="849548"/>
                  <a:pt x="5935703" y="838452"/>
                  <a:pt x="5937051" y="825553"/>
                </a:cubicBezTo>
                <a:cubicBezTo>
                  <a:pt x="5938399" y="812654"/>
                  <a:pt x="5938722" y="800855"/>
                  <a:pt x="5938019" y="790158"/>
                </a:cubicBezTo>
                <a:cubicBezTo>
                  <a:pt x="5933387" y="791061"/>
                  <a:pt x="5927128" y="791061"/>
                  <a:pt x="5919240" y="790158"/>
                </a:cubicBezTo>
                <a:cubicBezTo>
                  <a:pt x="5909130" y="802103"/>
                  <a:pt x="5898433" y="810940"/>
                  <a:pt x="5887147" y="816669"/>
                </a:cubicBezTo>
                <a:cubicBezTo>
                  <a:pt x="5875861" y="822398"/>
                  <a:pt x="5875872" y="817461"/>
                  <a:pt x="5887179" y="801859"/>
                </a:cubicBezTo>
                <a:cubicBezTo>
                  <a:pt x="5898486" y="786257"/>
                  <a:pt x="5907936" y="767131"/>
                  <a:pt x="5915530" y="744480"/>
                </a:cubicBezTo>
                <a:cubicBezTo>
                  <a:pt x="5923122" y="721830"/>
                  <a:pt x="5926482" y="707992"/>
                  <a:pt x="5925608" y="702966"/>
                </a:cubicBezTo>
                <a:cubicBezTo>
                  <a:pt x="5924732" y="697939"/>
                  <a:pt x="5924058" y="692515"/>
                  <a:pt x="5923586" y="686693"/>
                </a:cubicBezTo>
                <a:cubicBezTo>
                  <a:pt x="5923349" y="683782"/>
                  <a:pt x="5924921" y="682481"/>
                  <a:pt x="5928302" y="682792"/>
                </a:cubicBezTo>
                <a:close/>
                <a:moveTo>
                  <a:pt x="3040692" y="680427"/>
                </a:moveTo>
                <a:cubicBezTo>
                  <a:pt x="3042548" y="680738"/>
                  <a:pt x="3044470" y="681367"/>
                  <a:pt x="3046458" y="682316"/>
                </a:cubicBezTo>
                <a:cubicBezTo>
                  <a:pt x="3054410" y="686109"/>
                  <a:pt x="3062727" y="691472"/>
                  <a:pt x="3071410" y="698405"/>
                </a:cubicBezTo>
                <a:cubicBezTo>
                  <a:pt x="3080093" y="705339"/>
                  <a:pt x="3079516" y="711620"/>
                  <a:pt x="3069678" y="717248"/>
                </a:cubicBezTo>
                <a:cubicBezTo>
                  <a:pt x="3059841" y="722877"/>
                  <a:pt x="3049459" y="734933"/>
                  <a:pt x="3038531" y="753418"/>
                </a:cubicBezTo>
                <a:cubicBezTo>
                  <a:pt x="3050233" y="765048"/>
                  <a:pt x="3050810" y="772272"/>
                  <a:pt x="3040263" y="775090"/>
                </a:cubicBezTo>
                <a:cubicBezTo>
                  <a:pt x="3029716" y="777908"/>
                  <a:pt x="3011500" y="781349"/>
                  <a:pt x="2985616" y="785415"/>
                </a:cubicBezTo>
                <a:cubicBezTo>
                  <a:pt x="2959732" y="789480"/>
                  <a:pt x="2943792" y="791061"/>
                  <a:pt x="2937798" y="790158"/>
                </a:cubicBezTo>
                <a:cubicBezTo>
                  <a:pt x="2933840" y="810205"/>
                  <a:pt x="2932299" y="830127"/>
                  <a:pt x="2933174" y="849924"/>
                </a:cubicBezTo>
                <a:cubicBezTo>
                  <a:pt x="2934048" y="869721"/>
                  <a:pt x="2939340" y="883620"/>
                  <a:pt x="2949048" y="891622"/>
                </a:cubicBezTo>
                <a:cubicBezTo>
                  <a:pt x="2958757" y="899624"/>
                  <a:pt x="2973358" y="904485"/>
                  <a:pt x="2992854" y="906206"/>
                </a:cubicBezTo>
                <a:cubicBezTo>
                  <a:pt x="3012350" y="907927"/>
                  <a:pt x="3034814" y="907260"/>
                  <a:pt x="3060246" y="904205"/>
                </a:cubicBezTo>
                <a:cubicBezTo>
                  <a:pt x="3085678" y="901151"/>
                  <a:pt x="3103055" y="896024"/>
                  <a:pt x="3112376" y="888825"/>
                </a:cubicBezTo>
                <a:cubicBezTo>
                  <a:pt x="3121697" y="881627"/>
                  <a:pt x="3130169" y="868079"/>
                  <a:pt x="3137791" y="848182"/>
                </a:cubicBezTo>
                <a:cubicBezTo>
                  <a:pt x="3145413" y="828285"/>
                  <a:pt x="3148768" y="828801"/>
                  <a:pt x="3147857" y="849730"/>
                </a:cubicBezTo>
                <a:cubicBezTo>
                  <a:pt x="3146947" y="870660"/>
                  <a:pt x="3149421" y="884452"/>
                  <a:pt x="3155279" y="891106"/>
                </a:cubicBezTo>
                <a:cubicBezTo>
                  <a:pt x="3161137" y="897759"/>
                  <a:pt x="3153192" y="905987"/>
                  <a:pt x="3131445" y="915789"/>
                </a:cubicBezTo>
                <a:cubicBezTo>
                  <a:pt x="3109698" y="925590"/>
                  <a:pt x="3078257" y="931624"/>
                  <a:pt x="3037122" y="933890"/>
                </a:cubicBezTo>
                <a:cubicBezTo>
                  <a:pt x="2995987" y="936155"/>
                  <a:pt x="2966439" y="932574"/>
                  <a:pt x="2948478" y="923145"/>
                </a:cubicBezTo>
                <a:cubicBezTo>
                  <a:pt x="2930517" y="913716"/>
                  <a:pt x="2919188" y="900746"/>
                  <a:pt x="2914492" y="884233"/>
                </a:cubicBezTo>
                <a:cubicBezTo>
                  <a:pt x="2909795" y="867720"/>
                  <a:pt x="2908347" y="847382"/>
                  <a:pt x="2910147" y="823219"/>
                </a:cubicBezTo>
                <a:cubicBezTo>
                  <a:pt x="2911946" y="799056"/>
                  <a:pt x="2910821" y="782081"/>
                  <a:pt x="2906770" y="772293"/>
                </a:cubicBezTo>
                <a:cubicBezTo>
                  <a:pt x="2902719" y="762506"/>
                  <a:pt x="2904730" y="758591"/>
                  <a:pt x="2912803" y="760549"/>
                </a:cubicBezTo>
                <a:cubicBezTo>
                  <a:pt x="2920877" y="762506"/>
                  <a:pt x="2927846" y="766023"/>
                  <a:pt x="2933711" y="771099"/>
                </a:cubicBezTo>
                <a:cubicBezTo>
                  <a:pt x="2967798" y="768475"/>
                  <a:pt x="2995159" y="764697"/>
                  <a:pt x="3015795" y="759764"/>
                </a:cubicBezTo>
                <a:cubicBezTo>
                  <a:pt x="3020943" y="733937"/>
                  <a:pt x="3023517" y="718844"/>
                  <a:pt x="3023517" y="714484"/>
                </a:cubicBezTo>
                <a:cubicBezTo>
                  <a:pt x="3023517" y="712749"/>
                  <a:pt x="3017229" y="713197"/>
                  <a:pt x="3004652" y="715829"/>
                </a:cubicBezTo>
                <a:cubicBezTo>
                  <a:pt x="2992076" y="718460"/>
                  <a:pt x="2978905" y="721834"/>
                  <a:pt x="2965138" y="725949"/>
                </a:cubicBezTo>
                <a:cubicBezTo>
                  <a:pt x="2951371" y="730065"/>
                  <a:pt x="2939440" y="727147"/>
                  <a:pt x="2929345" y="717195"/>
                </a:cubicBezTo>
                <a:cubicBezTo>
                  <a:pt x="2919249" y="707242"/>
                  <a:pt x="2920436" y="702725"/>
                  <a:pt x="2932905" y="703643"/>
                </a:cubicBezTo>
                <a:cubicBezTo>
                  <a:pt x="2945373" y="704561"/>
                  <a:pt x="2962506" y="703489"/>
                  <a:pt x="2984304" y="700427"/>
                </a:cubicBezTo>
                <a:cubicBezTo>
                  <a:pt x="3006101" y="697366"/>
                  <a:pt x="3019921" y="692633"/>
                  <a:pt x="3025765" y="686231"/>
                </a:cubicBezTo>
                <a:cubicBezTo>
                  <a:pt x="3030148" y="681428"/>
                  <a:pt x="3035123" y="679494"/>
                  <a:pt x="3040692" y="680427"/>
                </a:cubicBezTo>
                <a:close/>
                <a:moveTo>
                  <a:pt x="2382390" y="675381"/>
                </a:moveTo>
                <a:cubicBezTo>
                  <a:pt x="2386230" y="675874"/>
                  <a:pt x="2390623" y="677307"/>
                  <a:pt x="2395570" y="679681"/>
                </a:cubicBezTo>
                <a:cubicBezTo>
                  <a:pt x="2405465" y="684427"/>
                  <a:pt x="2413808" y="689590"/>
                  <a:pt x="2420598" y="695168"/>
                </a:cubicBezTo>
                <a:cubicBezTo>
                  <a:pt x="2427388" y="700746"/>
                  <a:pt x="2428954" y="706515"/>
                  <a:pt x="2425298" y="712473"/>
                </a:cubicBezTo>
                <a:cubicBezTo>
                  <a:pt x="2421641" y="718431"/>
                  <a:pt x="2419393" y="725207"/>
                  <a:pt x="2418554" y="732800"/>
                </a:cubicBezTo>
                <a:cubicBezTo>
                  <a:pt x="2417715" y="740394"/>
                  <a:pt x="2417296" y="757240"/>
                  <a:pt x="2417296" y="783339"/>
                </a:cubicBezTo>
                <a:cubicBezTo>
                  <a:pt x="2417296" y="810112"/>
                  <a:pt x="2417952" y="835376"/>
                  <a:pt x="2419264" y="859130"/>
                </a:cubicBezTo>
                <a:cubicBezTo>
                  <a:pt x="2420576" y="882885"/>
                  <a:pt x="2421924" y="899964"/>
                  <a:pt x="2423308" y="910368"/>
                </a:cubicBezTo>
                <a:cubicBezTo>
                  <a:pt x="2424692" y="920772"/>
                  <a:pt x="2420476" y="933484"/>
                  <a:pt x="2410660" y="948506"/>
                </a:cubicBezTo>
                <a:cubicBezTo>
                  <a:pt x="2400844" y="963527"/>
                  <a:pt x="2393509" y="964746"/>
                  <a:pt x="2388655" y="952163"/>
                </a:cubicBezTo>
                <a:cubicBezTo>
                  <a:pt x="2383800" y="939579"/>
                  <a:pt x="2374512" y="928304"/>
                  <a:pt x="2360788" y="918338"/>
                </a:cubicBezTo>
                <a:cubicBezTo>
                  <a:pt x="2347065" y="908371"/>
                  <a:pt x="2348147" y="905188"/>
                  <a:pt x="2364036" y="908787"/>
                </a:cubicBezTo>
                <a:cubicBezTo>
                  <a:pt x="2379925" y="912386"/>
                  <a:pt x="2388472" y="909644"/>
                  <a:pt x="2389677" y="900559"/>
                </a:cubicBezTo>
                <a:cubicBezTo>
                  <a:pt x="2390881" y="891475"/>
                  <a:pt x="2391483" y="879841"/>
                  <a:pt x="2391483" y="865659"/>
                </a:cubicBezTo>
                <a:cubicBezTo>
                  <a:pt x="2391483" y="850501"/>
                  <a:pt x="2390817" y="821789"/>
                  <a:pt x="2389483" y="779521"/>
                </a:cubicBezTo>
                <a:cubicBezTo>
                  <a:pt x="2388149" y="737253"/>
                  <a:pt x="2385156" y="713387"/>
                  <a:pt x="2380502" y="707924"/>
                </a:cubicBezTo>
                <a:cubicBezTo>
                  <a:pt x="2375849" y="702460"/>
                  <a:pt x="2369009" y="699950"/>
                  <a:pt x="2359982" y="700395"/>
                </a:cubicBezTo>
                <a:cubicBezTo>
                  <a:pt x="2350955" y="700840"/>
                  <a:pt x="2335865" y="702302"/>
                  <a:pt x="2314713" y="704783"/>
                </a:cubicBezTo>
                <a:cubicBezTo>
                  <a:pt x="2327304" y="708927"/>
                  <a:pt x="2332025" y="714230"/>
                  <a:pt x="2328878" y="720690"/>
                </a:cubicBezTo>
                <a:cubicBezTo>
                  <a:pt x="2325730" y="727150"/>
                  <a:pt x="2324156" y="738103"/>
                  <a:pt x="2324156" y="753547"/>
                </a:cubicBezTo>
                <a:cubicBezTo>
                  <a:pt x="2331054" y="752672"/>
                  <a:pt x="2336424" y="752235"/>
                  <a:pt x="2340267" y="752235"/>
                </a:cubicBezTo>
                <a:cubicBezTo>
                  <a:pt x="2346032" y="752235"/>
                  <a:pt x="2351313" y="754877"/>
                  <a:pt x="2356110" y="760161"/>
                </a:cubicBezTo>
                <a:cubicBezTo>
                  <a:pt x="2360907" y="765446"/>
                  <a:pt x="2357658" y="769708"/>
                  <a:pt x="2346366" y="772949"/>
                </a:cubicBezTo>
                <a:cubicBezTo>
                  <a:pt x="2335073" y="776190"/>
                  <a:pt x="2327612" y="778420"/>
                  <a:pt x="2323984" y="779639"/>
                </a:cubicBezTo>
                <a:lnTo>
                  <a:pt x="2322801" y="811603"/>
                </a:lnTo>
                <a:cubicBezTo>
                  <a:pt x="2333728" y="808993"/>
                  <a:pt x="2342673" y="807215"/>
                  <a:pt x="2349635" y="806269"/>
                </a:cubicBezTo>
                <a:cubicBezTo>
                  <a:pt x="2356598" y="805322"/>
                  <a:pt x="2361964" y="807939"/>
                  <a:pt x="2365736" y="814120"/>
                </a:cubicBezTo>
                <a:cubicBezTo>
                  <a:pt x="2369507" y="820301"/>
                  <a:pt x="2366840" y="825029"/>
                  <a:pt x="2357734" y="828306"/>
                </a:cubicBezTo>
                <a:cubicBezTo>
                  <a:pt x="2348628" y="831583"/>
                  <a:pt x="2336983" y="835193"/>
                  <a:pt x="2322801" y="839137"/>
                </a:cubicBezTo>
                <a:cubicBezTo>
                  <a:pt x="2322801" y="859586"/>
                  <a:pt x="2321378" y="880745"/>
                  <a:pt x="2318531" y="902614"/>
                </a:cubicBezTo>
                <a:cubicBezTo>
                  <a:pt x="2315685" y="924482"/>
                  <a:pt x="2311666" y="935729"/>
                  <a:pt x="2306475" y="936353"/>
                </a:cubicBezTo>
                <a:cubicBezTo>
                  <a:pt x="2301283" y="936976"/>
                  <a:pt x="2298182" y="930778"/>
                  <a:pt x="2297171" y="917757"/>
                </a:cubicBezTo>
                <a:cubicBezTo>
                  <a:pt x="2296160" y="904736"/>
                  <a:pt x="2296107" y="879748"/>
                  <a:pt x="2297010" y="842793"/>
                </a:cubicBezTo>
                <a:cubicBezTo>
                  <a:pt x="2289396" y="844600"/>
                  <a:pt x="2282218" y="845504"/>
                  <a:pt x="2275478" y="845504"/>
                </a:cubicBezTo>
                <a:cubicBezTo>
                  <a:pt x="2269484" y="845504"/>
                  <a:pt x="2262576" y="843396"/>
                  <a:pt x="2254753" y="839180"/>
                </a:cubicBezTo>
                <a:cubicBezTo>
                  <a:pt x="2246931" y="834964"/>
                  <a:pt x="2246898" y="831812"/>
                  <a:pt x="2254656" y="829726"/>
                </a:cubicBezTo>
                <a:cubicBezTo>
                  <a:pt x="2262415" y="827639"/>
                  <a:pt x="2276977" y="823721"/>
                  <a:pt x="2298344" y="817970"/>
                </a:cubicBezTo>
                <a:lnTo>
                  <a:pt x="2298344" y="783403"/>
                </a:lnTo>
                <a:cubicBezTo>
                  <a:pt x="2288263" y="786114"/>
                  <a:pt x="2278544" y="785160"/>
                  <a:pt x="2269187" y="780543"/>
                </a:cubicBezTo>
                <a:cubicBezTo>
                  <a:pt x="2259830" y="775925"/>
                  <a:pt x="2258840" y="772541"/>
                  <a:pt x="2266218" y="770390"/>
                </a:cubicBezTo>
                <a:cubicBezTo>
                  <a:pt x="2273596" y="768239"/>
                  <a:pt x="2284305" y="765600"/>
                  <a:pt x="2298344" y="762474"/>
                </a:cubicBezTo>
                <a:cubicBezTo>
                  <a:pt x="2298344" y="742613"/>
                  <a:pt x="2297190" y="724845"/>
                  <a:pt x="2294881" y="709171"/>
                </a:cubicBezTo>
                <a:cubicBezTo>
                  <a:pt x="2279551" y="710978"/>
                  <a:pt x="2265877" y="712627"/>
                  <a:pt x="2253860" y="714119"/>
                </a:cubicBezTo>
                <a:cubicBezTo>
                  <a:pt x="2252986" y="775896"/>
                  <a:pt x="2251415" y="816314"/>
                  <a:pt x="2249150" y="835372"/>
                </a:cubicBezTo>
                <a:cubicBezTo>
                  <a:pt x="2246884" y="854430"/>
                  <a:pt x="2242750" y="874123"/>
                  <a:pt x="2236749" y="894450"/>
                </a:cubicBezTo>
                <a:cubicBezTo>
                  <a:pt x="2230748" y="914778"/>
                  <a:pt x="2218368" y="930824"/>
                  <a:pt x="2199611" y="942591"/>
                </a:cubicBezTo>
                <a:cubicBezTo>
                  <a:pt x="2180854" y="954357"/>
                  <a:pt x="2177567" y="952005"/>
                  <a:pt x="2189749" y="935535"/>
                </a:cubicBezTo>
                <a:cubicBezTo>
                  <a:pt x="2201931" y="919065"/>
                  <a:pt x="2211156" y="896279"/>
                  <a:pt x="2217422" y="867175"/>
                </a:cubicBezTo>
                <a:cubicBezTo>
                  <a:pt x="2223688" y="838072"/>
                  <a:pt x="2226822" y="813726"/>
                  <a:pt x="2226822" y="794137"/>
                </a:cubicBezTo>
                <a:lnTo>
                  <a:pt x="2226822" y="738791"/>
                </a:lnTo>
                <a:cubicBezTo>
                  <a:pt x="2226822" y="722701"/>
                  <a:pt x="2224345" y="710566"/>
                  <a:pt x="2219390" y="702385"/>
                </a:cubicBezTo>
                <a:cubicBezTo>
                  <a:pt x="2214436" y="694204"/>
                  <a:pt x="2218089" y="691465"/>
                  <a:pt x="2230350" y="694168"/>
                </a:cubicBezTo>
                <a:cubicBezTo>
                  <a:pt x="2242611" y="696871"/>
                  <a:pt x="2257578" y="697108"/>
                  <a:pt x="2275252" y="694878"/>
                </a:cubicBezTo>
                <a:cubicBezTo>
                  <a:pt x="2292927" y="692648"/>
                  <a:pt x="2312193" y="689758"/>
                  <a:pt x="2333051" y="686209"/>
                </a:cubicBezTo>
                <a:cubicBezTo>
                  <a:pt x="2353909" y="682660"/>
                  <a:pt x="2367069" y="679498"/>
                  <a:pt x="2372533" y="676723"/>
                </a:cubicBezTo>
                <a:cubicBezTo>
                  <a:pt x="2375265" y="675336"/>
                  <a:pt x="2378551" y="674888"/>
                  <a:pt x="2382390" y="675381"/>
                </a:cubicBezTo>
                <a:close/>
                <a:moveTo>
                  <a:pt x="5076580" y="673677"/>
                </a:moveTo>
                <a:cubicBezTo>
                  <a:pt x="5079400" y="673420"/>
                  <a:pt x="5082970" y="673522"/>
                  <a:pt x="5087290" y="673980"/>
                </a:cubicBezTo>
                <a:cubicBezTo>
                  <a:pt x="5103810" y="674956"/>
                  <a:pt x="5115569" y="678476"/>
                  <a:pt x="5122567" y="684542"/>
                </a:cubicBezTo>
                <a:cubicBezTo>
                  <a:pt x="5129566" y="690608"/>
                  <a:pt x="5131688" y="699380"/>
                  <a:pt x="5128934" y="710860"/>
                </a:cubicBezTo>
                <a:cubicBezTo>
                  <a:pt x="5126180" y="722339"/>
                  <a:pt x="5117591" y="723411"/>
                  <a:pt x="5103164" y="714076"/>
                </a:cubicBezTo>
                <a:cubicBezTo>
                  <a:pt x="5088739" y="704740"/>
                  <a:pt x="5078166" y="695265"/>
                  <a:pt x="5071448" y="685650"/>
                </a:cubicBezTo>
                <a:cubicBezTo>
                  <a:pt x="5066408" y="678438"/>
                  <a:pt x="5068120" y="674448"/>
                  <a:pt x="5076580" y="673677"/>
                </a:cubicBezTo>
                <a:close/>
                <a:moveTo>
                  <a:pt x="498298" y="673346"/>
                </a:moveTo>
                <a:cubicBezTo>
                  <a:pt x="506464" y="674758"/>
                  <a:pt x="515567" y="677745"/>
                  <a:pt x="525605" y="682305"/>
                </a:cubicBezTo>
                <a:cubicBezTo>
                  <a:pt x="537134" y="687769"/>
                  <a:pt x="541530" y="694225"/>
                  <a:pt x="538791" y="701675"/>
                </a:cubicBezTo>
                <a:cubicBezTo>
                  <a:pt x="536052" y="709125"/>
                  <a:pt x="534252" y="718650"/>
                  <a:pt x="533392" y="730251"/>
                </a:cubicBezTo>
                <a:cubicBezTo>
                  <a:pt x="532531" y="741853"/>
                  <a:pt x="532101" y="759097"/>
                  <a:pt x="532101" y="781984"/>
                </a:cubicBezTo>
                <a:cubicBezTo>
                  <a:pt x="532101" y="803853"/>
                  <a:pt x="532994" y="824173"/>
                  <a:pt x="534779" y="842944"/>
                </a:cubicBezTo>
                <a:cubicBezTo>
                  <a:pt x="536565" y="861715"/>
                  <a:pt x="536765" y="878977"/>
                  <a:pt x="535382" y="894730"/>
                </a:cubicBezTo>
                <a:cubicBezTo>
                  <a:pt x="533998" y="910483"/>
                  <a:pt x="529022" y="924439"/>
                  <a:pt x="520453" y="936600"/>
                </a:cubicBezTo>
                <a:cubicBezTo>
                  <a:pt x="511885" y="948760"/>
                  <a:pt x="504582" y="950506"/>
                  <a:pt x="498545" y="941838"/>
                </a:cubicBezTo>
                <a:cubicBezTo>
                  <a:pt x="492508" y="933169"/>
                  <a:pt x="487091" y="925999"/>
                  <a:pt x="482294" y="920327"/>
                </a:cubicBezTo>
                <a:cubicBezTo>
                  <a:pt x="477497" y="914656"/>
                  <a:pt x="471976" y="908389"/>
                  <a:pt x="465731" y="901527"/>
                </a:cubicBezTo>
                <a:cubicBezTo>
                  <a:pt x="459486" y="894666"/>
                  <a:pt x="460952" y="892188"/>
                  <a:pt x="470130" y="894096"/>
                </a:cubicBezTo>
                <a:cubicBezTo>
                  <a:pt x="479308" y="896003"/>
                  <a:pt x="486886" y="897577"/>
                  <a:pt x="492866" y="898817"/>
                </a:cubicBezTo>
                <a:cubicBezTo>
                  <a:pt x="498846" y="900057"/>
                  <a:pt x="502356" y="898856"/>
                  <a:pt x="503396" y="895214"/>
                </a:cubicBezTo>
                <a:cubicBezTo>
                  <a:pt x="504435" y="891572"/>
                  <a:pt x="505403" y="884133"/>
                  <a:pt x="506299" y="872897"/>
                </a:cubicBezTo>
                <a:cubicBezTo>
                  <a:pt x="507196" y="861662"/>
                  <a:pt x="507425" y="830898"/>
                  <a:pt x="506988" y="780607"/>
                </a:cubicBezTo>
                <a:cubicBezTo>
                  <a:pt x="506551" y="730316"/>
                  <a:pt x="502951" y="699513"/>
                  <a:pt x="496190" y="688199"/>
                </a:cubicBezTo>
                <a:cubicBezTo>
                  <a:pt x="489428" y="676884"/>
                  <a:pt x="490131" y="671933"/>
                  <a:pt x="498298" y="673346"/>
                </a:cubicBezTo>
                <a:close/>
                <a:moveTo>
                  <a:pt x="4851022" y="671989"/>
                </a:moveTo>
                <a:cubicBezTo>
                  <a:pt x="4853426" y="671761"/>
                  <a:pt x="4856725" y="671994"/>
                  <a:pt x="4860920" y="672690"/>
                </a:cubicBezTo>
                <a:cubicBezTo>
                  <a:pt x="4876034" y="673608"/>
                  <a:pt x="4887116" y="676605"/>
                  <a:pt x="4894164" y="681681"/>
                </a:cubicBezTo>
                <a:cubicBezTo>
                  <a:pt x="4901212" y="686758"/>
                  <a:pt x="4904163" y="693960"/>
                  <a:pt x="4903015" y="703288"/>
                </a:cubicBezTo>
                <a:cubicBezTo>
                  <a:pt x="4901868" y="712617"/>
                  <a:pt x="4896304" y="715155"/>
                  <a:pt x="4886323" y="710903"/>
                </a:cubicBezTo>
                <a:cubicBezTo>
                  <a:pt x="4876342" y="706651"/>
                  <a:pt x="4865418" y="698524"/>
                  <a:pt x="4853552" y="686521"/>
                </a:cubicBezTo>
                <a:cubicBezTo>
                  <a:pt x="4844653" y="677519"/>
                  <a:pt x="4843809" y="672675"/>
                  <a:pt x="4851022" y="671989"/>
                </a:cubicBezTo>
                <a:close/>
                <a:moveTo>
                  <a:pt x="1532817" y="671528"/>
                </a:moveTo>
                <a:cubicBezTo>
                  <a:pt x="1538310" y="670424"/>
                  <a:pt x="1545537" y="673991"/>
                  <a:pt x="1554500" y="682230"/>
                </a:cubicBezTo>
                <a:cubicBezTo>
                  <a:pt x="1563462" y="690468"/>
                  <a:pt x="1566646" y="696118"/>
                  <a:pt x="1564050" y="699180"/>
                </a:cubicBezTo>
                <a:cubicBezTo>
                  <a:pt x="1561455" y="702241"/>
                  <a:pt x="1558798" y="705586"/>
                  <a:pt x="1556081" y="709214"/>
                </a:cubicBezTo>
                <a:cubicBezTo>
                  <a:pt x="1553363" y="712842"/>
                  <a:pt x="1548061" y="720790"/>
                  <a:pt x="1540174" y="733059"/>
                </a:cubicBezTo>
                <a:cubicBezTo>
                  <a:pt x="1532287" y="745327"/>
                  <a:pt x="1526694" y="754314"/>
                  <a:pt x="1523396" y="760022"/>
                </a:cubicBezTo>
                <a:cubicBezTo>
                  <a:pt x="1535097" y="768769"/>
                  <a:pt x="1540274" y="776678"/>
                  <a:pt x="1538926" y="783748"/>
                </a:cubicBezTo>
                <a:cubicBezTo>
                  <a:pt x="1537578" y="790817"/>
                  <a:pt x="1536904" y="804627"/>
                  <a:pt x="1536904" y="825176"/>
                </a:cubicBezTo>
                <a:cubicBezTo>
                  <a:pt x="1536904" y="843173"/>
                  <a:pt x="1536664" y="862647"/>
                  <a:pt x="1536184" y="883598"/>
                </a:cubicBezTo>
                <a:cubicBezTo>
                  <a:pt x="1535703" y="904550"/>
                  <a:pt x="1533911" y="920309"/>
                  <a:pt x="1530806" y="930878"/>
                </a:cubicBezTo>
                <a:cubicBezTo>
                  <a:pt x="1527702" y="941447"/>
                  <a:pt x="1522066" y="940292"/>
                  <a:pt x="1513899" y="927415"/>
                </a:cubicBezTo>
                <a:cubicBezTo>
                  <a:pt x="1505732" y="914537"/>
                  <a:pt x="1503226" y="903435"/>
                  <a:pt x="1506381" y="894106"/>
                </a:cubicBezTo>
                <a:cubicBezTo>
                  <a:pt x="1509536" y="884778"/>
                  <a:pt x="1511784" y="870230"/>
                  <a:pt x="1513125" y="850462"/>
                </a:cubicBezTo>
                <a:cubicBezTo>
                  <a:pt x="1514465" y="830694"/>
                  <a:pt x="1515136" y="814615"/>
                  <a:pt x="1515136" y="802225"/>
                </a:cubicBezTo>
                <a:cubicBezTo>
                  <a:pt x="1515136" y="789419"/>
                  <a:pt x="1513946" y="779101"/>
                  <a:pt x="1511565" y="771272"/>
                </a:cubicBezTo>
                <a:cubicBezTo>
                  <a:pt x="1505184" y="782141"/>
                  <a:pt x="1496988" y="792807"/>
                  <a:pt x="1486979" y="803268"/>
                </a:cubicBezTo>
                <a:cubicBezTo>
                  <a:pt x="1476970" y="813729"/>
                  <a:pt x="1463862" y="823384"/>
                  <a:pt x="1447658" y="832232"/>
                </a:cubicBezTo>
                <a:cubicBezTo>
                  <a:pt x="1431454" y="841080"/>
                  <a:pt x="1429948" y="838090"/>
                  <a:pt x="1443141" y="823262"/>
                </a:cubicBezTo>
                <a:cubicBezTo>
                  <a:pt x="1456334" y="808434"/>
                  <a:pt x="1468570" y="793126"/>
                  <a:pt x="1479848" y="777337"/>
                </a:cubicBezTo>
                <a:cubicBezTo>
                  <a:pt x="1491127" y="761549"/>
                  <a:pt x="1500082" y="747682"/>
                  <a:pt x="1506714" y="735737"/>
                </a:cubicBezTo>
                <a:cubicBezTo>
                  <a:pt x="1513347" y="723791"/>
                  <a:pt x="1518660" y="713226"/>
                  <a:pt x="1522654" y="704041"/>
                </a:cubicBezTo>
                <a:cubicBezTo>
                  <a:pt x="1526648" y="694856"/>
                  <a:pt x="1527967" y="687417"/>
                  <a:pt x="1526612" y="681724"/>
                </a:cubicBezTo>
                <a:cubicBezTo>
                  <a:pt x="1525256" y="676031"/>
                  <a:pt x="1527325" y="672632"/>
                  <a:pt x="1532817" y="671528"/>
                </a:cubicBezTo>
                <a:close/>
                <a:moveTo>
                  <a:pt x="805954" y="670803"/>
                </a:moveTo>
                <a:cubicBezTo>
                  <a:pt x="810096" y="671213"/>
                  <a:pt x="816151" y="674319"/>
                  <a:pt x="824121" y="680122"/>
                </a:cubicBezTo>
                <a:cubicBezTo>
                  <a:pt x="834747" y="687858"/>
                  <a:pt x="837669" y="694153"/>
                  <a:pt x="832887" y="699008"/>
                </a:cubicBezTo>
                <a:cubicBezTo>
                  <a:pt x="828104" y="703862"/>
                  <a:pt x="823960" y="709021"/>
                  <a:pt x="820454" y="714484"/>
                </a:cubicBezTo>
                <a:cubicBezTo>
                  <a:pt x="816947" y="719948"/>
                  <a:pt x="803242" y="741530"/>
                  <a:pt x="779337" y="779230"/>
                </a:cubicBezTo>
                <a:lnTo>
                  <a:pt x="809128" y="779230"/>
                </a:lnTo>
                <a:cubicBezTo>
                  <a:pt x="821547" y="762811"/>
                  <a:pt x="827082" y="749478"/>
                  <a:pt x="825734" y="739232"/>
                </a:cubicBezTo>
                <a:cubicBezTo>
                  <a:pt x="824386" y="728986"/>
                  <a:pt x="830714" y="727441"/>
                  <a:pt x="844717" y="734596"/>
                </a:cubicBezTo>
                <a:cubicBezTo>
                  <a:pt x="858720" y="741752"/>
                  <a:pt x="864152" y="747223"/>
                  <a:pt x="861011" y="751009"/>
                </a:cubicBezTo>
                <a:cubicBezTo>
                  <a:pt x="857871" y="754795"/>
                  <a:pt x="852873" y="760692"/>
                  <a:pt x="846019" y="768701"/>
                </a:cubicBezTo>
                <a:cubicBezTo>
                  <a:pt x="839164" y="776710"/>
                  <a:pt x="830900" y="787437"/>
                  <a:pt x="821228" y="800881"/>
                </a:cubicBezTo>
                <a:cubicBezTo>
                  <a:pt x="811556" y="814324"/>
                  <a:pt x="802991" y="825542"/>
                  <a:pt x="795534" y="834533"/>
                </a:cubicBezTo>
                <a:cubicBezTo>
                  <a:pt x="810677" y="829299"/>
                  <a:pt x="825935" y="825069"/>
                  <a:pt x="841308" y="821842"/>
                </a:cubicBezTo>
                <a:cubicBezTo>
                  <a:pt x="856681" y="818616"/>
                  <a:pt x="851959" y="824094"/>
                  <a:pt x="827143" y="838276"/>
                </a:cubicBezTo>
                <a:cubicBezTo>
                  <a:pt x="802328" y="852459"/>
                  <a:pt x="786923" y="862382"/>
                  <a:pt x="780928" y="868047"/>
                </a:cubicBezTo>
                <a:cubicBezTo>
                  <a:pt x="774934" y="873711"/>
                  <a:pt x="768868" y="872004"/>
                  <a:pt x="762731" y="862927"/>
                </a:cubicBezTo>
                <a:cubicBezTo>
                  <a:pt x="756593" y="853850"/>
                  <a:pt x="756998" y="846411"/>
                  <a:pt x="763946" y="840610"/>
                </a:cubicBezTo>
                <a:cubicBezTo>
                  <a:pt x="770894" y="834809"/>
                  <a:pt x="777254" y="828356"/>
                  <a:pt x="783026" y="821251"/>
                </a:cubicBezTo>
                <a:cubicBezTo>
                  <a:pt x="788798" y="814145"/>
                  <a:pt x="795613" y="805129"/>
                  <a:pt x="803471" y="794202"/>
                </a:cubicBezTo>
                <a:cubicBezTo>
                  <a:pt x="779408" y="798604"/>
                  <a:pt x="763803" y="803082"/>
                  <a:pt x="756654" y="807635"/>
                </a:cubicBezTo>
                <a:cubicBezTo>
                  <a:pt x="749505" y="812188"/>
                  <a:pt x="744271" y="809036"/>
                  <a:pt x="740951" y="798181"/>
                </a:cubicBezTo>
                <a:cubicBezTo>
                  <a:pt x="737632" y="787325"/>
                  <a:pt x="739546" y="780668"/>
                  <a:pt x="746695" y="778209"/>
                </a:cubicBezTo>
                <a:cubicBezTo>
                  <a:pt x="753843" y="775749"/>
                  <a:pt x="759945" y="771361"/>
                  <a:pt x="765000" y="765044"/>
                </a:cubicBezTo>
                <a:cubicBezTo>
                  <a:pt x="770055" y="758727"/>
                  <a:pt x="777505" y="745796"/>
                  <a:pt x="787349" y="726250"/>
                </a:cubicBezTo>
                <a:cubicBezTo>
                  <a:pt x="797194" y="706705"/>
                  <a:pt x="801216" y="693121"/>
                  <a:pt x="799416" y="685499"/>
                </a:cubicBezTo>
                <a:cubicBezTo>
                  <a:pt x="797617" y="677877"/>
                  <a:pt x="798628" y="673142"/>
                  <a:pt x="802449" y="671292"/>
                </a:cubicBezTo>
                <a:cubicBezTo>
                  <a:pt x="803405" y="670829"/>
                  <a:pt x="804573" y="670666"/>
                  <a:pt x="805954" y="670803"/>
                </a:cubicBezTo>
                <a:close/>
                <a:moveTo>
                  <a:pt x="5562350" y="667137"/>
                </a:moveTo>
                <a:cubicBezTo>
                  <a:pt x="5565552" y="667057"/>
                  <a:pt x="5568863" y="667864"/>
                  <a:pt x="5572283" y="669560"/>
                </a:cubicBezTo>
                <a:cubicBezTo>
                  <a:pt x="5579124" y="672951"/>
                  <a:pt x="5585938" y="677601"/>
                  <a:pt x="5592728" y="683509"/>
                </a:cubicBezTo>
                <a:cubicBezTo>
                  <a:pt x="5599518" y="689418"/>
                  <a:pt x="5599422" y="694935"/>
                  <a:pt x="5592438" y="700062"/>
                </a:cubicBezTo>
                <a:cubicBezTo>
                  <a:pt x="5585455" y="705188"/>
                  <a:pt x="5576348" y="723017"/>
                  <a:pt x="5565120" y="753547"/>
                </a:cubicBezTo>
                <a:cubicBezTo>
                  <a:pt x="5584394" y="750894"/>
                  <a:pt x="5599648" y="748431"/>
                  <a:pt x="5610883" y="746158"/>
                </a:cubicBezTo>
                <a:cubicBezTo>
                  <a:pt x="5622119" y="743885"/>
                  <a:pt x="5631476" y="748177"/>
                  <a:pt x="5638954" y="759032"/>
                </a:cubicBezTo>
                <a:cubicBezTo>
                  <a:pt x="5646432" y="769888"/>
                  <a:pt x="5643382" y="774864"/>
                  <a:pt x="5629802" y="773960"/>
                </a:cubicBezTo>
                <a:cubicBezTo>
                  <a:pt x="5616222" y="773057"/>
                  <a:pt x="5600590" y="773050"/>
                  <a:pt x="5582909" y="773939"/>
                </a:cubicBezTo>
                <a:cubicBezTo>
                  <a:pt x="5565228" y="774828"/>
                  <a:pt x="5543553" y="776663"/>
                  <a:pt x="5517884" y="779445"/>
                </a:cubicBezTo>
                <a:cubicBezTo>
                  <a:pt x="5527778" y="783504"/>
                  <a:pt x="5531826" y="787365"/>
                  <a:pt x="5530026" y="791029"/>
                </a:cubicBezTo>
                <a:cubicBezTo>
                  <a:pt x="5528226" y="794693"/>
                  <a:pt x="5527326" y="800368"/>
                  <a:pt x="5527326" y="808054"/>
                </a:cubicBezTo>
                <a:cubicBezTo>
                  <a:pt x="5540276" y="817547"/>
                  <a:pt x="5548550" y="824574"/>
                  <a:pt x="5552150" y="829134"/>
                </a:cubicBezTo>
                <a:cubicBezTo>
                  <a:pt x="5570592" y="814307"/>
                  <a:pt x="5578912" y="801827"/>
                  <a:pt x="5577112" y="791696"/>
                </a:cubicBezTo>
                <a:cubicBezTo>
                  <a:pt x="5575312" y="781564"/>
                  <a:pt x="5582762" y="782310"/>
                  <a:pt x="5599461" y="793933"/>
                </a:cubicBezTo>
                <a:cubicBezTo>
                  <a:pt x="5616160" y="805555"/>
                  <a:pt x="5619599" y="812518"/>
                  <a:pt x="5609776" y="814819"/>
                </a:cubicBezTo>
                <a:cubicBezTo>
                  <a:pt x="5599953" y="817121"/>
                  <a:pt x="5583720" y="825406"/>
                  <a:pt x="5561076" y="839674"/>
                </a:cubicBezTo>
                <a:cubicBezTo>
                  <a:pt x="5579246" y="855807"/>
                  <a:pt x="5595802" y="868054"/>
                  <a:pt x="5610744" y="876414"/>
                </a:cubicBezTo>
                <a:cubicBezTo>
                  <a:pt x="5625686" y="884774"/>
                  <a:pt x="5642066" y="891862"/>
                  <a:pt x="5659884" y="897677"/>
                </a:cubicBezTo>
                <a:cubicBezTo>
                  <a:pt x="5677702" y="903492"/>
                  <a:pt x="5680215" y="907715"/>
                  <a:pt x="5667423" y="910347"/>
                </a:cubicBezTo>
                <a:cubicBezTo>
                  <a:pt x="5654632" y="912978"/>
                  <a:pt x="5639898" y="914753"/>
                  <a:pt x="5623220" y="915670"/>
                </a:cubicBezTo>
                <a:cubicBezTo>
                  <a:pt x="5606542" y="916588"/>
                  <a:pt x="5590542" y="907547"/>
                  <a:pt x="5575219" y="888546"/>
                </a:cubicBezTo>
                <a:cubicBezTo>
                  <a:pt x="5559896" y="869545"/>
                  <a:pt x="5543488" y="848451"/>
                  <a:pt x="5525993" y="825262"/>
                </a:cubicBezTo>
                <a:cubicBezTo>
                  <a:pt x="5526840" y="859277"/>
                  <a:pt x="5527950" y="885961"/>
                  <a:pt x="5529327" y="905313"/>
                </a:cubicBezTo>
                <a:cubicBezTo>
                  <a:pt x="5530704" y="924665"/>
                  <a:pt x="5526710" y="940906"/>
                  <a:pt x="5517346" y="954034"/>
                </a:cubicBezTo>
                <a:cubicBezTo>
                  <a:pt x="5507982" y="967162"/>
                  <a:pt x="5501296" y="969159"/>
                  <a:pt x="5497287" y="960025"/>
                </a:cubicBezTo>
                <a:cubicBezTo>
                  <a:pt x="5493279" y="950890"/>
                  <a:pt x="5486008" y="940289"/>
                  <a:pt x="5475476" y="928222"/>
                </a:cubicBezTo>
                <a:cubicBezTo>
                  <a:pt x="5464943" y="916154"/>
                  <a:pt x="5466376" y="912372"/>
                  <a:pt x="5479778" y="916875"/>
                </a:cubicBezTo>
                <a:cubicBezTo>
                  <a:pt x="5493178" y="921378"/>
                  <a:pt x="5500378" y="921808"/>
                  <a:pt x="5501374" y="918166"/>
                </a:cubicBezTo>
                <a:cubicBezTo>
                  <a:pt x="5502371" y="914523"/>
                  <a:pt x="5503095" y="900405"/>
                  <a:pt x="5503546" y="875812"/>
                </a:cubicBezTo>
                <a:cubicBezTo>
                  <a:pt x="5503998" y="851218"/>
                  <a:pt x="5503783" y="831647"/>
                  <a:pt x="5502902" y="817099"/>
                </a:cubicBezTo>
                <a:cubicBezTo>
                  <a:pt x="5502020" y="802551"/>
                  <a:pt x="5499836" y="791319"/>
                  <a:pt x="5496352" y="783403"/>
                </a:cubicBezTo>
                <a:cubicBezTo>
                  <a:pt x="5457260" y="788781"/>
                  <a:pt x="5433624" y="792603"/>
                  <a:pt x="5425442" y="794868"/>
                </a:cubicBezTo>
                <a:cubicBezTo>
                  <a:pt x="5417262" y="797134"/>
                  <a:pt x="5407650" y="793743"/>
                  <a:pt x="5396608" y="784694"/>
                </a:cubicBezTo>
                <a:cubicBezTo>
                  <a:pt x="5385566" y="775645"/>
                  <a:pt x="5387724" y="771121"/>
                  <a:pt x="5403083" y="771121"/>
                </a:cubicBezTo>
                <a:cubicBezTo>
                  <a:pt x="5415588" y="771121"/>
                  <a:pt x="5433700" y="769780"/>
                  <a:pt x="5457418" y="767099"/>
                </a:cubicBezTo>
                <a:cubicBezTo>
                  <a:pt x="5481137" y="764417"/>
                  <a:pt x="5509932" y="760961"/>
                  <a:pt x="5543804" y="756731"/>
                </a:cubicBezTo>
                <a:lnTo>
                  <a:pt x="5548772" y="736167"/>
                </a:lnTo>
                <a:cubicBezTo>
                  <a:pt x="5529428" y="737959"/>
                  <a:pt x="5512997" y="740207"/>
                  <a:pt x="5499481" y="742910"/>
                </a:cubicBezTo>
                <a:cubicBezTo>
                  <a:pt x="5485966" y="745613"/>
                  <a:pt x="5474378" y="743344"/>
                  <a:pt x="5464720" y="736102"/>
                </a:cubicBezTo>
                <a:cubicBezTo>
                  <a:pt x="5455062" y="728860"/>
                  <a:pt x="5456558" y="725240"/>
                  <a:pt x="5469206" y="725240"/>
                </a:cubicBezTo>
                <a:cubicBezTo>
                  <a:pt x="5478842" y="725240"/>
                  <a:pt x="5490368" y="723895"/>
                  <a:pt x="5503783" y="721206"/>
                </a:cubicBezTo>
                <a:cubicBezTo>
                  <a:pt x="5517198" y="718518"/>
                  <a:pt x="5527054" y="716488"/>
                  <a:pt x="5533350" y="715119"/>
                </a:cubicBezTo>
                <a:cubicBezTo>
                  <a:pt x="5539645" y="713749"/>
                  <a:pt x="5545575" y="714864"/>
                  <a:pt x="5551138" y="718464"/>
                </a:cubicBezTo>
                <a:cubicBezTo>
                  <a:pt x="5554064" y="706088"/>
                  <a:pt x="5555265" y="698972"/>
                  <a:pt x="5554741" y="697115"/>
                </a:cubicBezTo>
                <a:cubicBezTo>
                  <a:pt x="5554218" y="695258"/>
                  <a:pt x="5543850" y="695903"/>
                  <a:pt x="5523637" y="699051"/>
                </a:cubicBezTo>
                <a:cubicBezTo>
                  <a:pt x="5503425" y="702198"/>
                  <a:pt x="5486217" y="705124"/>
                  <a:pt x="5472012" y="707827"/>
                </a:cubicBezTo>
                <a:cubicBezTo>
                  <a:pt x="5457808" y="710530"/>
                  <a:pt x="5445903" y="707580"/>
                  <a:pt x="5436295" y="698975"/>
                </a:cubicBezTo>
                <a:cubicBezTo>
                  <a:pt x="5426688" y="690371"/>
                  <a:pt x="5430368" y="686528"/>
                  <a:pt x="5447340" y="687446"/>
                </a:cubicBezTo>
                <a:cubicBezTo>
                  <a:pt x="5464312" y="688364"/>
                  <a:pt x="5484686" y="686621"/>
                  <a:pt x="5508462" y="682219"/>
                </a:cubicBezTo>
                <a:cubicBezTo>
                  <a:pt x="5532238" y="677816"/>
                  <a:pt x="5547109" y="673758"/>
                  <a:pt x="5553074" y="670044"/>
                </a:cubicBezTo>
                <a:cubicBezTo>
                  <a:pt x="5556058" y="668187"/>
                  <a:pt x="5559150" y="667218"/>
                  <a:pt x="5562350" y="667137"/>
                </a:cubicBezTo>
                <a:close/>
                <a:moveTo>
                  <a:pt x="4451708" y="665599"/>
                </a:moveTo>
                <a:cubicBezTo>
                  <a:pt x="4455608" y="665802"/>
                  <a:pt x="4459623" y="666380"/>
                  <a:pt x="4463753" y="667334"/>
                </a:cubicBezTo>
                <a:cubicBezTo>
                  <a:pt x="4472013" y="669241"/>
                  <a:pt x="4479391" y="672962"/>
                  <a:pt x="4485887" y="678498"/>
                </a:cubicBezTo>
                <a:cubicBezTo>
                  <a:pt x="4492384" y="684033"/>
                  <a:pt x="4494796" y="692329"/>
                  <a:pt x="4493126" y="703385"/>
                </a:cubicBezTo>
                <a:cubicBezTo>
                  <a:pt x="4491455" y="714441"/>
                  <a:pt x="4484443" y="716424"/>
                  <a:pt x="4472089" y="709333"/>
                </a:cubicBezTo>
                <a:cubicBezTo>
                  <a:pt x="4459734" y="702241"/>
                  <a:pt x="4449557" y="694688"/>
                  <a:pt x="4441555" y="686672"/>
                </a:cubicBezTo>
                <a:cubicBezTo>
                  <a:pt x="4433410" y="674066"/>
                  <a:pt x="4433008" y="667215"/>
                  <a:pt x="4440350" y="666118"/>
                </a:cubicBezTo>
                <a:cubicBezTo>
                  <a:pt x="4444021" y="665570"/>
                  <a:pt x="4447807" y="665397"/>
                  <a:pt x="4451708" y="665599"/>
                </a:cubicBezTo>
                <a:close/>
                <a:moveTo>
                  <a:pt x="4133745" y="664234"/>
                </a:moveTo>
                <a:cubicBezTo>
                  <a:pt x="4135633" y="664176"/>
                  <a:pt x="4137967" y="664561"/>
                  <a:pt x="4140747" y="665387"/>
                </a:cubicBezTo>
                <a:cubicBezTo>
                  <a:pt x="4151868" y="668692"/>
                  <a:pt x="4160218" y="672539"/>
                  <a:pt x="4165797" y="676927"/>
                </a:cubicBezTo>
                <a:cubicBezTo>
                  <a:pt x="4171375" y="681315"/>
                  <a:pt x="4172031" y="686134"/>
                  <a:pt x="4167764" y="691382"/>
                </a:cubicBezTo>
                <a:cubicBezTo>
                  <a:pt x="4163498" y="696631"/>
                  <a:pt x="4158458" y="705063"/>
                  <a:pt x="4152643" y="716678"/>
                </a:cubicBezTo>
                <a:cubicBezTo>
                  <a:pt x="4146828" y="728294"/>
                  <a:pt x="4138256" y="740139"/>
                  <a:pt x="4126927" y="752213"/>
                </a:cubicBezTo>
                <a:cubicBezTo>
                  <a:pt x="4155278" y="751425"/>
                  <a:pt x="4172805" y="748528"/>
                  <a:pt x="4179509" y="743523"/>
                </a:cubicBezTo>
                <a:cubicBezTo>
                  <a:pt x="4186213" y="738518"/>
                  <a:pt x="4193983" y="737945"/>
                  <a:pt x="4202816" y="741802"/>
                </a:cubicBezTo>
                <a:cubicBezTo>
                  <a:pt x="4211650" y="745660"/>
                  <a:pt x="4218758" y="750482"/>
                  <a:pt x="4224143" y="756268"/>
                </a:cubicBezTo>
                <a:cubicBezTo>
                  <a:pt x="4229528" y="762054"/>
                  <a:pt x="4229933" y="767439"/>
                  <a:pt x="4225359" y="772422"/>
                </a:cubicBezTo>
                <a:cubicBezTo>
                  <a:pt x="4220784" y="777406"/>
                  <a:pt x="4217611" y="789222"/>
                  <a:pt x="4215840" y="807871"/>
                </a:cubicBezTo>
                <a:cubicBezTo>
                  <a:pt x="4214069" y="826521"/>
                  <a:pt x="4212510" y="845278"/>
                  <a:pt x="4211162" y="864142"/>
                </a:cubicBezTo>
                <a:cubicBezTo>
                  <a:pt x="4209814" y="883007"/>
                  <a:pt x="4205835" y="899279"/>
                  <a:pt x="4199224" y="912960"/>
                </a:cubicBezTo>
                <a:cubicBezTo>
                  <a:pt x="4192613" y="926641"/>
                  <a:pt x="4182356" y="937041"/>
                  <a:pt x="4168453" y="944161"/>
                </a:cubicBezTo>
                <a:cubicBezTo>
                  <a:pt x="4154550" y="951281"/>
                  <a:pt x="4147071" y="949492"/>
                  <a:pt x="4146017" y="938794"/>
                </a:cubicBezTo>
                <a:cubicBezTo>
                  <a:pt x="4144963" y="928096"/>
                  <a:pt x="4139242" y="915921"/>
                  <a:pt x="4128852" y="902269"/>
                </a:cubicBezTo>
                <a:cubicBezTo>
                  <a:pt x="4118463" y="888617"/>
                  <a:pt x="4119868" y="884989"/>
                  <a:pt x="4133068" y="891385"/>
                </a:cubicBezTo>
                <a:cubicBezTo>
                  <a:pt x="4146269" y="897781"/>
                  <a:pt x="4155486" y="901380"/>
                  <a:pt x="4160720" y="902183"/>
                </a:cubicBezTo>
                <a:cubicBezTo>
                  <a:pt x="4165955" y="902986"/>
                  <a:pt x="4170826" y="898179"/>
                  <a:pt x="4175336" y="887761"/>
                </a:cubicBezTo>
                <a:cubicBezTo>
                  <a:pt x="4179846" y="877343"/>
                  <a:pt x="4183001" y="861565"/>
                  <a:pt x="4184801" y="840427"/>
                </a:cubicBezTo>
                <a:cubicBezTo>
                  <a:pt x="4186600" y="819290"/>
                  <a:pt x="4187500" y="801608"/>
                  <a:pt x="4187500" y="787383"/>
                </a:cubicBezTo>
                <a:cubicBezTo>
                  <a:pt x="4187500" y="774548"/>
                  <a:pt x="4186263" y="767303"/>
                  <a:pt x="4183790" y="765647"/>
                </a:cubicBezTo>
                <a:cubicBezTo>
                  <a:pt x="4181316" y="763990"/>
                  <a:pt x="4175168" y="764395"/>
                  <a:pt x="4165345" y="766862"/>
                </a:cubicBezTo>
                <a:lnTo>
                  <a:pt x="4137209" y="773917"/>
                </a:lnTo>
                <a:cubicBezTo>
                  <a:pt x="4130384" y="774849"/>
                  <a:pt x="4124318" y="772612"/>
                  <a:pt x="4119012" y="767206"/>
                </a:cubicBezTo>
                <a:cubicBezTo>
                  <a:pt x="4105288" y="782794"/>
                  <a:pt x="4091002" y="794789"/>
                  <a:pt x="4076152" y="803193"/>
                </a:cubicBezTo>
                <a:cubicBezTo>
                  <a:pt x="4072440" y="805294"/>
                  <a:pt x="4069645" y="806572"/>
                  <a:pt x="4067767" y="807028"/>
                </a:cubicBezTo>
                <a:lnTo>
                  <a:pt x="4066105" y="806395"/>
                </a:lnTo>
                <a:lnTo>
                  <a:pt x="4065787" y="811958"/>
                </a:lnTo>
                <a:cubicBezTo>
                  <a:pt x="4065581" y="819290"/>
                  <a:pt x="4065702" y="828353"/>
                  <a:pt x="4066150" y="839147"/>
                </a:cubicBezTo>
                <a:cubicBezTo>
                  <a:pt x="4067046" y="860737"/>
                  <a:pt x="4066336" y="877084"/>
                  <a:pt x="4064020" y="888191"/>
                </a:cubicBezTo>
                <a:cubicBezTo>
                  <a:pt x="4061705" y="899297"/>
                  <a:pt x="4058593" y="908231"/>
                  <a:pt x="4054685" y="914993"/>
                </a:cubicBezTo>
                <a:cubicBezTo>
                  <a:pt x="4050777" y="921754"/>
                  <a:pt x="4046594" y="921855"/>
                  <a:pt x="4042134" y="915294"/>
                </a:cubicBezTo>
                <a:cubicBezTo>
                  <a:pt x="4037674" y="908733"/>
                  <a:pt x="4034261" y="903284"/>
                  <a:pt x="4031895" y="898946"/>
                </a:cubicBezTo>
                <a:cubicBezTo>
                  <a:pt x="4029529" y="894608"/>
                  <a:pt x="4027216" y="892263"/>
                  <a:pt x="4024957" y="891912"/>
                </a:cubicBezTo>
                <a:cubicBezTo>
                  <a:pt x="4022699" y="891561"/>
                  <a:pt x="4011475" y="893034"/>
                  <a:pt x="3991283" y="896333"/>
                </a:cubicBezTo>
                <a:cubicBezTo>
                  <a:pt x="3986580" y="916438"/>
                  <a:pt x="3981213" y="921937"/>
                  <a:pt x="3975183" y="912831"/>
                </a:cubicBezTo>
                <a:cubicBezTo>
                  <a:pt x="3969153" y="903725"/>
                  <a:pt x="3966138" y="891600"/>
                  <a:pt x="3966138" y="876457"/>
                </a:cubicBezTo>
                <a:cubicBezTo>
                  <a:pt x="3966138" y="862189"/>
                  <a:pt x="3965697" y="844460"/>
                  <a:pt x="3964815" y="823273"/>
                </a:cubicBezTo>
                <a:cubicBezTo>
                  <a:pt x="3963933" y="802085"/>
                  <a:pt x="3960785" y="786748"/>
                  <a:pt x="3955372" y="777262"/>
                </a:cubicBezTo>
                <a:cubicBezTo>
                  <a:pt x="3949959" y="767776"/>
                  <a:pt x="3950880" y="763033"/>
                  <a:pt x="3958136" y="763033"/>
                </a:cubicBezTo>
                <a:cubicBezTo>
                  <a:pt x="3962926" y="763033"/>
                  <a:pt x="3968525" y="763470"/>
                  <a:pt x="3974935" y="764345"/>
                </a:cubicBezTo>
                <a:cubicBezTo>
                  <a:pt x="3981819" y="755698"/>
                  <a:pt x="3989498" y="742326"/>
                  <a:pt x="3997973" y="724229"/>
                </a:cubicBezTo>
                <a:cubicBezTo>
                  <a:pt x="4006448" y="706131"/>
                  <a:pt x="4009112" y="691873"/>
                  <a:pt x="4005964" y="681455"/>
                </a:cubicBezTo>
                <a:cubicBezTo>
                  <a:pt x="4002816" y="671037"/>
                  <a:pt x="4010743" y="669951"/>
                  <a:pt x="4029744" y="678196"/>
                </a:cubicBezTo>
                <a:cubicBezTo>
                  <a:pt x="4045949" y="686026"/>
                  <a:pt x="4050956" y="692920"/>
                  <a:pt x="4044768" y="698879"/>
                </a:cubicBezTo>
                <a:cubicBezTo>
                  <a:pt x="4038581" y="704837"/>
                  <a:pt x="4031916" y="713172"/>
                  <a:pt x="4024775" y="723884"/>
                </a:cubicBezTo>
                <a:cubicBezTo>
                  <a:pt x="4017633" y="734596"/>
                  <a:pt x="4006692" y="748083"/>
                  <a:pt x="3991950" y="764345"/>
                </a:cubicBezTo>
                <a:cubicBezTo>
                  <a:pt x="4009302" y="761850"/>
                  <a:pt x="4021362" y="757627"/>
                  <a:pt x="4028130" y="751676"/>
                </a:cubicBezTo>
                <a:cubicBezTo>
                  <a:pt x="4034899" y="745724"/>
                  <a:pt x="4042227" y="744670"/>
                  <a:pt x="4050114" y="748514"/>
                </a:cubicBezTo>
                <a:cubicBezTo>
                  <a:pt x="4058001" y="752357"/>
                  <a:pt x="4064902" y="756358"/>
                  <a:pt x="4070817" y="760516"/>
                </a:cubicBezTo>
                <a:cubicBezTo>
                  <a:pt x="4076733" y="764675"/>
                  <a:pt x="4078070" y="769554"/>
                  <a:pt x="4074829" y="775154"/>
                </a:cubicBezTo>
                <a:cubicBezTo>
                  <a:pt x="4071589" y="780754"/>
                  <a:pt x="4069108" y="787422"/>
                  <a:pt x="4067387" y="795159"/>
                </a:cubicBezTo>
                <a:cubicBezTo>
                  <a:pt x="4066957" y="797093"/>
                  <a:pt x="4066608" y="799460"/>
                  <a:pt x="4066342" y="802260"/>
                </a:cubicBezTo>
                <a:lnTo>
                  <a:pt x="4066320" y="802632"/>
                </a:lnTo>
                <a:lnTo>
                  <a:pt x="4067509" y="799898"/>
                </a:lnTo>
                <a:cubicBezTo>
                  <a:pt x="4069301" y="797065"/>
                  <a:pt x="4072010" y="793409"/>
                  <a:pt x="4075636" y="788932"/>
                </a:cubicBezTo>
                <a:cubicBezTo>
                  <a:pt x="4090141" y="771021"/>
                  <a:pt x="4103413" y="750546"/>
                  <a:pt x="4115451" y="727509"/>
                </a:cubicBezTo>
                <a:cubicBezTo>
                  <a:pt x="4127490" y="704471"/>
                  <a:pt x="4131936" y="687532"/>
                  <a:pt x="4128788" y="676691"/>
                </a:cubicBezTo>
                <a:cubicBezTo>
                  <a:pt x="4126427" y="668560"/>
                  <a:pt x="4128080" y="664408"/>
                  <a:pt x="4133745" y="664234"/>
                </a:cubicBezTo>
                <a:close/>
                <a:moveTo>
                  <a:pt x="4789258" y="663290"/>
                </a:moveTo>
                <a:cubicBezTo>
                  <a:pt x="4804165" y="665197"/>
                  <a:pt x="4812740" y="667875"/>
                  <a:pt x="4814985" y="671324"/>
                </a:cubicBezTo>
                <a:cubicBezTo>
                  <a:pt x="4817229" y="674773"/>
                  <a:pt x="4817903" y="678422"/>
                  <a:pt x="4817007" y="682273"/>
                </a:cubicBezTo>
                <a:cubicBezTo>
                  <a:pt x="4816110" y="686123"/>
                  <a:pt x="4816092" y="693720"/>
                  <a:pt x="4816953" y="705063"/>
                </a:cubicBezTo>
                <a:cubicBezTo>
                  <a:pt x="4817813" y="716406"/>
                  <a:pt x="4819764" y="728072"/>
                  <a:pt x="4822803" y="740060"/>
                </a:cubicBezTo>
                <a:cubicBezTo>
                  <a:pt x="4832154" y="737565"/>
                  <a:pt x="4839657" y="735141"/>
                  <a:pt x="4845314" y="732790"/>
                </a:cubicBezTo>
                <a:cubicBezTo>
                  <a:pt x="4850972" y="730438"/>
                  <a:pt x="4858016" y="732169"/>
                  <a:pt x="4866448" y="737984"/>
                </a:cubicBezTo>
                <a:cubicBezTo>
                  <a:pt x="4874880" y="743799"/>
                  <a:pt x="4872969" y="749431"/>
                  <a:pt x="4860716" y="754881"/>
                </a:cubicBezTo>
                <a:cubicBezTo>
                  <a:pt x="4848462" y="760330"/>
                  <a:pt x="4837940" y="764073"/>
                  <a:pt x="4829149" y="766109"/>
                </a:cubicBezTo>
                <a:cubicBezTo>
                  <a:pt x="4839890" y="797987"/>
                  <a:pt x="4849490" y="821495"/>
                  <a:pt x="4857951" y="836631"/>
                </a:cubicBezTo>
                <a:cubicBezTo>
                  <a:pt x="4866412" y="851767"/>
                  <a:pt x="4874622" y="864863"/>
                  <a:pt x="4882580" y="875919"/>
                </a:cubicBezTo>
                <a:cubicBezTo>
                  <a:pt x="4890539" y="886976"/>
                  <a:pt x="4899782" y="897111"/>
                  <a:pt x="4910307" y="906324"/>
                </a:cubicBezTo>
                <a:cubicBezTo>
                  <a:pt x="4920834" y="915538"/>
                  <a:pt x="4927440" y="920499"/>
                  <a:pt x="4930129" y="921209"/>
                </a:cubicBezTo>
                <a:cubicBezTo>
                  <a:pt x="4932818" y="921919"/>
                  <a:pt x="4935306" y="919101"/>
                  <a:pt x="4937594" y="912756"/>
                </a:cubicBezTo>
                <a:cubicBezTo>
                  <a:pt x="4939880" y="906410"/>
                  <a:pt x="4943752" y="897186"/>
                  <a:pt x="4949209" y="885083"/>
                </a:cubicBezTo>
                <a:cubicBezTo>
                  <a:pt x="4954665" y="872979"/>
                  <a:pt x="4957160" y="873668"/>
                  <a:pt x="4956694" y="887148"/>
                </a:cubicBezTo>
                <a:cubicBezTo>
                  <a:pt x="4956228" y="900627"/>
                  <a:pt x="4956666" y="913408"/>
                  <a:pt x="4958006" y="925490"/>
                </a:cubicBezTo>
                <a:cubicBezTo>
                  <a:pt x="4959347" y="937571"/>
                  <a:pt x="4960928" y="947283"/>
                  <a:pt x="4962750" y="954626"/>
                </a:cubicBezTo>
                <a:cubicBezTo>
                  <a:pt x="4964571" y="961968"/>
                  <a:pt x="4957931" y="963778"/>
                  <a:pt x="4942831" y="960057"/>
                </a:cubicBezTo>
                <a:cubicBezTo>
                  <a:pt x="4927730" y="956336"/>
                  <a:pt x="4913247" y="948463"/>
                  <a:pt x="4899380" y="936439"/>
                </a:cubicBezTo>
                <a:cubicBezTo>
                  <a:pt x="4885514" y="924414"/>
                  <a:pt x="4872396" y="908780"/>
                  <a:pt x="4860027" y="889535"/>
                </a:cubicBezTo>
                <a:cubicBezTo>
                  <a:pt x="4847659" y="870291"/>
                  <a:pt x="4837406" y="851853"/>
                  <a:pt x="4829268" y="834222"/>
                </a:cubicBezTo>
                <a:cubicBezTo>
                  <a:pt x="4821129" y="816590"/>
                  <a:pt x="4813769" y="795607"/>
                  <a:pt x="4807187" y="771272"/>
                </a:cubicBezTo>
                <a:cubicBezTo>
                  <a:pt x="4788115" y="775717"/>
                  <a:pt x="4771630" y="779302"/>
                  <a:pt x="4757735" y="782027"/>
                </a:cubicBezTo>
                <a:cubicBezTo>
                  <a:pt x="4743839" y="784751"/>
                  <a:pt x="4731095" y="783511"/>
                  <a:pt x="4719500" y="778305"/>
                </a:cubicBezTo>
                <a:cubicBezTo>
                  <a:pt x="4707906" y="773100"/>
                  <a:pt x="4710459" y="769049"/>
                  <a:pt x="4727158" y="766152"/>
                </a:cubicBezTo>
                <a:cubicBezTo>
                  <a:pt x="4743857" y="763255"/>
                  <a:pt x="4768354" y="756759"/>
                  <a:pt x="4800648" y="746664"/>
                </a:cubicBezTo>
                <a:cubicBezTo>
                  <a:pt x="4798139" y="736396"/>
                  <a:pt x="4794880" y="722787"/>
                  <a:pt x="4790872" y="705837"/>
                </a:cubicBezTo>
                <a:cubicBezTo>
                  <a:pt x="4786863" y="688887"/>
                  <a:pt x="4781866" y="677081"/>
                  <a:pt x="4775879" y="670420"/>
                </a:cubicBezTo>
                <a:cubicBezTo>
                  <a:pt x="4769892" y="663759"/>
                  <a:pt x="4774352" y="661382"/>
                  <a:pt x="4789258" y="663290"/>
                </a:cubicBezTo>
                <a:close/>
                <a:moveTo>
                  <a:pt x="6149202" y="661116"/>
                </a:moveTo>
                <a:cubicBezTo>
                  <a:pt x="6151027" y="660975"/>
                  <a:pt x="6153380" y="661259"/>
                  <a:pt x="6156262" y="661967"/>
                </a:cubicBezTo>
                <a:cubicBezTo>
                  <a:pt x="6167792" y="664799"/>
                  <a:pt x="6176594" y="668370"/>
                  <a:pt x="6182666" y="672679"/>
                </a:cubicBezTo>
                <a:cubicBezTo>
                  <a:pt x="6188740" y="676988"/>
                  <a:pt x="6189524" y="682563"/>
                  <a:pt x="6185022" y="689403"/>
                </a:cubicBezTo>
                <a:cubicBezTo>
                  <a:pt x="6181646" y="694534"/>
                  <a:pt x="6179534" y="706839"/>
                  <a:pt x="6178690" y="726319"/>
                </a:cubicBezTo>
                <a:lnTo>
                  <a:pt x="6178285" y="747312"/>
                </a:lnTo>
                <a:lnTo>
                  <a:pt x="6193124" y="742117"/>
                </a:lnTo>
                <a:cubicBezTo>
                  <a:pt x="6198123" y="741230"/>
                  <a:pt x="6202338" y="741480"/>
                  <a:pt x="6205769" y="742867"/>
                </a:cubicBezTo>
                <a:cubicBezTo>
                  <a:pt x="6212630" y="745642"/>
                  <a:pt x="6214914" y="749410"/>
                  <a:pt x="6212620" y="754171"/>
                </a:cubicBezTo>
                <a:cubicBezTo>
                  <a:pt x="6210325" y="758932"/>
                  <a:pt x="6198817" y="763908"/>
                  <a:pt x="6178096" y="769099"/>
                </a:cubicBezTo>
                <a:lnTo>
                  <a:pt x="6176912" y="806204"/>
                </a:lnTo>
                <a:cubicBezTo>
                  <a:pt x="6198509" y="796295"/>
                  <a:pt x="6207060" y="795026"/>
                  <a:pt x="6202564" y="802397"/>
                </a:cubicBezTo>
                <a:cubicBezTo>
                  <a:pt x="6198068" y="809768"/>
                  <a:pt x="6189518" y="817232"/>
                  <a:pt x="6176912" y="824789"/>
                </a:cubicBezTo>
                <a:cubicBezTo>
                  <a:pt x="6176912" y="862361"/>
                  <a:pt x="6177134" y="888234"/>
                  <a:pt x="6177580" y="902409"/>
                </a:cubicBezTo>
                <a:cubicBezTo>
                  <a:pt x="6178024" y="916585"/>
                  <a:pt x="6173740" y="929089"/>
                  <a:pt x="6164727" y="939923"/>
                </a:cubicBezTo>
                <a:cubicBezTo>
                  <a:pt x="6155714" y="950757"/>
                  <a:pt x="6149484" y="952055"/>
                  <a:pt x="6146034" y="943817"/>
                </a:cubicBezTo>
                <a:cubicBezTo>
                  <a:pt x="6142586" y="935578"/>
                  <a:pt x="6136046" y="926103"/>
                  <a:pt x="6126418" y="915391"/>
                </a:cubicBezTo>
                <a:cubicBezTo>
                  <a:pt x="6116788" y="904679"/>
                  <a:pt x="6118028" y="900900"/>
                  <a:pt x="6130138" y="904055"/>
                </a:cubicBezTo>
                <a:cubicBezTo>
                  <a:pt x="6142249" y="907210"/>
                  <a:pt x="6148999" y="908217"/>
                  <a:pt x="6150391" y="907077"/>
                </a:cubicBezTo>
                <a:cubicBezTo>
                  <a:pt x="6151782" y="905937"/>
                  <a:pt x="6152699" y="898975"/>
                  <a:pt x="6153144" y="886190"/>
                </a:cubicBezTo>
                <a:cubicBezTo>
                  <a:pt x="6153588" y="873406"/>
                  <a:pt x="6153810" y="856696"/>
                  <a:pt x="6153810" y="836061"/>
                </a:cubicBezTo>
                <a:cubicBezTo>
                  <a:pt x="6127869" y="854273"/>
                  <a:pt x="6112478" y="866247"/>
                  <a:pt x="6107639" y="871983"/>
                </a:cubicBezTo>
                <a:cubicBezTo>
                  <a:pt x="6102799" y="877719"/>
                  <a:pt x="6094886" y="875127"/>
                  <a:pt x="6083902" y="864207"/>
                </a:cubicBezTo>
                <a:cubicBezTo>
                  <a:pt x="6072917" y="853287"/>
                  <a:pt x="6072384" y="846991"/>
                  <a:pt x="6082300" y="845321"/>
                </a:cubicBezTo>
                <a:cubicBezTo>
                  <a:pt x="6092216" y="843650"/>
                  <a:pt x="6102831" y="840424"/>
                  <a:pt x="6114146" y="835641"/>
                </a:cubicBezTo>
                <a:cubicBezTo>
                  <a:pt x="6125460" y="830859"/>
                  <a:pt x="6138682" y="823843"/>
                  <a:pt x="6153810" y="814593"/>
                </a:cubicBezTo>
                <a:lnTo>
                  <a:pt x="6153810" y="775316"/>
                </a:lnTo>
                <a:cubicBezTo>
                  <a:pt x="6144704" y="778829"/>
                  <a:pt x="6135824" y="781733"/>
                  <a:pt x="6127170" y="784027"/>
                </a:cubicBezTo>
                <a:cubicBezTo>
                  <a:pt x="6118516" y="786322"/>
                  <a:pt x="6109994" y="784622"/>
                  <a:pt x="6101606" y="778929"/>
                </a:cubicBezTo>
                <a:cubicBezTo>
                  <a:pt x="6093216" y="773236"/>
                  <a:pt x="6094872" y="768974"/>
                  <a:pt x="6106574" y="766141"/>
                </a:cubicBezTo>
                <a:cubicBezTo>
                  <a:pt x="6118276" y="763309"/>
                  <a:pt x="6134036" y="759004"/>
                  <a:pt x="6153854" y="753224"/>
                </a:cubicBezTo>
                <a:cubicBezTo>
                  <a:pt x="6154728" y="711050"/>
                  <a:pt x="6152466" y="684589"/>
                  <a:pt x="6147067" y="673841"/>
                </a:cubicBezTo>
                <a:cubicBezTo>
                  <a:pt x="6143018" y="665780"/>
                  <a:pt x="6143730" y="661538"/>
                  <a:pt x="6149202" y="661116"/>
                </a:cubicBezTo>
                <a:close/>
                <a:moveTo>
                  <a:pt x="5813904" y="660999"/>
                </a:moveTo>
                <a:cubicBezTo>
                  <a:pt x="5817748" y="659715"/>
                  <a:pt x="5824749" y="661644"/>
                  <a:pt x="5834909" y="666785"/>
                </a:cubicBezTo>
                <a:cubicBezTo>
                  <a:pt x="5845070" y="671926"/>
                  <a:pt x="5848572" y="677530"/>
                  <a:pt x="5845417" y="683596"/>
                </a:cubicBezTo>
                <a:cubicBezTo>
                  <a:pt x="5842262" y="689661"/>
                  <a:pt x="5840684" y="711631"/>
                  <a:pt x="5840684" y="749503"/>
                </a:cubicBezTo>
                <a:lnTo>
                  <a:pt x="5862712" y="745567"/>
                </a:lnTo>
                <a:cubicBezTo>
                  <a:pt x="5873266" y="742799"/>
                  <a:pt x="5880784" y="744000"/>
                  <a:pt x="5885264" y="749170"/>
                </a:cubicBezTo>
                <a:cubicBezTo>
                  <a:pt x="5889746" y="754339"/>
                  <a:pt x="5887384" y="758631"/>
                  <a:pt x="5878177" y="762044"/>
                </a:cubicBezTo>
                <a:cubicBezTo>
                  <a:pt x="5868971" y="765457"/>
                  <a:pt x="5856028" y="768360"/>
                  <a:pt x="5839351" y="770755"/>
                </a:cubicBezTo>
                <a:lnTo>
                  <a:pt x="5839351" y="775660"/>
                </a:lnTo>
                <a:cubicBezTo>
                  <a:pt x="5853132" y="777280"/>
                  <a:pt x="5863998" y="780872"/>
                  <a:pt x="5871950" y="786436"/>
                </a:cubicBezTo>
                <a:cubicBezTo>
                  <a:pt x="5879902" y="792000"/>
                  <a:pt x="5882364" y="799185"/>
                  <a:pt x="5879339" y="807990"/>
                </a:cubicBezTo>
                <a:cubicBezTo>
                  <a:pt x="5876313" y="816795"/>
                  <a:pt x="5869788" y="816336"/>
                  <a:pt x="5859764" y="806613"/>
                </a:cubicBezTo>
                <a:cubicBezTo>
                  <a:pt x="5849740" y="796890"/>
                  <a:pt x="5842936" y="790057"/>
                  <a:pt x="5839351" y="786114"/>
                </a:cubicBezTo>
                <a:cubicBezTo>
                  <a:pt x="5839351" y="794431"/>
                  <a:pt x="5838042" y="803035"/>
                  <a:pt x="5835425" y="811926"/>
                </a:cubicBezTo>
                <a:cubicBezTo>
                  <a:pt x="5832808" y="820817"/>
                  <a:pt x="5828506" y="821312"/>
                  <a:pt x="5822519" y="813410"/>
                </a:cubicBezTo>
                <a:cubicBezTo>
                  <a:pt x="5816532" y="805509"/>
                  <a:pt x="5814212" y="798733"/>
                  <a:pt x="5815560" y="793083"/>
                </a:cubicBezTo>
                <a:cubicBezTo>
                  <a:pt x="5816909" y="787433"/>
                  <a:pt x="5817546" y="782407"/>
                  <a:pt x="5817475" y="778004"/>
                </a:cubicBezTo>
                <a:cubicBezTo>
                  <a:pt x="5799578" y="805365"/>
                  <a:pt x="5780499" y="823456"/>
                  <a:pt x="5760236" y="832275"/>
                </a:cubicBezTo>
                <a:cubicBezTo>
                  <a:pt x="5739974" y="841094"/>
                  <a:pt x="5735144" y="840506"/>
                  <a:pt x="5745748" y="830511"/>
                </a:cubicBezTo>
                <a:cubicBezTo>
                  <a:pt x="5756353" y="820516"/>
                  <a:pt x="5767209" y="809743"/>
                  <a:pt x="5778316" y="798192"/>
                </a:cubicBezTo>
                <a:cubicBezTo>
                  <a:pt x="5789422" y="786641"/>
                  <a:pt x="5797112" y="778112"/>
                  <a:pt x="5801386" y="772605"/>
                </a:cubicBezTo>
                <a:cubicBezTo>
                  <a:pt x="5792437" y="776993"/>
                  <a:pt x="5785095" y="779668"/>
                  <a:pt x="5779359" y="780629"/>
                </a:cubicBezTo>
                <a:cubicBezTo>
                  <a:pt x="5773622" y="781589"/>
                  <a:pt x="5766635" y="778216"/>
                  <a:pt x="5758396" y="770508"/>
                </a:cubicBezTo>
                <a:cubicBezTo>
                  <a:pt x="5750158" y="762800"/>
                  <a:pt x="5751600" y="759405"/>
                  <a:pt x="5762720" y="760323"/>
                </a:cubicBezTo>
                <a:cubicBezTo>
                  <a:pt x="5773841" y="761241"/>
                  <a:pt x="5792129" y="759240"/>
                  <a:pt x="5817582" y="754321"/>
                </a:cubicBezTo>
                <a:lnTo>
                  <a:pt x="5817582" y="707752"/>
                </a:lnTo>
                <a:cubicBezTo>
                  <a:pt x="5817582" y="689683"/>
                  <a:pt x="5816009" y="677695"/>
                  <a:pt x="5812861" y="671786"/>
                </a:cubicBezTo>
                <a:cubicBezTo>
                  <a:pt x="5809714" y="665878"/>
                  <a:pt x="5810061" y="662282"/>
                  <a:pt x="5813904" y="660999"/>
                </a:cubicBezTo>
                <a:close/>
                <a:moveTo>
                  <a:pt x="1207618" y="660136"/>
                </a:moveTo>
                <a:cubicBezTo>
                  <a:pt x="1209364" y="660148"/>
                  <a:pt x="1211475" y="660576"/>
                  <a:pt x="1213952" y="661418"/>
                </a:cubicBezTo>
                <a:cubicBezTo>
                  <a:pt x="1223862" y="664788"/>
                  <a:pt x="1231537" y="669112"/>
                  <a:pt x="1236979" y="674389"/>
                </a:cubicBezTo>
                <a:cubicBezTo>
                  <a:pt x="1242421" y="679666"/>
                  <a:pt x="1243640" y="684273"/>
                  <a:pt x="1240636" y="688209"/>
                </a:cubicBezTo>
                <a:cubicBezTo>
                  <a:pt x="1237632" y="692146"/>
                  <a:pt x="1235083" y="695491"/>
                  <a:pt x="1232989" y="698244"/>
                </a:cubicBezTo>
                <a:cubicBezTo>
                  <a:pt x="1242597" y="707422"/>
                  <a:pt x="1253653" y="717593"/>
                  <a:pt x="1266158" y="728756"/>
                </a:cubicBezTo>
                <a:cubicBezTo>
                  <a:pt x="1278663" y="739920"/>
                  <a:pt x="1290898" y="751041"/>
                  <a:pt x="1302865" y="762119"/>
                </a:cubicBezTo>
                <a:cubicBezTo>
                  <a:pt x="1314832" y="773197"/>
                  <a:pt x="1327663" y="782711"/>
                  <a:pt x="1341358" y="790663"/>
                </a:cubicBezTo>
                <a:cubicBezTo>
                  <a:pt x="1355053" y="798615"/>
                  <a:pt x="1370110" y="805921"/>
                  <a:pt x="1386530" y="812582"/>
                </a:cubicBezTo>
                <a:cubicBezTo>
                  <a:pt x="1402949" y="819243"/>
                  <a:pt x="1401243" y="823470"/>
                  <a:pt x="1381410" y="825262"/>
                </a:cubicBezTo>
                <a:cubicBezTo>
                  <a:pt x="1361578" y="827055"/>
                  <a:pt x="1344735" y="827482"/>
                  <a:pt x="1330882" y="826542"/>
                </a:cubicBezTo>
                <a:cubicBezTo>
                  <a:pt x="1317030" y="825603"/>
                  <a:pt x="1307020" y="820147"/>
                  <a:pt x="1300854" y="810173"/>
                </a:cubicBezTo>
                <a:cubicBezTo>
                  <a:pt x="1294688" y="800199"/>
                  <a:pt x="1284116" y="786132"/>
                  <a:pt x="1269137" y="767970"/>
                </a:cubicBezTo>
                <a:cubicBezTo>
                  <a:pt x="1254159" y="749808"/>
                  <a:pt x="1239557" y="730660"/>
                  <a:pt x="1225332" y="710526"/>
                </a:cubicBezTo>
                <a:cubicBezTo>
                  <a:pt x="1216354" y="728394"/>
                  <a:pt x="1206234" y="745882"/>
                  <a:pt x="1194970" y="762990"/>
                </a:cubicBezTo>
                <a:cubicBezTo>
                  <a:pt x="1183705" y="780098"/>
                  <a:pt x="1168903" y="797138"/>
                  <a:pt x="1150562" y="814109"/>
                </a:cubicBezTo>
                <a:cubicBezTo>
                  <a:pt x="1132220" y="831081"/>
                  <a:pt x="1113001" y="843030"/>
                  <a:pt x="1092903" y="849956"/>
                </a:cubicBezTo>
                <a:cubicBezTo>
                  <a:pt x="1072805" y="856883"/>
                  <a:pt x="1071210" y="853767"/>
                  <a:pt x="1088117" y="840610"/>
                </a:cubicBezTo>
                <a:cubicBezTo>
                  <a:pt x="1105024" y="827453"/>
                  <a:pt x="1123082" y="809936"/>
                  <a:pt x="1142291" y="788060"/>
                </a:cubicBezTo>
                <a:cubicBezTo>
                  <a:pt x="1161500" y="766184"/>
                  <a:pt x="1176668" y="743720"/>
                  <a:pt x="1187796" y="720669"/>
                </a:cubicBezTo>
                <a:cubicBezTo>
                  <a:pt x="1198924" y="697617"/>
                  <a:pt x="1203588" y="681136"/>
                  <a:pt x="1201788" y="671227"/>
                </a:cubicBezTo>
                <a:cubicBezTo>
                  <a:pt x="1200439" y="663795"/>
                  <a:pt x="1202382" y="660098"/>
                  <a:pt x="1207618" y="660136"/>
                </a:cubicBezTo>
                <a:close/>
                <a:moveTo>
                  <a:pt x="3757843" y="658323"/>
                </a:moveTo>
                <a:cubicBezTo>
                  <a:pt x="3759350" y="658295"/>
                  <a:pt x="3761222" y="658642"/>
                  <a:pt x="3763457" y="659364"/>
                </a:cubicBezTo>
                <a:cubicBezTo>
                  <a:pt x="3772398" y="662254"/>
                  <a:pt x="3779847" y="666100"/>
                  <a:pt x="3785806" y="670904"/>
                </a:cubicBezTo>
                <a:cubicBezTo>
                  <a:pt x="3791764" y="675708"/>
                  <a:pt x="3793066" y="680287"/>
                  <a:pt x="3789710" y="684639"/>
                </a:cubicBezTo>
                <a:cubicBezTo>
                  <a:pt x="3786355" y="688991"/>
                  <a:pt x="3782024" y="697796"/>
                  <a:pt x="3776718" y="711053"/>
                </a:cubicBezTo>
                <a:cubicBezTo>
                  <a:pt x="3771412" y="724311"/>
                  <a:pt x="3763927" y="738475"/>
                  <a:pt x="3754261" y="753547"/>
                </a:cubicBezTo>
                <a:cubicBezTo>
                  <a:pt x="3761632" y="753633"/>
                  <a:pt x="3770057" y="752163"/>
                  <a:pt x="3779536" y="749137"/>
                </a:cubicBezTo>
                <a:cubicBezTo>
                  <a:pt x="3789015" y="746112"/>
                  <a:pt x="3797182" y="742268"/>
                  <a:pt x="3804036" y="737608"/>
                </a:cubicBezTo>
                <a:cubicBezTo>
                  <a:pt x="3810891" y="732947"/>
                  <a:pt x="3818900" y="732528"/>
                  <a:pt x="3828063" y="736350"/>
                </a:cubicBezTo>
                <a:cubicBezTo>
                  <a:pt x="3837226" y="740171"/>
                  <a:pt x="3845440" y="745735"/>
                  <a:pt x="3852703" y="753042"/>
                </a:cubicBezTo>
                <a:cubicBezTo>
                  <a:pt x="3859966" y="760348"/>
                  <a:pt x="3858981" y="765367"/>
                  <a:pt x="3849745" y="768099"/>
                </a:cubicBezTo>
                <a:cubicBezTo>
                  <a:pt x="3840511" y="770831"/>
                  <a:pt x="3829010" y="777664"/>
                  <a:pt x="3815243" y="788598"/>
                </a:cubicBezTo>
                <a:cubicBezTo>
                  <a:pt x="3801476" y="799532"/>
                  <a:pt x="3797067" y="798213"/>
                  <a:pt x="3802014" y="784640"/>
                </a:cubicBezTo>
                <a:cubicBezTo>
                  <a:pt x="3806961" y="771067"/>
                  <a:pt x="3808790" y="763646"/>
                  <a:pt x="3807499" y="762377"/>
                </a:cubicBezTo>
                <a:cubicBezTo>
                  <a:pt x="3806209" y="761108"/>
                  <a:pt x="3797902" y="762721"/>
                  <a:pt x="3782579" y="767217"/>
                </a:cubicBezTo>
                <a:cubicBezTo>
                  <a:pt x="3767257" y="771713"/>
                  <a:pt x="3755136" y="772612"/>
                  <a:pt x="3746216" y="769916"/>
                </a:cubicBezTo>
                <a:cubicBezTo>
                  <a:pt x="3735347" y="783669"/>
                  <a:pt x="3724721" y="793406"/>
                  <a:pt x="3714338" y="799127"/>
                </a:cubicBezTo>
                <a:cubicBezTo>
                  <a:pt x="3703956" y="804849"/>
                  <a:pt x="3703522" y="800361"/>
                  <a:pt x="3713036" y="785662"/>
                </a:cubicBezTo>
                <a:cubicBezTo>
                  <a:pt x="3722551" y="770963"/>
                  <a:pt x="3732450" y="750077"/>
                  <a:pt x="3742732" y="723002"/>
                </a:cubicBezTo>
                <a:cubicBezTo>
                  <a:pt x="3753014" y="695928"/>
                  <a:pt x="3756803" y="677831"/>
                  <a:pt x="3754100" y="668710"/>
                </a:cubicBezTo>
                <a:cubicBezTo>
                  <a:pt x="3752072" y="661870"/>
                  <a:pt x="3753321" y="658408"/>
                  <a:pt x="3757843" y="658323"/>
                </a:cubicBezTo>
                <a:close/>
                <a:moveTo>
                  <a:pt x="2641756" y="655342"/>
                </a:moveTo>
                <a:cubicBezTo>
                  <a:pt x="2647435" y="654230"/>
                  <a:pt x="2656232" y="656510"/>
                  <a:pt x="2668149" y="662182"/>
                </a:cubicBezTo>
                <a:cubicBezTo>
                  <a:pt x="2680066" y="667854"/>
                  <a:pt x="2681776" y="675547"/>
                  <a:pt x="2673279" y="685263"/>
                </a:cubicBezTo>
                <a:cubicBezTo>
                  <a:pt x="2664783" y="694978"/>
                  <a:pt x="2657932" y="703087"/>
                  <a:pt x="2652726" y="709591"/>
                </a:cubicBezTo>
                <a:cubicBezTo>
                  <a:pt x="2647521" y="716094"/>
                  <a:pt x="2641075" y="724451"/>
                  <a:pt x="2633388" y="734661"/>
                </a:cubicBezTo>
                <a:cubicBezTo>
                  <a:pt x="2647026" y="733844"/>
                  <a:pt x="2659194" y="732542"/>
                  <a:pt x="2669891" y="730757"/>
                </a:cubicBezTo>
                <a:cubicBezTo>
                  <a:pt x="2680589" y="728972"/>
                  <a:pt x="2689498" y="726476"/>
                  <a:pt x="2696618" y="723271"/>
                </a:cubicBezTo>
                <a:cubicBezTo>
                  <a:pt x="2703738" y="720066"/>
                  <a:pt x="2711532" y="719894"/>
                  <a:pt x="2720000" y="722755"/>
                </a:cubicBezTo>
                <a:cubicBezTo>
                  <a:pt x="2728468" y="725616"/>
                  <a:pt x="2737520" y="730545"/>
                  <a:pt x="2747157" y="737543"/>
                </a:cubicBezTo>
                <a:cubicBezTo>
                  <a:pt x="2756793" y="744541"/>
                  <a:pt x="2759346" y="751478"/>
                  <a:pt x="2754814" y="758355"/>
                </a:cubicBezTo>
                <a:cubicBezTo>
                  <a:pt x="2750282" y="765231"/>
                  <a:pt x="2747809" y="774627"/>
                  <a:pt x="2747393" y="786544"/>
                </a:cubicBezTo>
                <a:cubicBezTo>
                  <a:pt x="2746977" y="798461"/>
                  <a:pt x="2746769" y="814938"/>
                  <a:pt x="2746769" y="835975"/>
                </a:cubicBezTo>
                <a:lnTo>
                  <a:pt x="2746769" y="879167"/>
                </a:lnTo>
                <a:cubicBezTo>
                  <a:pt x="2746769" y="888976"/>
                  <a:pt x="2746991" y="898548"/>
                  <a:pt x="2747436" y="907884"/>
                </a:cubicBezTo>
                <a:cubicBezTo>
                  <a:pt x="2747881" y="917219"/>
                  <a:pt x="2744052" y="930527"/>
                  <a:pt x="2735950" y="947807"/>
                </a:cubicBezTo>
                <a:cubicBezTo>
                  <a:pt x="2727847" y="965087"/>
                  <a:pt x="2720488" y="967098"/>
                  <a:pt x="2713869" y="953840"/>
                </a:cubicBezTo>
                <a:cubicBezTo>
                  <a:pt x="2707251" y="940583"/>
                  <a:pt x="2701938" y="930910"/>
                  <a:pt x="2697930" y="924823"/>
                </a:cubicBezTo>
                <a:cubicBezTo>
                  <a:pt x="2693922" y="918736"/>
                  <a:pt x="2687365" y="916140"/>
                  <a:pt x="2678259" y="917036"/>
                </a:cubicBezTo>
                <a:cubicBezTo>
                  <a:pt x="2669153" y="917932"/>
                  <a:pt x="2659567" y="918381"/>
                  <a:pt x="2649500" y="918381"/>
                </a:cubicBezTo>
                <a:cubicBezTo>
                  <a:pt x="2639820" y="918381"/>
                  <a:pt x="2626111" y="919191"/>
                  <a:pt x="2608372" y="920811"/>
                </a:cubicBezTo>
                <a:cubicBezTo>
                  <a:pt x="2602536" y="943498"/>
                  <a:pt x="2595997" y="947954"/>
                  <a:pt x="2588755" y="934180"/>
                </a:cubicBezTo>
                <a:cubicBezTo>
                  <a:pt x="2581513" y="920406"/>
                  <a:pt x="2579240" y="906202"/>
                  <a:pt x="2581936" y="891568"/>
                </a:cubicBezTo>
                <a:cubicBezTo>
                  <a:pt x="2584632" y="876934"/>
                  <a:pt x="2585980" y="852100"/>
                  <a:pt x="2585980" y="817067"/>
                </a:cubicBezTo>
                <a:cubicBezTo>
                  <a:pt x="2585980" y="781790"/>
                  <a:pt x="2583958" y="759462"/>
                  <a:pt x="2579914" y="750084"/>
                </a:cubicBezTo>
                <a:cubicBezTo>
                  <a:pt x="2575870" y="740705"/>
                  <a:pt x="2577684" y="736471"/>
                  <a:pt x="2585356" y="737382"/>
                </a:cubicBezTo>
                <a:cubicBezTo>
                  <a:pt x="2593028" y="738293"/>
                  <a:pt x="2602679" y="738368"/>
                  <a:pt x="2614309" y="737608"/>
                </a:cubicBezTo>
                <a:cubicBezTo>
                  <a:pt x="2618927" y="730667"/>
                  <a:pt x="2624583" y="719052"/>
                  <a:pt x="2631280" y="702761"/>
                </a:cubicBezTo>
                <a:cubicBezTo>
                  <a:pt x="2637977" y="686471"/>
                  <a:pt x="2639978" y="674773"/>
                  <a:pt x="2637282" y="667667"/>
                </a:cubicBezTo>
                <a:cubicBezTo>
                  <a:pt x="2634586" y="660562"/>
                  <a:pt x="2636077" y="656453"/>
                  <a:pt x="2641756" y="655342"/>
                </a:cubicBezTo>
                <a:close/>
                <a:moveTo>
                  <a:pt x="1621547" y="651306"/>
                </a:moveTo>
                <a:cubicBezTo>
                  <a:pt x="1624326" y="650845"/>
                  <a:pt x="1628832" y="652298"/>
                  <a:pt x="1635067" y="655664"/>
                </a:cubicBezTo>
                <a:cubicBezTo>
                  <a:pt x="1647535" y="662397"/>
                  <a:pt x="1654537" y="667868"/>
                  <a:pt x="1656071" y="672077"/>
                </a:cubicBezTo>
                <a:cubicBezTo>
                  <a:pt x="1657606" y="676286"/>
                  <a:pt x="1656853" y="679494"/>
                  <a:pt x="1653813" y="681703"/>
                </a:cubicBezTo>
                <a:cubicBezTo>
                  <a:pt x="1650773" y="683911"/>
                  <a:pt x="1645664" y="691970"/>
                  <a:pt x="1638487" y="705880"/>
                </a:cubicBezTo>
                <a:cubicBezTo>
                  <a:pt x="1631309" y="719790"/>
                  <a:pt x="1623089" y="733743"/>
                  <a:pt x="1613825" y="747739"/>
                </a:cubicBezTo>
                <a:cubicBezTo>
                  <a:pt x="1616363" y="747123"/>
                  <a:pt x="1625215" y="745079"/>
                  <a:pt x="1640380" y="741609"/>
                </a:cubicBezTo>
                <a:cubicBezTo>
                  <a:pt x="1655544" y="738138"/>
                  <a:pt x="1670845" y="733639"/>
                  <a:pt x="1686283" y="728111"/>
                </a:cubicBezTo>
                <a:cubicBezTo>
                  <a:pt x="1701720" y="722583"/>
                  <a:pt x="1714877" y="721654"/>
                  <a:pt x="1725754" y="725326"/>
                </a:cubicBezTo>
                <a:cubicBezTo>
                  <a:pt x="1736631" y="728997"/>
                  <a:pt x="1740428" y="733453"/>
                  <a:pt x="1737144" y="738694"/>
                </a:cubicBezTo>
                <a:cubicBezTo>
                  <a:pt x="1733860" y="743936"/>
                  <a:pt x="1720032" y="749317"/>
                  <a:pt x="1695661" y="754838"/>
                </a:cubicBezTo>
                <a:cubicBezTo>
                  <a:pt x="1671290" y="760359"/>
                  <a:pt x="1652113" y="763650"/>
                  <a:pt x="1638132" y="764711"/>
                </a:cubicBezTo>
                <a:cubicBezTo>
                  <a:pt x="1649833" y="769386"/>
                  <a:pt x="1654989" y="774269"/>
                  <a:pt x="1653598" y="779359"/>
                </a:cubicBezTo>
                <a:cubicBezTo>
                  <a:pt x="1652207" y="784450"/>
                  <a:pt x="1651102" y="792043"/>
                  <a:pt x="1650285" y="802139"/>
                </a:cubicBezTo>
                <a:cubicBezTo>
                  <a:pt x="1660868" y="800518"/>
                  <a:pt x="1671677" y="797865"/>
                  <a:pt x="1682712" y="794180"/>
                </a:cubicBezTo>
                <a:cubicBezTo>
                  <a:pt x="1693747" y="790495"/>
                  <a:pt x="1704147" y="791929"/>
                  <a:pt x="1713913" y="798482"/>
                </a:cubicBezTo>
                <a:cubicBezTo>
                  <a:pt x="1723678" y="805036"/>
                  <a:pt x="1718491" y="810686"/>
                  <a:pt x="1698350" y="815432"/>
                </a:cubicBezTo>
                <a:cubicBezTo>
                  <a:pt x="1678209" y="820179"/>
                  <a:pt x="1662188" y="822100"/>
                  <a:pt x="1650285" y="821197"/>
                </a:cubicBezTo>
                <a:lnTo>
                  <a:pt x="1650285" y="862884"/>
                </a:lnTo>
                <a:cubicBezTo>
                  <a:pt x="1662704" y="860360"/>
                  <a:pt x="1674896" y="857255"/>
                  <a:pt x="1686863" y="853570"/>
                </a:cubicBezTo>
                <a:cubicBezTo>
                  <a:pt x="1698830" y="849885"/>
                  <a:pt x="1710346" y="851810"/>
                  <a:pt x="1721409" y="859346"/>
                </a:cubicBezTo>
                <a:cubicBezTo>
                  <a:pt x="1732473" y="866881"/>
                  <a:pt x="1727432" y="872757"/>
                  <a:pt x="1706287" y="876973"/>
                </a:cubicBezTo>
                <a:cubicBezTo>
                  <a:pt x="1685143" y="881189"/>
                  <a:pt x="1666475" y="882394"/>
                  <a:pt x="1650285" y="880587"/>
                </a:cubicBezTo>
                <a:cubicBezTo>
                  <a:pt x="1650285" y="921428"/>
                  <a:pt x="1647679" y="948287"/>
                  <a:pt x="1642466" y="961165"/>
                </a:cubicBezTo>
                <a:cubicBezTo>
                  <a:pt x="1637253" y="974042"/>
                  <a:pt x="1631378" y="974949"/>
                  <a:pt x="1624838" y="963886"/>
                </a:cubicBezTo>
                <a:cubicBezTo>
                  <a:pt x="1618299" y="952822"/>
                  <a:pt x="1616378" y="941970"/>
                  <a:pt x="1619074" y="931330"/>
                </a:cubicBezTo>
                <a:cubicBezTo>
                  <a:pt x="1621769" y="920689"/>
                  <a:pt x="1623569" y="907984"/>
                  <a:pt x="1624473" y="893214"/>
                </a:cubicBezTo>
                <a:cubicBezTo>
                  <a:pt x="1625376" y="878443"/>
                  <a:pt x="1626050" y="855922"/>
                  <a:pt x="1626495" y="825650"/>
                </a:cubicBezTo>
                <a:cubicBezTo>
                  <a:pt x="1626939" y="795377"/>
                  <a:pt x="1625434" y="775896"/>
                  <a:pt x="1621978" y="767206"/>
                </a:cubicBezTo>
                <a:cubicBezTo>
                  <a:pt x="1613603" y="769013"/>
                  <a:pt x="1607745" y="767213"/>
                  <a:pt x="1604404" y="761807"/>
                </a:cubicBezTo>
                <a:cubicBezTo>
                  <a:pt x="1584600" y="789053"/>
                  <a:pt x="1567696" y="806441"/>
                  <a:pt x="1553693" y="813970"/>
                </a:cubicBezTo>
                <a:cubicBezTo>
                  <a:pt x="1539690" y="821498"/>
                  <a:pt x="1538145" y="818100"/>
                  <a:pt x="1549058" y="803774"/>
                </a:cubicBezTo>
                <a:cubicBezTo>
                  <a:pt x="1559971" y="789448"/>
                  <a:pt x="1572812" y="769088"/>
                  <a:pt x="1587583" y="742695"/>
                </a:cubicBezTo>
                <a:cubicBezTo>
                  <a:pt x="1602353" y="716302"/>
                  <a:pt x="1611520" y="697803"/>
                  <a:pt x="1615083" y="687199"/>
                </a:cubicBezTo>
                <a:cubicBezTo>
                  <a:pt x="1618647" y="676594"/>
                  <a:pt x="1619751" y="667004"/>
                  <a:pt x="1618396" y="658428"/>
                </a:cubicBezTo>
                <a:cubicBezTo>
                  <a:pt x="1617718" y="654141"/>
                  <a:pt x="1618769" y="651767"/>
                  <a:pt x="1621547" y="651306"/>
                </a:cubicBezTo>
                <a:close/>
                <a:moveTo>
                  <a:pt x="3360500" y="646645"/>
                </a:moveTo>
                <a:cubicBezTo>
                  <a:pt x="3362053" y="646429"/>
                  <a:pt x="3364070" y="646553"/>
                  <a:pt x="3366553" y="647017"/>
                </a:cubicBezTo>
                <a:cubicBezTo>
                  <a:pt x="3376483" y="648874"/>
                  <a:pt x="3385059" y="651452"/>
                  <a:pt x="3392279" y="654750"/>
                </a:cubicBezTo>
                <a:cubicBezTo>
                  <a:pt x="3399499" y="658048"/>
                  <a:pt x="3401511" y="662333"/>
                  <a:pt x="3398313" y="667603"/>
                </a:cubicBezTo>
                <a:cubicBezTo>
                  <a:pt x="3395115" y="672873"/>
                  <a:pt x="3393115" y="679480"/>
                  <a:pt x="3392311" y="687424"/>
                </a:cubicBezTo>
                <a:cubicBezTo>
                  <a:pt x="3410552" y="685689"/>
                  <a:pt x="3425215" y="683456"/>
                  <a:pt x="3436300" y="680724"/>
                </a:cubicBezTo>
                <a:cubicBezTo>
                  <a:pt x="3447385" y="677992"/>
                  <a:pt x="3456996" y="680785"/>
                  <a:pt x="3465135" y="689102"/>
                </a:cubicBezTo>
                <a:cubicBezTo>
                  <a:pt x="3473273" y="697419"/>
                  <a:pt x="3471982" y="702170"/>
                  <a:pt x="3461263" y="703353"/>
                </a:cubicBezTo>
                <a:cubicBezTo>
                  <a:pt x="3450543" y="704536"/>
                  <a:pt x="3439806" y="705575"/>
                  <a:pt x="3429051" y="706472"/>
                </a:cubicBezTo>
                <a:cubicBezTo>
                  <a:pt x="3418296" y="707368"/>
                  <a:pt x="3405956" y="708591"/>
                  <a:pt x="3392032" y="710139"/>
                </a:cubicBezTo>
                <a:lnTo>
                  <a:pt x="3390956" y="725218"/>
                </a:lnTo>
                <a:cubicBezTo>
                  <a:pt x="3401281" y="724358"/>
                  <a:pt x="3409950" y="723243"/>
                  <a:pt x="3416962" y="721873"/>
                </a:cubicBezTo>
                <a:cubicBezTo>
                  <a:pt x="3423975" y="720504"/>
                  <a:pt x="3430844" y="723551"/>
                  <a:pt x="3437569" y="731015"/>
                </a:cubicBezTo>
                <a:cubicBezTo>
                  <a:pt x="3444295" y="738479"/>
                  <a:pt x="3441419" y="742778"/>
                  <a:pt x="3428944" y="743910"/>
                </a:cubicBezTo>
                <a:cubicBezTo>
                  <a:pt x="3416468" y="745043"/>
                  <a:pt x="3401120" y="746721"/>
                  <a:pt x="3382901" y="748944"/>
                </a:cubicBezTo>
                <a:cubicBezTo>
                  <a:pt x="3364682" y="751167"/>
                  <a:pt x="3351144" y="752966"/>
                  <a:pt x="3342289" y="754343"/>
                </a:cubicBezTo>
                <a:cubicBezTo>
                  <a:pt x="3333434" y="755720"/>
                  <a:pt x="3325357" y="752787"/>
                  <a:pt x="3318058" y="745545"/>
                </a:cubicBezTo>
                <a:cubicBezTo>
                  <a:pt x="3310759" y="738303"/>
                  <a:pt x="3312085" y="734683"/>
                  <a:pt x="3322037" y="734683"/>
                </a:cubicBezTo>
                <a:cubicBezTo>
                  <a:pt x="3329896" y="734683"/>
                  <a:pt x="3344716" y="733069"/>
                  <a:pt x="3366499" y="729843"/>
                </a:cubicBezTo>
                <a:lnTo>
                  <a:pt x="3366499" y="711882"/>
                </a:lnTo>
                <a:cubicBezTo>
                  <a:pt x="3350366" y="714506"/>
                  <a:pt x="3336471" y="716736"/>
                  <a:pt x="3324812" y="718571"/>
                </a:cubicBezTo>
                <a:cubicBezTo>
                  <a:pt x="3313153" y="720407"/>
                  <a:pt x="3303689" y="717478"/>
                  <a:pt x="3296418" y="709784"/>
                </a:cubicBezTo>
                <a:cubicBezTo>
                  <a:pt x="3289148" y="702091"/>
                  <a:pt x="3289592" y="698244"/>
                  <a:pt x="3297752" y="698244"/>
                </a:cubicBezTo>
                <a:cubicBezTo>
                  <a:pt x="3303331" y="698244"/>
                  <a:pt x="3312218" y="697807"/>
                  <a:pt x="3324414" y="696932"/>
                </a:cubicBezTo>
                <a:cubicBezTo>
                  <a:pt x="3336611" y="696057"/>
                  <a:pt x="3350639" y="694430"/>
                  <a:pt x="3366499" y="692049"/>
                </a:cubicBezTo>
                <a:cubicBezTo>
                  <a:pt x="3366499" y="678225"/>
                  <a:pt x="3364025" y="666800"/>
                  <a:pt x="3359078" y="657772"/>
                </a:cubicBezTo>
                <a:cubicBezTo>
                  <a:pt x="3355367" y="651002"/>
                  <a:pt x="3355842" y="647293"/>
                  <a:pt x="3360500" y="646645"/>
                </a:cubicBezTo>
                <a:close/>
                <a:moveTo>
                  <a:pt x="2314656" y="259931"/>
                </a:moveTo>
                <a:cubicBezTo>
                  <a:pt x="2318953" y="260626"/>
                  <a:pt x="2325533" y="262736"/>
                  <a:pt x="2334395" y="266260"/>
                </a:cubicBezTo>
                <a:cubicBezTo>
                  <a:pt x="2352120" y="273308"/>
                  <a:pt x="2363394" y="280224"/>
                  <a:pt x="2368220" y="287007"/>
                </a:cubicBezTo>
                <a:cubicBezTo>
                  <a:pt x="2373045" y="293790"/>
                  <a:pt x="2374838" y="301763"/>
                  <a:pt x="2373598" y="310926"/>
                </a:cubicBezTo>
                <a:cubicBezTo>
                  <a:pt x="2372357" y="320090"/>
                  <a:pt x="2365814" y="320018"/>
                  <a:pt x="2353969" y="310711"/>
                </a:cubicBezTo>
                <a:cubicBezTo>
                  <a:pt x="2342124" y="301405"/>
                  <a:pt x="2331764" y="292320"/>
                  <a:pt x="2322887" y="283458"/>
                </a:cubicBezTo>
                <a:cubicBezTo>
                  <a:pt x="2313910" y="273477"/>
                  <a:pt x="2309153" y="266353"/>
                  <a:pt x="2308615" y="262087"/>
                </a:cubicBezTo>
                <a:cubicBezTo>
                  <a:pt x="2308346" y="259954"/>
                  <a:pt x="2310360" y="259235"/>
                  <a:pt x="2314656" y="259931"/>
                </a:cubicBezTo>
                <a:close/>
                <a:moveTo>
                  <a:pt x="217199" y="240867"/>
                </a:moveTo>
                <a:cubicBezTo>
                  <a:pt x="225201" y="240867"/>
                  <a:pt x="231091" y="243018"/>
                  <a:pt x="234870" y="247320"/>
                </a:cubicBezTo>
                <a:cubicBezTo>
                  <a:pt x="238648" y="251622"/>
                  <a:pt x="240538" y="256685"/>
                  <a:pt x="240538" y="262507"/>
                </a:cubicBezTo>
                <a:cubicBezTo>
                  <a:pt x="240538" y="270078"/>
                  <a:pt x="238315" y="275811"/>
                  <a:pt x="233869" y="279704"/>
                </a:cubicBezTo>
                <a:cubicBezTo>
                  <a:pt x="229424" y="283598"/>
                  <a:pt x="223967" y="285544"/>
                  <a:pt x="217500" y="285544"/>
                </a:cubicBezTo>
                <a:cubicBezTo>
                  <a:pt x="211993" y="285544"/>
                  <a:pt x="206781" y="283626"/>
                  <a:pt x="201862" y="279790"/>
                </a:cubicBezTo>
                <a:cubicBezTo>
                  <a:pt x="196943" y="275954"/>
                  <a:pt x="194484" y="270193"/>
                  <a:pt x="194484" y="262507"/>
                </a:cubicBezTo>
                <a:cubicBezTo>
                  <a:pt x="194484" y="256599"/>
                  <a:pt x="196337" y="251787"/>
                  <a:pt x="200044" y="248073"/>
                </a:cubicBezTo>
                <a:cubicBezTo>
                  <a:pt x="203751" y="244359"/>
                  <a:pt x="209469" y="241957"/>
                  <a:pt x="217199" y="240867"/>
                </a:cubicBezTo>
                <a:close/>
                <a:moveTo>
                  <a:pt x="930859" y="233969"/>
                </a:moveTo>
                <a:cubicBezTo>
                  <a:pt x="934097" y="234355"/>
                  <a:pt x="938412" y="235500"/>
                  <a:pt x="943804" y="237404"/>
                </a:cubicBezTo>
                <a:cubicBezTo>
                  <a:pt x="962117" y="243829"/>
                  <a:pt x="974152" y="251121"/>
                  <a:pt x="979909" y="259280"/>
                </a:cubicBezTo>
                <a:cubicBezTo>
                  <a:pt x="985667" y="267440"/>
                  <a:pt x="987947" y="276779"/>
                  <a:pt x="986750" y="287297"/>
                </a:cubicBezTo>
                <a:cubicBezTo>
                  <a:pt x="985552" y="297816"/>
                  <a:pt x="979149" y="298558"/>
                  <a:pt x="967541" y="289524"/>
                </a:cubicBezTo>
                <a:cubicBezTo>
                  <a:pt x="955933" y="280489"/>
                  <a:pt x="943682" y="267640"/>
                  <a:pt x="930791" y="250977"/>
                </a:cubicBezTo>
                <a:cubicBezTo>
                  <a:pt x="921122" y="238480"/>
                  <a:pt x="921145" y="232810"/>
                  <a:pt x="930859" y="233969"/>
                </a:cubicBezTo>
                <a:close/>
                <a:moveTo>
                  <a:pt x="816052" y="231900"/>
                </a:moveTo>
                <a:cubicBezTo>
                  <a:pt x="819227" y="232253"/>
                  <a:pt x="820694" y="236379"/>
                  <a:pt x="820454" y="244277"/>
                </a:cubicBezTo>
                <a:cubicBezTo>
                  <a:pt x="819973" y="260072"/>
                  <a:pt x="814101" y="274947"/>
                  <a:pt x="802837" y="288900"/>
                </a:cubicBezTo>
                <a:cubicBezTo>
                  <a:pt x="791572" y="302853"/>
                  <a:pt x="783911" y="304362"/>
                  <a:pt x="779853" y="293428"/>
                </a:cubicBezTo>
                <a:cubicBezTo>
                  <a:pt x="775794" y="282493"/>
                  <a:pt x="776336" y="274154"/>
                  <a:pt x="781477" y="268411"/>
                </a:cubicBezTo>
                <a:cubicBezTo>
                  <a:pt x="786618" y="262668"/>
                  <a:pt x="793261" y="253917"/>
                  <a:pt x="801406" y="242158"/>
                </a:cubicBezTo>
                <a:cubicBezTo>
                  <a:pt x="807995" y="234966"/>
                  <a:pt x="812877" y="231547"/>
                  <a:pt x="816052" y="231900"/>
                </a:cubicBezTo>
                <a:close/>
                <a:moveTo>
                  <a:pt x="3287532" y="228069"/>
                </a:moveTo>
                <a:cubicBezTo>
                  <a:pt x="3284160" y="228259"/>
                  <a:pt x="3280881" y="229539"/>
                  <a:pt x="3277694" y="231908"/>
                </a:cubicBezTo>
                <a:cubicBezTo>
                  <a:pt x="3271319" y="236648"/>
                  <a:pt x="3268132" y="242965"/>
                  <a:pt x="3268132" y="250859"/>
                </a:cubicBezTo>
                <a:cubicBezTo>
                  <a:pt x="3268132" y="258753"/>
                  <a:pt x="3271682" y="264679"/>
                  <a:pt x="3278780" y="268637"/>
                </a:cubicBezTo>
                <a:cubicBezTo>
                  <a:pt x="3285878" y="272595"/>
                  <a:pt x="3292826" y="272394"/>
                  <a:pt x="3299623" y="268035"/>
                </a:cubicBezTo>
                <a:cubicBezTo>
                  <a:pt x="3306421" y="263661"/>
                  <a:pt x="3309615" y="257351"/>
                  <a:pt x="3309207" y="249106"/>
                </a:cubicBezTo>
                <a:cubicBezTo>
                  <a:pt x="3308798" y="240860"/>
                  <a:pt x="3305037" y="234748"/>
                  <a:pt x="3297924" y="230768"/>
                </a:cubicBezTo>
                <a:cubicBezTo>
                  <a:pt x="3294368" y="228778"/>
                  <a:pt x="3290904" y="227879"/>
                  <a:pt x="3287532" y="228069"/>
                </a:cubicBezTo>
                <a:close/>
                <a:moveTo>
                  <a:pt x="1977275" y="215234"/>
                </a:moveTo>
                <a:cubicBezTo>
                  <a:pt x="1978780" y="215457"/>
                  <a:pt x="1980468" y="216060"/>
                  <a:pt x="1982340" y="217045"/>
                </a:cubicBezTo>
                <a:cubicBezTo>
                  <a:pt x="1989825" y="220981"/>
                  <a:pt x="1995389" y="225229"/>
                  <a:pt x="1999032" y="229789"/>
                </a:cubicBezTo>
                <a:cubicBezTo>
                  <a:pt x="2003276" y="236658"/>
                  <a:pt x="2003054" y="241269"/>
                  <a:pt x="1998365" y="243621"/>
                </a:cubicBezTo>
                <a:cubicBezTo>
                  <a:pt x="1993676" y="245972"/>
                  <a:pt x="1985509" y="252304"/>
                  <a:pt x="1973865" y="262614"/>
                </a:cubicBezTo>
                <a:cubicBezTo>
                  <a:pt x="1962220" y="272925"/>
                  <a:pt x="1947289" y="284229"/>
                  <a:pt x="1929070" y="296525"/>
                </a:cubicBezTo>
                <a:cubicBezTo>
                  <a:pt x="1910850" y="308822"/>
                  <a:pt x="1892670" y="316813"/>
                  <a:pt x="1874530" y="320498"/>
                </a:cubicBezTo>
                <a:cubicBezTo>
                  <a:pt x="1856390" y="324184"/>
                  <a:pt x="1855859" y="320739"/>
                  <a:pt x="1872938" y="310163"/>
                </a:cubicBezTo>
                <a:cubicBezTo>
                  <a:pt x="1890018" y="299587"/>
                  <a:pt x="1909839" y="284562"/>
                  <a:pt x="1932404" y="265088"/>
                </a:cubicBezTo>
                <a:cubicBezTo>
                  <a:pt x="1954968" y="245614"/>
                  <a:pt x="1967060" y="231754"/>
                  <a:pt x="1968681" y="223508"/>
                </a:cubicBezTo>
                <a:cubicBezTo>
                  <a:pt x="1969896" y="217324"/>
                  <a:pt x="1972761" y="214566"/>
                  <a:pt x="1977275" y="215234"/>
                </a:cubicBezTo>
                <a:close/>
                <a:moveTo>
                  <a:pt x="3290014" y="205149"/>
                </a:moveTo>
                <a:cubicBezTo>
                  <a:pt x="3295535" y="205271"/>
                  <a:pt x="3301180" y="206544"/>
                  <a:pt x="3306948" y="208967"/>
                </a:cubicBezTo>
                <a:cubicBezTo>
                  <a:pt x="3318485" y="213814"/>
                  <a:pt x="3326146" y="221494"/>
                  <a:pt x="3329932" y="232005"/>
                </a:cubicBezTo>
                <a:cubicBezTo>
                  <a:pt x="3333717" y="242516"/>
                  <a:pt x="3334162" y="252913"/>
                  <a:pt x="3331265" y="263195"/>
                </a:cubicBezTo>
                <a:cubicBezTo>
                  <a:pt x="3328369" y="273477"/>
                  <a:pt x="3322948" y="281346"/>
                  <a:pt x="3315003" y="286803"/>
                </a:cubicBezTo>
                <a:cubicBezTo>
                  <a:pt x="3307059" y="292259"/>
                  <a:pt x="3297620" y="294987"/>
                  <a:pt x="3286685" y="294987"/>
                </a:cubicBezTo>
                <a:cubicBezTo>
                  <a:pt x="3275751" y="294987"/>
                  <a:pt x="3265849" y="290549"/>
                  <a:pt x="3256980" y="281672"/>
                </a:cubicBezTo>
                <a:cubicBezTo>
                  <a:pt x="3248110" y="272796"/>
                  <a:pt x="3243675" y="263252"/>
                  <a:pt x="3243675" y="253042"/>
                </a:cubicBezTo>
                <a:cubicBezTo>
                  <a:pt x="3243675" y="242832"/>
                  <a:pt x="3246063" y="233902"/>
                  <a:pt x="3250838" y="226251"/>
                </a:cubicBezTo>
                <a:cubicBezTo>
                  <a:pt x="3255613" y="218600"/>
                  <a:pt x="3263275" y="212596"/>
                  <a:pt x="3273822" y="208236"/>
                </a:cubicBezTo>
                <a:cubicBezTo>
                  <a:pt x="3279096" y="206056"/>
                  <a:pt x="3284493" y="205027"/>
                  <a:pt x="3290014" y="205149"/>
                </a:cubicBezTo>
                <a:close/>
                <a:moveTo>
                  <a:pt x="2287325" y="197473"/>
                </a:moveTo>
                <a:cubicBezTo>
                  <a:pt x="2289867" y="196776"/>
                  <a:pt x="2294579" y="197825"/>
                  <a:pt x="2301463" y="200621"/>
                </a:cubicBezTo>
                <a:cubicBezTo>
                  <a:pt x="2312992" y="206114"/>
                  <a:pt x="2317818" y="211280"/>
                  <a:pt x="2315939" y="216120"/>
                </a:cubicBezTo>
                <a:cubicBezTo>
                  <a:pt x="2314061" y="220959"/>
                  <a:pt x="2311522" y="231826"/>
                  <a:pt x="2308325" y="248719"/>
                </a:cubicBezTo>
                <a:cubicBezTo>
                  <a:pt x="2305127" y="265611"/>
                  <a:pt x="2297408" y="280414"/>
                  <a:pt x="2285169" y="293127"/>
                </a:cubicBezTo>
                <a:cubicBezTo>
                  <a:pt x="2272929" y="305839"/>
                  <a:pt x="2256545" y="314501"/>
                  <a:pt x="2236018" y="319111"/>
                </a:cubicBezTo>
                <a:cubicBezTo>
                  <a:pt x="2215490" y="323721"/>
                  <a:pt x="2213927" y="320767"/>
                  <a:pt x="2231328" y="310249"/>
                </a:cubicBezTo>
                <a:cubicBezTo>
                  <a:pt x="2248730" y="299730"/>
                  <a:pt x="2261346" y="289470"/>
                  <a:pt x="2269176" y="279468"/>
                </a:cubicBezTo>
                <a:cubicBezTo>
                  <a:pt x="2277006" y="269465"/>
                  <a:pt x="2282702" y="256616"/>
                  <a:pt x="2286266" y="240921"/>
                </a:cubicBezTo>
                <a:cubicBezTo>
                  <a:pt x="2289829" y="225226"/>
                  <a:pt x="2289811" y="213187"/>
                  <a:pt x="2286212" y="204805"/>
                </a:cubicBezTo>
                <a:cubicBezTo>
                  <a:pt x="2284412" y="200614"/>
                  <a:pt x="2284783" y="198170"/>
                  <a:pt x="2287325" y="197473"/>
                </a:cubicBezTo>
                <a:close/>
                <a:moveTo>
                  <a:pt x="999449" y="184701"/>
                </a:moveTo>
                <a:cubicBezTo>
                  <a:pt x="1007055" y="185735"/>
                  <a:pt x="1012860" y="187859"/>
                  <a:pt x="1016864" y="191071"/>
                </a:cubicBezTo>
                <a:cubicBezTo>
                  <a:pt x="1024873" y="197495"/>
                  <a:pt x="1029129" y="203371"/>
                  <a:pt x="1029631" y="208699"/>
                </a:cubicBezTo>
                <a:cubicBezTo>
                  <a:pt x="1030132" y="214026"/>
                  <a:pt x="1023307" y="216012"/>
                  <a:pt x="1009153" y="214657"/>
                </a:cubicBezTo>
                <a:cubicBezTo>
                  <a:pt x="994999" y="213302"/>
                  <a:pt x="978379" y="212180"/>
                  <a:pt x="959292" y="211291"/>
                </a:cubicBezTo>
                <a:cubicBezTo>
                  <a:pt x="940205" y="210402"/>
                  <a:pt x="918458" y="211104"/>
                  <a:pt x="894051" y="213399"/>
                </a:cubicBezTo>
                <a:cubicBezTo>
                  <a:pt x="899457" y="220024"/>
                  <a:pt x="901487" y="225688"/>
                  <a:pt x="900139" y="230392"/>
                </a:cubicBezTo>
                <a:cubicBezTo>
                  <a:pt x="898790" y="235095"/>
                  <a:pt x="898117" y="243104"/>
                  <a:pt x="898117" y="254419"/>
                </a:cubicBezTo>
                <a:cubicBezTo>
                  <a:pt x="898117" y="266206"/>
                  <a:pt x="898339" y="277492"/>
                  <a:pt x="898783" y="288276"/>
                </a:cubicBezTo>
                <a:cubicBezTo>
                  <a:pt x="899228" y="299060"/>
                  <a:pt x="895037" y="309173"/>
                  <a:pt x="886211" y="318616"/>
                </a:cubicBezTo>
                <a:cubicBezTo>
                  <a:pt x="877384" y="328059"/>
                  <a:pt x="871806" y="328680"/>
                  <a:pt x="869476" y="320477"/>
                </a:cubicBezTo>
                <a:cubicBezTo>
                  <a:pt x="867145" y="312274"/>
                  <a:pt x="860283" y="303247"/>
                  <a:pt x="848890" y="293395"/>
                </a:cubicBezTo>
                <a:cubicBezTo>
                  <a:pt x="837497" y="283544"/>
                  <a:pt x="836798" y="279744"/>
                  <a:pt x="846793" y="281995"/>
                </a:cubicBezTo>
                <a:cubicBezTo>
                  <a:pt x="856788" y="284246"/>
                  <a:pt x="863546" y="285268"/>
                  <a:pt x="867066" y="285060"/>
                </a:cubicBezTo>
                <a:cubicBezTo>
                  <a:pt x="870587" y="284852"/>
                  <a:pt x="872566" y="276377"/>
                  <a:pt x="873003" y="259635"/>
                </a:cubicBezTo>
                <a:cubicBezTo>
                  <a:pt x="873441" y="242893"/>
                  <a:pt x="872569" y="228578"/>
                  <a:pt x="870390" y="216690"/>
                </a:cubicBezTo>
                <a:cubicBezTo>
                  <a:pt x="844247" y="221192"/>
                  <a:pt x="823415" y="224778"/>
                  <a:pt x="807892" y="227445"/>
                </a:cubicBezTo>
                <a:cubicBezTo>
                  <a:pt x="792368" y="230112"/>
                  <a:pt x="781040" y="231912"/>
                  <a:pt x="773905" y="232844"/>
                </a:cubicBezTo>
                <a:cubicBezTo>
                  <a:pt x="766771" y="233776"/>
                  <a:pt x="758439" y="229721"/>
                  <a:pt x="748910" y="220680"/>
                </a:cubicBezTo>
                <a:cubicBezTo>
                  <a:pt x="739381" y="211638"/>
                  <a:pt x="742748" y="207118"/>
                  <a:pt x="759009" y="207118"/>
                </a:cubicBezTo>
                <a:cubicBezTo>
                  <a:pt x="773307" y="207118"/>
                  <a:pt x="795914" y="205325"/>
                  <a:pt x="826831" y="201740"/>
                </a:cubicBezTo>
                <a:cubicBezTo>
                  <a:pt x="857749" y="198155"/>
                  <a:pt x="883941" y="195018"/>
                  <a:pt x="905409" y="192329"/>
                </a:cubicBezTo>
                <a:cubicBezTo>
                  <a:pt x="926876" y="189640"/>
                  <a:pt x="948816" y="187152"/>
                  <a:pt x="971230" y="184865"/>
                </a:cubicBezTo>
                <a:cubicBezTo>
                  <a:pt x="982437" y="183722"/>
                  <a:pt x="991843" y="183667"/>
                  <a:pt x="999449" y="184701"/>
                </a:cubicBezTo>
                <a:close/>
                <a:moveTo>
                  <a:pt x="1957210" y="180082"/>
                </a:moveTo>
                <a:cubicBezTo>
                  <a:pt x="1961100" y="180897"/>
                  <a:pt x="1966487" y="183958"/>
                  <a:pt x="1973370" y="189264"/>
                </a:cubicBezTo>
                <a:cubicBezTo>
                  <a:pt x="1981228" y="199947"/>
                  <a:pt x="1982114" y="206440"/>
                  <a:pt x="1976027" y="208742"/>
                </a:cubicBezTo>
                <a:cubicBezTo>
                  <a:pt x="1969939" y="211043"/>
                  <a:pt x="1962669" y="215976"/>
                  <a:pt x="1954215" y="223541"/>
                </a:cubicBezTo>
                <a:cubicBezTo>
                  <a:pt x="1945762" y="231105"/>
                  <a:pt x="1934684" y="239455"/>
                  <a:pt x="1920982" y="248589"/>
                </a:cubicBezTo>
                <a:cubicBezTo>
                  <a:pt x="1907280" y="257724"/>
                  <a:pt x="1894950" y="263690"/>
                  <a:pt x="1883995" y="266486"/>
                </a:cubicBezTo>
                <a:cubicBezTo>
                  <a:pt x="1873039" y="269282"/>
                  <a:pt x="1872375" y="266174"/>
                  <a:pt x="1882005" y="257161"/>
                </a:cubicBezTo>
                <a:cubicBezTo>
                  <a:pt x="1891634" y="248149"/>
                  <a:pt x="1904931" y="235601"/>
                  <a:pt x="1921896" y="219518"/>
                </a:cubicBezTo>
                <a:cubicBezTo>
                  <a:pt x="1938860" y="203436"/>
                  <a:pt x="1948239" y="191720"/>
                  <a:pt x="1950031" y="184370"/>
                </a:cubicBezTo>
                <a:cubicBezTo>
                  <a:pt x="1950927" y="180696"/>
                  <a:pt x="1953321" y="179266"/>
                  <a:pt x="1957210" y="180082"/>
                </a:cubicBezTo>
                <a:close/>
                <a:moveTo>
                  <a:pt x="916548" y="153000"/>
                </a:moveTo>
                <a:cubicBezTo>
                  <a:pt x="921924" y="153310"/>
                  <a:pt x="926467" y="154941"/>
                  <a:pt x="930178" y="157891"/>
                </a:cubicBezTo>
                <a:cubicBezTo>
                  <a:pt x="937599" y="163792"/>
                  <a:pt x="937165" y="168539"/>
                  <a:pt x="928876" y="172131"/>
                </a:cubicBezTo>
                <a:cubicBezTo>
                  <a:pt x="920588" y="175723"/>
                  <a:pt x="910309" y="178201"/>
                  <a:pt x="898041" y="179563"/>
                </a:cubicBezTo>
                <a:cubicBezTo>
                  <a:pt x="885773" y="180925"/>
                  <a:pt x="876534" y="182058"/>
                  <a:pt x="870325" y="182962"/>
                </a:cubicBezTo>
                <a:lnTo>
                  <a:pt x="846427" y="186941"/>
                </a:lnTo>
                <a:cubicBezTo>
                  <a:pt x="836317" y="187887"/>
                  <a:pt x="826405" y="185629"/>
                  <a:pt x="816689" y="180165"/>
                </a:cubicBezTo>
                <a:cubicBezTo>
                  <a:pt x="806974" y="174702"/>
                  <a:pt x="807623" y="171317"/>
                  <a:pt x="818636" y="170012"/>
                </a:cubicBezTo>
                <a:cubicBezTo>
                  <a:pt x="829649" y="168707"/>
                  <a:pt x="842451" y="166732"/>
                  <a:pt x="857043" y="164086"/>
                </a:cubicBezTo>
                <a:cubicBezTo>
                  <a:pt x="871634" y="161440"/>
                  <a:pt x="885261" y="158755"/>
                  <a:pt x="897923" y="156031"/>
                </a:cubicBezTo>
                <a:cubicBezTo>
                  <a:pt x="904964" y="153700"/>
                  <a:pt x="911172" y="152690"/>
                  <a:pt x="916548" y="153000"/>
                </a:cubicBezTo>
                <a:close/>
                <a:moveTo>
                  <a:pt x="2319919" y="150567"/>
                </a:moveTo>
                <a:cubicBezTo>
                  <a:pt x="2294164" y="153263"/>
                  <a:pt x="2278483" y="154704"/>
                  <a:pt x="2272876" y="154891"/>
                </a:cubicBezTo>
                <a:cubicBezTo>
                  <a:pt x="2278267" y="156382"/>
                  <a:pt x="2279386" y="159239"/>
                  <a:pt x="2276231" y="163462"/>
                </a:cubicBezTo>
                <a:cubicBezTo>
                  <a:pt x="2273076" y="167686"/>
                  <a:pt x="2267003" y="172787"/>
                  <a:pt x="2258012" y="178767"/>
                </a:cubicBezTo>
                <a:lnTo>
                  <a:pt x="2255624" y="178767"/>
                </a:lnTo>
                <a:lnTo>
                  <a:pt x="2263734" y="180122"/>
                </a:lnTo>
                <a:cubicBezTo>
                  <a:pt x="2266171" y="180122"/>
                  <a:pt x="2268287" y="180122"/>
                  <a:pt x="2270079" y="180122"/>
                </a:cubicBezTo>
                <a:cubicBezTo>
                  <a:pt x="2272488" y="180122"/>
                  <a:pt x="2280024" y="179029"/>
                  <a:pt x="2292687" y="176842"/>
                </a:cubicBezTo>
                <a:cubicBezTo>
                  <a:pt x="2305349" y="174655"/>
                  <a:pt x="2314394" y="172174"/>
                  <a:pt x="2319822" y="169399"/>
                </a:cubicBezTo>
                <a:cubicBezTo>
                  <a:pt x="2325249" y="166624"/>
                  <a:pt x="2330642" y="166463"/>
                  <a:pt x="2335998" y="168915"/>
                </a:cubicBezTo>
                <a:lnTo>
                  <a:pt x="2345029" y="174260"/>
                </a:lnTo>
                <a:close/>
                <a:moveTo>
                  <a:pt x="1932113" y="141898"/>
                </a:moveTo>
                <a:cubicBezTo>
                  <a:pt x="1935555" y="141153"/>
                  <a:pt x="1940717" y="142522"/>
                  <a:pt x="1947601" y="146007"/>
                </a:cubicBezTo>
                <a:cubicBezTo>
                  <a:pt x="1960034" y="155801"/>
                  <a:pt x="1963766" y="162448"/>
                  <a:pt x="1958797" y="165947"/>
                </a:cubicBezTo>
                <a:cubicBezTo>
                  <a:pt x="1953828" y="169446"/>
                  <a:pt x="1947952" y="174164"/>
                  <a:pt x="1941169" y="180101"/>
                </a:cubicBezTo>
                <a:cubicBezTo>
                  <a:pt x="1934386" y="186037"/>
                  <a:pt x="1926155" y="192874"/>
                  <a:pt x="1916475" y="200611"/>
                </a:cubicBezTo>
                <a:cubicBezTo>
                  <a:pt x="1906796" y="208347"/>
                  <a:pt x="1895323" y="214539"/>
                  <a:pt x="1882059" y="219185"/>
                </a:cubicBezTo>
                <a:cubicBezTo>
                  <a:pt x="1868794" y="223831"/>
                  <a:pt x="1867008" y="221623"/>
                  <a:pt x="1876703" y="212560"/>
                </a:cubicBezTo>
                <a:cubicBezTo>
                  <a:pt x="1886397" y="203497"/>
                  <a:pt x="1897195" y="192347"/>
                  <a:pt x="1909097" y="179111"/>
                </a:cubicBezTo>
                <a:cubicBezTo>
                  <a:pt x="1920999" y="165875"/>
                  <a:pt x="1926951" y="156332"/>
                  <a:pt x="1926951" y="150481"/>
                </a:cubicBezTo>
                <a:cubicBezTo>
                  <a:pt x="1926951" y="145505"/>
                  <a:pt x="1928672" y="142644"/>
                  <a:pt x="1932113" y="141898"/>
                </a:cubicBezTo>
                <a:close/>
                <a:moveTo>
                  <a:pt x="596285" y="138285"/>
                </a:moveTo>
                <a:cubicBezTo>
                  <a:pt x="600367" y="138873"/>
                  <a:pt x="605695" y="140823"/>
                  <a:pt x="612270" y="144135"/>
                </a:cubicBezTo>
                <a:cubicBezTo>
                  <a:pt x="625420" y="150761"/>
                  <a:pt x="630253" y="156400"/>
                  <a:pt x="626768" y="161053"/>
                </a:cubicBezTo>
                <a:cubicBezTo>
                  <a:pt x="623283" y="165707"/>
                  <a:pt x="620483" y="169299"/>
                  <a:pt x="618368" y="171830"/>
                </a:cubicBezTo>
                <a:cubicBezTo>
                  <a:pt x="616253" y="174361"/>
                  <a:pt x="612059" y="183012"/>
                  <a:pt x="605785" y="197782"/>
                </a:cubicBezTo>
                <a:cubicBezTo>
                  <a:pt x="599511" y="212553"/>
                  <a:pt x="594302" y="222834"/>
                  <a:pt x="590158" y="228628"/>
                </a:cubicBezTo>
                <a:cubicBezTo>
                  <a:pt x="607194" y="242667"/>
                  <a:pt x="623893" y="253221"/>
                  <a:pt x="640255" y="260291"/>
                </a:cubicBezTo>
                <a:cubicBezTo>
                  <a:pt x="656617" y="267361"/>
                  <a:pt x="670129" y="272803"/>
                  <a:pt x="680791" y="276617"/>
                </a:cubicBezTo>
                <a:cubicBezTo>
                  <a:pt x="691453" y="280432"/>
                  <a:pt x="690603" y="284218"/>
                  <a:pt x="678242" y="287975"/>
                </a:cubicBezTo>
                <a:cubicBezTo>
                  <a:pt x="665881" y="291732"/>
                  <a:pt x="654355" y="293840"/>
                  <a:pt x="643664" y="294299"/>
                </a:cubicBezTo>
                <a:cubicBezTo>
                  <a:pt x="632974" y="294758"/>
                  <a:pt x="623828" y="291671"/>
                  <a:pt x="616228" y="285039"/>
                </a:cubicBezTo>
                <a:cubicBezTo>
                  <a:pt x="608628" y="278406"/>
                  <a:pt x="595356" y="265074"/>
                  <a:pt x="576412" y="245040"/>
                </a:cubicBezTo>
                <a:cubicBezTo>
                  <a:pt x="562689" y="259079"/>
                  <a:pt x="548818" y="268888"/>
                  <a:pt x="534801" y="274466"/>
                </a:cubicBezTo>
                <a:cubicBezTo>
                  <a:pt x="520783" y="280045"/>
                  <a:pt x="507353" y="282095"/>
                  <a:pt x="494512" y="280618"/>
                </a:cubicBezTo>
                <a:cubicBezTo>
                  <a:pt x="481670" y="279141"/>
                  <a:pt x="480340" y="276474"/>
                  <a:pt x="490522" y="272616"/>
                </a:cubicBezTo>
                <a:cubicBezTo>
                  <a:pt x="500703" y="268759"/>
                  <a:pt x="512767" y="262905"/>
                  <a:pt x="526713" y="255053"/>
                </a:cubicBezTo>
                <a:cubicBezTo>
                  <a:pt x="540659" y="247202"/>
                  <a:pt x="551855" y="238214"/>
                  <a:pt x="560301" y="228090"/>
                </a:cubicBezTo>
                <a:cubicBezTo>
                  <a:pt x="550277" y="217937"/>
                  <a:pt x="541376" y="210050"/>
                  <a:pt x="533596" y="204429"/>
                </a:cubicBezTo>
                <a:cubicBezTo>
                  <a:pt x="525816" y="198807"/>
                  <a:pt x="519098" y="193577"/>
                  <a:pt x="513441" y="188737"/>
                </a:cubicBezTo>
                <a:cubicBezTo>
                  <a:pt x="507784" y="183897"/>
                  <a:pt x="510383" y="181477"/>
                  <a:pt x="521238" y="181477"/>
                </a:cubicBezTo>
                <a:cubicBezTo>
                  <a:pt x="531621" y="181477"/>
                  <a:pt x="538622" y="183288"/>
                  <a:pt x="542243" y="186909"/>
                </a:cubicBezTo>
                <a:cubicBezTo>
                  <a:pt x="545864" y="190530"/>
                  <a:pt x="555225" y="199058"/>
                  <a:pt x="570325" y="212495"/>
                </a:cubicBezTo>
                <a:cubicBezTo>
                  <a:pt x="578112" y="201281"/>
                  <a:pt x="583787" y="189956"/>
                  <a:pt x="587350" y="178520"/>
                </a:cubicBezTo>
                <a:cubicBezTo>
                  <a:pt x="590914" y="167083"/>
                  <a:pt x="590014" y="162204"/>
                  <a:pt x="584651" y="163882"/>
                </a:cubicBezTo>
                <a:cubicBezTo>
                  <a:pt x="564919" y="171970"/>
                  <a:pt x="550618" y="176946"/>
                  <a:pt x="541748" y="178810"/>
                </a:cubicBezTo>
                <a:cubicBezTo>
                  <a:pt x="532879" y="180674"/>
                  <a:pt x="524530" y="178294"/>
                  <a:pt x="516700" y="171669"/>
                </a:cubicBezTo>
                <a:cubicBezTo>
                  <a:pt x="508870" y="165043"/>
                  <a:pt x="510426" y="161437"/>
                  <a:pt x="521367" y="160849"/>
                </a:cubicBezTo>
                <a:cubicBezTo>
                  <a:pt x="532309" y="160261"/>
                  <a:pt x="545319" y="157809"/>
                  <a:pt x="560398" y="153492"/>
                </a:cubicBezTo>
                <a:cubicBezTo>
                  <a:pt x="575477" y="149176"/>
                  <a:pt x="584604" y="144881"/>
                  <a:pt x="587781" y="140608"/>
                </a:cubicBezTo>
                <a:cubicBezTo>
                  <a:pt x="589369" y="138471"/>
                  <a:pt x="592204" y="137697"/>
                  <a:pt x="596285" y="138285"/>
                </a:cubicBezTo>
                <a:close/>
                <a:moveTo>
                  <a:pt x="2306453" y="124905"/>
                </a:moveTo>
                <a:cubicBezTo>
                  <a:pt x="2299527" y="125809"/>
                  <a:pt x="2291934" y="126604"/>
                  <a:pt x="2283674" y="127293"/>
                </a:cubicBezTo>
                <a:lnTo>
                  <a:pt x="2283674" y="135553"/>
                </a:lnTo>
                <a:lnTo>
                  <a:pt x="2305270" y="134585"/>
                </a:lnTo>
                <a:close/>
                <a:moveTo>
                  <a:pt x="1621367" y="118624"/>
                </a:moveTo>
                <a:cubicBezTo>
                  <a:pt x="1626689" y="118993"/>
                  <a:pt x="1631076" y="120919"/>
                  <a:pt x="1634529" y="124400"/>
                </a:cubicBezTo>
                <a:cubicBezTo>
                  <a:pt x="1641434" y="131362"/>
                  <a:pt x="1638881" y="137012"/>
                  <a:pt x="1626871" y="141350"/>
                </a:cubicBezTo>
                <a:cubicBezTo>
                  <a:pt x="1614861" y="145688"/>
                  <a:pt x="1601069" y="149814"/>
                  <a:pt x="1585496" y="153729"/>
                </a:cubicBezTo>
                <a:cubicBezTo>
                  <a:pt x="1594487" y="158504"/>
                  <a:pt x="1598083" y="162706"/>
                  <a:pt x="1596283" y="166334"/>
                </a:cubicBezTo>
                <a:cubicBezTo>
                  <a:pt x="1594484" y="169962"/>
                  <a:pt x="1593584" y="176351"/>
                  <a:pt x="1593584" y="185500"/>
                </a:cubicBezTo>
                <a:cubicBezTo>
                  <a:pt x="1602561" y="184697"/>
                  <a:pt x="1612427" y="182245"/>
                  <a:pt x="1623182" y="178143"/>
                </a:cubicBezTo>
                <a:cubicBezTo>
                  <a:pt x="1633937" y="174042"/>
                  <a:pt x="1642717" y="176103"/>
                  <a:pt x="1649521" y="184327"/>
                </a:cubicBezTo>
                <a:cubicBezTo>
                  <a:pt x="1656326" y="192552"/>
                  <a:pt x="1651934" y="197979"/>
                  <a:pt x="1636346" y="200611"/>
                </a:cubicBezTo>
                <a:cubicBezTo>
                  <a:pt x="1620758" y="203242"/>
                  <a:pt x="1606504" y="204558"/>
                  <a:pt x="1593584" y="204558"/>
                </a:cubicBezTo>
                <a:lnTo>
                  <a:pt x="1593584" y="245062"/>
                </a:lnTo>
                <a:cubicBezTo>
                  <a:pt x="1618952" y="258599"/>
                  <a:pt x="1642746" y="267146"/>
                  <a:pt x="1664966" y="270702"/>
                </a:cubicBezTo>
                <a:cubicBezTo>
                  <a:pt x="1687186" y="274258"/>
                  <a:pt x="1707165" y="276872"/>
                  <a:pt x="1724904" y="278543"/>
                </a:cubicBezTo>
                <a:cubicBezTo>
                  <a:pt x="1742643" y="280213"/>
                  <a:pt x="1747461" y="283788"/>
                  <a:pt x="1739359" y="289265"/>
                </a:cubicBezTo>
                <a:cubicBezTo>
                  <a:pt x="1731257" y="294743"/>
                  <a:pt x="1715339" y="299766"/>
                  <a:pt x="1691606" y="304333"/>
                </a:cubicBezTo>
                <a:cubicBezTo>
                  <a:pt x="1667873" y="308901"/>
                  <a:pt x="1648249" y="306058"/>
                  <a:pt x="1632733" y="295805"/>
                </a:cubicBezTo>
                <a:cubicBezTo>
                  <a:pt x="1617216" y="285551"/>
                  <a:pt x="1601059" y="274459"/>
                  <a:pt x="1584259" y="262528"/>
                </a:cubicBezTo>
                <a:cubicBezTo>
                  <a:pt x="1567460" y="250597"/>
                  <a:pt x="1549380" y="236221"/>
                  <a:pt x="1530021" y="219400"/>
                </a:cubicBezTo>
                <a:cubicBezTo>
                  <a:pt x="1517746" y="244639"/>
                  <a:pt x="1505998" y="261230"/>
                  <a:pt x="1494776" y="269175"/>
                </a:cubicBezTo>
                <a:cubicBezTo>
                  <a:pt x="1483555" y="277119"/>
                  <a:pt x="1472897" y="282508"/>
                  <a:pt x="1462801" y="285340"/>
                </a:cubicBezTo>
                <a:cubicBezTo>
                  <a:pt x="1452706" y="288172"/>
                  <a:pt x="1452906" y="284418"/>
                  <a:pt x="1463403" y="274079"/>
                </a:cubicBezTo>
                <a:cubicBezTo>
                  <a:pt x="1473901" y="263740"/>
                  <a:pt x="1484028" y="250131"/>
                  <a:pt x="1493787" y="233253"/>
                </a:cubicBezTo>
                <a:cubicBezTo>
                  <a:pt x="1503546" y="216374"/>
                  <a:pt x="1509543" y="204479"/>
                  <a:pt x="1511780" y="197567"/>
                </a:cubicBezTo>
                <a:cubicBezTo>
                  <a:pt x="1514017" y="190655"/>
                  <a:pt x="1514236" y="183990"/>
                  <a:pt x="1512436" y="177573"/>
                </a:cubicBezTo>
                <a:cubicBezTo>
                  <a:pt x="1510637" y="171156"/>
                  <a:pt x="1513748" y="169163"/>
                  <a:pt x="1521772" y="171593"/>
                </a:cubicBezTo>
                <a:cubicBezTo>
                  <a:pt x="1529795" y="174024"/>
                  <a:pt x="1537245" y="177935"/>
                  <a:pt x="1544121" y="183327"/>
                </a:cubicBezTo>
                <a:cubicBezTo>
                  <a:pt x="1550997" y="188719"/>
                  <a:pt x="1552241" y="193390"/>
                  <a:pt x="1547853" y="197341"/>
                </a:cubicBezTo>
                <a:cubicBezTo>
                  <a:pt x="1543465" y="201292"/>
                  <a:pt x="1540260" y="204486"/>
                  <a:pt x="1538238" y="206924"/>
                </a:cubicBezTo>
                <a:cubicBezTo>
                  <a:pt x="1552578" y="217478"/>
                  <a:pt x="1562423" y="225179"/>
                  <a:pt x="1567772" y="230026"/>
                </a:cubicBezTo>
                <a:cubicBezTo>
                  <a:pt x="1567772" y="180653"/>
                  <a:pt x="1566574" y="156633"/>
                  <a:pt x="1564179" y="157967"/>
                </a:cubicBezTo>
                <a:cubicBezTo>
                  <a:pt x="1561784" y="159300"/>
                  <a:pt x="1556274" y="160200"/>
                  <a:pt x="1547649" y="160666"/>
                </a:cubicBezTo>
                <a:cubicBezTo>
                  <a:pt x="1539023" y="161132"/>
                  <a:pt x="1530774" y="159289"/>
                  <a:pt x="1522901" y="155138"/>
                </a:cubicBezTo>
                <a:cubicBezTo>
                  <a:pt x="1515028" y="150986"/>
                  <a:pt x="1516394" y="147416"/>
                  <a:pt x="1526999" y="144426"/>
                </a:cubicBezTo>
                <a:cubicBezTo>
                  <a:pt x="1537603" y="141436"/>
                  <a:pt x="1549258" y="138353"/>
                  <a:pt x="1561964" y="135176"/>
                </a:cubicBezTo>
                <a:cubicBezTo>
                  <a:pt x="1574669" y="132000"/>
                  <a:pt x="1588214" y="127669"/>
                  <a:pt x="1602597" y="122184"/>
                </a:cubicBezTo>
                <a:cubicBezTo>
                  <a:pt x="1609788" y="119442"/>
                  <a:pt x="1616045" y="118255"/>
                  <a:pt x="1621367" y="118624"/>
                </a:cubicBezTo>
                <a:close/>
                <a:moveTo>
                  <a:pt x="1276978" y="117043"/>
                </a:moveTo>
                <a:cubicBezTo>
                  <a:pt x="1275816" y="115989"/>
                  <a:pt x="1269191" y="117391"/>
                  <a:pt x="1257102" y="121248"/>
                </a:cubicBezTo>
                <a:cubicBezTo>
                  <a:pt x="1256270" y="143992"/>
                  <a:pt x="1254980" y="159558"/>
                  <a:pt x="1253230" y="167947"/>
                </a:cubicBezTo>
                <a:cubicBezTo>
                  <a:pt x="1257977" y="168019"/>
                  <a:pt x="1265606" y="166929"/>
                  <a:pt x="1276117" y="164678"/>
                </a:cubicBezTo>
                <a:cubicBezTo>
                  <a:pt x="1276949" y="148832"/>
                  <a:pt x="1277591" y="137195"/>
                  <a:pt x="1278042" y="129766"/>
                </a:cubicBezTo>
                <a:cubicBezTo>
                  <a:pt x="1278494" y="122338"/>
                  <a:pt x="1278139" y="118097"/>
                  <a:pt x="1276978" y="117043"/>
                </a:cubicBezTo>
                <a:close/>
                <a:moveTo>
                  <a:pt x="842964" y="106019"/>
                </a:moveTo>
                <a:lnTo>
                  <a:pt x="819819" y="109482"/>
                </a:lnTo>
                <a:cubicBezTo>
                  <a:pt x="822329" y="117972"/>
                  <a:pt x="824350" y="125758"/>
                  <a:pt x="825885" y="132842"/>
                </a:cubicBezTo>
                <a:lnTo>
                  <a:pt x="845309" y="130777"/>
                </a:lnTo>
                <a:close/>
                <a:moveTo>
                  <a:pt x="887146" y="100620"/>
                </a:moveTo>
                <a:lnTo>
                  <a:pt x="864367" y="102986"/>
                </a:lnTo>
                <a:lnTo>
                  <a:pt x="864367" y="126110"/>
                </a:lnTo>
                <a:lnTo>
                  <a:pt x="883360" y="123937"/>
                </a:lnTo>
                <a:close/>
                <a:moveTo>
                  <a:pt x="2309142" y="95221"/>
                </a:moveTo>
                <a:cubicBezTo>
                  <a:pt x="2296953" y="97013"/>
                  <a:pt x="2288743" y="98218"/>
                  <a:pt x="2284513" y="98835"/>
                </a:cubicBezTo>
                <a:cubicBezTo>
                  <a:pt x="2283953" y="102764"/>
                  <a:pt x="2283674" y="106005"/>
                  <a:pt x="2283674" y="108557"/>
                </a:cubicBezTo>
                <a:lnTo>
                  <a:pt x="2308002" y="106363"/>
                </a:lnTo>
                <a:cubicBezTo>
                  <a:pt x="2308762" y="97903"/>
                  <a:pt x="2309142" y="94188"/>
                  <a:pt x="2309142" y="95221"/>
                </a:cubicBezTo>
                <a:close/>
                <a:moveTo>
                  <a:pt x="944493" y="93436"/>
                </a:moveTo>
                <a:cubicBezTo>
                  <a:pt x="941324" y="92819"/>
                  <a:pt x="930547" y="93744"/>
                  <a:pt x="912163" y="96210"/>
                </a:cubicBezTo>
                <a:cubicBezTo>
                  <a:pt x="909051" y="109475"/>
                  <a:pt x="906613" y="117642"/>
                  <a:pt x="904849" y="120711"/>
                </a:cubicBezTo>
                <a:cubicBezTo>
                  <a:pt x="911345" y="120782"/>
                  <a:pt x="917469" y="120123"/>
                  <a:pt x="923219" y="118732"/>
                </a:cubicBezTo>
                <a:cubicBezTo>
                  <a:pt x="928969" y="117341"/>
                  <a:pt x="934906" y="117549"/>
                  <a:pt x="941030" y="119356"/>
                </a:cubicBezTo>
                <a:cubicBezTo>
                  <a:pt x="944729" y="110163"/>
                  <a:pt x="947024" y="103700"/>
                  <a:pt x="947913" y="99964"/>
                </a:cubicBezTo>
                <a:cubicBezTo>
                  <a:pt x="948802" y="96228"/>
                  <a:pt x="947662" y="94052"/>
                  <a:pt x="944493" y="93436"/>
                </a:cubicBezTo>
                <a:close/>
                <a:moveTo>
                  <a:pt x="1113432" y="75310"/>
                </a:moveTo>
                <a:cubicBezTo>
                  <a:pt x="1115793" y="74737"/>
                  <a:pt x="1119099" y="74860"/>
                  <a:pt x="1123351" y="75679"/>
                </a:cubicBezTo>
                <a:cubicBezTo>
                  <a:pt x="1140359" y="78956"/>
                  <a:pt x="1152311" y="83820"/>
                  <a:pt x="1159209" y="90274"/>
                </a:cubicBezTo>
                <a:cubicBezTo>
                  <a:pt x="1166106" y="96727"/>
                  <a:pt x="1168447" y="105238"/>
                  <a:pt x="1166232" y="115806"/>
                </a:cubicBezTo>
                <a:cubicBezTo>
                  <a:pt x="1164016" y="126375"/>
                  <a:pt x="1158832" y="129716"/>
                  <a:pt x="1150680" y="125830"/>
                </a:cubicBezTo>
                <a:cubicBezTo>
                  <a:pt x="1142527" y="121944"/>
                  <a:pt x="1131539" y="113089"/>
                  <a:pt x="1117715" y="99265"/>
                </a:cubicBezTo>
                <a:cubicBezTo>
                  <a:pt x="1107778" y="85014"/>
                  <a:pt x="1106350" y="77029"/>
                  <a:pt x="1113432" y="75310"/>
                </a:cubicBezTo>
                <a:close/>
                <a:moveTo>
                  <a:pt x="1661753" y="54720"/>
                </a:moveTo>
                <a:cubicBezTo>
                  <a:pt x="1665644" y="55442"/>
                  <a:pt x="1670189" y="57119"/>
                  <a:pt x="1675388" y="59750"/>
                </a:cubicBezTo>
                <a:cubicBezTo>
                  <a:pt x="1685784" y="65013"/>
                  <a:pt x="1695220" y="73012"/>
                  <a:pt x="1703695" y="83745"/>
                </a:cubicBezTo>
                <a:cubicBezTo>
                  <a:pt x="1712170" y="94479"/>
                  <a:pt x="1709661" y="100631"/>
                  <a:pt x="1696167" y="102201"/>
                </a:cubicBezTo>
                <a:cubicBezTo>
                  <a:pt x="1682672" y="103771"/>
                  <a:pt x="1669150" y="108400"/>
                  <a:pt x="1655598" y="116086"/>
                </a:cubicBezTo>
                <a:cubicBezTo>
                  <a:pt x="1642047" y="123772"/>
                  <a:pt x="1639544" y="120725"/>
                  <a:pt x="1648091" y="106944"/>
                </a:cubicBezTo>
                <a:cubicBezTo>
                  <a:pt x="1656638" y="93163"/>
                  <a:pt x="1659531" y="84613"/>
                  <a:pt x="1656770" y="81293"/>
                </a:cubicBezTo>
                <a:cubicBezTo>
                  <a:pt x="1654010" y="77973"/>
                  <a:pt x="1645911" y="77862"/>
                  <a:pt x="1632475" y="80960"/>
                </a:cubicBezTo>
                <a:cubicBezTo>
                  <a:pt x="1619038" y="84057"/>
                  <a:pt x="1598445" y="88108"/>
                  <a:pt x="1570697" y="93113"/>
                </a:cubicBezTo>
                <a:cubicBezTo>
                  <a:pt x="1542949" y="98118"/>
                  <a:pt x="1524142" y="100620"/>
                  <a:pt x="1514275" y="100620"/>
                </a:cubicBezTo>
                <a:cubicBezTo>
                  <a:pt x="1509199" y="119248"/>
                  <a:pt x="1502169" y="132004"/>
                  <a:pt x="1493185" y="138887"/>
                </a:cubicBezTo>
                <a:cubicBezTo>
                  <a:pt x="1484200" y="145770"/>
                  <a:pt x="1477966" y="144913"/>
                  <a:pt x="1474481" y="136316"/>
                </a:cubicBezTo>
                <a:cubicBezTo>
                  <a:pt x="1470997" y="127719"/>
                  <a:pt x="1471968" y="119273"/>
                  <a:pt x="1477396" y="110977"/>
                </a:cubicBezTo>
                <a:cubicBezTo>
                  <a:pt x="1482824" y="102681"/>
                  <a:pt x="1486771" y="93231"/>
                  <a:pt x="1489237" y="82627"/>
                </a:cubicBezTo>
                <a:cubicBezTo>
                  <a:pt x="1491704" y="72022"/>
                  <a:pt x="1495156" y="67268"/>
                  <a:pt x="1499595" y="68365"/>
                </a:cubicBezTo>
                <a:cubicBezTo>
                  <a:pt x="1504033" y="69462"/>
                  <a:pt x="1508841" y="74757"/>
                  <a:pt x="1514017" y="84251"/>
                </a:cubicBezTo>
                <a:cubicBezTo>
                  <a:pt x="1526852" y="84337"/>
                  <a:pt x="1543576" y="82361"/>
                  <a:pt x="1564190" y="78325"/>
                </a:cubicBezTo>
                <a:cubicBezTo>
                  <a:pt x="1584804" y="74288"/>
                  <a:pt x="1603307" y="70054"/>
                  <a:pt x="1619697" y="65623"/>
                </a:cubicBezTo>
                <a:cubicBezTo>
                  <a:pt x="1636088" y="61192"/>
                  <a:pt x="1646868" y="57789"/>
                  <a:pt x="1652038" y="55416"/>
                </a:cubicBezTo>
                <a:cubicBezTo>
                  <a:pt x="1654623" y="54229"/>
                  <a:pt x="1657861" y="53997"/>
                  <a:pt x="1661753" y="54720"/>
                </a:cubicBezTo>
                <a:close/>
                <a:moveTo>
                  <a:pt x="891814" y="49318"/>
                </a:moveTo>
                <a:cubicBezTo>
                  <a:pt x="876556" y="52028"/>
                  <a:pt x="863808" y="53749"/>
                  <a:pt x="853569" y="54480"/>
                </a:cubicBezTo>
                <a:cubicBezTo>
                  <a:pt x="864367" y="57506"/>
                  <a:pt x="869092" y="61536"/>
                  <a:pt x="867744" y="66569"/>
                </a:cubicBezTo>
                <a:cubicBezTo>
                  <a:pt x="866396" y="71603"/>
                  <a:pt x="865722" y="77948"/>
                  <a:pt x="865722" y="85606"/>
                </a:cubicBezTo>
                <a:lnTo>
                  <a:pt x="890050" y="83412"/>
                </a:lnTo>
                <a:cubicBezTo>
                  <a:pt x="890825" y="75625"/>
                  <a:pt x="891886" y="69007"/>
                  <a:pt x="893234" y="63558"/>
                </a:cubicBezTo>
                <a:cubicBezTo>
                  <a:pt x="894582" y="58108"/>
                  <a:pt x="894108" y="53362"/>
                  <a:pt x="891814" y="49318"/>
                </a:cubicBezTo>
                <a:close/>
                <a:moveTo>
                  <a:pt x="2907945" y="45172"/>
                </a:moveTo>
                <a:cubicBezTo>
                  <a:pt x="2910972" y="44286"/>
                  <a:pt x="2915514" y="44320"/>
                  <a:pt x="2921569" y="45274"/>
                </a:cubicBezTo>
                <a:cubicBezTo>
                  <a:pt x="2933679" y="47181"/>
                  <a:pt x="2942477" y="51394"/>
                  <a:pt x="2947962" y="57911"/>
                </a:cubicBezTo>
                <a:cubicBezTo>
                  <a:pt x="2953447" y="64429"/>
                  <a:pt x="2955627" y="71825"/>
                  <a:pt x="2954501" y="80099"/>
                </a:cubicBezTo>
                <a:cubicBezTo>
                  <a:pt x="2953375" y="88373"/>
                  <a:pt x="2949163" y="91776"/>
                  <a:pt x="2941864" y="90306"/>
                </a:cubicBezTo>
                <a:cubicBezTo>
                  <a:pt x="2934565" y="88836"/>
                  <a:pt x="2926111" y="82824"/>
                  <a:pt x="2916503" y="72269"/>
                </a:cubicBezTo>
                <a:cubicBezTo>
                  <a:pt x="2907770" y="60625"/>
                  <a:pt x="2903403" y="53398"/>
                  <a:pt x="2903403" y="50587"/>
                </a:cubicBezTo>
                <a:cubicBezTo>
                  <a:pt x="2903403" y="47862"/>
                  <a:pt x="2904917" y="46057"/>
                  <a:pt x="2907945" y="45172"/>
                </a:cubicBezTo>
                <a:close/>
                <a:moveTo>
                  <a:pt x="77137" y="42435"/>
                </a:moveTo>
                <a:lnTo>
                  <a:pt x="100045" y="42435"/>
                </a:lnTo>
                <a:lnTo>
                  <a:pt x="100045" y="281479"/>
                </a:lnTo>
                <a:lnTo>
                  <a:pt x="64790" y="281479"/>
                </a:lnTo>
                <a:lnTo>
                  <a:pt x="64790" y="95221"/>
                </a:lnTo>
                <a:cubicBezTo>
                  <a:pt x="57648" y="106277"/>
                  <a:pt x="42799" y="117527"/>
                  <a:pt x="20242" y="128971"/>
                </a:cubicBezTo>
                <a:lnTo>
                  <a:pt x="20242" y="98168"/>
                </a:lnTo>
                <a:cubicBezTo>
                  <a:pt x="43157" y="82609"/>
                  <a:pt x="62122" y="64031"/>
                  <a:pt x="77137" y="42435"/>
                </a:cubicBezTo>
                <a:close/>
                <a:moveTo>
                  <a:pt x="593954" y="34184"/>
                </a:moveTo>
                <a:cubicBezTo>
                  <a:pt x="598084" y="33289"/>
                  <a:pt x="604698" y="35422"/>
                  <a:pt x="613797" y="40585"/>
                </a:cubicBezTo>
                <a:cubicBezTo>
                  <a:pt x="625929" y="47468"/>
                  <a:pt x="628765" y="53304"/>
                  <a:pt x="622305" y="58094"/>
                </a:cubicBezTo>
                <a:cubicBezTo>
                  <a:pt x="615844" y="62884"/>
                  <a:pt x="611571" y="70516"/>
                  <a:pt x="609485" y="80992"/>
                </a:cubicBezTo>
                <a:cubicBezTo>
                  <a:pt x="607398" y="91467"/>
                  <a:pt x="606355" y="99329"/>
                  <a:pt x="606355" y="104578"/>
                </a:cubicBezTo>
                <a:cubicBezTo>
                  <a:pt x="606355" y="107245"/>
                  <a:pt x="609022" y="108579"/>
                  <a:pt x="614357" y="108579"/>
                </a:cubicBezTo>
                <a:cubicBezTo>
                  <a:pt x="622158" y="108579"/>
                  <a:pt x="628381" y="106776"/>
                  <a:pt x="633027" y="103169"/>
                </a:cubicBezTo>
                <a:cubicBezTo>
                  <a:pt x="637674" y="99562"/>
                  <a:pt x="644062" y="101398"/>
                  <a:pt x="652193" y="108676"/>
                </a:cubicBezTo>
                <a:cubicBezTo>
                  <a:pt x="660324" y="115953"/>
                  <a:pt x="659517" y="121829"/>
                  <a:pt x="649773" y="126303"/>
                </a:cubicBezTo>
                <a:cubicBezTo>
                  <a:pt x="640030" y="130777"/>
                  <a:pt x="627890" y="132305"/>
                  <a:pt x="613356" y="130885"/>
                </a:cubicBezTo>
                <a:cubicBezTo>
                  <a:pt x="598822" y="129465"/>
                  <a:pt x="589494" y="125099"/>
                  <a:pt x="585371" y="117785"/>
                </a:cubicBezTo>
                <a:cubicBezTo>
                  <a:pt x="581249" y="110472"/>
                  <a:pt x="579639" y="103341"/>
                  <a:pt x="580542" y="96393"/>
                </a:cubicBezTo>
                <a:cubicBezTo>
                  <a:pt x="581446" y="89445"/>
                  <a:pt x="582798" y="81888"/>
                  <a:pt x="584597" y="73721"/>
                </a:cubicBezTo>
                <a:cubicBezTo>
                  <a:pt x="586397" y="65555"/>
                  <a:pt x="585587" y="62099"/>
                  <a:pt x="582166" y="63353"/>
                </a:cubicBezTo>
                <a:cubicBezTo>
                  <a:pt x="578746" y="64608"/>
                  <a:pt x="568361" y="66885"/>
                  <a:pt x="551009" y="70183"/>
                </a:cubicBezTo>
                <a:cubicBezTo>
                  <a:pt x="551898" y="93687"/>
                  <a:pt x="549944" y="110949"/>
                  <a:pt x="545147" y="121969"/>
                </a:cubicBezTo>
                <a:cubicBezTo>
                  <a:pt x="540350" y="132989"/>
                  <a:pt x="530879" y="142533"/>
                  <a:pt x="516732" y="150599"/>
                </a:cubicBezTo>
                <a:cubicBezTo>
                  <a:pt x="502585" y="158666"/>
                  <a:pt x="498000" y="158744"/>
                  <a:pt x="502976" y="150836"/>
                </a:cubicBezTo>
                <a:cubicBezTo>
                  <a:pt x="507952" y="142927"/>
                  <a:pt x="512681" y="135829"/>
                  <a:pt x="517163" y="129541"/>
                </a:cubicBezTo>
                <a:cubicBezTo>
                  <a:pt x="521644" y="123252"/>
                  <a:pt x="524555" y="112770"/>
                  <a:pt x="525895" y="98093"/>
                </a:cubicBezTo>
                <a:cubicBezTo>
                  <a:pt x="527236" y="83415"/>
                  <a:pt x="525655" y="72047"/>
                  <a:pt x="521152" y="63988"/>
                </a:cubicBezTo>
                <a:cubicBezTo>
                  <a:pt x="516649" y="55929"/>
                  <a:pt x="517123" y="51899"/>
                  <a:pt x="522572" y="51899"/>
                </a:cubicBezTo>
                <a:cubicBezTo>
                  <a:pt x="525440" y="51899"/>
                  <a:pt x="529298" y="52118"/>
                  <a:pt x="534145" y="52555"/>
                </a:cubicBezTo>
                <a:cubicBezTo>
                  <a:pt x="538992" y="52993"/>
                  <a:pt x="545646" y="52799"/>
                  <a:pt x="554106" y="51974"/>
                </a:cubicBezTo>
                <a:cubicBezTo>
                  <a:pt x="562567" y="51150"/>
                  <a:pt x="569948" y="49268"/>
                  <a:pt x="576251" y="46328"/>
                </a:cubicBezTo>
                <a:cubicBezTo>
                  <a:pt x="582554" y="43388"/>
                  <a:pt x="587354" y="39975"/>
                  <a:pt x="590652" y="36089"/>
                </a:cubicBezTo>
                <a:cubicBezTo>
                  <a:pt x="591477" y="35118"/>
                  <a:pt x="592577" y="34483"/>
                  <a:pt x="593954" y="34184"/>
                </a:cubicBezTo>
                <a:close/>
                <a:moveTo>
                  <a:pt x="2642432" y="31659"/>
                </a:moveTo>
                <a:cubicBezTo>
                  <a:pt x="2644514" y="31924"/>
                  <a:pt x="2647074" y="32705"/>
                  <a:pt x="2650113" y="34003"/>
                </a:cubicBezTo>
                <a:cubicBezTo>
                  <a:pt x="2662266" y="39194"/>
                  <a:pt x="2671290" y="44421"/>
                  <a:pt x="2677183" y="49684"/>
                </a:cubicBezTo>
                <a:cubicBezTo>
                  <a:pt x="2683077" y="54946"/>
                  <a:pt x="2683658" y="60414"/>
                  <a:pt x="2678926" y="66085"/>
                </a:cubicBezTo>
                <a:cubicBezTo>
                  <a:pt x="2674194" y="71757"/>
                  <a:pt x="2669407" y="80096"/>
                  <a:pt x="2664568" y="91102"/>
                </a:cubicBezTo>
                <a:cubicBezTo>
                  <a:pt x="2659728" y="102108"/>
                  <a:pt x="2654734" y="113333"/>
                  <a:pt x="2649586" y="124776"/>
                </a:cubicBezTo>
                <a:cubicBezTo>
                  <a:pt x="2664514" y="142888"/>
                  <a:pt x="2683572" y="163323"/>
                  <a:pt x="2706760" y="186080"/>
                </a:cubicBezTo>
                <a:cubicBezTo>
                  <a:pt x="2729948" y="208838"/>
                  <a:pt x="2748838" y="224412"/>
                  <a:pt x="2763429" y="232801"/>
                </a:cubicBezTo>
                <a:cubicBezTo>
                  <a:pt x="2778020" y="241190"/>
                  <a:pt x="2794641" y="249066"/>
                  <a:pt x="2813290" y="256430"/>
                </a:cubicBezTo>
                <a:cubicBezTo>
                  <a:pt x="2831939" y="263794"/>
                  <a:pt x="2831133" y="268910"/>
                  <a:pt x="2810870" y="271778"/>
                </a:cubicBezTo>
                <a:cubicBezTo>
                  <a:pt x="2790607" y="274646"/>
                  <a:pt x="2773550" y="275373"/>
                  <a:pt x="2759697" y="273961"/>
                </a:cubicBezTo>
                <a:cubicBezTo>
                  <a:pt x="2745844" y="272548"/>
                  <a:pt x="2735251" y="266590"/>
                  <a:pt x="2727916" y="256086"/>
                </a:cubicBezTo>
                <a:cubicBezTo>
                  <a:pt x="2720581" y="245582"/>
                  <a:pt x="2707613" y="228259"/>
                  <a:pt x="2689014" y="204117"/>
                </a:cubicBezTo>
                <a:cubicBezTo>
                  <a:pt x="2670415" y="179975"/>
                  <a:pt x="2654641" y="157171"/>
                  <a:pt x="2641691" y="135703"/>
                </a:cubicBezTo>
                <a:cubicBezTo>
                  <a:pt x="2627710" y="162204"/>
                  <a:pt x="2613864" y="184822"/>
                  <a:pt x="2600155" y="203558"/>
                </a:cubicBezTo>
                <a:cubicBezTo>
                  <a:pt x="2586446" y="222293"/>
                  <a:pt x="2572926" y="237178"/>
                  <a:pt x="2559597" y="248213"/>
                </a:cubicBezTo>
                <a:cubicBezTo>
                  <a:pt x="2546268" y="259248"/>
                  <a:pt x="2531361" y="267551"/>
                  <a:pt x="2514877" y="273122"/>
                </a:cubicBezTo>
                <a:cubicBezTo>
                  <a:pt x="2498393" y="278693"/>
                  <a:pt x="2498379" y="274459"/>
                  <a:pt x="2514834" y="260420"/>
                </a:cubicBezTo>
                <a:cubicBezTo>
                  <a:pt x="2531290" y="246381"/>
                  <a:pt x="2547516" y="229582"/>
                  <a:pt x="2563512" y="210021"/>
                </a:cubicBezTo>
                <a:cubicBezTo>
                  <a:pt x="2579509" y="190461"/>
                  <a:pt x="2593809" y="168306"/>
                  <a:pt x="2606415" y="143555"/>
                </a:cubicBezTo>
                <a:cubicBezTo>
                  <a:pt x="2619020" y="118803"/>
                  <a:pt x="2627989" y="98731"/>
                  <a:pt x="2633324" y="83336"/>
                </a:cubicBezTo>
                <a:cubicBezTo>
                  <a:pt x="2638658" y="67942"/>
                  <a:pt x="2639752" y="54574"/>
                  <a:pt x="2636604" y="43230"/>
                </a:cubicBezTo>
                <a:cubicBezTo>
                  <a:pt x="2634243" y="34723"/>
                  <a:pt x="2636186" y="30866"/>
                  <a:pt x="2642432" y="31659"/>
                </a:cubicBezTo>
                <a:close/>
                <a:moveTo>
                  <a:pt x="1223453" y="24670"/>
                </a:moveTo>
                <a:cubicBezTo>
                  <a:pt x="1224892" y="24435"/>
                  <a:pt x="1226758" y="24556"/>
                  <a:pt x="1229053" y="25033"/>
                </a:cubicBezTo>
                <a:cubicBezTo>
                  <a:pt x="1238230" y="26940"/>
                  <a:pt x="1246354" y="29693"/>
                  <a:pt x="1253424" y="33293"/>
                </a:cubicBezTo>
                <a:cubicBezTo>
                  <a:pt x="1260493" y="36892"/>
                  <a:pt x="1263337" y="41732"/>
                  <a:pt x="1261953" y="47812"/>
                </a:cubicBezTo>
                <a:cubicBezTo>
                  <a:pt x="1260569" y="53892"/>
                  <a:pt x="1259443" y="62755"/>
                  <a:pt x="1258576" y="74399"/>
                </a:cubicBezTo>
                <a:cubicBezTo>
                  <a:pt x="1257708" y="86043"/>
                  <a:pt x="1257274" y="94282"/>
                  <a:pt x="1257274" y="99114"/>
                </a:cubicBezTo>
                <a:cubicBezTo>
                  <a:pt x="1263885" y="97566"/>
                  <a:pt x="1269987" y="94927"/>
                  <a:pt x="1275579" y="91198"/>
                </a:cubicBezTo>
                <a:cubicBezTo>
                  <a:pt x="1281172" y="87470"/>
                  <a:pt x="1290769" y="89682"/>
                  <a:pt x="1304371" y="97834"/>
                </a:cubicBezTo>
                <a:cubicBezTo>
                  <a:pt x="1317973" y="105987"/>
                  <a:pt x="1322225" y="112461"/>
                  <a:pt x="1317127" y="117258"/>
                </a:cubicBezTo>
                <a:cubicBezTo>
                  <a:pt x="1312029" y="122055"/>
                  <a:pt x="1306031" y="136700"/>
                  <a:pt x="1299133" y="161193"/>
                </a:cubicBezTo>
                <a:cubicBezTo>
                  <a:pt x="1314449" y="159501"/>
                  <a:pt x="1325856" y="157504"/>
                  <a:pt x="1333356" y="155202"/>
                </a:cubicBezTo>
                <a:cubicBezTo>
                  <a:pt x="1340856" y="152901"/>
                  <a:pt x="1348033" y="152489"/>
                  <a:pt x="1354888" y="153966"/>
                </a:cubicBezTo>
                <a:cubicBezTo>
                  <a:pt x="1361743" y="155443"/>
                  <a:pt x="1367662" y="160193"/>
                  <a:pt x="1372645" y="168216"/>
                </a:cubicBezTo>
                <a:cubicBezTo>
                  <a:pt x="1377628" y="176240"/>
                  <a:pt x="1372892" y="180251"/>
                  <a:pt x="1358437" y="180251"/>
                </a:cubicBezTo>
                <a:cubicBezTo>
                  <a:pt x="1347037" y="180251"/>
                  <a:pt x="1331664" y="181377"/>
                  <a:pt x="1312319" y="183628"/>
                </a:cubicBezTo>
                <a:cubicBezTo>
                  <a:pt x="1292974" y="185880"/>
                  <a:pt x="1273278" y="188102"/>
                  <a:pt x="1253230" y="190297"/>
                </a:cubicBezTo>
                <a:cubicBezTo>
                  <a:pt x="1262767" y="201654"/>
                  <a:pt x="1274852" y="215094"/>
                  <a:pt x="1289486" y="230618"/>
                </a:cubicBezTo>
                <a:cubicBezTo>
                  <a:pt x="1304120" y="246141"/>
                  <a:pt x="1316711" y="256756"/>
                  <a:pt x="1327258" y="262464"/>
                </a:cubicBezTo>
                <a:cubicBezTo>
                  <a:pt x="1337805" y="268171"/>
                  <a:pt x="1348352" y="273090"/>
                  <a:pt x="1358900" y="277220"/>
                </a:cubicBezTo>
                <a:cubicBezTo>
                  <a:pt x="1369447" y="281350"/>
                  <a:pt x="1373656" y="284881"/>
                  <a:pt x="1371526" y="287814"/>
                </a:cubicBezTo>
                <a:cubicBezTo>
                  <a:pt x="1369397" y="290746"/>
                  <a:pt x="1362564" y="292449"/>
                  <a:pt x="1351027" y="292922"/>
                </a:cubicBezTo>
                <a:cubicBezTo>
                  <a:pt x="1339490" y="293395"/>
                  <a:pt x="1327072" y="292689"/>
                  <a:pt x="1313771" y="290803"/>
                </a:cubicBezTo>
                <a:cubicBezTo>
                  <a:pt x="1300470" y="288918"/>
                  <a:pt x="1289601" y="281170"/>
                  <a:pt x="1281161" y="267562"/>
                </a:cubicBezTo>
                <a:cubicBezTo>
                  <a:pt x="1272722" y="253953"/>
                  <a:pt x="1266316" y="243656"/>
                  <a:pt x="1261942" y="236673"/>
                </a:cubicBezTo>
                <a:lnTo>
                  <a:pt x="1246756" y="203203"/>
                </a:lnTo>
                <a:cubicBezTo>
                  <a:pt x="1242712" y="226118"/>
                  <a:pt x="1233487" y="245481"/>
                  <a:pt x="1219083" y="261291"/>
                </a:cubicBezTo>
                <a:cubicBezTo>
                  <a:pt x="1204678" y="277101"/>
                  <a:pt x="1187394" y="288244"/>
                  <a:pt x="1167232" y="294718"/>
                </a:cubicBezTo>
                <a:cubicBezTo>
                  <a:pt x="1147070" y="301193"/>
                  <a:pt x="1144546" y="298970"/>
                  <a:pt x="1159660" y="288050"/>
                </a:cubicBezTo>
                <a:cubicBezTo>
                  <a:pt x="1174775" y="277130"/>
                  <a:pt x="1188291" y="264170"/>
                  <a:pt x="1200207" y="249170"/>
                </a:cubicBezTo>
                <a:cubicBezTo>
                  <a:pt x="1212124" y="234170"/>
                  <a:pt x="1220750" y="215700"/>
                  <a:pt x="1226084" y="193760"/>
                </a:cubicBezTo>
                <a:cubicBezTo>
                  <a:pt x="1213866" y="196456"/>
                  <a:pt x="1202548" y="198929"/>
                  <a:pt x="1192130" y="201181"/>
                </a:cubicBezTo>
                <a:cubicBezTo>
                  <a:pt x="1181712" y="203432"/>
                  <a:pt x="1172391" y="200256"/>
                  <a:pt x="1164167" y="191652"/>
                </a:cubicBezTo>
                <a:lnTo>
                  <a:pt x="1159920" y="184106"/>
                </a:lnTo>
                <a:lnTo>
                  <a:pt x="1148281" y="207494"/>
                </a:lnTo>
                <a:cubicBezTo>
                  <a:pt x="1136178" y="229915"/>
                  <a:pt x="1128768" y="247629"/>
                  <a:pt x="1126051" y="260635"/>
                </a:cubicBezTo>
                <a:cubicBezTo>
                  <a:pt x="1123333" y="273642"/>
                  <a:pt x="1117826" y="276241"/>
                  <a:pt x="1109531" y="268433"/>
                </a:cubicBezTo>
                <a:cubicBezTo>
                  <a:pt x="1101235" y="260624"/>
                  <a:pt x="1095190" y="251253"/>
                  <a:pt x="1091397" y="240319"/>
                </a:cubicBezTo>
                <a:cubicBezTo>
                  <a:pt x="1087604" y="229384"/>
                  <a:pt x="1089741" y="223419"/>
                  <a:pt x="1097807" y="222422"/>
                </a:cubicBezTo>
                <a:cubicBezTo>
                  <a:pt x="1105874" y="221426"/>
                  <a:pt x="1116697" y="210738"/>
                  <a:pt x="1130277" y="190361"/>
                </a:cubicBezTo>
                <a:cubicBezTo>
                  <a:pt x="1162758" y="151126"/>
                  <a:pt x="1176905" y="138568"/>
                  <a:pt x="1172717" y="152686"/>
                </a:cubicBezTo>
                <a:cubicBezTo>
                  <a:pt x="1170624" y="159745"/>
                  <a:pt x="1167540" y="167842"/>
                  <a:pt x="1163468" y="176976"/>
                </a:cubicBezTo>
                <a:lnTo>
                  <a:pt x="1161075" y="181784"/>
                </a:lnTo>
                <a:lnTo>
                  <a:pt x="1167824" y="180122"/>
                </a:lnTo>
                <a:cubicBezTo>
                  <a:pt x="1178485" y="181040"/>
                  <a:pt x="1198845" y="178573"/>
                  <a:pt x="1228902" y="172723"/>
                </a:cubicBezTo>
                <a:cubicBezTo>
                  <a:pt x="1230623" y="148688"/>
                  <a:pt x="1231483" y="133201"/>
                  <a:pt x="1231483" y="126260"/>
                </a:cubicBezTo>
                <a:cubicBezTo>
                  <a:pt x="1230824" y="127164"/>
                  <a:pt x="1226220" y="128741"/>
                  <a:pt x="1217674" y="130993"/>
                </a:cubicBezTo>
                <a:cubicBezTo>
                  <a:pt x="1209127" y="133244"/>
                  <a:pt x="1201193" y="130293"/>
                  <a:pt x="1193873" y="122141"/>
                </a:cubicBezTo>
                <a:cubicBezTo>
                  <a:pt x="1186552" y="113989"/>
                  <a:pt x="1186864" y="110135"/>
                  <a:pt x="1194808" y="110579"/>
                </a:cubicBezTo>
                <a:cubicBezTo>
                  <a:pt x="1202753" y="111024"/>
                  <a:pt x="1214978" y="109740"/>
                  <a:pt x="1231483" y="106729"/>
                </a:cubicBezTo>
                <a:cubicBezTo>
                  <a:pt x="1231483" y="97422"/>
                  <a:pt x="1231042" y="85742"/>
                  <a:pt x="1230160" y="71689"/>
                </a:cubicBezTo>
                <a:cubicBezTo>
                  <a:pt x="1229279" y="57635"/>
                  <a:pt x="1226579" y="45869"/>
                  <a:pt x="1222062" y="36390"/>
                </a:cubicBezTo>
                <a:cubicBezTo>
                  <a:pt x="1218674" y="29281"/>
                  <a:pt x="1219138" y="25374"/>
                  <a:pt x="1223453" y="24670"/>
                </a:cubicBezTo>
                <a:close/>
                <a:moveTo>
                  <a:pt x="1566502" y="20881"/>
                </a:moveTo>
                <a:cubicBezTo>
                  <a:pt x="1578247" y="21828"/>
                  <a:pt x="1588171" y="24330"/>
                  <a:pt x="1596273" y="28388"/>
                </a:cubicBezTo>
                <a:cubicBezTo>
                  <a:pt x="1604375" y="32447"/>
                  <a:pt x="1608153" y="40101"/>
                  <a:pt x="1607609" y="51351"/>
                </a:cubicBezTo>
                <a:cubicBezTo>
                  <a:pt x="1607064" y="62601"/>
                  <a:pt x="1602607" y="67247"/>
                  <a:pt x="1594240" y="65289"/>
                </a:cubicBezTo>
                <a:cubicBezTo>
                  <a:pt x="1585872" y="63332"/>
                  <a:pt x="1576268" y="56015"/>
                  <a:pt x="1565427" y="43338"/>
                </a:cubicBezTo>
                <a:cubicBezTo>
                  <a:pt x="1554399" y="27420"/>
                  <a:pt x="1554758" y="19935"/>
                  <a:pt x="1566502" y="20881"/>
                </a:cubicBezTo>
                <a:close/>
                <a:moveTo>
                  <a:pt x="441027" y="19548"/>
                </a:moveTo>
                <a:cubicBezTo>
                  <a:pt x="445199" y="17698"/>
                  <a:pt x="453101" y="19824"/>
                  <a:pt x="464731" y="25925"/>
                </a:cubicBezTo>
                <a:cubicBezTo>
                  <a:pt x="476361" y="32027"/>
                  <a:pt x="480132" y="38351"/>
                  <a:pt x="476045" y="44898"/>
                </a:cubicBezTo>
                <a:cubicBezTo>
                  <a:pt x="471958" y="51444"/>
                  <a:pt x="469499" y="68613"/>
                  <a:pt x="468667" y="96404"/>
                </a:cubicBezTo>
                <a:cubicBezTo>
                  <a:pt x="472152" y="94755"/>
                  <a:pt x="477501" y="92995"/>
                  <a:pt x="484714" y="91123"/>
                </a:cubicBezTo>
                <a:cubicBezTo>
                  <a:pt x="491927" y="89252"/>
                  <a:pt x="498255" y="91084"/>
                  <a:pt x="503697" y="96619"/>
                </a:cubicBezTo>
                <a:cubicBezTo>
                  <a:pt x="509139" y="102154"/>
                  <a:pt x="497462" y="110716"/>
                  <a:pt x="468667" y="122302"/>
                </a:cubicBezTo>
                <a:lnTo>
                  <a:pt x="468667" y="157149"/>
                </a:lnTo>
                <a:cubicBezTo>
                  <a:pt x="474030" y="153134"/>
                  <a:pt x="481670" y="148979"/>
                  <a:pt x="491587" y="144684"/>
                </a:cubicBezTo>
                <a:cubicBezTo>
                  <a:pt x="501503" y="140389"/>
                  <a:pt x="503374" y="142307"/>
                  <a:pt x="497201" y="150438"/>
                </a:cubicBezTo>
                <a:cubicBezTo>
                  <a:pt x="491027" y="158569"/>
                  <a:pt x="481509" y="167775"/>
                  <a:pt x="468646" y="178057"/>
                </a:cubicBezTo>
                <a:cubicBezTo>
                  <a:pt x="469521" y="211943"/>
                  <a:pt x="469725" y="236511"/>
                  <a:pt x="469259" y="251762"/>
                </a:cubicBezTo>
                <a:cubicBezTo>
                  <a:pt x="468793" y="267013"/>
                  <a:pt x="464874" y="280056"/>
                  <a:pt x="457503" y="290890"/>
                </a:cubicBezTo>
                <a:cubicBezTo>
                  <a:pt x="450133" y="301724"/>
                  <a:pt x="444167" y="302828"/>
                  <a:pt x="439607" y="294202"/>
                </a:cubicBezTo>
                <a:cubicBezTo>
                  <a:pt x="435047" y="285576"/>
                  <a:pt x="427027" y="275649"/>
                  <a:pt x="415548" y="264421"/>
                </a:cubicBezTo>
                <a:cubicBezTo>
                  <a:pt x="404068" y="253193"/>
                  <a:pt x="405079" y="249604"/>
                  <a:pt x="418581" y="253655"/>
                </a:cubicBezTo>
                <a:cubicBezTo>
                  <a:pt x="432082" y="257706"/>
                  <a:pt x="439729" y="257448"/>
                  <a:pt x="441522" y="252881"/>
                </a:cubicBezTo>
                <a:cubicBezTo>
                  <a:pt x="443314" y="248313"/>
                  <a:pt x="444436" y="240677"/>
                  <a:pt x="444888" y="229972"/>
                </a:cubicBezTo>
                <a:cubicBezTo>
                  <a:pt x="445339" y="219267"/>
                  <a:pt x="445565" y="206293"/>
                  <a:pt x="445565" y="191049"/>
                </a:cubicBezTo>
                <a:cubicBezTo>
                  <a:pt x="439729" y="196155"/>
                  <a:pt x="431358" y="202848"/>
                  <a:pt x="420452" y="211129"/>
                </a:cubicBezTo>
                <a:cubicBezTo>
                  <a:pt x="409546" y="219411"/>
                  <a:pt x="401351" y="226007"/>
                  <a:pt x="395866" y="230919"/>
                </a:cubicBezTo>
                <a:cubicBezTo>
                  <a:pt x="390380" y="235830"/>
                  <a:pt x="382669" y="233314"/>
                  <a:pt x="372731" y="223369"/>
                </a:cubicBezTo>
                <a:cubicBezTo>
                  <a:pt x="362794" y="213424"/>
                  <a:pt x="360757" y="207810"/>
                  <a:pt x="366623" y="206526"/>
                </a:cubicBezTo>
                <a:cubicBezTo>
                  <a:pt x="372487" y="205243"/>
                  <a:pt x="376908" y="204181"/>
                  <a:pt x="379884" y="203343"/>
                </a:cubicBezTo>
                <a:cubicBezTo>
                  <a:pt x="382859" y="202504"/>
                  <a:pt x="390968" y="198990"/>
                  <a:pt x="404212" y="192802"/>
                </a:cubicBezTo>
                <a:cubicBezTo>
                  <a:pt x="417455" y="186615"/>
                  <a:pt x="431239" y="178466"/>
                  <a:pt x="445565" y="168356"/>
                </a:cubicBezTo>
                <a:lnTo>
                  <a:pt x="445565" y="127615"/>
                </a:lnTo>
                <a:cubicBezTo>
                  <a:pt x="439055" y="130240"/>
                  <a:pt x="433125" y="132022"/>
                  <a:pt x="427776" y="132961"/>
                </a:cubicBezTo>
                <a:cubicBezTo>
                  <a:pt x="422427" y="133900"/>
                  <a:pt x="414157" y="132713"/>
                  <a:pt x="402964" y="129401"/>
                </a:cubicBezTo>
                <a:cubicBezTo>
                  <a:pt x="391772" y="126088"/>
                  <a:pt x="391761" y="122510"/>
                  <a:pt x="402932" y="118667"/>
                </a:cubicBezTo>
                <a:cubicBezTo>
                  <a:pt x="414103" y="114824"/>
                  <a:pt x="428314" y="109618"/>
                  <a:pt x="445565" y="103051"/>
                </a:cubicBezTo>
                <a:cubicBezTo>
                  <a:pt x="445565" y="87104"/>
                  <a:pt x="445346" y="73223"/>
                  <a:pt x="444909" y="61407"/>
                </a:cubicBezTo>
                <a:cubicBezTo>
                  <a:pt x="444472" y="49590"/>
                  <a:pt x="442672" y="40122"/>
                  <a:pt x="439510" y="33002"/>
                </a:cubicBezTo>
                <a:cubicBezTo>
                  <a:pt x="436348" y="25882"/>
                  <a:pt x="436854" y="21398"/>
                  <a:pt x="441027" y="19548"/>
                </a:cubicBezTo>
                <a:close/>
                <a:moveTo>
                  <a:pt x="941766" y="17047"/>
                </a:moveTo>
                <a:cubicBezTo>
                  <a:pt x="946567" y="17441"/>
                  <a:pt x="950214" y="18831"/>
                  <a:pt x="952710" y="21215"/>
                </a:cubicBezTo>
                <a:cubicBezTo>
                  <a:pt x="957700" y="25983"/>
                  <a:pt x="958227" y="30016"/>
                  <a:pt x="954291" y="33314"/>
                </a:cubicBezTo>
                <a:cubicBezTo>
                  <a:pt x="950354" y="36612"/>
                  <a:pt x="944174" y="39194"/>
                  <a:pt x="935749" y="41058"/>
                </a:cubicBezTo>
                <a:cubicBezTo>
                  <a:pt x="927324" y="42922"/>
                  <a:pt x="919727" y="44148"/>
                  <a:pt x="912959" y="44736"/>
                </a:cubicBezTo>
                <a:cubicBezTo>
                  <a:pt x="923757" y="49225"/>
                  <a:pt x="927740" y="53878"/>
                  <a:pt x="924908" y="58696"/>
                </a:cubicBezTo>
                <a:cubicBezTo>
                  <a:pt x="922075" y="63515"/>
                  <a:pt x="918989" y="70233"/>
                  <a:pt x="915647" y="78852"/>
                </a:cubicBezTo>
                <a:cubicBezTo>
                  <a:pt x="931866" y="77159"/>
                  <a:pt x="942915" y="75163"/>
                  <a:pt x="948795" y="72861"/>
                </a:cubicBezTo>
                <a:cubicBezTo>
                  <a:pt x="954674" y="70559"/>
                  <a:pt x="960711" y="70871"/>
                  <a:pt x="966906" y="73797"/>
                </a:cubicBezTo>
                <a:cubicBezTo>
                  <a:pt x="973101" y="76722"/>
                  <a:pt x="979157" y="80938"/>
                  <a:pt x="985072" y="86445"/>
                </a:cubicBezTo>
                <a:cubicBezTo>
                  <a:pt x="990987" y="91951"/>
                  <a:pt x="991278" y="96626"/>
                  <a:pt x="985943" y="100469"/>
                </a:cubicBezTo>
                <a:cubicBezTo>
                  <a:pt x="980609" y="104313"/>
                  <a:pt x="975288" y="110658"/>
                  <a:pt x="969982" y="119506"/>
                </a:cubicBezTo>
                <a:cubicBezTo>
                  <a:pt x="964677" y="128354"/>
                  <a:pt x="958094" y="136191"/>
                  <a:pt x="950236" y="143017"/>
                </a:cubicBezTo>
                <a:cubicBezTo>
                  <a:pt x="942378" y="149843"/>
                  <a:pt x="938448" y="147857"/>
                  <a:pt x="938448" y="137058"/>
                </a:cubicBezTo>
                <a:cubicBezTo>
                  <a:pt x="904620" y="138865"/>
                  <a:pt x="867572" y="143612"/>
                  <a:pt x="827305" y="151298"/>
                </a:cubicBezTo>
                <a:cubicBezTo>
                  <a:pt x="824293" y="161609"/>
                  <a:pt x="820016" y="162405"/>
                  <a:pt x="814474" y="153686"/>
                </a:cubicBezTo>
                <a:cubicBezTo>
                  <a:pt x="808931" y="144967"/>
                  <a:pt x="804231" y="135901"/>
                  <a:pt x="800374" y="126486"/>
                </a:cubicBezTo>
                <a:cubicBezTo>
                  <a:pt x="796516" y="117072"/>
                  <a:pt x="792017" y="109034"/>
                  <a:pt x="786876" y="102373"/>
                </a:cubicBezTo>
                <a:cubicBezTo>
                  <a:pt x="781735" y="95712"/>
                  <a:pt x="783244" y="92382"/>
                  <a:pt x="791404" y="92382"/>
                </a:cubicBezTo>
                <a:cubicBezTo>
                  <a:pt x="798115" y="92382"/>
                  <a:pt x="803210" y="92604"/>
                  <a:pt x="806687" y="93048"/>
                </a:cubicBezTo>
                <a:cubicBezTo>
                  <a:pt x="810164" y="93493"/>
                  <a:pt x="822135" y="92575"/>
                  <a:pt x="842598" y="90295"/>
                </a:cubicBezTo>
                <a:cubicBezTo>
                  <a:pt x="840906" y="70635"/>
                  <a:pt x="838698" y="59679"/>
                  <a:pt x="835973" y="57427"/>
                </a:cubicBezTo>
                <a:cubicBezTo>
                  <a:pt x="824272" y="58331"/>
                  <a:pt x="815252" y="55778"/>
                  <a:pt x="808913" y="49770"/>
                </a:cubicBezTo>
                <a:cubicBezTo>
                  <a:pt x="802575" y="43761"/>
                  <a:pt x="806031" y="39929"/>
                  <a:pt x="819281" y="38272"/>
                </a:cubicBezTo>
                <a:cubicBezTo>
                  <a:pt x="832532" y="36616"/>
                  <a:pt x="849729" y="33762"/>
                  <a:pt x="870874" y="29711"/>
                </a:cubicBezTo>
                <a:cubicBezTo>
                  <a:pt x="892018" y="25660"/>
                  <a:pt x="909696" y="22039"/>
                  <a:pt x="923907" y="18849"/>
                </a:cubicBezTo>
                <a:cubicBezTo>
                  <a:pt x="931013" y="17253"/>
                  <a:pt x="936966" y="16653"/>
                  <a:pt x="941766" y="17047"/>
                </a:cubicBezTo>
                <a:close/>
                <a:moveTo>
                  <a:pt x="3041156" y="5996"/>
                </a:moveTo>
                <a:cubicBezTo>
                  <a:pt x="3047164" y="5996"/>
                  <a:pt x="3054980" y="8090"/>
                  <a:pt x="3064602" y="12277"/>
                </a:cubicBezTo>
                <a:cubicBezTo>
                  <a:pt x="3074224" y="16464"/>
                  <a:pt x="3077458" y="22039"/>
                  <a:pt x="3074303" y="29001"/>
                </a:cubicBezTo>
                <a:cubicBezTo>
                  <a:pt x="3071148" y="35964"/>
                  <a:pt x="3069571" y="53484"/>
                  <a:pt x="3069571" y="81562"/>
                </a:cubicBezTo>
                <a:cubicBezTo>
                  <a:pt x="3069083" y="81791"/>
                  <a:pt x="3075257" y="80275"/>
                  <a:pt x="3088091" y="77012"/>
                </a:cubicBezTo>
                <a:cubicBezTo>
                  <a:pt x="3100926" y="73750"/>
                  <a:pt x="3110046" y="75184"/>
                  <a:pt x="3115452" y="81315"/>
                </a:cubicBezTo>
                <a:cubicBezTo>
                  <a:pt x="3120859" y="87445"/>
                  <a:pt x="3117894" y="92399"/>
                  <a:pt x="3106558" y="96178"/>
                </a:cubicBezTo>
                <a:cubicBezTo>
                  <a:pt x="3095222" y="99957"/>
                  <a:pt x="3082785" y="103825"/>
                  <a:pt x="3069248" y="107783"/>
                </a:cubicBezTo>
                <a:cubicBezTo>
                  <a:pt x="3068574" y="115398"/>
                  <a:pt x="3068237" y="121507"/>
                  <a:pt x="3068237" y="126110"/>
                </a:cubicBezTo>
                <a:cubicBezTo>
                  <a:pt x="3076569" y="124375"/>
                  <a:pt x="3088579" y="122141"/>
                  <a:pt x="3104267" y="119409"/>
                </a:cubicBezTo>
                <a:cubicBezTo>
                  <a:pt x="3119955" y="116677"/>
                  <a:pt x="3131370" y="119553"/>
                  <a:pt x="3138511" y="128035"/>
                </a:cubicBezTo>
                <a:cubicBezTo>
                  <a:pt x="3145653" y="136517"/>
                  <a:pt x="3142810" y="141038"/>
                  <a:pt x="3129982" y="141597"/>
                </a:cubicBezTo>
                <a:cubicBezTo>
                  <a:pt x="3117155" y="142156"/>
                  <a:pt x="3097921" y="143870"/>
                  <a:pt x="3072281" y="146738"/>
                </a:cubicBezTo>
                <a:cubicBezTo>
                  <a:pt x="3080383" y="150581"/>
                  <a:pt x="3083907" y="154812"/>
                  <a:pt x="3082853" y="159429"/>
                </a:cubicBezTo>
                <a:cubicBezTo>
                  <a:pt x="3081799" y="164047"/>
                  <a:pt x="3080000" y="172063"/>
                  <a:pt x="3077454" y="183478"/>
                </a:cubicBezTo>
                <a:cubicBezTo>
                  <a:pt x="3074909" y="194893"/>
                  <a:pt x="3074454" y="205282"/>
                  <a:pt x="3076088" y="214646"/>
                </a:cubicBezTo>
                <a:cubicBezTo>
                  <a:pt x="3077723" y="224010"/>
                  <a:pt x="3085277" y="228495"/>
                  <a:pt x="3098749" y="228101"/>
                </a:cubicBezTo>
                <a:cubicBezTo>
                  <a:pt x="3112222" y="227707"/>
                  <a:pt x="3121310" y="225943"/>
                  <a:pt x="3126014" y="222809"/>
                </a:cubicBezTo>
                <a:cubicBezTo>
                  <a:pt x="3130718" y="219676"/>
                  <a:pt x="3135486" y="211323"/>
                  <a:pt x="3140318" y="197750"/>
                </a:cubicBezTo>
                <a:cubicBezTo>
                  <a:pt x="3145151" y="184177"/>
                  <a:pt x="3148055" y="182302"/>
                  <a:pt x="3149030" y="192125"/>
                </a:cubicBezTo>
                <a:cubicBezTo>
                  <a:pt x="3150005" y="201948"/>
                  <a:pt x="3151163" y="209989"/>
                  <a:pt x="3152504" y="216249"/>
                </a:cubicBezTo>
                <a:cubicBezTo>
                  <a:pt x="3153845" y="222508"/>
                  <a:pt x="3155433" y="229420"/>
                  <a:pt x="3157268" y="236985"/>
                </a:cubicBezTo>
                <a:cubicBezTo>
                  <a:pt x="3159104" y="244549"/>
                  <a:pt x="3149801" y="250034"/>
                  <a:pt x="3129359" y="253440"/>
                </a:cubicBezTo>
                <a:cubicBezTo>
                  <a:pt x="3108917" y="256846"/>
                  <a:pt x="3091565" y="255634"/>
                  <a:pt x="3077304" y="249805"/>
                </a:cubicBezTo>
                <a:cubicBezTo>
                  <a:pt x="3063042" y="243976"/>
                  <a:pt x="3055912" y="233360"/>
                  <a:pt x="3055912" y="217959"/>
                </a:cubicBezTo>
                <a:cubicBezTo>
                  <a:pt x="3055912" y="203446"/>
                  <a:pt x="3056137" y="192856"/>
                  <a:pt x="3056589" y="186188"/>
                </a:cubicBezTo>
                <a:cubicBezTo>
                  <a:pt x="3057041" y="179520"/>
                  <a:pt x="3057048" y="171877"/>
                  <a:pt x="3056611" y="163258"/>
                </a:cubicBezTo>
                <a:cubicBezTo>
                  <a:pt x="3056174" y="154640"/>
                  <a:pt x="3056034" y="150409"/>
                  <a:pt x="3056191" y="150567"/>
                </a:cubicBezTo>
                <a:cubicBezTo>
                  <a:pt x="3046626" y="151442"/>
                  <a:pt x="3038940" y="152281"/>
                  <a:pt x="3033132" y="153084"/>
                </a:cubicBezTo>
                <a:cubicBezTo>
                  <a:pt x="3035169" y="152912"/>
                  <a:pt x="3037929" y="154163"/>
                  <a:pt x="3041414" y="156837"/>
                </a:cubicBezTo>
                <a:cubicBezTo>
                  <a:pt x="3044898" y="159512"/>
                  <a:pt x="3044977" y="164179"/>
                  <a:pt x="3041650" y="170840"/>
                </a:cubicBezTo>
                <a:cubicBezTo>
                  <a:pt x="3038323" y="177501"/>
                  <a:pt x="3034832" y="184259"/>
                  <a:pt x="3031175" y="191114"/>
                </a:cubicBezTo>
                <a:cubicBezTo>
                  <a:pt x="3027518" y="197969"/>
                  <a:pt x="3021266" y="206515"/>
                  <a:pt x="3012418" y="216754"/>
                </a:cubicBezTo>
                <a:cubicBezTo>
                  <a:pt x="3003570" y="226993"/>
                  <a:pt x="2992187" y="235393"/>
                  <a:pt x="2978270" y="241954"/>
                </a:cubicBezTo>
                <a:cubicBezTo>
                  <a:pt x="2974791" y="243594"/>
                  <a:pt x="2971930" y="244794"/>
                  <a:pt x="2969687" y="245555"/>
                </a:cubicBezTo>
                <a:lnTo>
                  <a:pt x="2968966" y="245698"/>
                </a:lnTo>
                <a:lnTo>
                  <a:pt x="2982992" y="249278"/>
                </a:lnTo>
                <a:cubicBezTo>
                  <a:pt x="2996113" y="251988"/>
                  <a:pt x="3011862" y="255093"/>
                  <a:pt x="3030239" y="258592"/>
                </a:cubicBezTo>
                <a:cubicBezTo>
                  <a:pt x="3048616" y="262091"/>
                  <a:pt x="3065416" y="264737"/>
                  <a:pt x="3080638" y="266529"/>
                </a:cubicBezTo>
                <a:cubicBezTo>
                  <a:pt x="3095860" y="268322"/>
                  <a:pt x="3111838" y="268781"/>
                  <a:pt x="3128573" y="267906"/>
                </a:cubicBezTo>
                <a:cubicBezTo>
                  <a:pt x="3145309" y="267031"/>
                  <a:pt x="3159681" y="265676"/>
                  <a:pt x="3171691" y="263840"/>
                </a:cubicBezTo>
                <a:cubicBezTo>
                  <a:pt x="3183701" y="262005"/>
                  <a:pt x="3187842" y="263930"/>
                  <a:pt x="3184113" y="269616"/>
                </a:cubicBezTo>
                <a:cubicBezTo>
                  <a:pt x="3180385" y="275302"/>
                  <a:pt x="3167866" y="282977"/>
                  <a:pt x="3146556" y="292643"/>
                </a:cubicBezTo>
                <a:cubicBezTo>
                  <a:pt x="3125247" y="302308"/>
                  <a:pt x="3110125" y="306463"/>
                  <a:pt x="3101191" y="305108"/>
                </a:cubicBezTo>
                <a:cubicBezTo>
                  <a:pt x="3092257" y="303753"/>
                  <a:pt x="3081186" y="301257"/>
                  <a:pt x="3067979" y="297622"/>
                </a:cubicBezTo>
                <a:cubicBezTo>
                  <a:pt x="3054772" y="293987"/>
                  <a:pt x="3040485" y="289233"/>
                  <a:pt x="3025120" y="283361"/>
                </a:cubicBezTo>
                <a:cubicBezTo>
                  <a:pt x="3009754" y="277489"/>
                  <a:pt x="2995012" y="272559"/>
                  <a:pt x="2980894" y="268573"/>
                </a:cubicBezTo>
                <a:cubicBezTo>
                  <a:pt x="2966776" y="264586"/>
                  <a:pt x="2955089" y="261467"/>
                  <a:pt x="2945832" y="259216"/>
                </a:cubicBezTo>
                <a:cubicBezTo>
                  <a:pt x="2936576" y="256964"/>
                  <a:pt x="2927674" y="257376"/>
                  <a:pt x="2919127" y="260452"/>
                </a:cubicBezTo>
                <a:cubicBezTo>
                  <a:pt x="2910581" y="263528"/>
                  <a:pt x="2904217" y="266228"/>
                  <a:pt x="2900037" y="268551"/>
                </a:cubicBezTo>
                <a:cubicBezTo>
                  <a:pt x="2895857" y="270874"/>
                  <a:pt x="2892053" y="272036"/>
                  <a:pt x="2888626" y="272036"/>
                </a:cubicBezTo>
                <a:cubicBezTo>
                  <a:pt x="2885901" y="272036"/>
                  <a:pt x="2880707" y="268616"/>
                  <a:pt x="2873042" y="261775"/>
                </a:cubicBezTo>
                <a:cubicBezTo>
                  <a:pt x="2865377" y="254935"/>
                  <a:pt x="2867022" y="250654"/>
                  <a:pt x="2877978" y="248934"/>
                </a:cubicBezTo>
                <a:cubicBezTo>
                  <a:pt x="2888934" y="247213"/>
                  <a:pt x="2904744" y="243872"/>
                  <a:pt x="2925408" y="238910"/>
                </a:cubicBezTo>
                <a:cubicBezTo>
                  <a:pt x="2926928" y="233332"/>
                  <a:pt x="2926405" y="227413"/>
                  <a:pt x="2923838" y="221153"/>
                </a:cubicBezTo>
                <a:cubicBezTo>
                  <a:pt x="2921271" y="214894"/>
                  <a:pt x="2918124" y="208670"/>
                  <a:pt x="2914395" y="202482"/>
                </a:cubicBezTo>
                <a:cubicBezTo>
                  <a:pt x="2910667" y="196294"/>
                  <a:pt x="2909702" y="188827"/>
                  <a:pt x="2911502" y="180079"/>
                </a:cubicBezTo>
                <a:cubicBezTo>
                  <a:pt x="2913302" y="171332"/>
                  <a:pt x="2913940" y="165800"/>
                  <a:pt x="2913416" y="163484"/>
                </a:cubicBezTo>
                <a:cubicBezTo>
                  <a:pt x="2912893" y="161168"/>
                  <a:pt x="2909416" y="161136"/>
                  <a:pt x="2902984" y="163387"/>
                </a:cubicBezTo>
                <a:cubicBezTo>
                  <a:pt x="2896552" y="165639"/>
                  <a:pt x="2890515" y="164265"/>
                  <a:pt x="2884872" y="159268"/>
                </a:cubicBezTo>
                <a:cubicBezTo>
                  <a:pt x="2879229" y="154270"/>
                  <a:pt x="2879764" y="151126"/>
                  <a:pt x="2886475" y="149836"/>
                </a:cubicBezTo>
                <a:cubicBezTo>
                  <a:pt x="2893186" y="148545"/>
                  <a:pt x="2898990" y="146882"/>
                  <a:pt x="2903887" y="144845"/>
                </a:cubicBezTo>
                <a:cubicBezTo>
                  <a:pt x="2908784" y="142809"/>
                  <a:pt x="2912950" y="139625"/>
                  <a:pt x="2916385" y="135295"/>
                </a:cubicBezTo>
                <a:cubicBezTo>
                  <a:pt x="2919819" y="130964"/>
                  <a:pt x="2925086" y="129275"/>
                  <a:pt x="2932184" y="130229"/>
                </a:cubicBezTo>
                <a:cubicBezTo>
                  <a:pt x="2939283" y="131183"/>
                  <a:pt x="2945510" y="133448"/>
                  <a:pt x="2950866" y="137026"/>
                </a:cubicBezTo>
                <a:cubicBezTo>
                  <a:pt x="2956222" y="140604"/>
                  <a:pt x="2955483" y="145874"/>
                  <a:pt x="2948650" y="152836"/>
                </a:cubicBezTo>
                <a:cubicBezTo>
                  <a:pt x="2941817" y="159798"/>
                  <a:pt x="2937766" y="168313"/>
                  <a:pt x="2936497" y="178380"/>
                </a:cubicBezTo>
                <a:cubicBezTo>
                  <a:pt x="2935228" y="188447"/>
                  <a:pt x="2936845" y="198453"/>
                  <a:pt x="2941348" y="208397"/>
                </a:cubicBezTo>
                <a:cubicBezTo>
                  <a:pt x="2945850" y="218342"/>
                  <a:pt x="2946754" y="228657"/>
                  <a:pt x="2944058" y="239340"/>
                </a:cubicBezTo>
                <a:lnTo>
                  <a:pt x="2963912" y="244408"/>
                </a:lnTo>
                <a:lnTo>
                  <a:pt x="2966203" y="240534"/>
                </a:lnTo>
                <a:cubicBezTo>
                  <a:pt x="2972075" y="233027"/>
                  <a:pt x="2978195" y="225878"/>
                  <a:pt x="2984562" y="219088"/>
                </a:cubicBezTo>
                <a:cubicBezTo>
                  <a:pt x="2990929" y="212298"/>
                  <a:pt x="2997665" y="202238"/>
                  <a:pt x="3004771" y="188909"/>
                </a:cubicBezTo>
                <a:cubicBezTo>
                  <a:pt x="3011877" y="175580"/>
                  <a:pt x="3015429" y="165043"/>
                  <a:pt x="3015429" y="157300"/>
                </a:cubicBezTo>
                <a:cubicBezTo>
                  <a:pt x="3009019" y="159021"/>
                  <a:pt x="3001462" y="161028"/>
                  <a:pt x="2992757" y="163323"/>
                </a:cubicBezTo>
                <a:cubicBezTo>
                  <a:pt x="2984053" y="165617"/>
                  <a:pt x="2975305" y="163226"/>
                  <a:pt x="2966515" y="156149"/>
                </a:cubicBezTo>
                <a:cubicBezTo>
                  <a:pt x="2957724" y="149072"/>
                  <a:pt x="2959065" y="145236"/>
                  <a:pt x="2970537" y="144641"/>
                </a:cubicBezTo>
                <a:cubicBezTo>
                  <a:pt x="2982009" y="144046"/>
                  <a:pt x="3007320" y="139489"/>
                  <a:pt x="3046469" y="130971"/>
                </a:cubicBezTo>
                <a:lnTo>
                  <a:pt x="3046469" y="111418"/>
                </a:lnTo>
                <a:cubicBezTo>
                  <a:pt x="3038596" y="112322"/>
                  <a:pt x="3031878" y="112773"/>
                  <a:pt x="3026313" y="112773"/>
                </a:cubicBezTo>
                <a:cubicBezTo>
                  <a:pt x="3020391" y="112773"/>
                  <a:pt x="3014576" y="111870"/>
                  <a:pt x="3008869" y="110063"/>
                </a:cubicBezTo>
                <a:cubicBezTo>
                  <a:pt x="3005642" y="114308"/>
                  <a:pt x="3002078" y="118624"/>
                  <a:pt x="2998178" y="123012"/>
                </a:cubicBezTo>
                <a:cubicBezTo>
                  <a:pt x="2994277" y="127400"/>
                  <a:pt x="2988979" y="130838"/>
                  <a:pt x="2982282" y="133326"/>
                </a:cubicBezTo>
                <a:cubicBezTo>
                  <a:pt x="2975585" y="135814"/>
                  <a:pt x="2974513" y="132864"/>
                  <a:pt x="2979066" y="124475"/>
                </a:cubicBezTo>
                <a:cubicBezTo>
                  <a:pt x="2983619" y="116086"/>
                  <a:pt x="2987892" y="105908"/>
                  <a:pt x="2991886" y="93941"/>
                </a:cubicBezTo>
                <a:cubicBezTo>
                  <a:pt x="2995880" y="81974"/>
                  <a:pt x="2997877" y="74277"/>
                  <a:pt x="2997877" y="70850"/>
                </a:cubicBezTo>
                <a:cubicBezTo>
                  <a:pt x="2997877" y="66877"/>
                  <a:pt x="2997203" y="61819"/>
                  <a:pt x="2995855" y="55674"/>
                </a:cubicBezTo>
                <a:cubicBezTo>
                  <a:pt x="2994507" y="49529"/>
                  <a:pt x="2996328" y="46941"/>
                  <a:pt x="3001318" y="47909"/>
                </a:cubicBezTo>
                <a:cubicBezTo>
                  <a:pt x="3006309" y="48877"/>
                  <a:pt x="3013310" y="51455"/>
                  <a:pt x="3022323" y="55642"/>
                </a:cubicBezTo>
                <a:cubicBezTo>
                  <a:pt x="3031336" y="59829"/>
                  <a:pt x="3034104" y="64977"/>
                  <a:pt x="3030626" y="71086"/>
                </a:cubicBezTo>
                <a:cubicBezTo>
                  <a:pt x="3027149" y="77195"/>
                  <a:pt x="3021689" y="84738"/>
                  <a:pt x="3014246" y="93715"/>
                </a:cubicBezTo>
                <a:cubicBezTo>
                  <a:pt x="3023266" y="92912"/>
                  <a:pt x="3034007" y="90955"/>
                  <a:pt x="3046469" y="87843"/>
                </a:cubicBezTo>
                <a:cubicBezTo>
                  <a:pt x="3046469" y="73302"/>
                  <a:pt x="3045587" y="59646"/>
                  <a:pt x="3043823" y="46876"/>
                </a:cubicBezTo>
                <a:cubicBezTo>
                  <a:pt x="3042059" y="34107"/>
                  <a:pt x="3039359" y="24101"/>
                  <a:pt x="3035724" y="16859"/>
                </a:cubicBezTo>
                <a:cubicBezTo>
                  <a:pt x="3032089" y="9617"/>
                  <a:pt x="3033900" y="5996"/>
                  <a:pt x="3041156" y="5996"/>
                </a:cubicBezTo>
                <a:close/>
                <a:moveTo>
                  <a:pt x="2287849" y="645"/>
                </a:moveTo>
                <a:cubicBezTo>
                  <a:pt x="2290099" y="409"/>
                  <a:pt x="2292980" y="708"/>
                  <a:pt x="2296494" y="1543"/>
                </a:cubicBezTo>
                <a:cubicBezTo>
                  <a:pt x="2310547" y="4885"/>
                  <a:pt x="2319345" y="9370"/>
                  <a:pt x="2322887" y="14998"/>
                </a:cubicBezTo>
                <a:cubicBezTo>
                  <a:pt x="2326429" y="20627"/>
                  <a:pt x="2327006" y="27532"/>
                  <a:pt x="2324619" y="35713"/>
                </a:cubicBezTo>
                <a:lnTo>
                  <a:pt x="2323960" y="36994"/>
                </a:lnTo>
                <a:lnTo>
                  <a:pt x="2360111" y="31787"/>
                </a:lnTo>
                <a:cubicBezTo>
                  <a:pt x="2369123" y="30066"/>
                  <a:pt x="2376720" y="28259"/>
                  <a:pt x="2382901" y="26366"/>
                </a:cubicBezTo>
                <a:cubicBezTo>
                  <a:pt x="2389081" y="24473"/>
                  <a:pt x="2396402" y="25936"/>
                  <a:pt x="2404863" y="30755"/>
                </a:cubicBezTo>
                <a:cubicBezTo>
                  <a:pt x="2413323" y="35573"/>
                  <a:pt x="2420658" y="41829"/>
                  <a:pt x="2426868" y="49522"/>
                </a:cubicBezTo>
                <a:cubicBezTo>
                  <a:pt x="2433077" y="57216"/>
                  <a:pt x="2430937" y="61353"/>
                  <a:pt x="2420447" y="61934"/>
                </a:cubicBezTo>
                <a:cubicBezTo>
                  <a:pt x="2409957" y="62514"/>
                  <a:pt x="2397334" y="65956"/>
                  <a:pt x="2382578" y="72259"/>
                </a:cubicBezTo>
                <a:cubicBezTo>
                  <a:pt x="2367822" y="78561"/>
                  <a:pt x="2362283" y="78629"/>
                  <a:pt x="2365961" y="72463"/>
                </a:cubicBezTo>
                <a:cubicBezTo>
                  <a:pt x="2369640" y="66297"/>
                  <a:pt x="2373013" y="60604"/>
                  <a:pt x="2376082" y="55384"/>
                </a:cubicBezTo>
                <a:cubicBezTo>
                  <a:pt x="2379151" y="50164"/>
                  <a:pt x="2380212" y="47174"/>
                  <a:pt x="2379266" y="46414"/>
                </a:cubicBezTo>
                <a:cubicBezTo>
                  <a:pt x="2378319" y="45654"/>
                  <a:pt x="2370758" y="46174"/>
                  <a:pt x="2356583" y="47974"/>
                </a:cubicBezTo>
                <a:lnTo>
                  <a:pt x="2319293" y="52550"/>
                </a:lnTo>
                <a:lnTo>
                  <a:pt x="2322048" y="53405"/>
                </a:lnTo>
                <a:cubicBezTo>
                  <a:pt x="2334251" y="58037"/>
                  <a:pt x="2339407" y="62357"/>
                  <a:pt x="2337514" y="66365"/>
                </a:cubicBezTo>
                <a:cubicBezTo>
                  <a:pt x="2335621" y="70373"/>
                  <a:pt x="2334316" y="72735"/>
                  <a:pt x="2333599" y="73452"/>
                </a:cubicBezTo>
                <a:cubicBezTo>
                  <a:pt x="2336883" y="72750"/>
                  <a:pt x="2341311" y="71674"/>
                  <a:pt x="2346882" y="70226"/>
                </a:cubicBezTo>
                <a:cubicBezTo>
                  <a:pt x="2352453" y="68778"/>
                  <a:pt x="2357708" y="70896"/>
                  <a:pt x="2362649" y="76582"/>
                </a:cubicBezTo>
                <a:cubicBezTo>
                  <a:pt x="2367589" y="82268"/>
                  <a:pt x="2367274" y="86111"/>
                  <a:pt x="2361702" y="88112"/>
                </a:cubicBezTo>
                <a:cubicBezTo>
                  <a:pt x="2356131" y="90112"/>
                  <a:pt x="2345695" y="91915"/>
                  <a:pt x="2330394" y="93522"/>
                </a:cubicBezTo>
                <a:cubicBezTo>
                  <a:pt x="2329792" y="97752"/>
                  <a:pt x="2329061" y="100964"/>
                  <a:pt x="2328200" y="103158"/>
                </a:cubicBezTo>
                <a:cubicBezTo>
                  <a:pt x="2333076" y="102298"/>
                  <a:pt x="2338618" y="101183"/>
                  <a:pt x="2344828" y="99813"/>
                </a:cubicBezTo>
                <a:cubicBezTo>
                  <a:pt x="2351037" y="98444"/>
                  <a:pt x="2356343" y="100717"/>
                  <a:pt x="2360745" y="106632"/>
                </a:cubicBezTo>
                <a:cubicBezTo>
                  <a:pt x="2365148" y="112547"/>
                  <a:pt x="2363979" y="116172"/>
                  <a:pt x="2357239" y="117506"/>
                </a:cubicBezTo>
                <a:cubicBezTo>
                  <a:pt x="2350499" y="118839"/>
                  <a:pt x="2340188" y="120711"/>
                  <a:pt x="2326307" y="123120"/>
                </a:cubicBezTo>
                <a:cubicBezTo>
                  <a:pt x="2325776" y="126318"/>
                  <a:pt x="2325511" y="128662"/>
                  <a:pt x="2325511" y="130154"/>
                </a:cubicBezTo>
                <a:cubicBezTo>
                  <a:pt x="2350004" y="128433"/>
                  <a:pt x="2367324" y="126203"/>
                  <a:pt x="2377469" y="123464"/>
                </a:cubicBezTo>
                <a:cubicBezTo>
                  <a:pt x="2387615" y="120725"/>
                  <a:pt x="2397015" y="123600"/>
                  <a:pt x="2405670" y="132090"/>
                </a:cubicBezTo>
                <a:cubicBezTo>
                  <a:pt x="2414324" y="140579"/>
                  <a:pt x="2411470" y="145103"/>
                  <a:pt x="2397108" y="145663"/>
                </a:cubicBezTo>
                <a:cubicBezTo>
                  <a:pt x="2382746" y="146222"/>
                  <a:pt x="2361577" y="147197"/>
                  <a:pt x="2333599" y="148588"/>
                </a:cubicBezTo>
                <a:cubicBezTo>
                  <a:pt x="2357562" y="161867"/>
                  <a:pt x="2376258" y="171862"/>
                  <a:pt x="2389687" y="178573"/>
                </a:cubicBezTo>
                <a:cubicBezTo>
                  <a:pt x="2403117" y="185285"/>
                  <a:pt x="2415765" y="190619"/>
                  <a:pt x="2427632" y="194577"/>
                </a:cubicBezTo>
                <a:cubicBezTo>
                  <a:pt x="2439498" y="198535"/>
                  <a:pt x="2451314" y="202579"/>
                  <a:pt x="2463081" y="206709"/>
                </a:cubicBezTo>
                <a:cubicBezTo>
                  <a:pt x="2474847" y="210839"/>
                  <a:pt x="2472022" y="214435"/>
                  <a:pt x="2454605" y="217496"/>
                </a:cubicBezTo>
                <a:cubicBezTo>
                  <a:pt x="2437189" y="220558"/>
                  <a:pt x="2422924" y="222089"/>
                  <a:pt x="2411811" y="222089"/>
                </a:cubicBezTo>
                <a:cubicBezTo>
                  <a:pt x="2399808" y="222089"/>
                  <a:pt x="2387411" y="215693"/>
                  <a:pt x="2374619" y="202902"/>
                </a:cubicBezTo>
                <a:lnTo>
                  <a:pt x="2354789" y="183575"/>
                </a:lnTo>
                <a:lnTo>
                  <a:pt x="2357906" y="191555"/>
                </a:lnTo>
                <a:cubicBezTo>
                  <a:pt x="2355210" y="195692"/>
                  <a:pt x="2353862" y="204049"/>
                  <a:pt x="2353862" y="216625"/>
                </a:cubicBezTo>
                <a:cubicBezTo>
                  <a:pt x="2353862" y="230119"/>
                  <a:pt x="2352976" y="242954"/>
                  <a:pt x="2351205" y="255129"/>
                </a:cubicBezTo>
                <a:cubicBezTo>
                  <a:pt x="2349434" y="267303"/>
                  <a:pt x="2344906" y="269981"/>
                  <a:pt x="2337622" y="263163"/>
                </a:cubicBezTo>
                <a:cubicBezTo>
                  <a:pt x="2330337" y="256344"/>
                  <a:pt x="2327368" y="249321"/>
                  <a:pt x="2328716" y="242093"/>
                </a:cubicBezTo>
                <a:cubicBezTo>
                  <a:pt x="2330064" y="234866"/>
                  <a:pt x="2330964" y="225448"/>
                  <a:pt x="2331416" y="213840"/>
                </a:cubicBezTo>
                <a:cubicBezTo>
                  <a:pt x="2331868" y="202231"/>
                  <a:pt x="2331305" y="195305"/>
                  <a:pt x="2329727" y="193061"/>
                </a:cubicBezTo>
                <a:cubicBezTo>
                  <a:pt x="2328150" y="190816"/>
                  <a:pt x="2324404" y="189920"/>
                  <a:pt x="2318488" y="190372"/>
                </a:cubicBezTo>
                <a:cubicBezTo>
                  <a:pt x="2312573" y="190824"/>
                  <a:pt x="2297369" y="192275"/>
                  <a:pt x="2272876" y="194728"/>
                </a:cubicBezTo>
                <a:cubicBezTo>
                  <a:pt x="2272876" y="209986"/>
                  <a:pt x="2272409" y="222974"/>
                  <a:pt x="2271477" y="233694"/>
                </a:cubicBezTo>
                <a:cubicBezTo>
                  <a:pt x="2270545" y="244413"/>
                  <a:pt x="2268781" y="254383"/>
                  <a:pt x="2266186" y="263604"/>
                </a:cubicBezTo>
                <a:cubicBezTo>
                  <a:pt x="2263590" y="272824"/>
                  <a:pt x="2259303" y="273276"/>
                  <a:pt x="2253323" y="264959"/>
                </a:cubicBezTo>
                <a:cubicBezTo>
                  <a:pt x="2247343" y="256642"/>
                  <a:pt x="2245030" y="249195"/>
                  <a:pt x="2246386" y="242620"/>
                </a:cubicBezTo>
                <a:cubicBezTo>
                  <a:pt x="2247741" y="236045"/>
                  <a:pt x="2249318" y="226817"/>
                  <a:pt x="2251118" y="214937"/>
                </a:cubicBezTo>
                <a:cubicBezTo>
                  <a:pt x="2252917" y="203056"/>
                  <a:pt x="2252570" y="194742"/>
                  <a:pt x="2250075" y="189995"/>
                </a:cubicBezTo>
                <a:cubicBezTo>
                  <a:pt x="2248970" y="186668"/>
                  <a:pt x="2248418" y="185672"/>
                  <a:pt x="2248418" y="187005"/>
                </a:cubicBezTo>
                <a:cubicBezTo>
                  <a:pt x="2243370" y="195954"/>
                  <a:pt x="2233888" y="205995"/>
                  <a:pt x="2219971" y="217131"/>
                </a:cubicBezTo>
                <a:cubicBezTo>
                  <a:pt x="2206054" y="228266"/>
                  <a:pt x="2190893" y="236375"/>
                  <a:pt x="2174487" y="241459"/>
                </a:cubicBezTo>
                <a:cubicBezTo>
                  <a:pt x="2158082" y="246542"/>
                  <a:pt x="2155884" y="244513"/>
                  <a:pt x="2167894" y="235371"/>
                </a:cubicBezTo>
                <a:cubicBezTo>
                  <a:pt x="2179904" y="226230"/>
                  <a:pt x="2191308" y="216937"/>
                  <a:pt x="2202107" y="207494"/>
                </a:cubicBezTo>
                <a:cubicBezTo>
                  <a:pt x="2212905" y="198051"/>
                  <a:pt x="2222018" y="189174"/>
                  <a:pt x="2229446" y="180864"/>
                </a:cubicBezTo>
                <a:cubicBezTo>
                  <a:pt x="2236874" y="172554"/>
                  <a:pt x="2243643" y="164699"/>
                  <a:pt x="2249752" y="157300"/>
                </a:cubicBezTo>
                <a:cubicBezTo>
                  <a:pt x="2234092" y="160856"/>
                  <a:pt x="2223520" y="163097"/>
                  <a:pt x="2218035" y="164022"/>
                </a:cubicBezTo>
                <a:cubicBezTo>
                  <a:pt x="2212550" y="164947"/>
                  <a:pt x="2205444" y="162010"/>
                  <a:pt x="2196718" y="155213"/>
                </a:cubicBezTo>
                <a:cubicBezTo>
                  <a:pt x="2187992" y="148416"/>
                  <a:pt x="2189502" y="145017"/>
                  <a:pt x="2201246" y="145017"/>
                </a:cubicBezTo>
                <a:cubicBezTo>
                  <a:pt x="2210094" y="145017"/>
                  <a:pt x="2230765" y="142938"/>
                  <a:pt x="2263260" y="138779"/>
                </a:cubicBezTo>
                <a:lnTo>
                  <a:pt x="2263260" y="128971"/>
                </a:lnTo>
                <a:cubicBezTo>
                  <a:pt x="2260321" y="129831"/>
                  <a:pt x="2256252" y="130494"/>
                  <a:pt x="2251053" y="130960"/>
                </a:cubicBezTo>
                <a:cubicBezTo>
                  <a:pt x="2245855" y="131426"/>
                  <a:pt x="2240291" y="128712"/>
                  <a:pt x="2234361" y="122819"/>
                </a:cubicBezTo>
                <a:cubicBezTo>
                  <a:pt x="2228431" y="116925"/>
                  <a:pt x="2229539" y="113978"/>
                  <a:pt x="2237685" y="113978"/>
                </a:cubicBezTo>
                <a:cubicBezTo>
                  <a:pt x="2242976" y="113978"/>
                  <a:pt x="2251501" y="113247"/>
                  <a:pt x="2263260" y="111784"/>
                </a:cubicBezTo>
                <a:lnTo>
                  <a:pt x="2263260" y="100620"/>
                </a:lnTo>
                <a:cubicBezTo>
                  <a:pt x="2252462" y="103316"/>
                  <a:pt x="2244715" y="104166"/>
                  <a:pt x="2240019" y="103169"/>
                </a:cubicBezTo>
                <a:cubicBezTo>
                  <a:pt x="2235322" y="102172"/>
                  <a:pt x="2230823" y="99000"/>
                  <a:pt x="2226521" y="93651"/>
                </a:cubicBezTo>
                <a:cubicBezTo>
                  <a:pt x="2222219" y="88302"/>
                  <a:pt x="2225044" y="85627"/>
                  <a:pt x="2234996" y="85627"/>
                </a:cubicBezTo>
                <a:cubicBezTo>
                  <a:pt x="2242869" y="85627"/>
                  <a:pt x="2251838" y="84925"/>
                  <a:pt x="2261905" y="83519"/>
                </a:cubicBezTo>
                <a:cubicBezTo>
                  <a:pt x="2261088" y="78744"/>
                  <a:pt x="2259535" y="73625"/>
                  <a:pt x="2257248" y="68161"/>
                </a:cubicBezTo>
                <a:cubicBezTo>
                  <a:pt x="2254961" y="62697"/>
                  <a:pt x="2257435" y="60668"/>
                  <a:pt x="2264669" y="62074"/>
                </a:cubicBezTo>
                <a:cubicBezTo>
                  <a:pt x="2271904" y="63479"/>
                  <a:pt x="2277554" y="65117"/>
                  <a:pt x="2281620" y="66989"/>
                </a:cubicBezTo>
                <a:cubicBezTo>
                  <a:pt x="2285685" y="68860"/>
                  <a:pt x="2287044" y="71671"/>
                  <a:pt x="2285696" y="75421"/>
                </a:cubicBezTo>
                <a:cubicBezTo>
                  <a:pt x="2284348" y="79171"/>
                  <a:pt x="2283674" y="80766"/>
                  <a:pt x="2283674" y="80207"/>
                </a:cubicBezTo>
                <a:cubicBezTo>
                  <a:pt x="2295863" y="79361"/>
                  <a:pt x="2304417" y="78629"/>
                  <a:pt x="2309336" y="78013"/>
                </a:cubicBezTo>
                <a:cubicBezTo>
                  <a:pt x="2310110" y="70197"/>
                  <a:pt x="2309371" y="62984"/>
                  <a:pt x="2307120" y="56373"/>
                </a:cubicBezTo>
                <a:lnTo>
                  <a:pt x="2306923" y="54068"/>
                </a:lnTo>
                <a:lnTo>
                  <a:pt x="2285072" y="56750"/>
                </a:lnTo>
                <a:cubicBezTo>
                  <a:pt x="2251573" y="60801"/>
                  <a:pt x="2233540" y="62375"/>
                  <a:pt x="2230973" y="61471"/>
                </a:cubicBezTo>
                <a:cubicBezTo>
                  <a:pt x="2226126" y="76471"/>
                  <a:pt x="2220157" y="86972"/>
                  <a:pt x="2213066" y="92973"/>
                </a:cubicBezTo>
                <a:cubicBezTo>
                  <a:pt x="2205975" y="98974"/>
                  <a:pt x="2200644" y="97895"/>
                  <a:pt x="2197073" y="89736"/>
                </a:cubicBezTo>
                <a:cubicBezTo>
                  <a:pt x="2193503" y="81576"/>
                  <a:pt x="2194890" y="73334"/>
                  <a:pt x="2201235" y="65010"/>
                </a:cubicBezTo>
                <a:cubicBezTo>
                  <a:pt x="2207581" y="56685"/>
                  <a:pt x="2211973" y="49038"/>
                  <a:pt x="2214411" y="42069"/>
                </a:cubicBezTo>
                <a:cubicBezTo>
                  <a:pt x="2216848" y="35100"/>
                  <a:pt x="2220204" y="33289"/>
                  <a:pt x="2224477" y="36638"/>
                </a:cubicBezTo>
                <a:cubicBezTo>
                  <a:pt x="2228751" y="39986"/>
                  <a:pt x="2231210" y="43259"/>
                  <a:pt x="2231855" y="46457"/>
                </a:cubicBezTo>
                <a:lnTo>
                  <a:pt x="2308106" y="39228"/>
                </a:lnTo>
                <a:lnTo>
                  <a:pt x="2306808" y="38552"/>
                </a:lnTo>
                <a:cubicBezTo>
                  <a:pt x="2297322" y="32264"/>
                  <a:pt x="2289940" y="25162"/>
                  <a:pt x="2284663" y="17246"/>
                </a:cubicBezTo>
                <a:cubicBezTo>
                  <a:pt x="2280039" y="6889"/>
                  <a:pt x="2281101" y="1355"/>
                  <a:pt x="2287849" y="645"/>
                </a:cubicBezTo>
                <a:close/>
                <a:moveTo>
                  <a:pt x="1930281" y="90"/>
                </a:moveTo>
                <a:cubicBezTo>
                  <a:pt x="1931845" y="288"/>
                  <a:pt x="1933707" y="816"/>
                  <a:pt x="1935867" y="1673"/>
                </a:cubicBezTo>
                <a:cubicBezTo>
                  <a:pt x="1944507" y="5100"/>
                  <a:pt x="1951057" y="9434"/>
                  <a:pt x="1955516" y="14676"/>
                </a:cubicBezTo>
                <a:cubicBezTo>
                  <a:pt x="1959976" y="19917"/>
                  <a:pt x="1959908" y="23735"/>
                  <a:pt x="1955312" y="26130"/>
                </a:cubicBezTo>
                <a:cubicBezTo>
                  <a:pt x="1950716" y="28525"/>
                  <a:pt x="1945812" y="32547"/>
                  <a:pt x="1940599" y="38197"/>
                </a:cubicBezTo>
                <a:cubicBezTo>
                  <a:pt x="1935386" y="43847"/>
                  <a:pt x="1928238" y="49562"/>
                  <a:pt x="1919153" y="55341"/>
                </a:cubicBezTo>
                <a:cubicBezTo>
                  <a:pt x="1910069" y="61120"/>
                  <a:pt x="1908341" y="63798"/>
                  <a:pt x="1913969" y="63375"/>
                </a:cubicBezTo>
                <a:cubicBezTo>
                  <a:pt x="1919598" y="62952"/>
                  <a:pt x="1940574" y="60317"/>
                  <a:pt x="1976898" y="55470"/>
                </a:cubicBezTo>
                <a:cubicBezTo>
                  <a:pt x="1961597" y="33271"/>
                  <a:pt x="1960467" y="24534"/>
                  <a:pt x="1973510" y="29260"/>
                </a:cubicBezTo>
                <a:cubicBezTo>
                  <a:pt x="1986552" y="33985"/>
                  <a:pt x="1996479" y="39265"/>
                  <a:pt x="2003291" y="45102"/>
                </a:cubicBezTo>
                <a:cubicBezTo>
                  <a:pt x="2010102" y="50938"/>
                  <a:pt x="2013508" y="58166"/>
                  <a:pt x="2013508" y="66784"/>
                </a:cubicBezTo>
                <a:cubicBezTo>
                  <a:pt x="2013508" y="77640"/>
                  <a:pt x="2009955" y="82813"/>
                  <a:pt x="2002850" y="82304"/>
                </a:cubicBezTo>
                <a:cubicBezTo>
                  <a:pt x="1995744" y="81795"/>
                  <a:pt x="1989237" y="77102"/>
                  <a:pt x="1983329" y="68225"/>
                </a:cubicBezTo>
                <a:cubicBezTo>
                  <a:pt x="1948812" y="78120"/>
                  <a:pt x="1926478" y="83720"/>
                  <a:pt x="1916325" y="85025"/>
                </a:cubicBezTo>
                <a:cubicBezTo>
                  <a:pt x="1929819" y="90732"/>
                  <a:pt x="1935132" y="95343"/>
                  <a:pt x="1932264" y="98856"/>
                </a:cubicBezTo>
                <a:cubicBezTo>
                  <a:pt x="1929396" y="102370"/>
                  <a:pt x="1927230" y="105152"/>
                  <a:pt x="1925768" y="107202"/>
                </a:cubicBezTo>
                <a:cubicBezTo>
                  <a:pt x="1963884" y="100964"/>
                  <a:pt x="1990306" y="95805"/>
                  <a:pt x="2005033" y="91726"/>
                </a:cubicBezTo>
                <a:cubicBezTo>
                  <a:pt x="2019761" y="87646"/>
                  <a:pt x="2031154" y="90482"/>
                  <a:pt x="2039213" y="100233"/>
                </a:cubicBezTo>
                <a:cubicBezTo>
                  <a:pt x="2047272" y="109984"/>
                  <a:pt x="2044580" y="115412"/>
                  <a:pt x="2031136" y="116516"/>
                </a:cubicBezTo>
                <a:cubicBezTo>
                  <a:pt x="2017692" y="117620"/>
                  <a:pt x="1994715" y="119305"/>
                  <a:pt x="1962206" y="121571"/>
                </a:cubicBezTo>
                <a:cubicBezTo>
                  <a:pt x="1985853" y="140658"/>
                  <a:pt x="2003427" y="154399"/>
                  <a:pt x="2014928" y="162796"/>
                </a:cubicBezTo>
                <a:cubicBezTo>
                  <a:pt x="2026429" y="171192"/>
                  <a:pt x="2038349" y="178473"/>
                  <a:pt x="2050689" y="184639"/>
                </a:cubicBezTo>
                <a:cubicBezTo>
                  <a:pt x="2063029" y="190806"/>
                  <a:pt x="2077462" y="195846"/>
                  <a:pt x="2093989" y="199761"/>
                </a:cubicBezTo>
                <a:cubicBezTo>
                  <a:pt x="2110516" y="203676"/>
                  <a:pt x="2113725" y="207928"/>
                  <a:pt x="2103615" y="212517"/>
                </a:cubicBezTo>
                <a:cubicBezTo>
                  <a:pt x="2093505" y="217106"/>
                  <a:pt x="2078735" y="219400"/>
                  <a:pt x="2059304" y="219400"/>
                </a:cubicBezTo>
                <a:cubicBezTo>
                  <a:pt x="2040088" y="219400"/>
                  <a:pt x="2026845" y="215517"/>
                  <a:pt x="2019574" y="207752"/>
                </a:cubicBezTo>
                <a:cubicBezTo>
                  <a:pt x="2012304" y="199987"/>
                  <a:pt x="2003219" y="189565"/>
                  <a:pt x="1992321" y="176487"/>
                </a:cubicBezTo>
                <a:cubicBezTo>
                  <a:pt x="1981422" y="163409"/>
                  <a:pt x="1966315" y="145770"/>
                  <a:pt x="1946998" y="123572"/>
                </a:cubicBezTo>
                <a:lnTo>
                  <a:pt x="1918949" y="128626"/>
                </a:lnTo>
                <a:cubicBezTo>
                  <a:pt x="1907692" y="151141"/>
                  <a:pt x="1893348" y="171572"/>
                  <a:pt x="1875918" y="189920"/>
                </a:cubicBezTo>
                <a:cubicBezTo>
                  <a:pt x="1858487" y="208268"/>
                  <a:pt x="1838339" y="221816"/>
                  <a:pt x="1815474" y="230564"/>
                </a:cubicBezTo>
                <a:cubicBezTo>
                  <a:pt x="1792608" y="239311"/>
                  <a:pt x="1790095" y="236651"/>
                  <a:pt x="1807934" y="222584"/>
                </a:cubicBezTo>
                <a:cubicBezTo>
                  <a:pt x="1825773" y="208516"/>
                  <a:pt x="1842229" y="193064"/>
                  <a:pt x="1857300" y="176229"/>
                </a:cubicBezTo>
                <a:cubicBezTo>
                  <a:pt x="1872372" y="159393"/>
                  <a:pt x="1882991" y="144989"/>
                  <a:pt x="1889157" y="133015"/>
                </a:cubicBezTo>
                <a:cubicBezTo>
                  <a:pt x="1874157" y="135610"/>
                  <a:pt x="1862574" y="137385"/>
                  <a:pt x="1854407" y="138338"/>
                </a:cubicBezTo>
                <a:cubicBezTo>
                  <a:pt x="1846240" y="139292"/>
                  <a:pt x="1838292" y="135693"/>
                  <a:pt x="1830563" y="127540"/>
                </a:cubicBezTo>
                <a:cubicBezTo>
                  <a:pt x="1822834" y="119388"/>
                  <a:pt x="1824099" y="115767"/>
                  <a:pt x="1834360" y="116677"/>
                </a:cubicBezTo>
                <a:cubicBezTo>
                  <a:pt x="1844620" y="117588"/>
                  <a:pt x="1865367" y="115935"/>
                  <a:pt x="1896600" y="111719"/>
                </a:cubicBezTo>
                <a:cubicBezTo>
                  <a:pt x="1898837" y="104994"/>
                  <a:pt x="1899955" y="100369"/>
                  <a:pt x="1899955" y="97845"/>
                </a:cubicBezTo>
                <a:cubicBezTo>
                  <a:pt x="1899955" y="95479"/>
                  <a:pt x="1899790" y="93256"/>
                  <a:pt x="1899461" y="91177"/>
                </a:cubicBezTo>
                <a:cubicBezTo>
                  <a:pt x="1893552" y="92855"/>
                  <a:pt x="1886985" y="94848"/>
                  <a:pt x="1879757" y="97157"/>
                </a:cubicBezTo>
                <a:cubicBezTo>
                  <a:pt x="1872530" y="99466"/>
                  <a:pt x="1868916" y="94741"/>
                  <a:pt x="1868916" y="82982"/>
                </a:cubicBezTo>
                <a:cubicBezTo>
                  <a:pt x="1868916" y="72929"/>
                  <a:pt x="1871659" y="66903"/>
                  <a:pt x="1877144" y="64902"/>
                </a:cubicBezTo>
                <a:cubicBezTo>
                  <a:pt x="1882629" y="62902"/>
                  <a:pt x="1888372" y="59758"/>
                  <a:pt x="1894373" y="55470"/>
                </a:cubicBezTo>
                <a:cubicBezTo>
                  <a:pt x="1900375" y="51182"/>
                  <a:pt x="1907079" y="43844"/>
                  <a:pt x="1914486" y="33454"/>
                </a:cubicBezTo>
                <a:cubicBezTo>
                  <a:pt x="1921892" y="23065"/>
                  <a:pt x="1925147" y="14313"/>
                  <a:pt x="1924251" y="7201"/>
                </a:cubicBezTo>
                <a:cubicBezTo>
                  <a:pt x="1923579" y="1866"/>
                  <a:pt x="1925589" y="-504"/>
                  <a:pt x="1930281" y="9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5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380093" y="2524697"/>
            <a:ext cx="4303539" cy="43035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1812861"/>
            <a:ext cx="2656496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合作与交流：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矩形 110"/>
          <p:cNvSpPr/>
          <p:nvPr/>
        </p:nvSpPr>
        <p:spPr>
          <a:xfrm>
            <a:off x="2218663" y="1564085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王明明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3359698" y="1564085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陈小菲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871866" y="1567247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王明明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6012901" y="1567247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陈小菲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7608170" y="1556794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王明明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8749205" y="1556794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陈小菲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2502474" y="2089389"/>
            <a:ext cx="492443" cy="461665"/>
            <a:chOff x="3059832" y="1914804"/>
            <a:chExt cx="492443" cy="461665"/>
          </a:xfrm>
        </p:grpSpPr>
        <p:sp>
          <p:nvSpPr>
            <p:cNvPr id="118" name="矩形 117"/>
            <p:cNvSpPr/>
            <p:nvPr/>
          </p:nvSpPr>
          <p:spPr>
            <a:xfrm>
              <a:off x="3059832" y="1914804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 rot="21005824">
              <a:off x="3131840" y="2102282"/>
              <a:ext cx="420435" cy="21009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503625" y="2083287"/>
            <a:ext cx="492443" cy="461665"/>
            <a:chOff x="4007549" y="1966069"/>
            <a:chExt cx="492443" cy="461665"/>
          </a:xfrm>
        </p:grpSpPr>
        <p:sp>
          <p:nvSpPr>
            <p:cNvPr id="121" name="矩形 120"/>
            <p:cNvSpPr/>
            <p:nvPr/>
          </p:nvSpPr>
          <p:spPr>
            <a:xfrm>
              <a:off x="4007549" y="196606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4283968" y="2154627"/>
              <a:ext cx="144016" cy="1500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4093342" y="2194469"/>
              <a:ext cx="144016" cy="1500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2495602" y="2083287"/>
            <a:ext cx="492443" cy="461665"/>
            <a:chOff x="4007549" y="1966069"/>
            <a:chExt cx="492443" cy="461665"/>
          </a:xfrm>
        </p:grpSpPr>
        <p:sp>
          <p:nvSpPr>
            <p:cNvPr id="125" name="矩形 124"/>
            <p:cNvSpPr/>
            <p:nvPr/>
          </p:nvSpPr>
          <p:spPr>
            <a:xfrm>
              <a:off x="4007549" y="196606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4283968" y="2248058"/>
              <a:ext cx="144016" cy="1500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4093342" y="2194469"/>
              <a:ext cx="144016" cy="1500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2495602" y="2060848"/>
            <a:ext cx="492443" cy="484102"/>
            <a:chOff x="4007549" y="1966069"/>
            <a:chExt cx="492443" cy="484102"/>
          </a:xfrm>
        </p:grpSpPr>
        <p:sp>
          <p:nvSpPr>
            <p:cNvPr id="129" name="矩形 128"/>
            <p:cNvSpPr/>
            <p:nvPr/>
          </p:nvSpPr>
          <p:spPr>
            <a:xfrm>
              <a:off x="4007549" y="196606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 rot="21442250">
              <a:off x="4069590" y="2292204"/>
              <a:ext cx="351992" cy="1579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1" name="矩形 130"/>
          <p:cNvSpPr/>
          <p:nvPr/>
        </p:nvSpPr>
        <p:spPr>
          <a:xfrm>
            <a:off x="2502473" y="208328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2495602" y="253632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2487212" y="2999814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3359697" y="207512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3351113" y="255753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3359698" y="3019196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3838287" y="207466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3790367" y="2524777"/>
            <a:ext cx="492443" cy="461665"/>
            <a:chOff x="4007549" y="1966069"/>
            <a:chExt cx="492443" cy="461665"/>
          </a:xfrm>
        </p:grpSpPr>
        <p:sp>
          <p:nvSpPr>
            <p:cNvPr id="139" name="矩形 138"/>
            <p:cNvSpPr/>
            <p:nvPr/>
          </p:nvSpPr>
          <p:spPr>
            <a:xfrm>
              <a:off x="4007549" y="196606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4283968" y="2154627"/>
              <a:ext cx="144016" cy="1500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矩形 140"/>
            <p:cNvSpPr/>
            <p:nvPr/>
          </p:nvSpPr>
          <p:spPr>
            <a:xfrm>
              <a:off x="4093342" y="2194469"/>
              <a:ext cx="144016" cy="1500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2" name="矩形 141"/>
          <p:cNvSpPr/>
          <p:nvPr/>
        </p:nvSpPr>
        <p:spPr>
          <a:xfrm>
            <a:off x="4943872" y="211604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4943872" y="242402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5375920" y="211233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5375920" y="241775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4943872" y="271205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5387514" y="273135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4943872" y="300009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5387514" y="304248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4943872" y="328812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4943872" y="357615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5405443" y="333051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5387514" y="361540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4943872" y="386418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5385930" y="390344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943872" y="419147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6004479" y="211290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6004479" y="242089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6466050" y="211682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6448121" y="242089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6004479" y="270892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6448121" y="270892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6004479" y="299695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6448121" y="299695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6004479" y="328498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6004479" y="357301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66050" y="328498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6466050" y="356134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6004479" y="386105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6448121" y="386105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6004479" y="414908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6456040" y="415535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6023992" y="443711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6467634" y="443711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6023992" y="472514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6467634" y="472514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7606584" y="2164794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7606584" y="2455963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7606584" y="274713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7606584" y="3032027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1" name="矩形 180"/>
          <p:cNvSpPr/>
          <p:nvPr/>
        </p:nvSpPr>
        <p:spPr>
          <a:xfrm>
            <a:off x="7606584" y="3320059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7606584" y="3608091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3" name="矩形 182"/>
          <p:cNvSpPr/>
          <p:nvPr/>
        </p:nvSpPr>
        <p:spPr>
          <a:xfrm>
            <a:off x="7606584" y="3896123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7606584" y="4184155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8050226" y="2161657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8050226" y="245282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7" name="矩形 186"/>
          <p:cNvSpPr/>
          <p:nvPr/>
        </p:nvSpPr>
        <p:spPr>
          <a:xfrm>
            <a:off x="8050226" y="2743995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8050226" y="302889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8050226" y="331692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8050226" y="3604954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8050226" y="389298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2" name="矩形 191"/>
          <p:cNvSpPr/>
          <p:nvPr/>
        </p:nvSpPr>
        <p:spPr>
          <a:xfrm>
            <a:off x="8842314" y="2161657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8842314" y="245282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8842314" y="2743995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5" name="矩形 194"/>
          <p:cNvSpPr/>
          <p:nvPr/>
        </p:nvSpPr>
        <p:spPr>
          <a:xfrm>
            <a:off x="8842314" y="302889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8842314" y="331692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8842314" y="3604954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8" name="矩形 197"/>
          <p:cNvSpPr/>
          <p:nvPr/>
        </p:nvSpPr>
        <p:spPr>
          <a:xfrm>
            <a:off x="8842314" y="389298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8842314" y="418101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0" name="矩形 199"/>
          <p:cNvSpPr/>
          <p:nvPr/>
        </p:nvSpPr>
        <p:spPr>
          <a:xfrm>
            <a:off x="8832304" y="446905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1" name="矩形 200"/>
          <p:cNvSpPr/>
          <p:nvPr/>
        </p:nvSpPr>
        <p:spPr>
          <a:xfrm>
            <a:off x="8832304" y="475708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2" name="矩形 201"/>
          <p:cNvSpPr/>
          <p:nvPr/>
        </p:nvSpPr>
        <p:spPr>
          <a:xfrm>
            <a:off x="8832304" y="5045114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3" name="矩形 202"/>
          <p:cNvSpPr/>
          <p:nvPr/>
        </p:nvSpPr>
        <p:spPr>
          <a:xfrm>
            <a:off x="9325658" y="2161657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" name="矩形 203"/>
          <p:cNvSpPr/>
          <p:nvPr/>
        </p:nvSpPr>
        <p:spPr>
          <a:xfrm>
            <a:off x="9325658" y="245282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" name="矩形 204"/>
          <p:cNvSpPr/>
          <p:nvPr/>
        </p:nvSpPr>
        <p:spPr>
          <a:xfrm>
            <a:off x="9325658" y="2743995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6" name="矩形 205"/>
          <p:cNvSpPr/>
          <p:nvPr/>
        </p:nvSpPr>
        <p:spPr>
          <a:xfrm>
            <a:off x="9325658" y="302889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9325658" y="331692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8" name="矩形 207"/>
          <p:cNvSpPr/>
          <p:nvPr/>
        </p:nvSpPr>
        <p:spPr>
          <a:xfrm>
            <a:off x="9325658" y="3604954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9" name="矩形 208"/>
          <p:cNvSpPr/>
          <p:nvPr/>
        </p:nvSpPr>
        <p:spPr>
          <a:xfrm>
            <a:off x="9325658" y="389298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9325658" y="418101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9315648" y="446905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9315648" y="475708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9315648" y="5045114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6023992" y="498356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6467634" y="498356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7" name="图片 10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380093" y="2524697"/>
            <a:ext cx="4303539" cy="43035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1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0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9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2" fill="hold">
                      <p:stCondLst>
                        <p:cond delay="indefinite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5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9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5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0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3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2" grpId="0"/>
      <p:bldP spid="113" grpId="0"/>
      <p:bldP spid="114" grpId="0"/>
      <p:bldP spid="115" grpId="0"/>
      <p:bldP spid="116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  <p:bldP spid="180" grpId="0"/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188" grpId="0"/>
      <p:bldP spid="189" grpId="0"/>
      <p:bldP spid="190" grpId="0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  <p:bldP spid="203" grpId="0"/>
      <p:bldP spid="204" grpId="0"/>
      <p:bldP spid="205" grpId="0"/>
      <p:bldP spid="206" grpId="0"/>
      <p:bldP spid="207" grpId="0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>
          <a:xfrm>
            <a:off x="2816462" y="3769267"/>
            <a:ext cx="1947806" cy="1850245"/>
          </a:xfrm>
          <a:prstGeom prst="wedgeRoundRectCallout">
            <a:avLst>
              <a:gd name="adj1" fmla="val -60055"/>
              <a:gd name="adj2" fmla="val 22894"/>
              <a:gd name="adj3" fmla="val 16667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后两种方法在记录时可以每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个一列，便于统计数据。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18663" y="1556431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王明明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1" name="任意多边形: 形状 170"/>
          <p:cNvSpPr/>
          <p:nvPr/>
        </p:nvSpPr>
        <p:spPr>
          <a:xfrm>
            <a:off x="3487599" y="1670428"/>
            <a:ext cx="845271" cy="273744"/>
          </a:xfrm>
          <a:custGeom>
            <a:avLst/>
            <a:gdLst/>
            <a:ahLst/>
            <a:cxnLst/>
            <a:rect l="l" t="t" r="r" b="b"/>
            <a:pathLst>
              <a:path w="845271" h="273744">
                <a:moveTo>
                  <a:pt x="186119" y="172764"/>
                </a:moveTo>
                <a:cubicBezTo>
                  <a:pt x="190055" y="173279"/>
                  <a:pt x="196585" y="175876"/>
                  <a:pt x="205710" y="180554"/>
                </a:cubicBezTo>
                <a:cubicBezTo>
                  <a:pt x="223960" y="189912"/>
                  <a:pt x="234102" y="199570"/>
                  <a:pt x="236136" y="209529"/>
                </a:cubicBezTo>
                <a:cubicBezTo>
                  <a:pt x="238170" y="219488"/>
                  <a:pt x="237532" y="227091"/>
                  <a:pt x="234220" y="232337"/>
                </a:cubicBezTo>
                <a:cubicBezTo>
                  <a:pt x="230909" y="237583"/>
                  <a:pt x="225994" y="236929"/>
                  <a:pt x="219477" y="230375"/>
                </a:cubicBezTo>
                <a:cubicBezTo>
                  <a:pt x="212960" y="223820"/>
                  <a:pt x="205596" y="215216"/>
                  <a:pt x="197385" y="204562"/>
                </a:cubicBezTo>
                <a:cubicBezTo>
                  <a:pt x="189696" y="193797"/>
                  <a:pt x="184599" y="184765"/>
                  <a:pt x="182093" y="177466"/>
                </a:cubicBezTo>
                <a:cubicBezTo>
                  <a:pt x="180841" y="173817"/>
                  <a:pt x="182182" y="172249"/>
                  <a:pt x="186119" y="172764"/>
                </a:cubicBezTo>
                <a:close/>
                <a:moveTo>
                  <a:pt x="107201" y="172109"/>
                </a:moveTo>
                <a:cubicBezTo>
                  <a:pt x="111036" y="169873"/>
                  <a:pt x="112795" y="174490"/>
                  <a:pt x="112479" y="185959"/>
                </a:cubicBezTo>
                <a:cubicBezTo>
                  <a:pt x="112057" y="201251"/>
                  <a:pt x="105949" y="215284"/>
                  <a:pt x="94154" y="228058"/>
                </a:cubicBezTo>
                <a:cubicBezTo>
                  <a:pt x="82360" y="240833"/>
                  <a:pt x="74782" y="242904"/>
                  <a:pt x="71421" y="234272"/>
                </a:cubicBezTo>
                <a:cubicBezTo>
                  <a:pt x="68767" y="223904"/>
                  <a:pt x="69669" y="216447"/>
                  <a:pt x="74128" y="211901"/>
                </a:cubicBezTo>
                <a:cubicBezTo>
                  <a:pt x="78586" y="207356"/>
                  <a:pt x="82719" y="202609"/>
                  <a:pt x="86527" y="197660"/>
                </a:cubicBezTo>
                <a:cubicBezTo>
                  <a:pt x="90335" y="192712"/>
                  <a:pt x="95717" y="185701"/>
                  <a:pt x="102675" y="176629"/>
                </a:cubicBezTo>
                <a:cubicBezTo>
                  <a:pt x="104414" y="174361"/>
                  <a:pt x="105923" y="172854"/>
                  <a:pt x="107201" y="172109"/>
                </a:cubicBezTo>
                <a:close/>
                <a:moveTo>
                  <a:pt x="344816" y="106233"/>
                </a:moveTo>
                <a:cubicBezTo>
                  <a:pt x="347966" y="104092"/>
                  <a:pt x="350134" y="109568"/>
                  <a:pt x="351320" y="122660"/>
                </a:cubicBezTo>
                <a:cubicBezTo>
                  <a:pt x="352901" y="140117"/>
                  <a:pt x="348182" y="157650"/>
                  <a:pt x="337163" y="175262"/>
                </a:cubicBezTo>
                <a:cubicBezTo>
                  <a:pt x="326143" y="192873"/>
                  <a:pt x="317948" y="196619"/>
                  <a:pt x="312578" y="186498"/>
                </a:cubicBezTo>
                <a:cubicBezTo>
                  <a:pt x="307208" y="176378"/>
                  <a:pt x="307270" y="167504"/>
                  <a:pt x="312764" y="159877"/>
                </a:cubicBezTo>
                <a:cubicBezTo>
                  <a:pt x="318259" y="152249"/>
                  <a:pt x="322909" y="144678"/>
                  <a:pt x="326717" y="137162"/>
                </a:cubicBezTo>
                <a:cubicBezTo>
                  <a:pt x="331393" y="129286"/>
                  <a:pt x="336267" y="120536"/>
                  <a:pt x="341339" y="110912"/>
                </a:cubicBezTo>
                <a:cubicBezTo>
                  <a:pt x="342607" y="108506"/>
                  <a:pt x="343766" y="106946"/>
                  <a:pt x="344816" y="106233"/>
                </a:cubicBezTo>
                <a:close/>
                <a:moveTo>
                  <a:pt x="479787" y="99499"/>
                </a:moveTo>
                <a:cubicBezTo>
                  <a:pt x="486112" y="100733"/>
                  <a:pt x="494887" y="104165"/>
                  <a:pt x="506111" y="109796"/>
                </a:cubicBezTo>
                <a:cubicBezTo>
                  <a:pt x="517620" y="114707"/>
                  <a:pt x="526810" y="122884"/>
                  <a:pt x="533681" y="134325"/>
                </a:cubicBezTo>
                <a:cubicBezTo>
                  <a:pt x="540552" y="145766"/>
                  <a:pt x="541566" y="157325"/>
                  <a:pt x="536723" y="169002"/>
                </a:cubicBezTo>
                <a:cubicBezTo>
                  <a:pt x="531880" y="180678"/>
                  <a:pt x="524348" y="178654"/>
                  <a:pt x="514129" y="162928"/>
                </a:cubicBezTo>
                <a:cubicBezTo>
                  <a:pt x="503909" y="147201"/>
                  <a:pt x="494049" y="132390"/>
                  <a:pt x="484549" y="118493"/>
                </a:cubicBezTo>
                <a:cubicBezTo>
                  <a:pt x="475049" y="104596"/>
                  <a:pt x="473462" y="98265"/>
                  <a:pt x="479787" y="99499"/>
                </a:cubicBezTo>
                <a:close/>
                <a:moveTo>
                  <a:pt x="677882" y="86795"/>
                </a:moveTo>
                <a:cubicBezTo>
                  <a:pt x="680967" y="86353"/>
                  <a:pt x="686670" y="87738"/>
                  <a:pt x="694992" y="90951"/>
                </a:cubicBezTo>
                <a:cubicBezTo>
                  <a:pt x="706464" y="94808"/>
                  <a:pt x="711032" y="98659"/>
                  <a:pt x="708694" y="102503"/>
                </a:cubicBezTo>
                <a:cubicBezTo>
                  <a:pt x="706356" y="106348"/>
                  <a:pt x="705187" y="117981"/>
                  <a:pt x="705187" y="137404"/>
                </a:cubicBezTo>
                <a:cubicBezTo>
                  <a:pt x="705187" y="155263"/>
                  <a:pt x="704982" y="175609"/>
                  <a:pt x="704573" y="198442"/>
                </a:cubicBezTo>
                <a:cubicBezTo>
                  <a:pt x="704164" y="221274"/>
                  <a:pt x="702248" y="238613"/>
                  <a:pt x="698824" y="250457"/>
                </a:cubicBezTo>
                <a:cubicBezTo>
                  <a:pt x="695401" y="262301"/>
                  <a:pt x="690524" y="264028"/>
                  <a:pt x="684193" y="255638"/>
                </a:cubicBezTo>
                <a:cubicBezTo>
                  <a:pt x="677861" y="247248"/>
                  <a:pt x="675868" y="240179"/>
                  <a:pt x="678212" y="234430"/>
                </a:cubicBezTo>
                <a:cubicBezTo>
                  <a:pt x="680556" y="228682"/>
                  <a:pt x="682112" y="220493"/>
                  <a:pt x="682881" y="209864"/>
                </a:cubicBezTo>
                <a:cubicBezTo>
                  <a:pt x="653376" y="217529"/>
                  <a:pt x="635898" y="222558"/>
                  <a:pt x="630447" y="224952"/>
                </a:cubicBezTo>
                <a:cubicBezTo>
                  <a:pt x="624996" y="227345"/>
                  <a:pt x="616808" y="225677"/>
                  <a:pt x="605881" y="219947"/>
                </a:cubicBezTo>
                <a:cubicBezTo>
                  <a:pt x="594955" y="214217"/>
                  <a:pt x="596313" y="209914"/>
                  <a:pt x="609955" y="207036"/>
                </a:cubicBezTo>
                <a:cubicBezTo>
                  <a:pt x="623598" y="204159"/>
                  <a:pt x="648322" y="199812"/>
                  <a:pt x="684128" y="193995"/>
                </a:cubicBezTo>
                <a:lnTo>
                  <a:pt x="685207" y="176006"/>
                </a:lnTo>
                <a:cubicBezTo>
                  <a:pt x="669766" y="179044"/>
                  <a:pt x="658551" y="180970"/>
                  <a:pt x="651562" y="181782"/>
                </a:cubicBezTo>
                <a:cubicBezTo>
                  <a:pt x="644574" y="182595"/>
                  <a:pt x="638121" y="180189"/>
                  <a:pt x="632205" y="174564"/>
                </a:cubicBezTo>
                <a:cubicBezTo>
                  <a:pt x="626289" y="168940"/>
                  <a:pt x="630286" y="165427"/>
                  <a:pt x="644195" y="164025"/>
                </a:cubicBezTo>
                <a:cubicBezTo>
                  <a:pt x="658105" y="162624"/>
                  <a:pt x="671775" y="161247"/>
                  <a:pt x="685207" y="159895"/>
                </a:cubicBezTo>
                <a:lnTo>
                  <a:pt x="685207" y="140975"/>
                </a:lnTo>
                <a:cubicBezTo>
                  <a:pt x="666380" y="143282"/>
                  <a:pt x="653181" y="145028"/>
                  <a:pt x="645609" y="146212"/>
                </a:cubicBezTo>
                <a:cubicBezTo>
                  <a:pt x="638038" y="147397"/>
                  <a:pt x="630097" y="144467"/>
                  <a:pt x="621787" y="137422"/>
                </a:cubicBezTo>
                <a:cubicBezTo>
                  <a:pt x="613478" y="130378"/>
                  <a:pt x="614408" y="126855"/>
                  <a:pt x="624578" y="126855"/>
                </a:cubicBezTo>
                <a:cubicBezTo>
                  <a:pt x="633483" y="126855"/>
                  <a:pt x="641706" y="126666"/>
                  <a:pt x="649246" y="126288"/>
                </a:cubicBezTo>
                <a:cubicBezTo>
                  <a:pt x="656787" y="125910"/>
                  <a:pt x="668383" y="125386"/>
                  <a:pt x="684035" y="124716"/>
                </a:cubicBezTo>
                <a:cubicBezTo>
                  <a:pt x="683303" y="112165"/>
                  <a:pt x="680785" y="101793"/>
                  <a:pt x="676482" y="93602"/>
                </a:cubicBezTo>
                <a:cubicBezTo>
                  <a:pt x="674330" y="89506"/>
                  <a:pt x="674797" y="87237"/>
                  <a:pt x="677882" y="86795"/>
                </a:cubicBezTo>
                <a:close/>
                <a:moveTo>
                  <a:pt x="67282" y="22197"/>
                </a:moveTo>
                <a:cubicBezTo>
                  <a:pt x="69806" y="21821"/>
                  <a:pt x="72612" y="22366"/>
                  <a:pt x="75700" y="23829"/>
                </a:cubicBezTo>
                <a:cubicBezTo>
                  <a:pt x="81876" y="26756"/>
                  <a:pt x="87321" y="30495"/>
                  <a:pt x="92034" y="35047"/>
                </a:cubicBezTo>
                <a:cubicBezTo>
                  <a:pt x="96747" y="39599"/>
                  <a:pt x="96582" y="43102"/>
                  <a:pt x="91541" y="45558"/>
                </a:cubicBezTo>
                <a:cubicBezTo>
                  <a:pt x="86499" y="48014"/>
                  <a:pt x="80465" y="55058"/>
                  <a:pt x="73439" y="66692"/>
                </a:cubicBezTo>
                <a:cubicBezTo>
                  <a:pt x="66413" y="78325"/>
                  <a:pt x="66404" y="91081"/>
                  <a:pt x="73412" y="104959"/>
                </a:cubicBezTo>
                <a:cubicBezTo>
                  <a:pt x="80419" y="118837"/>
                  <a:pt x="82164" y="130452"/>
                  <a:pt x="78648" y="139803"/>
                </a:cubicBezTo>
                <a:cubicBezTo>
                  <a:pt x="75132" y="149155"/>
                  <a:pt x="70429" y="150584"/>
                  <a:pt x="64538" y="144091"/>
                </a:cubicBezTo>
                <a:cubicBezTo>
                  <a:pt x="58647" y="137599"/>
                  <a:pt x="51431" y="131153"/>
                  <a:pt x="42892" y="124753"/>
                </a:cubicBezTo>
                <a:cubicBezTo>
                  <a:pt x="34353" y="118354"/>
                  <a:pt x="33798" y="115349"/>
                  <a:pt x="41227" y="115740"/>
                </a:cubicBezTo>
                <a:cubicBezTo>
                  <a:pt x="48656" y="116130"/>
                  <a:pt x="53326" y="116022"/>
                  <a:pt x="55236" y="115414"/>
                </a:cubicBezTo>
                <a:cubicBezTo>
                  <a:pt x="57146" y="114806"/>
                  <a:pt x="56154" y="109216"/>
                  <a:pt x="52259" y="98643"/>
                </a:cubicBezTo>
                <a:cubicBezTo>
                  <a:pt x="48365" y="88070"/>
                  <a:pt x="48753" y="76725"/>
                  <a:pt x="53422" y="64608"/>
                </a:cubicBezTo>
                <a:cubicBezTo>
                  <a:pt x="58092" y="52491"/>
                  <a:pt x="58290" y="46804"/>
                  <a:pt x="54017" y="47549"/>
                </a:cubicBezTo>
                <a:cubicBezTo>
                  <a:pt x="49745" y="48293"/>
                  <a:pt x="41389" y="49700"/>
                  <a:pt x="28949" y="51772"/>
                </a:cubicBezTo>
                <a:cubicBezTo>
                  <a:pt x="28205" y="93295"/>
                  <a:pt x="28028" y="128753"/>
                  <a:pt x="28419" y="158146"/>
                </a:cubicBezTo>
                <a:cubicBezTo>
                  <a:pt x="28810" y="187540"/>
                  <a:pt x="27104" y="211873"/>
                  <a:pt x="23303" y="231147"/>
                </a:cubicBezTo>
                <a:cubicBezTo>
                  <a:pt x="19502" y="250420"/>
                  <a:pt x="14234" y="253477"/>
                  <a:pt x="7499" y="240318"/>
                </a:cubicBezTo>
                <a:cubicBezTo>
                  <a:pt x="765" y="227159"/>
                  <a:pt x="-1434" y="217758"/>
                  <a:pt x="904" y="212115"/>
                </a:cubicBezTo>
                <a:cubicBezTo>
                  <a:pt x="3242" y="206472"/>
                  <a:pt x="5186" y="195298"/>
                  <a:pt x="6737" y="178592"/>
                </a:cubicBezTo>
                <a:cubicBezTo>
                  <a:pt x="8287" y="161886"/>
                  <a:pt x="9257" y="137791"/>
                  <a:pt x="9648" y="106308"/>
                </a:cubicBezTo>
                <a:cubicBezTo>
                  <a:pt x="10039" y="74824"/>
                  <a:pt x="8095" y="54615"/>
                  <a:pt x="3816" y="45679"/>
                </a:cubicBezTo>
                <a:cubicBezTo>
                  <a:pt x="-463" y="36743"/>
                  <a:pt x="656" y="33069"/>
                  <a:pt x="7174" y="34656"/>
                </a:cubicBezTo>
                <a:cubicBezTo>
                  <a:pt x="13691" y="36244"/>
                  <a:pt x="18385" y="37217"/>
                  <a:pt x="21257" y="37577"/>
                </a:cubicBezTo>
                <a:cubicBezTo>
                  <a:pt x="24128" y="37937"/>
                  <a:pt x="30416" y="37217"/>
                  <a:pt x="40121" y="35419"/>
                </a:cubicBezTo>
                <a:cubicBezTo>
                  <a:pt x="49825" y="33621"/>
                  <a:pt x="56637" y="30508"/>
                  <a:pt x="60556" y="26080"/>
                </a:cubicBezTo>
                <a:cubicBezTo>
                  <a:pt x="62516" y="23866"/>
                  <a:pt x="64758" y="22572"/>
                  <a:pt x="67282" y="22197"/>
                </a:cubicBezTo>
                <a:close/>
                <a:moveTo>
                  <a:pt x="403838" y="17774"/>
                </a:moveTo>
                <a:cubicBezTo>
                  <a:pt x="410901" y="18995"/>
                  <a:pt x="418773" y="21578"/>
                  <a:pt x="427455" y="25522"/>
                </a:cubicBezTo>
                <a:cubicBezTo>
                  <a:pt x="437426" y="30247"/>
                  <a:pt x="441228" y="35831"/>
                  <a:pt x="438859" y="42274"/>
                </a:cubicBezTo>
                <a:cubicBezTo>
                  <a:pt x="436490" y="48717"/>
                  <a:pt x="434934" y="56956"/>
                  <a:pt x="434189" y="66989"/>
                </a:cubicBezTo>
                <a:cubicBezTo>
                  <a:pt x="433445" y="77023"/>
                  <a:pt x="433073" y="91937"/>
                  <a:pt x="433073" y="111731"/>
                </a:cubicBezTo>
                <a:cubicBezTo>
                  <a:pt x="433073" y="130644"/>
                  <a:pt x="433845" y="148218"/>
                  <a:pt x="435389" y="164453"/>
                </a:cubicBezTo>
                <a:cubicBezTo>
                  <a:pt x="436934" y="180688"/>
                  <a:pt x="437107" y="195617"/>
                  <a:pt x="435910" y="209241"/>
                </a:cubicBezTo>
                <a:cubicBezTo>
                  <a:pt x="434714" y="222865"/>
                  <a:pt x="430410" y="234936"/>
                  <a:pt x="422999" y="245453"/>
                </a:cubicBezTo>
                <a:cubicBezTo>
                  <a:pt x="415589" y="255970"/>
                  <a:pt x="409273" y="257480"/>
                  <a:pt x="404052" y="249983"/>
                </a:cubicBezTo>
                <a:cubicBezTo>
                  <a:pt x="398830" y="242485"/>
                  <a:pt x="394145" y="236284"/>
                  <a:pt x="389997" y="231379"/>
                </a:cubicBezTo>
                <a:cubicBezTo>
                  <a:pt x="385848" y="226474"/>
                  <a:pt x="381073" y="221054"/>
                  <a:pt x="375672" y="215120"/>
                </a:cubicBezTo>
                <a:cubicBezTo>
                  <a:pt x="370271" y="209185"/>
                  <a:pt x="371539" y="207043"/>
                  <a:pt x="379477" y="208692"/>
                </a:cubicBezTo>
                <a:cubicBezTo>
                  <a:pt x="387414" y="210342"/>
                  <a:pt x="393969" y="211703"/>
                  <a:pt x="399140" y="212776"/>
                </a:cubicBezTo>
                <a:cubicBezTo>
                  <a:pt x="404312" y="213849"/>
                  <a:pt x="407348" y="212810"/>
                  <a:pt x="408247" y="209660"/>
                </a:cubicBezTo>
                <a:cubicBezTo>
                  <a:pt x="409146" y="206509"/>
                  <a:pt x="409983" y="200076"/>
                  <a:pt x="410758" y="190358"/>
                </a:cubicBezTo>
                <a:cubicBezTo>
                  <a:pt x="411533" y="180641"/>
                  <a:pt x="411732" y="154035"/>
                  <a:pt x="411354" y="110540"/>
                </a:cubicBezTo>
                <a:cubicBezTo>
                  <a:pt x="410975" y="67045"/>
                  <a:pt x="407862" y="40405"/>
                  <a:pt x="402015" y="30619"/>
                </a:cubicBezTo>
                <a:cubicBezTo>
                  <a:pt x="396167" y="20834"/>
                  <a:pt x="396775" y="16552"/>
                  <a:pt x="403838" y="17774"/>
                </a:cubicBezTo>
                <a:close/>
                <a:moveTo>
                  <a:pt x="142475" y="6091"/>
                </a:moveTo>
                <a:cubicBezTo>
                  <a:pt x="146197" y="6277"/>
                  <a:pt x="152365" y="8630"/>
                  <a:pt x="160978" y="13151"/>
                </a:cubicBezTo>
                <a:cubicBezTo>
                  <a:pt x="171868" y="19674"/>
                  <a:pt x="175446" y="24871"/>
                  <a:pt x="171712" y="28740"/>
                </a:cubicBezTo>
                <a:cubicBezTo>
                  <a:pt x="167979" y="32610"/>
                  <a:pt x="160507" y="45074"/>
                  <a:pt x="149295" y="66133"/>
                </a:cubicBezTo>
                <a:cubicBezTo>
                  <a:pt x="156811" y="64744"/>
                  <a:pt x="167765" y="61672"/>
                  <a:pt x="182158" y="56915"/>
                </a:cubicBezTo>
                <a:cubicBezTo>
                  <a:pt x="196551" y="52159"/>
                  <a:pt x="207320" y="53030"/>
                  <a:pt x="214463" y="59529"/>
                </a:cubicBezTo>
                <a:cubicBezTo>
                  <a:pt x="221607" y="66028"/>
                  <a:pt x="216172" y="71687"/>
                  <a:pt x="198157" y="76505"/>
                </a:cubicBezTo>
                <a:cubicBezTo>
                  <a:pt x="180143" y="81323"/>
                  <a:pt x="161481" y="85214"/>
                  <a:pt x="142170" y="88179"/>
                </a:cubicBezTo>
                <a:cubicBezTo>
                  <a:pt x="125960" y="119817"/>
                  <a:pt x="116869" y="136700"/>
                  <a:pt x="114897" y="138827"/>
                </a:cubicBezTo>
                <a:cubicBezTo>
                  <a:pt x="112925" y="140954"/>
                  <a:pt x="113772" y="141831"/>
                  <a:pt x="117437" y="141459"/>
                </a:cubicBezTo>
                <a:cubicBezTo>
                  <a:pt x="121102" y="141087"/>
                  <a:pt x="130896" y="139518"/>
                  <a:pt x="146821" y="136752"/>
                </a:cubicBezTo>
                <a:cubicBezTo>
                  <a:pt x="146821" y="119960"/>
                  <a:pt x="145069" y="107883"/>
                  <a:pt x="141566" y="100522"/>
                </a:cubicBezTo>
                <a:cubicBezTo>
                  <a:pt x="138062" y="93161"/>
                  <a:pt x="139277" y="90104"/>
                  <a:pt x="145212" y="91351"/>
                </a:cubicBezTo>
                <a:cubicBezTo>
                  <a:pt x="151146" y="92597"/>
                  <a:pt x="157589" y="94823"/>
                  <a:pt x="164541" y="98029"/>
                </a:cubicBezTo>
                <a:cubicBezTo>
                  <a:pt x="171492" y="101235"/>
                  <a:pt x="173979" y="104711"/>
                  <a:pt x="172001" y="108456"/>
                </a:cubicBezTo>
                <a:cubicBezTo>
                  <a:pt x="170023" y="112202"/>
                  <a:pt x="168680" y="120276"/>
                  <a:pt x="167973" y="132678"/>
                </a:cubicBezTo>
                <a:cubicBezTo>
                  <a:pt x="180003" y="130334"/>
                  <a:pt x="190403" y="128384"/>
                  <a:pt x="199171" y="126827"/>
                </a:cubicBezTo>
                <a:cubicBezTo>
                  <a:pt x="207940" y="125271"/>
                  <a:pt x="215828" y="128170"/>
                  <a:pt x="222835" y="135525"/>
                </a:cubicBezTo>
                <a:cubicBezTo>
                  <a:pt x="229842" y="142879"/>
                  <a:pt x="226435" y="146792"/>
                  <a:pt x="212612" y="147263"/>
                </a:cubicBezTo>
                <a:cubicBezTo>
                  <a:pt x="198790" y="147735"/>
                  <a:pt x="183910" y="149006"/>
                  <a:pt x="167973" y="151077"/>
                </a:cubicBezTo>
                <a:cubicBezTo>
                  <a:pt x="167973" y="174530"/>
                  <a:pt x="168358" y="193775"/>
                  <a:pt x="169127" y="208813"/>
                </a:cubicBezTo>
                <a:cubicBezTo>
                  <a:pt x="169896" y="223851"/>
                  <a:pt x="169254" y="234867"/>
                  <a:pt x="167201" y="241862"/>
                </a:cubicBezTo>
                <a:cubicBezTo>
                  <a:pt x="165149" y="248857"/>
                  <a:pt x="161015" y="255390"/>
                  <a:pt x="154802" y="261461"/>
                </a:cubicBezTo>
                <a:cubicBezTo>
                  <a:pt x="148588" y="267532"/>
                  <a:pt x="144043" y="266847"/>
                  <a:pt x="141166" y="259405"/>
                </a:cubicBezTo>
                <a:cubicBezTo>
                  <a:pt x="138288" y="251964"/>
                  <a:pt x="132285" y="243961"/>
                  <a:pt x="123157" y="235398"/>
                </a:cubicBezTo>
                <a:cubicBezTo>
                  <a:pt x="114029" y="226834"/>
                  <a:pt x="113815" y="223529"/>
                  <a:pt x="122515" y="225482"/>
                </a:cubicBezTo>
                <a:cubicBezTo>
                  <a:pt x="131216" y="227435"/>
                  <a:pt x="137005" y="228412"/>
                  <a:pt x="139882" y="228412"/>
                </a:cubicBezTo>
                <a:cubicBezTo>
                  <a:pt x="141717" y="228412"/>
                  <a:pt x="143333" y="225265"/>
                  <a:pt x="144728" y="218971"/>
                </a:cubicBezTo>
                <a:cubicBezTo>
                  <a:pt x="146123" y="212676"/>
                  <a:pt x="146821" y="190572"/>
                  <a:pt x="146821" y="152658"/>
                </a:cubicBezTo>
                <a:cubicBezTo>
                  <a:pt x="119784" y="157979"/>
                  <a:pt x="103245" y="162422"/>
                  <a:pt x="97205" y="165988"/>
                </a:cubicBezTo>
                <a:cubicBezTo>
                  <a:pt x="91165" y="169554"/>
                  <a:pt x="87029" y="169129"/>
                  <a:pt x="84797" y="164714"/>
                </a:cubicBezTo>
                <a:cubicBezTo>
                  <a:pt x="82564" y="160298"/>
                  <a:pt x="81448" y="155864"/>
                  <a:pt x="81448" y="151412"/>
                </a:cubicBezTo>
                <a:cubicBezTo>
                  <a:pt x="81448" y="146997"/>
                  <a:pt x="85200" y="141822"/>
                  <a:pt x="92703" y="135887"/>
                </a:cubicBezTo>
                <a:cubicBezTo>
                  <a:pt x="100207" y="129953"/>
                  <a:pt x="109682" y="114918"/>
                  <a:pt x="121130" y="90783"/>
                </a:cubicBezTo>
                <a:cubicBezTo>
                  <a:pt x="104337" y="93115"/>
                  <a:pt x="92551" y="91915"/>
                  <a:pt x="85774" y="87183"/>
                </a:cubicBezTo>
                <a:cubicBezTo>
                  <a:pt x="78996" y="82452"/>
                  <a:pt x="79585" y="79528"/>
                  <a:pt x="87541" y="78412"/>
                </a:cubicBezTo>
                <a:cubicBezTo>
                  <a:pt x="95497" y="77296"/>
                  <a:pt x="108498" y="74933"/>
                  <a:pt x="126543" y="71324"/>
                </a:cubicBezTo>
                <a:cubicBezTo>
                  <a:pt x="131554" y="60633"/>
                  <a:pt x="135408" y="50153"/>
                  <a:pt x="138105" y="39884"/>
                </a:cubicBezTo>
                <a:cubicBezTo>
                  <a:pt x="140803" y="29615"/>
                  <a:pt x="140983" y="20332"/>
                  <a:pt x="138645" y="12034"/>
                </a:cubicBezTo>
                <a:cubicBezTo>
                  <a:pt x="137476" y="7886"/>
                  <a:pt x="138752" y="5905"/>
                  <a:pt x="142475" y="6091"/>
                </a:cubicBezTo>
                <a:close/>
                <a:moveTo>
                  <a:pt x="753208" y="1"/>
                </a:moveTo>
                <a:cubicBezTo>
                  <a:pt x="754635" y="13"/>
                  <a:pt x="756398" y="325"/>
                  <a:pt x="758495" y="937"/>
                </a:cubicBezTo>
                <a:cubicBezTo>
                  <a:pt x="766886" y="3387"/>
                  <a:pt x="773915" y="6289"/>
                  <a:pt x="779582" y="9644"/>
                </a:cubicBezTo>
                <a:cubicBezTo>
                  <a:pt x="785250" y="12999"/>
                  <a:pt x="786999" y="16037"/>
                  <a:pt x="784829" y="18760"/>
                </a:cubicBezTo>
                <a:cubicBezTo>
                  <a:pt x="782658" y="21482"/>
                  <a:pt x="778293" y="27934"/>
                  <a:pt x="771732" y="38117"/>
                </a:cubicBezTo>
                <a:cubicBezTo>
                  <a:pt x="778888" y="37410"/>
                  <a:pt x="789892" y="36064"/>
                  <a:pt x="804744" y="34080"/>
                </a:cubicBezTo>
                <a:cubicBezTo>
                  <a:pt x="819595" y="32095"/>
                  <a:pt x="830454" y="35602"/>
                  <a:pt x="837318" y="44600"/>
                </a:cubicBezTo>
                <a:cubicBezTo>
                  <a:pt x="844183" y="53598"/>
                  <a:pt x="837898" y="57709"/>
                  <a:pt x="818464" y="56934"/>
                </a:cubicBezTo>
                <a:cubicBezTo>
                  <a:pt x="799029" y="56159"/>
                  <a:pt x="781375" y="56497"/>
                  <a:pt x="765500" y="57948"/>
                </a:cubicBezTo>
                <a:cubicBezTo>
                  <a:pt x="760402" y="65780"/>
                  <a:pt x="756227" y="71654"/>
                  <a:pt x="752975" y="75570"/>
                </a:cubicBezTo>
                <a:lnTo>
                  <a:pt x="749921" y="78783"/>
                </a:lnTo>
                <a:lnTo>
                  <a:pt x="760886" y="83072"/>
                </a:lnTo>
                <a:cubicBezTo>
                  <a:pt x="765785" y="86365"/>
                  <a:pt x="767261" y="89797"/>
                  <a:pt x="765314" y="93369"/>
                </a:cubicBezTo>
                <a:cubicBezTo>
                  <a:pt x="763366" y="96941"/>
                  <a:pt x="762393" y="102646"/>
                  <a:pt x="762393" y="110484"/>
                </a:cubicBezTo>
                <a:cubicBezTo>
                  <a:pt x="778863" y="109790"/>
                  <a:pt x="791510" y="108060"/>
                  <a:pt x="800335" y="105294"/>
                </a:cubicBezTo>
                <a:cubicBezTo>
                  <a:pt x="809159" y="102528"/>
                  <a:pt x="816715" y="104488"/>
                  <a:pt x="823003" y="111173"/>
                </a:cubicBezTo>
                <a:cubicBezTo>
                  <a:pt x="829291" y="117857"/>
                  <a:pt x="823499" y="122747"/>
                  <a:pt x="805627" y="125841"/>
                </a:cubicBezTo>
                <a:cubicBezTo>
                  <a:pt x="787756" y="128936"/>
                  <a:pt x="773344" y="129702"/>
                  <a:pt x="762393" y="128139"/>
                </a:cubicBezTo>
                <a:lnTo>
                  <a:pt x="762393" y="151356"/>
                </a:lnTo>
                <a:cubicBezTo>
                  <a:pt x="775056" y="151418"/>
                  <a:pt x="786128" y="150069"/>
                  <a:pt x="795609" y="147310"/>
                </a:cubicBezTo>
                <a:cubicBezTo>
                  <a:pt x="805091" y="144550"/>
                  <a:pt x="813211" y="146023"/>
                  <a:pt x="819971" y="151728"/>
                </a:cubicBezTo>
                <a:cubicBezTo>
                  <a:pt x="826730" y="157433"/>
                  <a:pt x="823902" y="161932"/>
                  <a:pt x="811487" y="165225"/>
                </a:cubicBezTo>
                <a:cubicBezTo>
                  <a:pt x="799073" y="168518"/>
                  <a:pt x="782708" y="168608"/>
                  <a:pt x="762393" y="165495"/>
                </a:cubicBezTo>
                <a:lnTo>
                  <a:pt x="762393" y="189865"/>
                </a:lnTo>
                <a:cubicBezTo>
                  <a:pt x="778231" y="189927"/>
                  <a:pt x="791932" y="188972"/>
                  <a:pt x="803497" y="187001"/>
                </a:cubicBezTo>
                <a:cubicBezTo>
                  <a:pt x="815062" y="185029"/>
                  <a:pt x="824916" y="185137"/>
                  <a:pt x="833058" y="187326"/>
                </a:cubicBezTo>
                <a:cubicBezTo>
                  <a:pt x="841200" y="189515"/>
                  <a:pt x="845271" y="192724"/>
                  <a:pt x="845271" y="196953"/>
                </a:cubicBezTo>
                <a:cubicBezTo>
                  <a:pt x="845271" y="202262"/>
                  <a:pt x="835284" y="205740"/>
                  <a:pt x="815310" y="207390"/>
                </a:cubicBezTo>
                <a:cubicBezTo>
                  <a:pt x="795336" y="209040"/>
                  <a:pt x="777648" y="208308"/>
                  <a:pt x="762244" y="205195"/>
                </a:cubicBezTo>
                <a:cubicBezTo>
                  <a:pt x="761525" y="235866"/>
                  <a:pt x="759639" y="256178"/>
                  <a:pt x="756588" y="266131"/>
                </a:cubicBezTo>
                <a:cubicBezTo>
                  <a:pt x="753537" y="276083"/>
                  <a:pt x="748465" y="276279"/>
                  <a:pt x="741371" y="266717"/>
                </a:cubicBezTo>
                <a:cubicBezTo>
                  <a:pt x="734277" y="257154"/>
                  <a:pt x="732481" y="247760"/>
                  <a:pt x="735985" y="238532"/>
                </a:cubicBezTo>
                <a:cubicBezTo>
                  <a:pt x="739489" y="229305"/>
                  <a:pt x="741241" y="203768"/>
                  <a:pt x="741241" y="161923"/>
                </a:cubicBezTo>
                <a:cubicBezTo>
                  <a:pt x="741241" y="120574"/>
                  <a:pt x="738906" y="95245"/>
                  <a:pt x="734236" y="85937"/>
                </a:cubicBezTo>
                <a:cubicBezTo>
                  <a:pt x="730734" y="78956"/>
                  <a:pt x="731012" y="75170"/>
                  <a:pt x="735068" y="74579"/>
                </a:cubicBezTo>
                <a:lnTo>
                  <a:pt x="740142" y="75032"/>
                </a:lnTo>
                <a:lnTo>
                  <a:pt x="740948" y="69343"/>
                </a:lnTo>
                <a:cubicBezTo>
                  <a:pt x="741534" y="66434"/>
                  <a:pt x="742413" y="62686"/>
                  <a:pt x="743585" y="58097"/>
                </a:cubicBezTo>
                <a:lnTo>
                  <a:pt x="704033" y="62450"/>
                </a:lnTo>
                <a:cubicBezTo>
                  <a:pt x="704033" y="79788"/>
                  <a:pt x="701379" y="87971"/>
                  <a:pt x="696071" y="86997"/>
                </a:cubicBezTo>
                <a:cubicBezTo>
                  <a:pt x="690763" y="86024"/>
                  <a:pt x="686639" y="79113"/>
                  <a:pt x="683700" y="66264"/>
                </a:cubicBezTo>
                <a:cubicBezTo>
                  <a:pt x="661673" y="70046"/>
                  <a:pt x="646958" y="72549"/>
                  <a:pt x="639554" y="73770"/>
                </a:cubicBezTo>
                <a:cubicBezTo>
                  <a:pt x="632149" y="74992"/>
                  <a:pt x="623899" y="71690"/>
                  <a:pt x="614802" y="63864"/>
                </a:cubicBezTo>
                <a:cubicBezTo>
                  <a:pt x="605705" y="56038"/>
                  <a:pt x="606960" y="52522"/>
                  <a:pt x="618569" y="53316"/>
                </a:cubicBezTo>
                <a:cubicBezTo>
                  <a:pt x="630178" y="54109"/>
                  <a:pt x="650834" y="53086"/>
                  <a:pt x="680537" y="50246"/>
                </a:cubicBezTo>
                <a:cubicBezTo>
                  <a:pt x="676854" y="39506"/>
                  <a:pt x="672237" y="30325"/>
                  <a:pt x="666687" y="22704"/>
                </a:cubicBezTo>
                <a:cubicBezTo>
                  <a:pt x="661137" y="15082"/>
                  <a:pt x="665778" y="12741"/>
                  <a:pt x="680612" y="15681"/>
                </a:cubicBezTo>
                <a:cubicBezTo>
                  <a:pt x="695445" y="18620"/>
                  <a:pt x="702660" y="23290"/>
                  <a:pt x="702257" y="29689"/>
                </a:cubicBezTo>
                <a:cubicBezTo>
                  <a:pt x="701854" y="36089"/>
                  <a:pt x="701944" y="41620"/>
                  <a:pt x="702527" y="46284"/>
                </a:cubicBezTo>
                <a:lnTo>
                  <a:pt x="746412" y="41986"/>
                </a:lnTo>
                <a:cubicBezTo>
                  <a:pt x="750753" y="26496"/>
                  <a:pt x="751755" y="15169"/>
                  <a:pt x="749417" y="8007"/>
                </a:cubicBezTo>
                <a:cubicBezTo>
                  <a:pt x="747663" y="2635"/>
                  <a:pt x="748927" y="-33"/>
                  <a:pt x="753208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71866" y="1559593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王明明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12901" y="1559593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陈小菲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3" name="任意多边形: 形状 172"/>
          <p:cNvSpPr/>
          <p:nvPr/>
        </p:nvSpPr>
        <p:spPr>
          <a:xfrm>
            <a:off x="7727002" y="1677413"/>
            <a:ext cx="850430" cy="245793"/>
          </a:xfrm>
          <a:custGeom>
            <a:avLst/>
            <a:gdLst/>
            <a:ahLst/>
            <a:cxnLst/>
            <a:rect l="l" t="t" r="r" b="b"/>
            <a:pathLst>
              <a:path w="850430" h="245793">
                <a:moveTo>
                  <a:pt x="676398" y="45007"/>
                </a:moveTo>
                <a:cubicBezTo>
                  <a:pt x="670327" y="45599"/>
                  <a:pt x="661546" y="46977"/>
                  <a:pt x="650055" y="49141"/>
                </a:cubicBezTo>
                <a:lnTo>
                  <a:pt x="650055" y="82200"/>
                </a:lnTo>
                <a:cubicBezTo>
                  <a:pt x="653962" y="82299"/>
                  <a:pt x="658777" y="81158"/>
                  <a:pt x="664501" y="78777"/>
                </a:cubicBezTo>
                <a:cubicBezTo>
                  <a:pt x="670224" y="76396"/>
                  <a:pt x="675474" y="77915"/>
                  <a:pt x="680248" y="83335"/>
                </a:cubicBezTo>
                <a:cubicBezTo>
                  <a:pt x="685023" y="88754"/>
                  <a:pt x="682633" y="92667"/>
                  <a:pt x="673077" y="95073"/>
                </a:cubicBezTo>
                <a:cubicBezTo>
                  <a:pt x="663521" y="97479"/>
                  <a:pt x="655779" y="98683"/>
                  <a:pt x="649851" y="98683"/>
                </a:cubicBezTo>
                <a:cubicBezTo>
                  <a:pt x="649168" y="113652"/>
                  <a:pt x="648462" y="124114"/>
                  <a:pt x="647730" y="130067"/>
                </a:cubicBezTo>
                <a:cubicBezTo>
                  <a:pt x="653323" y="130141"/>
                  <a:pt x="660197" y="129381"/>
                  <a:pt x="668352" y="127788"/>
                </a:cubicBezTo>
                <a:cubicBezTo>
                  <a:pt x="676506" y="126194"/>
                  <a:pt x="682493" y="126179"/>
                  <a:pt x="686313" y="127741"/>
                </a:cubicBezTo>
                <a:cubicBezTo>
                  <a:pt x="687727" y="106583"/>
                  <a:pt x="688434" y="87923"/>
                  <a:pt x="688434" y="71763"/>
                </a:cubicBezTo>
                <a:cubicBezTo>
                  <a:pt x="688434" y="56273"/>
                  <a:pt x="687783" y="47548"/>
                  <a:pt x="686481" y="45588"/>
                </a:cubicBezTo>
                <a:cubicBezTo>
                  <a:pt x="685830" y="44608"/>
                  <a:pt x="682468" y="44415"/>
                  <a:pt x="676398" y="45007"/>
                </a:cubicBezTo>
                <a:close/>
                <a:moveTo>
                  <a:pt x="371598" y="45007"/>
                </a:moveTo>
                <a:cubicBezTo>
                  <a:pt x="365527" y="45599"/>
                  <a:pt x="356746" y="46977"/>
                  <a:pt x="345255" y="49141"/>
                </a:cubicBezTo>
                <a:lnTo>
                  <a:pt x="345255" y="82200"/>
                </a:lnTo>
                <a:cubicBezTo>
                  <a:pt x="349162" y="82299"/>
                  <a:pt x="353977" y="81158"/>
                  <a:pt x="359701" y="78777"/>
                </a:cubicBezTo>
                <a:cubicBezTo>
                  <a:pt x="365425" y="76396"/>
                  <a:pt x="370674" y="77915"/>
                  <a:pt x="375449" y="83335"/>
                </a:cubicBezTo>
                <a:cubicBezTo>
                  <a:pt x="380224" y="88754"/>
                  <a:pt x="377833" y="92667"/>
                  <a:pt x="368277" y="95073"/>
                </a:cubicBezTo>
                <a:cubicBezTo>
                  <a:pt x="358721" y="97479"/>
                  <a:pt x="350979" y="98683"/>
                  <a:pt x="345051" y="98683"/>
                </a:cubicBezTo>
                <a:cubicBezTo>
                  <a:pt x="344368" y="113652"/>
                  <a:pt x="343662" y="124114"/>
                  <a:pt x="342930" y="130067"/>
                </a:cubicBezTo>
                <a:cubicBezTo>
                  <a:pt x="348523" y="130141"/>
                  <a:pt x="355397" y="129381"/>
                  <a:pt x="363552" y="127788"/>
                </a:cubicBezTo>
                <a:cubicBezTo>
                  <a:pt x="371706" y="126194"/>
                  <a:pt x="377694" y="126179"/>
                  <a:pt x="381513" y="127741"/>
                </a:cubicBezTo>
                <a:cubicBezTo>
                  <a:pt x="382927" y="106583"/>
                  <a:pt x="383634" y="87923"/>
                  <a:pt x="383634" y="71763"/>
                </a:cubicBezTo>
                <a:cubicBezTo>
                  <a:pt x="383634" y="56273"/>
                  <a:pt x="382983" y="47548"/>
                  <a:pt x="381681" y="45588"/>
                </a:cubicBezTo>
                <a:cubicBezTo>
                  <a:pt x="381030" y="44608"/>
                  <a:pt x="377669" y="44415"/>
                  <a:pt x="371598" y="45007"/>
                </a:cubicBezTo>
                <a:close/>
                <a:moveTo>
                  <a:pt x="690573" y="23782"/>
                </a:moveTo>
                <a:cubicBezTo>
                  <a:pt x="693420" y="23524"/>
                  <a:pt x="696334" y="24027"/>
                  <a:pt x="699317" y="25292"/>
                </a:cubicBezTo>
                <a:cubicBezTo>
                  <a:pt x="705283" y="27822"/>
                  <a:pt x="711016" y="31536"/>
                  <a:pt x="716516" y="36435"/>
                </a:cubicBezTo>
                <a:cubicBezTo>
                  <a:pt x="722016" y="41334"/>
                  <a:pt x="722984" y="46354"/>
                  <a:pt x="719418" y="51495"/>
                </a:cubicBezTo>
                <a:cubicBezTo>
                  <a:pt x="715852" y="56635"/>
                  <a:pt x="713512" y="63109"/>
                  <a:pt x="712395" y="70917"/>
                </a:cubicBezTo>
                <a:cubicBezTo>
                  <a:pt x="711279" y="78724"/>
                  <a:pt x="711310" y="93229"/>
                  <a:pt x="712488" y="114430"/>
                </a:cubicBezTo>
                <a:cubicBezTo>
                  <a:pt x="713667" y="135632"/>
                  <a:pt x="710789" y="151734"/>
                  <a:pt x="703856" y="162734"/>
                </a:cubicBezTo>
                <a:cubicBezTo>
                  <a:pt x="696923" y="173735"/>
                  <a:pt x="691851" y="175096"/>
                  <a:pt x="688639" y="166818"/>
                </a:cubicBezTo>
                <a:cubicBezTo>
                  <a:pt x="685426" y="158539"/>
                  <a:pt x="683529" y="151392"/>
                  <a:pt x="682946" y="145377"/>
                </a:cubicBezTo>
                <a:cubicBezTo>
                  <a:pt x="669961" y="146134"/>
                  <a:pt x="658018" y="147194"/>
                  <a:pt x="647116" y="148559"/>
                </a:cubicBezTo>
                <a:cubicBezTo>
                  <a:pt x="642279" y="168229"/>
                  <a:pt x="636868" y="173680"/>
                  <a:pt x="630884" y="164911"/>
                </a:cubicBezTo>
                <a:cubicBezTo>
                  <a:pt x="624900" y="156143"/>
                  <a:pt x="622882" y="147703"/>
                  <a:pt x="624829" y="139592"/>
                </a:cubicBezTo>
                <a:cubicBezTo>
                  <a:pt x="626776" y="131481"/>
                  <a:pt x="628137" y="114988"/>
                  <a:pt x="628912" y="90116"/>
                </a:cubicBezTo>
                <a:cubicBezTo>
                  <a:pt x="629688" y="65243"/>
                  <a:pt x="628323" y="48757"/>
                  <a:pt x="624820" y="40658"/>
                </a:cubicBezTo>
                <a:cubicBezTo>
                  <a:pt x="621316" y="32559"/>
                  <a:pt x="622559" y="28929"/>
                  <a:pt x="628550" y="29766"/>
                </a:cubicBezTo>
                <a:cubicBezTo>
                  <a:pt x="634540" y="30603"/>
                  <a:pt x="638633" y="31577"/>
                  <a:pt x="640828" y="32687"/>
                </a:cubicBezTo>
                <a:cubicBezTo>
                  <a:pt x="643023" y="33797"/>
                  <a:pt x="645612" y="34361"/>
                  <a:pt x="648595" y="34379"/>
                </a:cubicBezTo>
                <a:cubicBezTo>
                  <a:pt x="651578" y="34398"/>
                  <a:pt x="656576" y="34038"/>
                  <a:pt x="663589" y="33300"/>
                </a:cubicBezTo>
                <a:cubicBezTo>
                  <a:pt x="670603" y="32563"/>
                  <a:pt x="676819" y="30411"/>
                  <a:pt x="682239" y="26845"/>
                </a:cubicBezTo>
                <a:cubicBezTo>
                  <a:pt x="684949" y="25062"/>
                  <a:pt x="687727" y="24041"/>
                  <a:pt x="690573" y="23782"/>
                </a:cubicBezTo>
                <a:close/>
                <a:moveTo>
                  <a:pt x="385774" y="23782"/>
                </a:moveTo>
                <a:cubicBezTo>
                  <a:pt x="388620" y="23524"/>
                  <a:pt x="391535" y="24027"/>
                  <a:pt x="394517" y="25292"/>
                </a:cubicBezTo>
                <a:cubicBezTo>
                  <a:pt x="400483" y="27822"/>
                  <a:pt x="406216" y="31536"/>
                  <a:pt x="411716" y="36435"/>
                </a:cubicBezTo>
                <a:cubicBezTo>
                  <a:pt x="417217" y="41334"/>
                  <a:pt x="418184" y="46354"/>
                  <a:pt x="414618" y="51495"/>
                </a:cubicBezTo>
                <a:cubicBezTo>
                  <a:pt x="411053" y="56635"/>
                  <a:pt x="408712" y="63109"/>
                  <a:pt x="407596" y="70917"/>
                </a:cubicBezTo>
                <a:cubicBezTo>
                  <a:pt x="406479" y="78724"/>
                  <a:pt x="406510" y="93229"/>
                  <a:pt x="407689" y="114430"/>
                </a:cubicBezTo>
                <a:cubicBezTo>
                  <a:pt x="408867" y="135632"/>
                  <a:pt x="405989" y="151734"/>
                  <a:pt x="399057" y="162734"/>
                </a:cubicBezTo>
                <a:cubicBezTo>
                  <a:pt x="392124" y="173735"/>
                  <a:pt x="387051" y="175096"/>
                  <a:pt x="383839" y="166818"/>
                </a:cubicBezTo>
                <a:cubicBezTo>
                  <a:pt x="380627" y="158539"/>
                  <a:pt x="378729" y="151392"/>
                  <a:pt x="378146" y="145377"/>
                </a:cubicBezTo>
                <a:cubicBezTo>
                  <a:pt x="365161" y="146134"/>
                  <a:pt x="353218" y="147194"/>
                  <a:pt x="342316" y="148559"/>
                </a:cubicBezTo>
                <a:cubicBezTo>
                  <a:pt x="337479" y="168229"/>
                  <a:pt x="332068" y="173680"/>
                  <a:pt x="326084" y="164911"/>
                </a:cubicBezTo>
                <a:cubicBezTo>
                  <a:pt x="320100" y="156143"/>
                  <a:pt x="318082" y="147703"/>
                  <a:pt x="320029" y="139592"/>
                </a:cubicBezTo>
                <a:cubicBezTo>
                  <a:pt x="321976" y="131481"/>
                  <a:pt x="323337" y="114988"/>
                  <a:pt x="324112" y="90116"/>
                </a:cubicBezTo>
                <a:cubicBezTo>
                  <a:pt x="324887" y="65243"/>
                  <a:pt x="323523" y="48757"/>
                  <a:pt x="320020" y="40658"/>
                </a:cubicBezTo>
                <a:cubicBezTo>
                  <a:pt x="316516" y="32559"/>
                  <a:pt x="317759" y="28929"/>
                  <a:pt x="323750" y="29766"/>
                </a:cubicBezTo>
                <a:cubicBezTo>
                  <a:pt x="329740" y="30603"/>
                  <a:pt x="333833" y="31577"/>
                  <a:pt x="336028" y="32687"/>
                </a:cubicBezTo>
                <a:cubicBezTo>
                  <a:pt x="338223" y="33797"/>
                  <a:pt x="340812" y="34361"/>
                  <a:pt x="343795" y="34379"/>
                </a:cubicBezTo>
                <a:cubicBezTo>
                  <a:pt x="346778" y="34398"/>
                  <a:pt x="351776" y="34038"/>
                  <a:pt x="358789" y="33300"/>
                </a:cubicBezTo>
                <a:cubicBezTo>
                  <a:pt x="365803" y="32563"/>
                  <a:pt x="372019" y="30411"/>
                  <a:pt x="377439" y="26845"/>
                </a:cubicBezTo>
                <a:cubicBezTo>
                  <a:pt x="380149" y="25062"/>
                  <a:pt x="382927" y="24041"/>
                  <a:pt x="385774" y="23782"/>
                </a:cubicBezTo>
                <a:close/>
                <a:moveTo>
                  <a:pt x="182072" y="21480"/>
                </a:moveTo>
                <a:cubicBezTo>
                  <a:pt x="186467" y="22403"/>
                  <a:pt x="190226" y="24485"/>
                  <a:pt x="193348" y="27729"/>
                </a:cubicBezTo>
                <a:cubicBezTo>
                  <a:pt x="199593" y="34215"/>
                  <a:pt x="194651" y="39874"/>
                  <a:pt x="178521" y="44704"/>
                </a:cubicBezTo>
                <a:cubicBezTo>
                  <a:pt x="162392" y="49535"/>
                  <a:pt x="146725" y="52738"/>
                  <a:pt x="131519" y="54313"/>
                </a:cubicBezTo>
                <a:cubicBezTo>
                  <a:pt x="139296" y="56942"/>
                  <a:pt x="142198" y="61227"/>
                  <a:pt x="140226" y="67168"/>
                </a:cubicBezTo>
                <a:cubicBezTo>
                  <a:pt x="138254" y="73109"/>
                  <a:pt x="136908" y="87074"/>
                  <a:pt x="136189" y="109063"/>
                </a:cubicBezTo>
                <a:cubicBezTo>
                  <a:pt x="147177" y="106818"/>
                  <a:pt x="155859" y="104701"/>
                  <a:pt x="162234" y="102710"/>
                </a:cubicBezTo>
                <a:cubicBezTo>
                  <a:pt x="168609" y="100720"/>
                  <a:pt x="175979" y="102747"/>
                  <a:pt x="184344" y="108794"/>
                </a:cubicBezTo>
                <a:cubicBezTo>
                  <a:pt x="192710" y="114840"/>
                  <a:pt x="189020" y="119915"/>
                  <a:pt x="173275" y="124021"/>
                </a:cubicBezTo>
                <a:cubicBezTo>
                  <a:pt x="157530" y="128126"/>
                  <a:pt x="145168" y="130823"/>
                  <a:pt x="136189" y="132113"/>
                </a:cubicBezTo>
                <a:cubicBezTo>
                  <a:pt x="136189" y="152552"/>
                  <a:pt x="135798" y="171714"/>
                  <a:pt x="135017" y="189598"/>
                </a:cubicBezTo>
                <a:cubicBezTo>
                  <a:pt x="153310" y="187303"/>
                  <a:pt x="168441" y="185384"/>
                  <a:pt x="180410" y="183840"/>
                </a:cubicBezTo>
                <a:cubicBezTo>
                  <a:pt x="192378" y="182296"/>
                  <a:pt x="201676" y="181319"/>
                  <a:pt x="208305" y="180910"/>
                </a:cubicBezTo>
                <a:cubicBezTo>
                  <a:pt x="214935" y="180501"/>
                  <a:pt x="222280" y="181353"/>
                  <a:pt x="230341" y="183468"/>
                </a:cubicBezTo>
                <a:cubicBezTo>
                  <a:pt x="238403" y="185583"/>
                  <a:pt x="245348" y="190854"/>
                  <a:pt x="251177" y="199281"/>
                </a:cubicBezTo>
                <a:cubicBezTo>
                  <a:pt x="257006" y="207708"/>
                  <a:pt x="247829" y="210756"/>
                  <a:pt x="223644" y="208425"/>
                </a:cubicBezTo>
                <a:cubicBezTo>
                  <a:pt x="199460" y="206093"/>
                  <a:pt x="176425" y="205891"/>
                  <a:pt x="154541" y="207820"/>
                </a:cubicBezTo>
                <a:cubicBezTo>
                  <a:pt x="132657" y="209749"/>
                  <a:pt x="109905" y="212666"/>
                  <a:pt x="86285" y="216573"/>
                </a:cubicBezTo>
                <a:cubicBezTo>
                  <a:pt x="62665" y="220480"/>
                  <a:pt x="45869" y="223407"/>
                  <a:pt x="35897" y="225354"/>
                </a:cubicBezTo>
                <a:cubicBezTo>
                  <a:pt x="25926" y="227301"/>
                  <a:pt x="16193" y="224628"/>
                  <a:pt x="6699" y="217336"/>
                </a:cubicBezTo>
                <a:cubicBezTo>
                  <a:pt x="-2795" y="210043"/>
                  <a:pt x="-2196" y="206143"/>
                  <a:pt x="8494" y="205634"/>
                </a:cubicBezTo>
                <a:cubicBezTo>
                  <a:pt x="19185" y="205126"/>
                  <a:pt x="32648" y="203904"/>
                  <a:pt x="48883" y="201969"/>
                </a:cubicBezTo>
                <a:cubicBezTo>
                  <a:pt x="65117" y="200034"/>
                  <a:pt x="86387" y="196878"/>
                  <a:pt x="112693" y="192500"/>
                </a:cubicBezTo>
                <a:lnTo>
                  <a:pt x="112693" y="134885"/>
                </a:lnTo>
                <a:cubicBezTo>
                  <a:pt x="102721" y="137217"/>
                  <a:pt x="94092" y="138770"/>
                  <a:pt x="86806" y="139545"/>
                </a:cubicBezTo>
                <a:cubicBezTo>
                  <a:pt x="79520" y="140320"/>
                  <a:pt x="71117" y="137775"/>
                  <a:pt x="61598" y="131908"/>
                </a:cubicBezTo>
                <a:cubicBezTo>
                  <a:pt x="52079" y="126042"/>
                  <a:pt x="54653" y="122135"/>
                  <a:pt x="69319" y="120188"/>
                </a:cubicBezTo>
                <a:cubicBezTo>
                  <a:pt x="83984" y="118241"/>
                  <a:pt x="98467" y="115909"/>
                  <a:pt x="112767" y="113193"/>
                </a:cubicBezTo>
                <a:cubicBezTo>
                  <a:pt x="113499" y="97380"/>
                  <a:pt x="113480" y="84907"/>
                  <a:pt x="112711" y="75772"/>
                </a:cubicBezTo>
                <a:cubicBezTo>
                  <a:pt x="111942" y="66638"/>
                  <a:pt x="111142" y="60657"/>
                  <a:pt x="110311" y="57829"/>
                </a:cubicBezTo>
                <a:cubicBezTo>
                  <a:pt x="102300" y="59379"/>
                  <a:pt x="94117" y="60350"/>
                  <a:pt x="85764" y="60741"/>
                </a:cubicBezTo>
                <a:cubicBezTo>
                  <a:pt x="77411" y="61131"/>
                  <a:pt x="69306" y="58350"/>
                  <a:pt x="61449" y="52397"/>
                </a:cubicBezTo>
                <a:cubicBezTo>
                  <a:pt x="53592" y="46444"/>
                  <a:pt x="54073" y="42931"/>
                  <a:pt x="62891" y="41858"/>
                </a:cubicBezTo>
                <a:cubicBezTo>
                  <a:pt x="71709" y="40785"/>
                  <a:pt x="88428" y="37939"/>
                  <a:pt x="113046" y="33319"/>
                </a:cubicBezTo>
                <a:cubicBezTo>
                  <a:pt x="137665" y="28699"/>
                  <a:pt x="155642" y="24991"/>
                  <a:pt x="166978" y="22194"/>
                </a:cubicBezTo>
                <a:cubicBezTo>
                  <a:pt x="172646" y="20796"/>
                  <a:pt x="177677" y="20558"/>
                  <a:pt x="182072" y="21480"/>
                </a:cubicBezTo>
                <a:close/>
                <a:moveTo>
                  <a:pt x="819505" y="2"/>
                </a:moveTo>
                <a:cubicBezTo>
                  <a:pt x="822144" y="38"/>
                  <a:pt x="824934" y="692"/>
                  <a:pt x="827877" y="1963"/>
                </a:cubicBezTo>
                <a:cubicBezTo>
                  <a:pt x="833762" y="4505"/>
                  <a:pt x="839643" y="8266"/>
                  <a:pt x="845522" y="13246"/>
                </a:cubicBezTo>
                <a:cubicBezTo>
                  <a:pt x="851401" y="18225"/>
                  <a:pt x="851999" y="23078"/>
                  <a:pt x="847317" y="27803"/>
                </a:cubicBezTo>
                <a:cubicBezTo>
                  <a:pt x="842636" y="32528"/>
                  <a:pt x="840487" y="49579"/>
                  <a:pt x="840871" y="78953"/>
                </a:cubicBezTo>
                <a:cubicBezTo>
                  <a:pt x="841256" y="108328"/>
                  <a:pt x="842236" y="138559"/>
                  <a:pt x="843811" y="169646"/>
                </a:cubicBezTo>
                <a:cubicBezTo>
                  <a:pt x="845386" y="200732"/>
                  <a:pt x="842174" y="222554"/>
                  <a:pt x="834174" y="235111"/>
                </a:cubicBezTo>
                <a:cubicBezTo>
                  <a:pt x="826174" y="247669"/>
                  <a:pt x="819632" y="248481"/>
                  <a:pt x="814547" y="237548"/>
                </a:cubicBezTo>
                <a:cubicBezTo>
                  <a:pt x="809462" y="226616"/>
                  <a:pt x="801376" y="216477"/>
                  <a:pt x="790288" y="207132"/>
                </a:cubicBezTo>
                <a:cubicBezTo>
                  <a:pt x="779201" y="197787"/>
                  <a:pt x="779362" y="194283"/>
                  <a:pt x="790772" y="196621"/>
                </a:cubicBezTo>
                <a:cubicBezTo>
                  <a:pt x="802182" y="198959"/>
                  <a:pt x="809729" y="200127"/>
                  <a:pt x="813412" y="200127"/>
                </a:cubicBezTo>
                <a:cubicBezTo>
                  <a:pt x="815124" y="200127"/>
                  <a:pt x="816324" y="197721"/>
                  <a:pt x="817012" y="192909"/>
                </a:cubicBezTo>
                <a:cubicBezTo>
                  <a:pt x="817701" y="188097"/>
                  <a:pt x="818429" y="180895"/>
                  <a:pt x="819198" y="171301"/>
                </a:cubicBezTo>
                <a:cubicBezTo>
                  <a:pt x="819967" y="161708"/>
                  <a:pt x="819964" y="140441"/>
                  <a:pt x="819189" y="107501"/>
                </a:cubicBezTo>
                <a:cubicBezTo>
                  <a:pt x="818414" y="74560"/>
                  <a:pt x="817490" y="52016"/>
                  <a:pt x="816417" y="39867"/>
                </a:cubicBezTo>
                <a:cubicBezTo>
                  <a:pt x="815344" y="27719"/>
                  <a:pt x="812557" y="21835"/>
                  <a:pt x="808055" y="22213"/>
                </a:cubicBezTo>
                <a:cubicBezTo>
                  <a:pt x="803553" y="22591"/>
                  <a:pt x="789408" y="24219"/>
                  <a:pt x="765620" y="27096"/>
                </a:cubicBezTo>
                <a:lnTo>
                  <a:pt x="765620" y="64694"/>
                </a:lnTo>
                <a:cubicBezTo>
                  <a:pt x="772665" y="64768"/>
                  <a:pt x="779690" y="63621"/>
                  <a:pt x="786698" y="61252"/>
                </a:cubicBezTo>
                <a:cubicBezTo>
                  <a:pt x="793705" y="58883"/>
                  <a:pt x="799339" y="60614"/>
                  <a:pt x="803599" y="66443"/>
                </a:cubicBezTo>
                <a:cubicBezTo>
                  <a:pt x="807859" y="72272"/>
                  <a:pt x="804591" y="76575"/>
                  <a:pt x="793795" y="79353"/>
                </a:cubicBezTo>
                <a:cubicBezTo>
                  <a:pt x="782999" y="82132"/>
                  <a:pt x="773607" y="83130"/>
                  <a:pt x="765620" y="82349"/>
                </a:cubicBezTo>
                <a:cubicBezTo>
                  <a:pt x="765620" y="92320"/>
                  <a:pt x="764845" y="103557"/>
                  <a:pt x="763295" y="116058"/>
                </a:cubicBezTo>
                <a:cubicBezTo>
                  <a:pt x="771158" y="116133"/>
                  <a:pt x="778785" y="114985"/>
                  <a:pt x="786177" y="112617"/>
                </a:cubicBezTo>
                <a:cubicBezTo>
                  <a:pt x="793569" y="110248"/>
                  <a:pt x="799581" y="112226"/>
                  <a:pt x="804213" y="118551"/>
                </a:cubicBezTo>
                <a:cubicBezTo>
                  <a:pt x="808845" y="124876"/>
                  <a:pt x="804926" y="129180"/>
                  <a:pt x="792456" y="131462"/>
                </a:cubicBezTo>
                <a:cubicBezTo>
                  <a:pt x="779985" y="133744"/>
                  <a:pt x="769607" y="134104"/>
                  <a:pt x="761323" y="132541"/>
                </a:cubicBezTo>
                <a:cubicBezTo>
                  <a:pt x="755444" y="161562"/>
                  <a:pt x="745122" y="186045"/>
                  <a:pt x="730357" y="205988"/>
                </a:cubicBezTo>
                <a:cubicBezTo>
                  <a:pt x="715592" y="225931"/>
                  <a:pt x="700635" y="238327"/>
                  <a:pt x="685485" y="243176"/>
                </a:cubicBezTo>
                <a:cubicBezTo>
                  <a:pt x="670336" y="248025"/>
                  <a:pt x="667527" y="246137"/>
                  <a:pt x="677058" y="237511"/>
                </a:cubicBezTo>
                <a:cubicBezTo>
                  <a:pt x="686589" y="228885"/>
                  <a:pt x="696927" y="217082"/>
                  <a:pt x="708070" y="202099"/>
                </a:cubicBezTo>
                <a:cubicBezTo>
                  <a:pt x="719214" y="187117"/>
                  <a:pt x="727483" y="169788"/>
                  <a:pt x="732878" y="150112"/>
                </a:cubicBezTo>
                <a:cubicBezTo>
                  <a:pt x="738273" y="130436"/>
                  <a:pt x="741166" y="105984"/>
                  <a:pt x="741556" y="76758"/>
                </a:cubicBezTo>
                <a:cubicBezTo>
                  <a:pt x="741947" y="47532"/>
                  <a:pt x="740195" y="28098"/>
                  <a:pt x="736301" y="18455"/>
                </a:cubicBezTo>
                <a:cubicBezTo>
                  <a:pt x="732407" y="8812"/>
                  <a:pt x="733622" y="4608"/>
                  <a:pt x="739947" y="5842"/>
                </a:cubicBezTo>
                <a:cubicBezTo>
                  <a:pt x="746272" y="7076"/>
                  <a:pt x="751264" y="8437"/>
                  <a:pt x="754923" y="9925"/>
                </a:cubicBezTo>
                <a:cubicBezTo>
                  <a:pt x="758582" y="11413"/>
                  <a:pt x="764386" y="11379"/>
                  <a:pt x="772336" y="9823"/>
                </a:cubicBezTo>
                <a:cubicBezTo>
                  <a:pt x="780286" y="8266"/>
                  <a:pt x="787724" y="7132"/>
                  <a:pt x="794651" y="6418"/>
                </a:cubicBezTo>
                <a:cubicBezTo>
                  <a:pt x="801578" y="5705"/>
                  <a:pt x="807376" y="4149"/>
                  <a:pt x="812045" y="1749"/>
                </a:cubicBezTo>
                <a:cubicBezTo>
                  <a:pt x="814380" y="549"/>
                  <a:pt x="816867" y="-33"/>
                  <a:pt x="819505" y="2"/>
                </a:cubicBezTo>
                <a:close/>
                <a:moveTo>
                  <a:pt x="514705" y="2"/>
                </a:moveTo>
                <a:cubicBezTo>
                  <a:pt x="517344" y="38"/>
                  <a:pt x="520135" y="692"/>
                  <a:pt x="523077" y="1963"/>
                </a:cubicBezTo>
                <a:cubicBezTo>
                  <a:pt x="528962" y="4505"/>
                  <a:pt x="534844" y="8266"/>
                  <a:pt x="540722" y="13246"/>
                </a:cubicBezTo>
                <a:cubicBezTo>
                  <a:pt x="546601" y="18225"/>
                  <a:pt x="547200" y="23078"/>
                  <a:pt x="542518" y="27803"/>
                </a:cubicBezTo>
                <a:cubicBezTo>
                  <a:pt x="537836" y="32528"/>
                  <a:pt x="535687" y="49579"/>
                  <a:pt x="536071" y="78953"/>
                </a:cubicBezTo>
                <a:cubicBezTo>
                  <a:pt x="536456" y="108328"/>
                  <a:pt x="537436" y="138559"/>
                  <a:pt x="539011" y="169646"/>
                </a:cubicBezTo>
                <a:cubicBezTo>
                  <a:pt x="540586" y="200732"/>
                  <a:pt x="537374" y="222554"/>
                  <a:pt x="529374" y="235111"/>
                </a:cubicBezTo>
                <a:cubicBezTo>
                  <a:pt x="521375" y="247669"/>
                  <a:pt x="514832" y="248481"/>
                  <a:pt x="509748" y="237548"/>
                </a:cubicBezTo>
                <a:cubicBezTo>
                  <a:pt x="504663" y="226616"/>
                  <a:pt x="496576" y="216477"/>
                  <a:pt x="485489" y="207132"/>
                </a:cubicBezTo>
                <a:cubicBezTo>
                  <a:pt x="474401" y="197787"/>
                  <a:pt x="474562" y="194283"/>
                  <a:pt x="485972" y="196621"/>
                </a:cubicBezTo>
                <a:cubicBezTo>
                  <a:pt x="497382" y="198959"/>
                  <a:pt x="504929" y="200127"/>
                  <a:pt x="508613" y="200127"/>
                </a:cubicBezTo>
                <a:cubicBezTo>
                  <a:pt x="510324" y="200127"/>
                  <a:pt x="511524" y="197721"/>
                  <a:pt x="512212" y="192909"/>
                </a:cubicBezTo>
                <a:cubicBezTo>
                  <a:pt x="512901" y="188097"/>
                  <a:pt x="513629" y="180895"/>
                  <a:pt x="514398" y="171301"/>
                </a:cubicBezTo>
                <a:cubicBezTo>
                  <a:pt x="515167" y="161708"/>
                  <a:pt x="515164" y="140441"/>
                  <a:pt x="514389" y="107501"/>
                </a:cubicBezTo>
                <a:cubicBezTo>
                  <a:pt x="513614" y="74560"/>
                  <a:pt x="512690" y="52016"/>
                  <a:pt x="511617" y="39867"/>
                </a:cubicBezTo>
                <a:cubicBezTo>
                  <a:pt x="510544" y="27719"/>
                  <a:pt x="507757" y="21835"/>
                  <a:pt x="503255" y="22213"/>
                </a:cubicBezTo>
                <a:cubicBezTo>
                  <a:pt x="498753" y="22591"/>
                  <a:pt x="484608" y="24219"/>
                  <a:pt x="460820" y="27096"/>
                </a:cubicBezTo>
                <a:lnTo>
                  <a:pt x="460820" y="64694"/>
                </a:lnTo>
                <a:cubicBezTo>
                  <a:pt x="467865" y="64768"/>
                  <a:pt x="474891" y="63621"/>
                  <a:pt x="481898" y="61252"/>
                </a:cubicBezTo>
                <a:cubicBezTo>
                  <a:pt x="488905" y="58883"/>
                  <a:pt x="494539" y="60614"/>
                  <a:pt x="498799" y="66443"/>
                </a:cubicBezTo>
                <a:cubicBezTo>
                  <a:pt x="503060" y="72272"/>
                  <a:pt x="499792" y="76575"/>
                  <a:pt x="488995" y="79353"/>
                </a:cubicBezTo>
                <a:cubicBezTo>
                  <a:pt x="478199" y="82132"/>
                  <a:pt x="468807" y="83130"/>
                  <a:pt x="460820" y="82349"/>
                </a:cubicBezTo>
                <a:cubicBezTo>
                  <a:pt x="460820" y="92320"/>
                  <a:pt x="460045" y="103557"/>
                  <a:pt x="458495" y="116058"/>
                </a:cubicBezTo>
                <a:cubicBezTo>
                  <a:pt x="466358" y="116133"/>
                  <a:pt x="473985" y="114985"/>
                  <a:pt x="481377" y="112617"/>
                </a:cubicBezTo>
                <a:cubicBezTo>
                  <a:pt x="488769" y="110248"/>
                  <a:pt x="494781" y="112226"/>
                  <a:pt x="499413" y="118551"/>
                </a:cubicBezTo>
                <a:cubicBezTo>
                  <a:pt x="504046" y="124876"/>
                  <a:pt x="500126" y="129180"/>
                  <a:pt x="487656" y="131462"/>
                </a:cubicBezTo>
                <a:cubicBezTo>
                  <a:pt x="475185" y="133744"/>
                  <a:pt x="464808" y="134104"/>
                  <a:pt x="456523" y="132541"/>
                </a:cubicBezTo>
                <a:cubicBezTo>
                  <a:pt x="450644" y="161562"/>
                  <a:pt x="440322" y="186045"/>
                  <a:pt x="425557" y="205988"/>
                </a:cubicBezTo>
                <a:cubicBezTo>
                  <a:pt x="410792" y="225931"/>
                  <a:pt x="395835" y="238327"/>
                  <a:pt x="380686" y="243176"/>
                </a:cubicBezTo>
                <a:cubicBezTo>
                  <a:pt x="365536" y="248025"/>
                  <a:pt x="362727" y="246137"/>
                  <a:pt x="372258" y="237511"/>
                </a:cubicBezTo>
                <a:cubicBezTo>
                  <a:pt x="381789" y="228885"/>
                  <a:pt x="392127" y="217082"/>
                  <a:pt x="403270" y="202099"/>
                </a:cubicBezTo>
                <a:cubicBezTo>
                  <a:pt x="414414" y="187117"/>
                  <a:pt x="422683" y="169788"/>
                  <a:pt x="428078" y="150112"/>
                </a:cubicBezTo>
                <a:cubicBezTo>
                  <a:pt x="433473" y="130436"/>
                  <a:pt x="436366" y="105984"/>
                  <a:pt x="436757" y="76758"/>
                </a:cubicBezTo>
                <a:cubicBezTo>
                  <a:pt x="437147" y="47532"/>
                  <a:pt x="435395" y="28098"/>
                  <a:pt x="431501" y="18455"/>
                </a:cubicBezTo>
                <a:cubicBezTo>
                  <a:pt x="427607" y="8812"/>
                  <a:pt x="428822" y="4608"/>
                  <a:pt x="435147" y="5842"/>
                </a:cubicBezTo>
                <a:cubicBezTo>
                  <a:pt x="441473" y="7076"/>
                  <a:pt x="446465" y="8437"/>
                  <a:pt x="450123" y="9925"/>
                </a:cubicBezTo>
                <a:cubicBezTo>
                  <a:pt x="453782" y="11413"/>
                  <a:pt x="459586" y="11379"/>
                  <a:pt x="467536" y="9823"/>
                </a:cubicBezTo>
                <a:cubicBezTo>
                  <a:pt x="475486" y="8266"/>
                  <a:pt x="482924" y="7132"/>
                  <a:pt x="489851" y="6418"/>
                </a:cubicBezTo>
                <a:cubicBezTo>
                  <a:pt x="496778" y="5705"/>
                  <a:pt x="502576" y="4149"/>
                  <a:pt x="507245" y="1749"/>
                </a:cubicBezTo>
                <a:cubicBezTo>
                  <a:pt x="509580" y="549"/>
                  <a:pt x="512067" y="-33"/>
                  <a:pt x="514705" y="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49205" y="1549140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陈小菲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87211" y="206746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5602" y="252867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87212" y="299216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9697" y="2067468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51113" y="254987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59698" y="301154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38287" y="206700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790367" y="2517123"/>
            <a:ext cx="492443" cy="461665"/>
            <a:chOff x="4007549" y="1966069"/>
            <a:chExt cx="492443" cy="461665"/>
          </a:xfrm>
        </p:grpSpPr>
        <p:sp>
          <p:nvSpPr>
            <p:cNvPr id="17" name="矩形 16"/>
            <p:cNvSpPr/>
            <p:nvPr/>
          </p:nvSpPr>
          <p:spPr>
            <a:xfrm>
              <a:off x="4007549" y="196606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283968" y="2154627"/>
              <a:ext cx="144016" cy="1500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093342" y="2194469"/>
              <a:ext cx="144016" cy="1500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4943872" y="210838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43872" y="241637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61801" y="443259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43872" y="471749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43872" y="270440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387514" y="212520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43872" y="299243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87514" y="243632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943872" y="328046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43872" y="356850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05443" y="272435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87514" y="300925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943872" y="385653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87514" y="329728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943872" y="414456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04479" y="210525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004479" y="24132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466050" y="210525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48121" y="24132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04479" y="270126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48121" y="270126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004479" y="298930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48121" y="298930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004479" y="327733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004479" y="356536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466050" y="327733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448121" y="356536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004479" y="385339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48121" y="385339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004479" y="414142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456040" y="414770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023992" y="442946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467634" y="442946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023992" y="471749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467634" y="471749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606584" y="215714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606584" y="2448309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606584" y="273947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606584" y="3024373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606584" y="3312405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606584" y="3600437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606584" y="3888469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606584" y="4176501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050226" y="2154003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050226" y="244517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050226" y="2736341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050226" y="302123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050226" y="330926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608168" y="4491013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608168" y="4779045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842314" y="2154003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8842314" y="244517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842314" y="2736341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8842314" y="302123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842314" y="330926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8842314" y="359730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842314" y="388533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842314" y="4173364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832304" y="446139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8832304" y="474942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9785575" y="215154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9325658" y="2154003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9325658" y="244517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9325658" y="2736341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9325658" y="302123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9325658" y="330926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9325658" y="359730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325658" y="388533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9325658" y="4173364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9315648" y="446139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9315648" y="474942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9785575" y="244517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942167" y="210741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960096" y="24132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4943872" y="210838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943872" y="241637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5375920" y="210468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375920" y="241009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4943872" y="270440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5387514" y="272370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4943872" y="299243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387514" y="303482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4943872" y="328046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4943872" y="3568501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405443" y="332286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5387514" y="3607755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943872" y="3856533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385930" y="389578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943872" y="4183819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004479" y="210525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6004479" y="24132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466050" y="210916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6448121" y="241323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6004479" y="270126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6448121" y="270126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6004479" y="298930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6448121" y="298930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6004479" y="327733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6004479" y="356536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6466050" y="327733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6466050" y="355369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6004479" y="385339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6448121" y="3853396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004479" y="4141428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6456040" y="414770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6023992" y="442946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6467634" y="4429460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6023992" y="471749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6467634" y="471749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7606584" y="215714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7606584" y="2448309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7606584" y="273947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7606584" y="3024373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7606584" y="3312405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7606584" y="3600437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7606584" y="3888469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7606584" y="4176501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8050226" y="2154003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8050226" y="244517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8050226" y="2736341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8050226" y="302123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8050226" y="330926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8050226" y="359730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8050226" y="388533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8842314" y="2154003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8842314" y="244517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8842314" y="2736341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8842314" y="302123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8842314" y="330926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8842314" y="359730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8842314" y="388533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8842314" y="4173364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8832304" y="446139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8832304" y="474942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8832304" y="503746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9325658" y="2154003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9325658" y="244517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9325658" y="2736341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9325658" y="302123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9325658" y="330926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9325658" y="359730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9325658" y="388533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9325658" y="4173364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9315648" y="4461396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9315648" y="4749428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9315648" y="503746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6023992" y="497590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467634" y="497590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9" name="图片 16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380093" y="2524697"/>
            <a:ext cx="4303539" cy="4303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13942" y="2087656"/>
            <a:ext cx="7313295" cy="28060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5931439" y="4042049"/>
            <a:ext cx="2304256" cy="1475185"/>
            <a:chOff x="4283968" y="3264805"/>
            <a:chExt cx="2304256" cy="1475185"/>
          </a:xfrm>
          <a:noFill/>
        </p:grpSpPr>
        <p:grpSp>
          <p:nvGrpSpPr>
            <p:cNvPr id="6" name="组合 5"/>
            <p:cNvGrpSpPr/>
            <p:nvPr/>
          </p:nvGrpSpPr>
          <p:grpSpPr>
            <a:xfrm>
              <a:off x="4283968" y="4018866"/>
              <a:ext cx="2304256" cy="721124"/>
              <a:chOff x="4283968" y="4018866"/>
              <a:chExt cx="2304256" cy="721124"/>
            </a:xfrm>
            <a:grpFill/>
          </p:grpSpPr>
          <p:sp>
            <p:nvSpPr>
              <p:cNvPr id="5" name="对话气泡: 圆角矩形 4"/>
              <p:cNvSpPr/>
              <p:nvPr/>
            </p:nvSpPr>
            <p:spPr>
              <a:xfrm>
                <a:off x="4283968" y="4083918"/>
                <a:ext cx="2160240" cy="656072"/>
              </a:xfrm>
              <a:prstGeom prst="wedgeRoundRectCallout">
                <a:avLst>
                  <a:gd name="adj1" fmla="val -12175"/>
                  <a:gd name="adj2" fmla="val 2315"/>
                  <a:gd name="adj3" fmla="val 16667"/>
                </a:avLst>
              </a:prstGeom>
              <a:grpFill/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TextBox 19"/>
              <p:cNvSpPr txBox="1"/>
              <p:nvPr/>
            </p:nvSpPr>
            <p:spPr>
              <a:xfrm>
                <a:off x="4283968" y="4018866"/>
                <a:ext cx="2304256" cy="707886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一个一个地数出票数，比较麻烦。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11" name="直接箭头连接符 10"/>
            <p:cNvCxnSpPr/>
            <p:nvPr/>
          </p:nvCxnSpPr>
          <p:spPr>
            <a:xfrm>
              <a:off x="5004048" y="3271992"/>
              <a:ext cx="144016" cy="811926"/>
            </a:xfrm>
            <a:prstGeom prst="straightConnector1">
              <a:avLst/>
            </a:prstGeom>
            <a:grpFill/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 flipH="1">
              <a:off x="5724128" y="3264805"/>
              <a:ext cx="216024" cy="819113"/>
            </a:xfrm>
            <a:prstGeom prst="straightConnector1">
              <a:avLst/>
            </a:prstGeom>
            <a:grpFill/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3488289" y="3861050"/>
            <a:ext cx="1821992" cy="1032671"/>
            <a:chOff x="416081" y="2232861"/>
            <a:chExt cx="1821992" cy="1032671"/>
          </a:xfrm>
          <a:noFill/>
        </p:grpSpPr>
        <p:sp>
          <p:nvSpPr>
            <p:cNvPr id="19" name="矩形: 圆角 18"/>
            <p:cNvSpPr/>
            <p:nvPr/>
          </p:nvSpPr>
          <p:spPr>
            <a:xfrm>
              <a:off x="416081" y="2571750"/>
              <a:ext cx="1779655" cy="693055"/>
            </a:xfrm>
            <a:prstGeom prst="round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  <p:sp>
          <p:nvSpPr>
            <p:cNvPr id="31" name="TextBox 19"/>
            <p:cNvSpPr txBox="1"/>
            <p:nvPr/>
          </p:nvSpPr>
          <p:spPr>
            <a:xfrm>
              <a:off x="416081" y="2557646"/>
              <a:ext cx="1821992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五个五个地数，比较方便。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箭头连接符 31"/>
            <p:cNvCxnSpPr/>
            <p:nvPr/>
          </p:nvCxnSpPr>
          <p:spPr>
            <a:xfrm flipH="1">
              <a:off x="1307115" y="2232861"/>
              <a:ext cx="19962" cy="301768"/>
            </a:xfrm>
            <a:prstGeom prst="straightConnector1">
              <a:avLst/>
            </a:prstGeom>
            <a:grpFill/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椭圆 1"/>
          <p:cNvSpPr/>
          <p:nvPr/>
        </p:nvSpPr>
        <p:spPr>
          <a:xfrm>
            <a:off x="4043545" y="2981989"/>
            <a:ext cx="1296144" cy="792088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3" name="组合 22"/>
          <p:cNvGrpSpPr/>
          <p:nvPr/>
        </p:nvGrpSpPr>
        <p:grpSpPr>
          <a:xfrm>
            <a:off x="2691188" y="2296820"/>
            <a:ext cx="1620962" cy="833231"/>
            <a:chOff x="416079" y="3037342"/>
            <a:chExt cx="2515631" cy="1314537"/>
          </a:xfrm>
          <a:noFill/>
        </p:grpSpPr>
        <p:sp>
          <p:nvSpPr>
            <p:cNvPr id="24" name="矩形: 圆角 18"/>
            <p:cNvSpPr/>
            <p:nvPr/>
          </p:nvSpPr>
          <p:spPr>
            <a:xfrm>
              <a:off x="416079" y="3037342"/>
              <a:ext cx="1779655" cy="693055"/>
            </a:xfrm>
            <a:prstGeom prst="roundRect">
              <a:avLst/>
            </a:prstGeom>
            <a:solidFill>
              <a:schemeClr val="bg1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FF0000"/>
                </a:solidFill>
              </a:endParaRPr>
            </a:p>
          </p:txBody>
        </p:sp>
        <p:sp>
          <p:nvSpPr>
            <p:cNvPr id="25" name="TextBox 19"/>
            <p:cNvSpPr txBox="1"/>
            <p:nvPr/>
          </p:nvSpPr>
          <p:spPr>
            <a:xfrm>
              <a:off x="559548" y="3099170"/>
              <a:ext cx="1570666" cy="6312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省地方。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箭头连接符 26"/>
            <p:cNvCxnSpPr/>
            <p:nvPr/>
          </p:nvCxnSpPr>
          <p:spPr>
            <a:xfrm flipH="1" flipV="1">
              <a:off x="2261255" y="3743507"/>
              <a:ext cx="670455" cy="608372"/>
            </a:xfrm>
            <a:prstGeom prst="straightConnector1">
              <a:avLst/>
            </a:prstGeom>
            <a:grpFill/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025200" y="1625305"/>
            <a:ext cx="3639245" cy="309688"/>
          </a:xfrm>
          <a:custGeom>
            <a:avLst/>
            <a:gdLst/>
            <a:ahLst/>
            <a:cxnLst/>
            <a:rect l="l" t="t" r="r" b="b"/>
            <a:pathLst>
              <a:path w="3639245" h="309688">
                <a:moveTo>
                  <a:pt x="3610787" y="223562"/>
                </a:moveTo>
                <a:cubicBezTo>
                  <a:pt x="3615519" y="223568"/>
                  <a:pt x="3620258" y="224820"/>
                  <a:pt x="3625005" y="227319"/>
                </a:cubicBezTo>
                <a:cubicBezTo>
                  <a:pt x="3634499" y="232316"/>
                  <a:pt x="3639245" y="240207"/>
                  <a:pt x="3639245" y="250991"/>
                </a:cubicBezTo>
                <a:cubicBezTo>
                  <a:pt x="3639245" y="261775"/>
                  <a:pt x="3633749" y="269425"/>
                  <a:pt x="3622757" y="273942"/>
                </a:cubicBezTo>
                <a:cubicBezTo>
                  <a:pt x="3611765" y="278459"/>
                  <a:pt x="3602064" y="277911"/>
                  <a:pt x="3593654" y="272297"/>
                </a:cubicBezTo>
                <a:cubicBezTo>
                  <a:pt x="3585243" y="266683"/>
                  <a:pt x="3581274" y="259021"/>
                  <a:pt x="3581748" y="249313"/>
                </a:cubicBezTo>
                <a:cubicBezTo>
                  <a:pt x="3582221" y="239605"/>
                  <a:pt x="3587176" y="232262"/>
                  <a:pt x="3596611" y="227286"/>
                </a:cubicBezTo>
                <a:cubicBezTo>
                  <a:pt x="3601329" y="224798"/>
                  <a:pt x="3606054" y="223557"/>
                  <a:pt x="3610787" y="223562"/>
                </a:cubicBezTo>
                <a:close/>
                <a:moveTo>
                  <a:pt x="3440522" y="212003"/>
                </a:moveTo>
                <a:cubicBezTo>
                  <a:pt x="3439611" y="211021"/>
                  <a:pt x="3428745" y="212308"/>
                  <a:pt x="3407923" y="215864"/>
                </a:cubicBezTo>
                <a:lnTo>
                  <a:pt x="3382648" y="218252"/>
                </a:lnTo>
                <a:cubicBezTo>
                  <a:pt x="3384398" y="228979"/>
                  <a:pt x="3385667" y="240752"/>
                  <a:pt x="3386456" y="253572"/>
                </a:cubicBezTo>
                <a:cubicBezTo>
                  <a:pt x="3401255" y="253644"/>
                  <a:pt x="3418062" y="251636"/>
                  <a:pt x="3436876" y="247549"/>
                </a:cubicBezTo>
                <a:cubicBezTo>
                  <a:pt x="3439328" y="236106"/>
                  <a:pt x="3440777" y="227566"/>
                  <a:pt x="3441221" y="221930"/>
                </a:cubicBezTo>
                <a:cubicBezTo>
                  <a:pt x="3441666" y="216295"/>
                  <a:pt x="3441433" y="212986"/>
                  <a:pt x="3440522" y="212003"/>
                </a:cubicBezTo>
                <a:close/>
                <a:moveTo>
                  <a:pt x="2946294" y="199732"/>
                </a:moveTo>
                <a:lnTo>
                  <a:pt x="2922224" y="204744"/>
                </a:lnTo>
                <a:cubicBezTo>
                  <a:pt x="2916789" y="216947"/>
                  <a:pt x="2914226" y="223562"/>
                  <a:pt x="2914535" y="224587"/>
                </a:cubicBezTo>
                <a:cubicBezTo>
                  <a:pt x="2914843" y="225612"/>
                  <a:pt x="2916244" y="226483"/>
                  <a:pt x="2918740" y="227200"/>
                </a:cubicBezTo>
                <a:cubicBezTo>
                  <a:pt x="2921235" y="227917"/>
                  <a:pt x="2925458" y="229509"/>
                  <a:pt x="2931409" y="231976"/>
                </a:cubicBezTo>
                <a:cubicBezTo>
                  <a:pt x="2936887" y="225322"/>
                  <a:pt x="2941849" y="214574"/>
                  <a:pt x="2946294" y="199732"/>
                </a:cubicBezTo>
                <a:close/>
                <a:moveTo>
                  <a:pt x="2603721" y="195021"/>
                </a:moveTo>
                <a:cubicBezTo>
                  <a:pt x="2606116" y="194906"/>
                  <a:pt x="2606338" y="196871"/>
                  <a:pt x="2604388" y="200915"/>
                </a:cubicBezTo>
                <a:cubicBezTo>
                  <a:pt x="2600487" y="209003"/>
                  <a:pt x="2592037" y="219102"/>
                  <a:pt x="2579038" y="231212"/>
                </a:cubicBezTo>
                <a:cubicBezTo>
                  <a:pt x="2566038" y="243322"/>
                  <a:pt x="2557958" y="252353"/>
                  <a:pt x="2554796" y="258304"/>
                </a:cubicBezTo>
                <a:cubicBezTo>
                  <a:pt x="2551634" y="264255"/>
                  <a:pt x="2545984" y="265793"/>
                  <a:pt x="2537846" y="262918"/>
                </a:cubicBezTo>
                <a:cubicBezTo>
                  <a:pt x="2529708" y="260043"/>
                  <a:pt x="2522391" y="255268"/>
                  <a:pt x="2515894" y="248592"/>
                </a:cubicBezTo>
                <a:cubicBezTo>
                  <a:pt x="2509398" y="241917"/>
                  <a:pt x="2511051" y="237740"/>
                  <a:pt x="2520853" y="236063"/>
                </a:cubicBezTo>
                <a:cubicBezTo>
                  <a:pt x="2530654" y="234385"/>
                  <a:pt x="2542370" y="229807"/>
                  <a:pt x="2556000" y="222328"/>
                </a:cubicBezTo>
                <a:cubicBezTo>
                  <a:pt x="2569631" y="214850"/>
                  <a:pt x="2580970" y="207941"/>
                  <a:pt x="2590019" y="201603"/>
                </a:cubicBezTo>
                <a:cubicBezTo>
                  <a:pt x="2596759" y="197330"/>
                  <a:pt x="2601326" y="195136"/>
                  <a:pt x="2603721" y="195021"/>
                </a:cubicBezTo>
                <a:close/>
                <a:moveTo>
                  <a:pt x="2549408" y="149656"/>
                </a:moveTo>
                <a:cubicBezTo>
                  <a:pt x="2558929" y="149656"/>
                  <a:pt x="2568297" y="151212"/>
                  <a:pt x="2577511" y="154323"/>
                </a:cubicBezTo>
                <a:cubicBezTo>
                  <a:pt x="2586724" y="157435"/>
                  <a:pt x="2590506" y="163756"/>
                  <a:pt x="2588857" y="173285"/>
                </a:cubicBezTo>
                <a:cubicBezTo>
                  <a:pt x="2587208" y="182814"/>
                  <a:pt x="2582361" y="186388"/>
                  <a:pt x="2574316" y="184008"/>
                </a:cubicBezTo>
                <a:cubicBezTo>
                  <a:pt x="2566272" y="181627"/>
                  <a:pt x="2560284" y="178960"/>
                  <a:pt x="2556355" y="176006"/>
                </a:cubicBezTo>
                <a:cubicBezTo>
                  <a:pt x="2552570" y="173166"/>
                  <a:pt x="2547755" y="168065"/>
                  <a:pt x="2541911" y="160701"/>
                </a:cubicBezTo>
                <a:cubicBezTo>
                  <a:pt x="2536068" y="153338"/>
                  <a:pt x="2538566" y="149656"/>
                  <a:pt x="2549408" y="149656"/>
                </a:cubicBezTo>
                <a:close/>
                <a:moveTo>
                  <a:pt x="1893186" y="146935"/>
                </a:moveTo>
                <a:cubicBezTo>
                  <a:pt x="1899933" y="145135"/>
                  <a:pt x="1907013" y="147171"/>
                  <a:pt x="1914427" y="153044"/>
                </a:cubicBezTo>
                <a:cubicBezTo>
                  <a:pt x="1921841" y="158916"/>
                  <a:pt x="1920095" y="164329"/>
                  <a:pt x="1909189" y="169284"/>
                </a:cubicBezTo>
                <a:cubicBezTo>
                  <a:pt x="1898284" y="174238"/>
                  <a:pt x="1889791" y="176924"/>
                  <a:pt x="1883710" y="177339"/>
                </a:cubicBezTo>
                <a:cubicBezTo>
                  <a:pt x="1889117" y="181412"/>
                  <a:pt x="1891124" y="185001"/>
                  <a:pt x="1889733" y="188105"/>
                </a:cubicBezTo>
                <a:cubicBezTo>
                  <a:pt x="1888342" y="191210"/>
                  <a:pt x="1887238" y="199531"/>
                  <a:pt x="1886421" y="213068"/>
                </a:cubicBezTo>
                <a:cubicBezTo>
                  <a:pt x="1900087" y="209555"/>
                  <a:pt x="1913850" y="206651"/>
                  <a:pt x="1927710" y="204356"/>
                </a:cubicBezTo>
                <a:cubicBezTo>
                  <a:pt x="1941570" y="202062"/>
                  <a:pt x="1943839" y="204708"/>
                  <a:pt x="1934518" y="212294"/>
                </a:cubicBezTo>
                <a:cubicBezTo>
                  <a:pt x="1925197" y="219880"/>
                  <a:pt x="1905687" y="228620"/>
                  <a:pt x="1875988" y="238515"/>
                </a:cubicBezTo>
                <a:cubicBezTo>
                  <a:pt x="1848039" y="250231"/>
                  <a:pt x="1829910" y="258620"/>
                  <a:pt x="1821599" y="263682"/>
                </a:cubicBezTo>
                <a:cubicBezTo>
                  <a:pt x="1813289" y="268744"/>
                  <a:pt x="1805262" y="268339"/>
                  <a:pt x="1797519" y="262467"/>
                </a:cubicBezTo>
                <a:cubicBezTo>
                  <a:pt x="1789775" y="256594"/>
                  <a:pt x="1784630" y="251224"/>
                  <a:pt x="1782085" y="246355"/>
                </a:cubicBezTo>
                <a:cubicBezTo>
                  <a:pt x="1779540" y="241487"/>
                  <a:pt x="1784835" y="238791"/>
                  <a:pt x="1797970" y="238267"/>
                </a:cubicBezTo>
                <a:cubicBezTo>
                  <a:pt x="1811106" y="237744"/>
                  <a:pt x="1832882" y="231990"/>
                  <a:pt x="1863297" y="221005"/>
                </a:cubicBezTo>
                <a:cubicBezTo>
                  <a:pt x="1863297" y="205504"/>
                  <a:pt x="1861877" y="193013"/>
                  <a:pt x="1859038" y="183534"/>
                </a:cubicBezTo>
                <a:cubicBezTo>
                  <a:pt x="1852327" y="184438"/>
                  <a:pt x="1845680" y="184890"/>
                  <a:pt x="1839098" y="184890"/>
                </a:cubicBezTo>
                <a:cubicBezTo>
                  <a:pt x="1833075" y="184890"/>
                  <a:pt x="1826382" y="182853"/>
                  <a:pt x="1819018" y="178781"/>
                </a:cubicBezTo>
                <a:cubicBezTo>
                  <a:pt x="1811655" y="174708"/>
                  <a:pt x="1813210" y="170876"/>
                  <a:pt x="1823686" y="167283"/>
                </a:cubicBezTo>
                <a:cubicBezTo>
                  <a:pt x="1834161" y="163691"/>
                  <a:pt x="1846677" y="159852"/>
                  <a:pt x="1861232" y="155765"/>
                </a:cubicBezTo>
                <a:cubicBezTo>
                  <a:pt x="1875788" y="151678"/>
                  <a:pt x="1886439" y="148734"/>
                  <a:pt x="1893186" y="146935"/>
                </a:cubicBezTo>
                <a:close/>
                <a:moveTo>
                  <a:pt x="847083" y="145354"/>
                </a:moveTo>
                <a:cubicBezTo>
                  <a:pt x="843964" y="144708"/>
                  <a:pt x="828035" y="146874"/>
                  <a:pt x="799298" y="151850"/>
                </a:cubicBezTo>
                <a:lnTo>
                  <a:pt x="802976" y="188783"/>
                </a:lnTo>
                <a:cubicBezTo>
                  <a:pt x="821145" y="185184"/>
                  <a:pt x="835729" y="182710"/>
                  <a:pt x="846728" y="181362"/>
                </a:cubicBezTo>
                <a:cubicBezTo>
                  <a:pt x="849194" y="168241"/>
                  <a:pt x="850650" y="159120"/>
                  <a:pt x="851094" y="154001"/>
                </a:cubicBezTo>
                <a:cubicBezTo>
                  <a:pt x="851539" y="148881"/>
                  <a:pt x="850202" y="145999"/>
                  <a:pt x="847083" y="145354"/>
                </a:cubicBezTo>
                <a:close/>
                <a:moveTo>
                  <a:pt x="1214245" y="144040"/>
                </a:moveTo>
                <a:cubicBezTo>
                  <a:pt x="1216564" y="144351"/>
                  <a:pt x="1219368" y="144986"/>
                  <a:pt x="1222660" y="145945"/>
                </a:cubicBezTo>
                <a:cubicBezTo>
                  <a:pt x="1235824" y="149781"/>
                  <a:pt x="1245299" y="155593"/>
                  <a:pt x="1251085" y="163379"/>
                </a:cubicBezTo>
                <a:cubicBezTo>
                  <a:pt x="1256872" y="171166"/>
                  <a:pt x="1258299" y="180745"/>
                  <a:pt x="1255366" y="192117"/>
                </a:cubicBezTo>
                <a:cubicBezTo>
                  <a:pt x="1252433" y="203489"/>
                  <a:pt x="1243187" y="200807"/>
                  <a:pt x="1227628" y="184072"/>
                </a:cubicBezTo>
                <a:cubicBezTo>
                  <a:pt x="1215941" y="167882"/>
                  <a:pt x="1208900" y="156521"/>
                  <a:pt x="1206505" y="149989"/>
                </a:cubicBezTo>
                <a:cubicBezTo>
                  <a:pt x="1204709" y="145090"/>
                  <a:pt x="1207289" y="143107"/>
                  <a:pt x="1214245" y="144040"/>
                </a:cubicBezTo>
                <a:close/>
                <a:moveTo>
                  <a:pt x="525382" y="141138"/>
                </a:moveTo>
                <a:cubicBezTo>
                  <a:pt x="529166" y="139718"/>
                  <a:pt x="538033" y="141769"/>
                  <a:pt x="551983" y="147290"/>
                </a:cubicBezTo>
                <a:cubicBezTo>
                  <a:pt x="579882" y="158331"/>
                  <a:pt x="599929" y="168771"/>
                  <a:pt x="612125" y="178609"/>
                </a:cubicBezTo>
                <a:cubicBezTo>
                  <a:pt x="624322" y="188446"/>
                  <a:pt x="630137" y="200951"/>
                  <a:pt x="629570" y="216123"/>
                </a:cubicBezTo>
                <a:cubicBezTo>
                  <a:pt x="629004" y="231294"/>
                  <a:pt x="622454" y="233657"/>
                  <a:pt x="609921" y="223210"/>
                </a:cubicBezTo>
                <a:cubicBezTo>
                  <a:pt x="597387" y="212763"/>
                  <a:pt x="584334" y="202191"/>
                  <a:pt x="570761" y="191493"/>
                </a:cubicBezTo>
                <a:cubicBezTo>
                  <a:pt x="557188" y="180795"/>
                  <a:pt x="543361" y="168900"/>
                  <a:pt x="529279" y="155808"/>
                </a:cubicBezTo>
                <a:cubicBezTo>
                  <a:pt x="522897" y="147447"/>
                  <a:pt x="521598" y="142557"/>
                  <a:pt x="525382" y="141138"/>
                </a:cubicBezTo>
                <a:close/>
                <a:moveTo>
                  <a:pt x="3610803" y="122329"/>
                </a:moveTo>
                <a:cubicBezTo>
                  <a:pt x="3615535" y="122335"/>
                  <a:pt x="3620273" y="123585"/>
                  <a:pt x="3625016" y="126080"/>
                </a:cubicBezTo>
                <a:cubicBezTo>
                  <a:pt x="3634502" y="131071"/>
                  <a:pt x="3639245" y="138965"/>
                  <a:pt x="3639245" y="149763"/>
                </a:cubicBezTo>
                <a:cubicBezTo>
                  <a:pt x="3639245" y="160547"/>
                  <a:pt x="3633749" y="168198"/>
                  <a:pt x="3622757" y="172715"/>
                </a:cubicBezTo>
                <a:cubicBezTo>
                  <a:pt x="3611765" y="177232"/>
                  <a:pt x="3602064" y="176683"/>
                  <a:pt x="3593654" y="171069"/>
                </a:cubicBezTo>
                <a:cubicBezTo>
                  <a:pt x="3585243" y="165455"/>
                  <a:pt x="3581274" y="157790"/>
                  <a:pt x="3581748" y="148075"/>
                </a:cubicBezTo>
                <a:cubicBezTo>
                  <a:pt x="3582221" y="138359"/>
                  <a:pt x="3587179" y="131017"/>
                  <a:pt x="3596622" y="126048"/>
                </a:cubicBezTo>
                <a:cubicBezTo>
                  <a:pt x="3601344" y="123564"/>
                  <a:pt x="3606071" y="122324"/>
                  <a:pt x="3610803" y="122329"/>
                </a:cubicBezTo>
                <a:close/>
                <a:moveTo>
                  <a:pt x="1138113" y="116713"/>
                </a:moveTo>
                <a:cubicBezTo>
                  <a:pt x="1133187" y="117150"/>
                  <a:pt x="1120650" y="119376"/>
                  <a:pt x="1100502" y="123392"/>
                </a:cubicBezTo>
                <a:lnTo>
                  <a:pt x="1101685" y="161787"/>
                </a:lnTo>
                <a:cubicBezTo>
                  <a:pt x="1109616" y="161042"/>
                  <a:pt x="1116216" y="159278"/>
                  <a:pt x="1121486" y="156496"/>
                </a:cubicBezTo>
                <a:cubicBezTo>
                  <a:pt x="1126756" y="153714"/>
                  <a:pt x="1132449" y="155331"/>
                  <a:pt x="1138565" y="161347"/>
                </a:cubicBezTo>
                <a:cubicBezTo>
                  <a:pt x="1144681" y="167362"/>
                  <a:pt x="1142924" y="172338"/>
                  <a:pt x="1133295" y="176275"/>
                </a:cubicBezTo>
                <a:cubicBezTo>
                  <a:pt x="1123666" y="180211"/>
                  <a:pt x="1113186" y="182179"/>
                  <a:pt x="1101858" y="182179"/>
                </a:cubicBezTo>
                <a:lnTo>
                  <a:pt x="1103019" y="217112"/>
                </a:lnTo>
                <a:cubicBezTo>
                  <a:pt x="1107551" y="217241"/>
                  <a:pt x="1114305" y="215474"/>
                  <a:pt x="1123282" y="211810"/>
                </a:cubicBezTo>
                <a:cubicBezTo>
                  <a:pt x="1132259" y="208146"/>
                  <a:pt x="1138278" y="208339"/>
                  <a:pt x="1141340" y="212390"/>
                </a:cubicBezTo>
                <a:cubicBezTo>
                  <a:pt x="1144401" y="216442"/>
                  <a:pt x="1146656" y="216183"/>
                  <a:pt x="1148105" y="211616"/>
                </a:cubicBezTo>
                <a:cubicBezTo>
                  <a:pt x="1149553" y="207049"/>
                  <a:pt x="1150503" y="191533"/>
                  <a:pt x="1150955" y="165068"/>
                </a:cubicBezTo>
                <a:cubicBezTo>
                  <a:pt x="1151407" y="138603"/>
                  <a:pt x="1150611" y="123818"/>
                  <a:pt x="1148567" y="120714"/>
                </a:cubicBezTo>
                <a:cubicBezTo>
                  <a:pt x="1146524" y="117609"/>
                  <a:pt x="1143039" y="116275"/>
                  <a:pt x="1138113" y="116713"/>
                </a:cubicBezTo>
                <a:close/>
                <a:moveTo>
                  <a:pt x="857862" y="116202"/>
                </a:moveTo>
                <a:cubicBezTo>
                  <a:pt x="861205" y="116109"/>
                  <a:pt x="865090" y="117017"/>
                  <a:pt x="869518" y="118928"/>
                </a:cubicBezTo>
                <a:cubicBezTo>
                  <a:pt x="878373" y="122750"/>
                  <a:pt x="885981" y="127622"/>
                  <a:pt x="892340" y="133544"/>
                </a:cubicBezTo>
                <a:cubicBezTo>
                  <a:pt x="898700" y="139467"/>
                  <a:pt x="898593" y="145002"/>
                  <a:pt x="892018" y="150150"/>
                </a:cubicBezTo>
                <a:cubicBezTo>
                  <a:pt x="885443" y="155299"/>
                  <a:pt x="878828" y="166211"/>
                  <a:pt x="872174" y="182889"/>
                </a:cubicBezTo>
                <a:cubicBezTo>
                  <a:pt x="883876" y="194777"/>
                  <a:pt x="882869" y="201004"/>
                  <a:pt x="869152" y="201571"/>
                </a:cubicBezTo>
                <a:cubicBezTo>
                  <a:pt x="855436" y="202137"/>
                  <a:pt x="834137" y="204536"/>
                  <a:pt x="805256" y="208766"/>
                </a:cubicBezTo>
                <a:cubicBezTo>
                  <a:pt x="800337" y="224339"/>
                  <a:pt x="794952" y="227598"/>
                  <a:pt x="789102" y="218542"/>
                </a:cubicBezTo>
                <a:cubicBezTo>
                  <a:pt x="783251" y="209487"/>
                  <a:pt x="779207" y="197358"/>
                  <a:pt x="776970" y="182158"/>
                </a:cubicBezTo>
                <a:cubicBezTo>
                  <a:pt x="774733" y="166957"/>
                  <a:pt x="771119" y="155040"/>
                  <a:pt x="766129" y="146408"/>
                </a:cubicBezTo>
                <a:cubicBezTo>
                  <a:pt x="761138" y="137775"/>
                  <a:pt x="762264" y="133458"/>
                  <a:pt x="769506" y="133458"/>
                </a:cubicBezTo>
                <a:cubicBezTo>
                  <a:pt x="775285" y="133458"/>
                  <a:pt x="780558" y="133903"/>
                  <a:pt x="785327" y="134792"/>
                </a:cubicBezTo>
                <a:cubicBezTo>
                  <a:pt x="790095" y="135681"/>
                  <a:pt x="800846" y="134401"/>
                  <a:pt x="817581" y="130952"/>
                </a:cubicBezTo>
                <a:cubicBezTo>
                  <a:pt x="834316" y="127504"/>
                  <a:pt x="844942" y="123682"/>
                  <a:pt x="849460" y="119487"/>
                </a:cubicBezTo>
                <a:cubicBezTo>
                  <a:pt x="851718" y="117390"/>
                  <a:pt x="854519" y="116295"/>
                  <a:pt x="857862" y="116202"/>
                </a:cubicBezTo>
                <a:close/>
                <a:moveTo>
                  <a:pt x="2191122" y="96321"/>
                </a:moveTo>
                <a:cubicBezTo>
                  <a:pt x="2194975" y="96457"/>
                  <a:pt x="2199367" y="97723"/>
                  <a:pt x="2204300" y="100117"/>
                </a:cubicBezTo>
                <a:cubicBezTo>
                  <a:pt x="2219228" y="106714"/>
                  <a:pt x="2223502" y="113583"/>
                  <a:pt x="2217120" y="120724"/>
                </a:cubicBezTo>
                <a:cubicBezTo>
                  <a:pt x="2210739" y="127866"/>
                  <a:pt x="2206240" y="142349"/>
                  <a:pt x="2203623" y="164175"/>
                </a:cubicBezTo>
                <a:cubicBezTo>
                  <a:pt x="2201005" y="186001"/>
                  <a:pt x="2199991" y="198932"/>
                  <a:pt x="2200579" y="202969"/>
                </a:cubicBezTo>
                <a:cubicBezTo>
                  <a:pt x="2201167" y="207006"/>
                  <a:pt x="2208176" y="204751"/>
                  <a:pt x="2221605" y="196204"/>
                </a:cubicBezTo>
                <a:cubicBezTo>
                  <a:pt x="2235035" y="187657"/>
                  <a:pt x="2243288" y="184800"/>
                  <a:pt x="2246364" y="187632"/>
                </a:cubicBezTo>
                <a:cubicBezTo>
                  <a:pt x="2249440" y="190464"/>
                  <a:pt x="2242481" y="199714"/>
                  <a:pt x="2225488" y="215380"/>
                </a:cubicBezTo>
                <a:cubicBezTo>
                  <a:pt x="2208495" y="231047"/>
                  <a:pt x="2195947" y="244280"/>
                  <a:pt x="2187845" y="255078"/>
                </a:cubicBezTo>
                <a:cubicBezTo>
                  <a:pt x="2179742" y="265876"/>
                  <a:pt x="2173142" y="265424"/>
                  <a:pt x="2168044" y="253723"/>
                </a:cubicBezTo>
                <a:cubicBezTo>
                  <a:pt x="2162947" y="242021"/>
                  <a:pt x="2162215" y="233123"/>
                  <a:pt x="2165850" y="227028"/>
                </a:cubicBezTo>
                <a:cubicBezTo>
                  <a:pt x="2169486" y="220934"/>
                  <a:pt x="2172407" y="213900"/>
                  <a:pt x="2174616" y="205927"/>
                </a:cubicBezTo>
                <a:cubicBezTo>
                  <a:pt x="2176824" y="197953"/>
                  <a:pt x="2178380" y="187252"/>
                  <a:pt x="2179284" y="173822"/>
                </a:cubicBezTo>
                <a:cubicBezTo>
                  <a:pt x="2180187" y="160393"/>
                  <a:pt x="2180865" y="148530"/>
                  <a:pt x="2181316" y="138234"/>
                </a:cubicBezTo>
                <a:cubicBezTo>
                  <a:pt x="2181768" y="127937"/>
                  <a:pt x="2179294" y="123893"/>
                  <a:pt x="2173895" y="126102"/>
                </a:cubicBezTo>
                <a:cubicBezTo>
                  <a:pt x="2168496" y="128310"/>
                  <a:pt x="2161258" y="131687"/>
                  <a:pt x="2152181" y="136233"/>
                </a:cubicBezTo>
                <a:cubicBezTo>
                  <a:pt x="2143103" y="140779"/>
                  <a:pt x="2133879" y="139381"/>
                  <a:pt x="2124508" y="132039"/>
                </a:cubicBezTo>
                <a:cubicBezTo>
                  <a:pt x="2115136" y="124697"/>
                  <a:pt x="2115215" y="120416"/>
                  <a:pt x="2124744" y="119197"/>
                </a:cubicBezTo>
                <a:cubicBezTo>
                  <a:pt x="2134273" y="117978"/>
                  <a:pt x="2144677" y="115418"/>
                  <a:pt x="2155956" y="111518"/>
                </a:cubicBezTo>
                <a:cubicBezTo>
                  <a:pt x="2167234" y="107617"/>
                  <a:pt x="2175645" y="103545"/>
                  <a:pt x="2181187" y="99300"/>
                </a:cubicBezTo>
                <a:cubicBezTo>
                  <a:pt x="2183959" y="97178"/>
                  <a:pt x="2187270" y="96185"/>
                  <a:pt x="2191122" y="96321"/>
                </a:cubicBezTo>
                <a:close/>
                <a:moveTo>
                  <a:pt x="870093" y="69522"/>
                </a:moveTo>
                <a:cubicBezTo>
                  <a:pt x="875575" y="70090"/>
                  <a:pt x="880033" y="71853"/>
                  <a:pt x="883467" y="74811"/>
                </a:cubicBezTo>
                <a:cubicBezTo>
                  <a:pt x="890336" y="80726"/>
                  <a:pt x="889193" y="85691"/>
                  <a:pt x="880036" y="89706"/>
                </a:cubicBezTo>
                <a:cubicBezTo>
                  <a:pt x="870880" y="93722"/>
                  <a:pt x="854794" y="97317"/>
                  <a:pt x="831778" y="100494"/>
                </a:cubicBezTo>
                <a:cubicBezTo>
                  <a:pt x="808762" y="103670"/>
                  <a:pt x="791719" y="102441"/>
                  <a:pt x="780648" y="96805"/>
                </a:cubicBezTo>
                <a:cubicBezTo>
                  <a:pt x="769577" y="91169"/>
                  <a:pt x="768337" y="87344"/>
                  <a:pt x="776927" y="85329"/>
                </a:cubicBezTo>
                <a:cubicBezTo>
                  <a:pt x="785517" y="83314"/>
                  <a:pt x="796329" y="81375"/>
                  <a:pt x="809364" y="79511"/>
                </a:cubicBezTo>
                <a:cubicBezTo>
                  <a:pt x="821783" y="77747"/>
                  <a:pt x="835521" y="75044"/>
                  <a:pt x="850578" y="71401"/>
                </a:cubicBezTo>
                <a:cubicBezTo>
                  <a:pt x="858107" y="69580"/>
                  <a:pt x="864612" y="68953"/>
                  <a:pt x="870093" y="69522"/>
                </a:cubicBezTo>
                <a:close/>
                <a:moveTo>
                  <a:pt x="1671748" y="59870"/>
                </a:moveTo>
                <a:cubicBezTo>
                  <a:pt x="1684205" y="59118"/>
                  <a:pt x="1694875" y="62345"/>
                  <a:pt x="1703759" y="69551"/>
                </a:cubicBezTo>
                <a:cubicBezTo>
                  <a:pt x="1715604" y="79159"/>
                  <a:pt x="1714392" y="84809"/>
                  <a:pt x="1700124" y="86501"/>
                </a:cubicBezTo>
                <a:cubicBezTo>
                  <a:pt x="1685856" y="88194"/>
                  <a:pt x="1667532" y="89488"/>
                  <a:pt x="1645154" y="90384"/>
                </a:cubicBezTo>
                <a:cubicBezTo>
                  <a:pt x="1622777" y="91280"/>
                  <a:pt x="1596494" y="93865"/>
                  <a:pt x="1566308" y="98138"/>
                </a:cubicBezTo>
                <a:cubicBezTo>
                  <a:pt x="1578010" y="102527"/>
                  <a:pt x="1582197" y="107169"/>
                  <a:pt x="1578870" y="112066"/>
                </a:cubicBezTo>
                <a:cubicBezTo>
                  <a:pt x="1575543" y="116964"/>
                  <a:pt x="1571808" y="123671"/>
                  <a:pt x="1567663" y="132189"/>
                </a:cubicBezTo>
                <a:cubicBezTo>
                  <a:pt x="1570689" y="132118"/>
                  <a:pt x="1576131" y="131888"/>
                  <a:pt x="1583990" y="131501"/>
                </a:cubicBezTo>
                <a:cubicBezTo>
                  <a:pt x="1591848" y="131114"/>
                  <a:pt x="1598710" y="129540"/>
                  <a:pt x="1604575" y="126779"/>
                </a:cubicBezTo>
                <a:cubicBezTo>
                  <a:pt x="1610440" y="124019"/>
                  <a:pt x="1617144" y="124306"/>
                  <a:pt x="1624687" y="127640"/>
                </a:cubicBezTo>
                <a:cubicBezTo>
                  <a:pt x="1632230" y="130974"/>
                  <a:pt x="1639458" y="135021"/>
                  <a:pt x="1646370" y="139782"/>
                </a:cubicBezTo>
                <a:cubicBezTo>
                  <a:pt x="1653282" y="144543"/>
                  <a:pt x="1654637" y="149530"/>
                  <a:pt x="1650435" y="154743"/>
                </a:cubicBezTo>
                <a:cubicBezTo>
                  <a:pt x="1646234" y="159956"/>
                  <a:pt x="1641680" y="171711"/>
                  <a:pt x="1636776" y="190009"/>
                </a:cubicBezTo>
                <a:cubicBezTo>
                  <a:pt x="1631872" y="208307"/>
                  <a:pt x="1627143" y="222931"/>
                  <a:pt x="1622590" y="233879"/>
                </a:cubicBezTo>
                <a:cubicBezTo>
                  <a:pt x="1618037" y="244828"/>
                  <a:pt x="1612197" y="255045"/>
                  <a:pt x="1605070" y="264531"/>
                </a:cubicBezTo>
                <a:cubicBezTo>
                  <a:pt x="1597943" y="274018"/>
                  <a:pt x="1589131" y="280438"/>
                  <a:pt x="1578634" y="283794"/>
                </a:cubicBezTo>
                <a:cubicBezTo>
                  <a:pt x="1568137" y="287150"/>
                  <a:pt x="1562121" y="284210"/>
                  <a:pt x="1560587" y="274975"/>
                </a:cubicBezTo>
                <a:cubicBezTo>
                  <a:pt x="1559052" y="265740"/>
                  <a:pt x="1552172" y="254687"/>
                  <a:pt x="1539947" y="241817"/>
                </a:cubicBezTo>
                <a:cubicBezTo>
                  <a:pt x="1527722" y="228946"/>
                  <a:pt x="1529680" y="226118"/>
                  <a:pt x="1545820" y="233331"/>
                </a:cubicBezTo>
                <a:cubicBezTo>
                  <a:pt x="1561960" y="240544"/>
                  <a:pt x="1572360" y="244150"/>
                  <a:pt x="1577020" y="244150"/>
                </a:cubicBezTo>
                <a:cubicBezTo>
                  <a:pt x="1581394" y="244150"/>
                  <a:pt x="1585850" y="239834"/>
                  <a:pt x="1590389" y="231201"/>
                </a:cubicBezTo>
                <a:cubicBezTo>
                  <a:pt x="1594928" y="222568"/>
                  <a:pt x="1599671" y="210361"/>
                  <a:pt x="1604618" y="194580"/>
                </a:cubicBezTo>
                <a:cubicBezTo>
                  <a:pt x="1609566" y="178799"/>
                  <a:pt x="1612039" y="167445"/>
                  <a:pt x="1612039" y="160518"/>
                </a:cubicBezTo>
                <a:cubicBezTo>
                  <a:pt x="1612039" y="154969"/>
                  <a:pt x="1610544" y="151344"/>
                  <a:pt x="1607554" y="149645"/>
                </a:cubicBezTo>
                <a:cubicBezTo>
                  <a:pt x="1604564" y="147946"/>
                  <a:pt x="1600571" y="147322"/>
                  <a:pt x="1595573" y="147774"/>
                </a:cubicBezTo>
                <a:cubicBezTo>
                  <a:pt x="1590576" y="148225"/>
                  <a:pt x="1584843" y="148451"/>
                  <a:pt x="1578376" y="148451"/>
                </a:cubicBezTo>
                <a:cubicBezTo>
                  <a:pt x="1572439" y="148451"/>
                  <a:pt x="1566875" y="147096"/>
                  <a:pt x="1561684" y="144386"/>
                </a:cubicBezTo>
                <a:cubicBezTo>
                  <a:pt x="1554514" y="161881"/>
                  <a:pt x="1545203" y="178419"/>
                  <a:pt x="1533752" y="193999"/>
                </a:cubicBezTo>
                <a:cubicBezTo>
                  <a:pt x="1522302" y="209580"/>
                  <a:pt x="1508793" y="224006"/>
                  <a:pt x="1493227" y="237278"/>
                </a:cubicBezTo>
                <a:cubicBezTo>
                  <a:pt x="1477661" y="250550"/>
                  <a:pt x="1459151" y="261560"/>
                  <a:pt x="1437698" y="270307"/>
                </a:cubicBezTo>
                <a:cubicBezTo>
                  <a:pt x="1416245" y="279055"/>
                  <a:pt x="1414180" y="276201"/>
                  <a:pt x="1431503" y="261746"/>
                </a:cubicBezTo>
                <a:cubicBezTo>
                  <a:pt x="1448826" y="247291"/>
                  <a:pt x="1463521" y="234026"/>
                  <a:pt x="1475589" y="221952"/>
                </a:cubicBezTo>
                <a:cubicBezTo>
                  <a:pt x="1487656" y="209877"/>
                  <a:pt x="1499286" y="196010"/>
                  <a:pt x="1510478" y="180351"/>
                </a:cubicBezTo>
                <a:cubicBezTo>
                  <a:pt x="1521671" y="164691"/>
                  <a:pt x="1530146" y="149326"/>
                  <a:pt x="1535903" y="134254"/>
                </a:cubicBezTo>
                <a:cubicBezTo>
                  <a:pt x="1541661" y="119183"/>
                  <a:pt x="1544992" y="108162"/>
                  <a:pt x="1545895" y="101193"/>
                </a:cubicBezTo>
                <a:cubicBezTo>
                  <a:pt x="1523883" y="103889"/>
                  <a:pt x="1504552" y="107037"/>
                  <a:pt x="1487903" y="110636"/>
                </a:cubicBezTo>
                <a:cubicBezTo>
                  <a:pt x="1471254" y="114235"/>
                  <a:pt x="1459979" y="116261"/>
                  <a:pt x="1454078" y="116713"/>
                </a:cubicBezTo>
                <a:cubicBezTo>
                  <a:pt x="1448177" y="117164"/>
                  <a:pt x="1439509" y="113543"/>
                  <a:pt x="1428072" y="105850"/>
                </a:cubicBezTo>
                <a:cubicBezTo>
                  <a:pt x="1416636" y="98156"/>
                  <a:pt x="1418145" y="94310"/>
                  <a:pt x="1432600" y="94310"/>
                </a:cubicBezTo>
                <a:cubicBezTo>
                  <a:pt x="1444947" y="94310"/>
                  <a:pt x="1459861" y="92969"/>
                  <a:pt x="1477342" y="90287"/>
                </a:cubicBezTo>
                <a:cubicBezTo>
                  <a:pt x="1494822" y="87606"/>
                  <a:pt x="1524869" y="83347"/>
                  <a:pt x="1567481" y="77510"/>
                </a:cubicBezTo>
                <a:cubicBezTo>
                  <a:pt x="1610093" y="71674"/>
                  <a:pt x="1640497" y="66486"/>
                  <a:pt x="1658695" y="61947"/>
                </a:cubicBezTo>
                <a:cubicBezTo>
                  <a:pt x="1663245" y="60813"/>
                  <a:pt x="1667596" y="60120"/>
                  <a:pt x="1671748" y="59870"/>
                </a:cubicBezTo>
                <a:close/>
                <a:moveTo>
                  <a:pt x="3420356" y="51267"/>
                </a:moveTo>
                <a:cubicBezTo>
                  <a:pt x="3417187" y="51267"/>
                  <a:pt x="3399972" y="53799"/>
                  <a:pt x="3368710" y="58861"/>
                </a:cubicBezTo>
                <a:cubicBezTo>
                  <a:pt x="3367147" y="71294"/>
                  <a:pt x="3365942" y="82651"/>
                  <a:pt x="3365096" y="92933"/>
                </a:cubicBezTo>
                <a:lnTo>
                  <a:pt x="3417839" y="82888"/>
                </a:lnTo>
                <a:cubicBezTo>
                  <a:pt x="3419474" y="72319"/>
                  <a:pt x="3420740" y="64407"/>
                  <a:pt x="3421636" y="59151"/>
                </a:cubicBezTo>
                <a:cubicBezTo>
                  <a:pt x="3422532" y="53895"/>
                  <a:pt x="3422106" y="51267"/>
                  <a:pt x="3420356" y="51267"/>
                </a:cubicBezTo>
                <a:close/>
                <a:moveTo>
                  <a:pt x="2885459" y="49234"/>
                </a:moveTo>
                <a:cubicBezTo>
                  <a:pt x="2887934" y="49473"/>
                  <a:pt x="2890922" y="50025"/>
                  <a:pt x="2894423" y="50891"/>
                </a:cubicBezTo>
                <a:cubicBezTo>
                  <a:pt x="2908426" y="54354"/>
                  <a:pt x="2914556" y="62704"/>
                  <a:pt x="2912814" y="75940"/>
                </a:cubicBezTo>
                <a:cubicBezTo>
                  <a:pt x="2911071" y="89176"/>
                  <a:pt x="2904077" y="90782"/>
                  <a:pt x="2891830" y="80758"/>
                </a:cubicBezTo>
                <a:cubicBezTo>
                  <a:pt x="2884373" y="70519"/>
                  <a:pt x="2879440" y="62116"/>
                  <a:pt x="2877031" y="55548"/>
                </a:cubicBezTo>
                <a:cubicBezTo>
                  <a:pt x="2875224" y="50622"/>
                  <a:pt x="2878033" y="48518"/>
                  <a:pt x="2885459" y="49234"/>
                </a:cubicBezTo>
                <a:close/>
                <a:moveTo>
                  <a:pt x="2339987" y="33519"/>
                </a:moveTo>
                <a:cubicBezTo>
                  <a:pt x="2343307" y="33191"/>
                  <a:pt x="2346935" y="33751"/>
                  <a:pt x="2350871" y="35199"/>
                </a:cubicBezTo>
                <a:cubicBezTo>
                  <a:pt x="2358744" y="38096"/>
                  <a:pt x="2366111" y="42165"/>
                  <a:pt x="2372973" y="47406"/>
                </a:cubicBezTo>
                <a:cubicBezTo>
                  <a:pt x="2379835" y="52648"/>
                  <a:pt x="2379580" y="59445"/>
                  <a:pt x="2372210" y="67798"/>
                </a:cubicBezTo>
                <a:cubicBezTo>
                  <a:pt x="2364839" y="76151"/>
                  <a:pt x="2357726" y="89699"/>
                  <a:pt x="2350871" y="108442"/>
                </a:cubicBezTo>
                <a:cubicBezTo>
                  <a:pt x="2364365" y="118652"/>
                  <a:pt x="2363182" y="125374"/>
                  <a:pt x="2347322" y="128608"/>
                </a:cubicBezTo>
                <a:cubicBezTo>
                  <a:pt x="2331462" y="131842"/>
                  <a:pt x="2311385" y="136814"/>
                  <a:pt x="2287093" y="143525"/>
                </a:cubicBezTo>
                <a:cubicBezTo>
                  <a:pt x="2283709" y="177339"/>
                  <a:pt x="2283537" y="201413"/>
                  <a:pt x="2286577" y="215746"/>
                </a:cubicBezTo>
                <a:cubicBezTo>
                  <a:pt x="2289617" y="230079"/>
                  <a:pt x="2295852" y="239300"/>
                  <a:pt x="2305280" y="243408"/>
                </a:cubicBezTo>
                <a:cubicBezTo>
                  <a:pt x="2314709" y="247517"/>
                  <a:pt x="2328275" y="249356"/>
                  <a:pt x="2345978" y="248926"/>
                </a:cubicBezTo>
                <a:cubicBezTo>
                  <a:pt x="2363681" y="248496"/>
                  <a:pt x="2376590" y="246656"/>
                  <a:pt x="2384707" y="243408"/>
                </a:cubicBezTo>
                <a:cubicBezTo>
                  <a:pt x="2392824" y="240160"/>
                  <a:pt x="2397735" y="234048"/>
                  <a:pt x="2399442" y="225071"/>
                </a:cubicBezTo>
                <a:cubicBezTo>
                  <a:pt x="2401148" y="216094"/>
                  <a:pt x="2403686" y="204876"/>
                  <a:pt x="2407056" y="191418"/>
                </a:cubicBezTo>
                <a:cubicBezTo>
                  <a:pt x="2410426" y="177960"/>
                  <a:pt x="2413804" y="181641"/>
                  <a:pt x="2417188" y="202463"/>
                </a:cubicBezTo>
                <a:cubicBezTo>
                  <a:pt x="2420572" y="223285"/>
                  <a:pt x="2425889" y="236798"/>
                  <a:pt x="2433138" y="243000"/>
                </a:cubicBezTo>
                <a:cubicBezTo>
                  <a:pt x="2440387" y="249202"/>
                  <a:pt x="2435826" y="256135"/>
                  <a:pt x="2419457" y="263800"/>
                </a:cubicBezTo>
                <a:cubicBezTo>
                  <a:pt x="2403088" y="271465"/>
                  <a:pt x="2381570" y="275753"/>
                  <a:pt x="2354905" y="276663"/>
                </a:cubicBezTo>
                <a:cubicBezTo>
                  <a:pt x="2328239" y="277574"/>
                  <a:pt x="2306496" y="274670"/>
                  <a:pt x="2289675" y="267952"/>
                </a:cubicBezTo>
                <a:cubicBezTo>
                  <a:pt x="2272853" y="261233"/>
                  <a:pt x="2263747" y="244122"/>
                  <a:pt x="2262356" y="216617"/>
                </a:cubicBezTo>
                <a:cubicBezTo>
                  <a:pt x="2260965" y="189113"/>
                  <a:pt x="2260722" y="168990"/>
                  <a:pt x="2261625" y="156249"/>
                </a:cubicBezTo>
                <a:cubicBezTo>
                  <a:pt x="2262529" y="143507"/>
                  <a:pt x="2261180" y="132695"/>
                  <a:pt x="2257581" y="123811"/>
                </a:cubicBezTo>
                <a:cubicBezTo>
                  <a:pt x="2253982" y="114927"/>
                  <a:pt x="2256660" y="111701"/>
                  <a:pt x="2265615" y="114131"/>
                </a:cubicBezTo>
                <a:cubicBezTo>
                  <a:pt x="2274571" y="116562"/>
                  <a:pt x="2281321" y="119398"/>
                  <a:pt x="2285867" y="122639"/>
                </a:cubicBezTo>
                <a:lnTo>
                  <a:pt x="2329297" y="111389"/>
                </a:lnTo>
                <a:cubicBezTo>
                  <a:pt x="2331892" y="90753"/>
                  <a:pt x="2333409" y="76922"/>
                  <a:pt x="2333846" y="69895"/>
                </a:cubicBezTo>
                <a:cubicBezTo>
                  <a:pt x="2334283" y="62869"/>
                  <a:pt x="2328293" y="61381"/>
                  <a:pt x="2315874" y="65432"/>
                </a:cubicBezTo>
                <a:cubicBezTo>
                  <a:pt x="2303455" y="69483"/>
                  <a:pt x="2292152" y="73083"/>
                  <a:pt x="2281963" y="76230"/>
                </a:cubicBezTo>
                <a:cubicBezTo>
                  <a:pt x="2271774" y="79378"/>
                  <a:pt x="2261338" y="77467"/>
                  <a:pt x="2250655" y="70498"/>
                </a:cubicBezTo>
                <a:cubicBezTo>
                  <a:pt x="2239971" y="63528"/>
                  <a:pt x="2242316" y="59474"/>
                  <a:pt x="2257689" y="58334"/>
                </a:cubicBezTo>
                <a:cubicBezTo>
                  <a:pt x="2273061" y="57194"/>
                  <a:pt x="2287764" y="54433"/>
                  <a:pt x="2301796" y="50052"/>
                </a:cubicBezTo>
                <a:cubicBezTo>
                  <a:pt x="2315827" y="45671"/>
                  <a:pt x="2325546" y="41376"/>
                  <a:pt x="2330953" y="37167"/>
                </a:cubicBezTo>
                <a:cubicBezTo>
                  <a:pt x="2333656" y="35063"/>
                  <a:pt x="2336667" y="33847"/>
                  <a:pt x="2339987" y="33519"/>
                </a:cubicBezTo>
                <a:close/>
                <a:moveTo>
                  <a:pt x="2972145" y="30345"/>
                </a:moveTo>
                <a:cubicBezTo>
                  <a:pt x="2973017" y="30104"/>
                  <a:pt x="2973905" y="30187"/>
                  <a:pt x="2974807" y="30596"/>
                </a:cubicBezTo>
                <a:cubicBezTo>
                  <a:pt x="2978413" y="32231"/>
                  <a:pt x="2983550" y="35422"/>
                  <a:pt x="2990218" y="40168"/>
                </a:cubicBezTo>
                <a:cubicBezTo>
                  <a:pt x="2997948" y="46535"/>
                  <a:pt x="2998769" y="51246"/>
                  <a:pt x="2992682" y="54300"/>
                </a:cubicBezTo>
                <a:cubicBezTo>
                  <a:pt x="2986594" y="57355"/>
                  <a:pt x="2975541" y="64134"/>
                  <a:pt x="2959523" y="74638"/>
                </a:cubicBezTo>
                <a:cubicBezTo>
                  <a:pt x="2943505" y="85143"/>
                  <a:pt x="2939573" y="84401"/>
                  <a:pt x="2947725" y="72412"/>
                </a:cubicBezTo>
                <a:cubicBezTo>
                  <a:pt x="2955877" y="60424"/>
                  <a:pt x="2961527" y="50049"/>
                  <a:pt x="2964675" y="41287"/>
                </a:cubicBezTo>
                <a:cubicBezTo>
                  <a:pt x="2967036" y="34715"/>
                  <a:pt x="2969525" y="31068"/>
                  <a:pt x="2972145" y="30345"/>
                </a:cubicBezTo>
                <a:close/>
                <a:moveTo>
                  <a:pt x="3428723" y="24864"/>
                </a:moveTo>
                <a:cubicBezTo>
                  <a:pt x="3431860" y="24645"/>
                  <a:pt x="3435349" y="25132"/>
                  <a:pt x="3439188" y="26326"/>
                </a:cubicBezTo>
                <a:cubicBezTo>
                  <a:pt x="3446867" y="28714"/>
                  <a:pt x="3454436" y="32381"/>
                  <a:pt x="3461892" y="37329"/>
                </a:cubicBezTo>
                <a:cubicBezTo>
                  <a:pt x="3469349" y="42276"/>
                  <a:pt x="3468668" y="48295"/>
                  <a:pt x="3459849" y="55387"/>
                </a:cubicBezTo>
                <a:cubicBezTo>
                  <a:pt x="3451030" y="62478"/>
                  <a:pt x="3444197" y="70928"/>
                  <a:pt x="3439349" y="80737"/>
                </a:cubicBezTo>
                <a:cubicBezTo>
                  <a:pt x="3449244" y="93958"/>
                  <a:pt x="3448033" y="101118"/>
                  <a:pt x="3435714" y="102215"/>
                </a:cubicBezTo>
                <a:cubicBezTo>
                  <a:pt x="3423396" y="103312"/>
                  <a:pt x="3399247" y="106427"/>
                  <a:pt x="3363267" y="111561"/>
                </a:cubicBezTo>
                <a:cubicBezTo>
                  <a:pt x="3360887" y="127751"/>
                  <a:pt x="3358801" y="139998"/>
                  <a:pt x="3357008" y="148301"/>
                </a:cubicBezTo>
                <a:cubicBezTo>
                  <a:pt x="3365641" y="148301"/>
                  <a:pt x="3379214" y="146687"/>
                  <a:pt x="3397727" y="143461"/>
                </a:cubicBezTo>
                <a:cubicBezTo>
                  <a:pt x="3400165" y="131042"/>
                  <a:pt x="3400036" y="121316"/>
                  <a:pt x="3397340" y="114282"/>
                </a:cubicBezTo>
                <a:cubicBezTo>
                  <a:pt x="3394644" y="107248"/>
                  <a:pt x="3397218" y="104688"/>
                  <a:pt x="3405062" y="106603"/>
                </a:cubicBezTo>
                <a:cubicBezTo>
                  <a:pt x="3412906" y="108517"/>
                  <a:pt x="3420130" y="111403"/>
                  <a:pt x="3426734" y="115261"/>
                </a:cubicBezTo>
                <a:cubicBezTo>
                  <a:pt x="3433337" y="119118"/>
                  <a:pt x="3434972" y="123273"/>
                  <a:pt x="3431638" y="127726"/>
                </a:cubicBezTo>
                <a:cubicBezTo>
                  <a:pt x="3428304" y="132179"/>
                  <a:pt x="3425475" y="136334"/>
                  <a:pt x="3423152" y="140191"/>
                </a:cubicBezTo>
                <a:cubicBezTo>
                  <a:pt x="3437837" y="137567"/>
                  <a:pt x="3452543" y="134659"/>
                  <a:pt x="3467270" y="131469"/>
                </a:cubicBezTo>
                <a:cubicBezTo>
                  <a:pt x="3481997" y="128278"/>
                  <a:pt x="3493624" y="131401"/>
                  <a:pt x="3502149" y="140836"/>
                </a:cubicBezTo>
                <a:cubicBezTo>
                  <a:pt x="3510674" y="150272"/>
                  <a:pt x="3503074" y="155245"/>
                  <a:pt x="3479348" y="155754"/>
                </a:cubicBezTo>
                <a:cubicBezTo>
                  <a:pt x="3455622" y="156263"/>
                  <a:pt x="3435227" y="158138"/>
                  <a:pt x="3418162" y="161379"/>
                </a:cubicBezTo>
                <a:cubicBezTo>
                  <a:pt x="3415107" y="171302"/>
                  <a:pt x="3410017" y="184036"/>
                  <a:pt x="3402889" y="199581"/>
                </a:cubicBezTo>
                <a:cubicBezTo>
                  <a:pt x="3420313" y="196225"/>
                  <a:pt x="3431283" y="192909"/>
                  <a:pt x="3435800" y="189633"/>
                </a:cubicBezTo>
                <a:cubicBezTo>
                  <a:pt x="3440317" y="186356"/>
                  <a:pt x="3446710" y="186399"/>
                  <a:pt x="3454977" y="189762"/>
                </a:cubicBezTo>
                <a:cubicBezTo>
                  <a:pt x="3463244" y="193124"/>
                  <a:pt x="3471027" y="198025"/>
                  <a:pt x="3478326" y="204464"/>
                </a:cubicBezTo>
                <a:cubicBezTo>
                  <a:pt x="3485626" y="210903"/>
                  <a:pt x="3485779" y="216445"/>
                  <a:pt x="3478789" y="221091"/>
                </a:cubicBezTo>
                <a:cubicBezTo>
                  <a:pt x="3471798" y="225738"/>
                  <a:pt x="3465850" y="234636"/>
                  <a:pt x="3460946" y="247786"/>
                </a:cubicBezTo>
                <a:cubicBezTo>
                  <a:pt x="3473537" y="261638"/>
                  <a:pt x="3473322" y="268342"/>
                  <a:pt x="3460300" y="267898"/>
                </a:cubicBezTo>
                <a:cubicBezTo>
                  <a:pt x="3447280" y="267453"/>
                  <a:pt x="3422435" y="268938"/>
                  <a:pt x="3385767" y="272350"/>
                </a:cubicBezTo>
                <a:cubicBezTo>
                  <a:pt x="3380519" y="286031"/>
                  <a:pt x="3375747" y="288989"/>
                  <a:pt x="3371452" y="281224"/>
                </a:cubicBezTo>
                <a:cubicBezTo>
                  <a:pt x="3367158" y="273458"/>
                  <a:pt x="3363888" y="262180"/>
                  <a:pt x="3361643" y="247388"/>
                </a:cubicBezTo>
                <a:cubicBezTo>
                  <a:pt x="3359399" y="232596"/>
                  <a:pt x="3356015" y="220030"/>
                  <a:pt x="3351491" y="209691"/>
                </a:cubicBezTo>
                <a:cubicBezTo>
                  <a:pt x="3346966" y="199352"/>
                  <a:pt x="3347640" y="194659"/>
                  <a:pt x="3353513" y="195612"/>
                </a:cubicBezTo>
                <a:cubicBezTo>
                  <a:pt x="3359385" y="196566"/>
                  <a:pt x="3364264" y="197688"/>
                  <a:pt x="3368150" y="198979"/>
                </a:cubicBezTo>
                <a:cubicBezTo>
                  <a:pt x="3372037" y="200269"/>
                  <a:pt x="3377020" y="201044"/>
                  <a:pt x="3383100" y="201302"/>
                </a:cubicBezTo>
                <a:cubicBezTo>
                  <a:pt x="3388994" y="179476"/>
                  <a:pt x="3392392" y="166807"/>
                  <a:pt x="3393296" y="163293"/>
                </a:cubicBezTo>
                <a:cubicBezTo>
                  <a:pt x="3381179" y="165071"/>
                  <a:pt x="3372854" y="166416"/>
                  <a:pt x="3368322" y="167326"/>
                </a:cubicBezTo>
                <a:cubicBezTo>
                  <a:pt x="3363791" y="168237"/>
                  <a:pt x="3359260" y="166441"/>
                  <a:pt x="3354728" y="161938"/>
                </a:cubicBezTo>
                <a:cubicBezTo>
                  <a:pt x="3352563" y="179691"/>
                  <a:pt x="3347121" y="200499"/>
                  <a:pt x="3338402" y="224361"/>
                </a:cubicBezTo>
                <a:cubicBezTo>
                  <a:pt x="3329683" y="248223"/>
                  <a:pt x="3316856" y="266507"/>
                  <a:pt x="3299920" y="279212"/>
                </a:cubicBezTo>
                <a:cubicBezTo>
                  <a:pt x="3282984" y="291918"/>
                  <a:pt x="3279711" y="290717"/>
                  <a:pt x="3290100" y="275609"/>
                </a:cubicBezTo>
                <a:cubicBezTo>
                  <a:pt x="3300490" y="260502"/>
                  <a:pt x="3309263" y="242670"/>
                  <a:pt x="3316418" y="222113"/>
                </a:cubicBezTo>
                <a:cubicBezTo>
                  <a:pt x="3323574" y="201556"/>
                  <a:pt x="3328958" y="179533"/>
                  <a:pt x="3332572" y="156044"/>
                </a:cubicBezTo>
                <a:cubicBezTo>
                  <a:pt x="3336186" y="132555"/>
                  <a:pt x="3338886" y="111407"/>
                  <a:pt x="3340671" y="92600"/>
                </a:cubicBezTo>
                <a:cubicBezTo>
                  <a:pt x="3342456" y="73792"/>
                  <a:pt x="3341098" y="59929"/>
                  <a:pt x="3336595" y="51009"/>
                </a:cubicBezTo>
                <a:cubicBezTo>
                  <a:pt x="3332092" y="42090"/>
                  <a:pt x="3333017" y="37630"/>
                  <a:pt x="3339369" y="37630"/>
                </a:cubicBezTo>
                <a:cubicBezTo>
                  <a:pt x="3344288" y="37630"/>
                  <a:pt x="3349404" y="38074"/>
                  <a:pt x="3354717" y="38964"/>
                </a:cubicBezTo>
                <a:cubicBezTo>
                  <a:pt x="3360030" y="39853"/>
                  <a:pt x="3366290" y="40093"/>
                  <a:pt x="3373496" y="39684"/>
                </a:cubicBezTo>
                <a:cubicBezTo>
                  <a:pt x="3380702" y="39275"/>
                  <a:pt x="3389098" y="37981"/>
                  <a:pt x="3398684" y="35802"/>
                </a:cubicBezTo>
                <a:cubicBezTo>
                  <a:pt x="3408271" y="33622"/>
                  <a:pt x="3415498" y="30901"/>
                  <a:pt x="3420367" y="27638"/>
                </a:cubicBezTo>
                <a:cubicBezTo>
                  <a:pt x="3422801" y="26007"/>
                  <a:pt x="3425587" y="25082"/>
                  <a:pt x="3428723" y="24864"/>
                </a:cubicBezTo>
                <a:close/>
                <a:moveTo>
                  <a:pt x="3031373" y="22177"/>
                </a:moveTo>
                <a:cubicBezTo>
                  <a:pt x="3034754" y="22488"/>
                  <a:pt x="3039943" y="24408"/>
                  <a:pt x="3046941" y="27940"/>
                </a:cubicBezTo>
                <a:cubicBezTo>
                  <a:pt x="3060937" y="35002"/>
                  <a:pt x="3065834" y="41652"/>
                  <a:pt x="3061633" y="47890"/>
                </a:cubicBezTo>
                <a:cubicBezTo>
                  <a:pt x="3057431" y="54128"/>
                  <a:pt x="3053319" y="62829"/>
                  <a:pt x="3049297" y="73993"/>
                </a:cubicBezTo>
                <a:cubicBezTo>
                  <a:pt x="3045274" y="85157"/>
                  <a:pt x="3037993" y="98669"/>
                  <a:pt x="3027453" y="114529"/>
                </a:cubicBezTo>
                <a:cubicBezTo>
                  <a:pt x="3045148" y="111131"/>
                  <a:pt x="3061310" y="105782"/>
                  <a:pt x="3075937" y="98483"/>
                </a:cubicBezTo>
                <a:cubicBezTo>
                  <a:pt x="3090564" y="91183"/>
                  <a:pt x="3102337" y="90950"/>
                  <a:pt x="3111257" y="97784"/>
                </a:cubicBezTo>
                <a:cubicBezTo>
                  <a:pt x="3120176" y="104617"/>
                  <a:pt x="3119212" y="110242"/>
                  <a:pt x="3108364" y="114658"/>
                </a:cubicBezTo>
                <a:cubicBezTo>
                  <a:pt x="3097515" y="119075"/>
                  <a:pt x="3079543" y="123162"/>
                  <a:pt x="3054448" y="126919"/>
                </a:cubicBezTo>
                <a:cubicBezTo>
                  <a:pt x="3067942" y="129486"/>
                  <a:pt x="3073080" y="135710"/>
                  <a:pt x="3069861" y="145590"/>
                </a:cubicBezTo>
                <a:cubicBezTo>
                  <a:pt x="3066641" y="155471"/>
                  <a:pt x="3063902" y="166287"/>
                  <a:pt x="3061644" y="178039"/>
                </a:cubicBezTo>
                <a:cubicBezTo>
                  <a:pt x="3059385" y="189790"/>
                  <a:pt x="3055187" y="202815"/>
                  <a:pt x="3049049" y="217112"/>
                </a:cubicBezTo>
                <a:cubicBezTo>
                  <a:pt x="3056650" y="226103"/>
                  <a:pt x="3065494" y="234768"/>
                  <a:pt x="3075582" y="243107"/>
                </a:cubicBezTo>
                <a:cubicBezTo>
                  <a:pt x="3085671" y="251446"/>
                  <a:pt x="3096153" y="257788"/>
                  <a:pt x="3107030" y="262133"/>
                </a:cubicBezTo>
                <a:cubicBezTo>
                  <a:pt x="3117907" y="266478"/>
                  <a:pt x="3127834" y="271132"/>
                  <a:pt x="3136811" y="276093"/>
                </a:cubicBezTo>
                <a:cubicBezTo>
                  <a:pt x="3145788" y="281055"/>
                  <a:pt x="3141207" y="284418"/>
                  <a:pt x="3123066" y="286182"/>
                </a:cubicBezTo>
                <a:cubicBezTo>
                  <a:pt x="3104926" y="287945"/>
                  <a:pt x="3091231" y="288107"/>
                  <a:pt x="3081981" y="286666"/>
                </a:cubicBezTo>
                <a:cubicBezTo>
                  <a:pt x="3072732" y="285224"/>
                  <a:pt x="3065981" y="281198"/>
                  <a:pt x="3061730" y="274588"/>
                </a:cubicBezTo>
                <a:cubicBezTo>
                  <a:pt x="3057478" y="267977"/>
                  <a:pt x="3048160" y="254275"/>
                  <a:pt x="3033777" y="233481"/>
                </a:cubicBezTo>
                <a:cubicBezTo>
                  <a:pt x="3027625" y="241899"/>
                  <a:pt x="3020372" y="248893"/>
                  <a:pt x="3012019" y="254465"/>
                </a:cubicBezTo>
                <a:cubicBezTo>
                  <a:pt x="3003666" y="260036"/>
                  <a:pt x="2993549" y="264230"/>
                  <a:pt x="2981668" y="267048"/>
                </a:cubicBezTo>
                <a:cubicBezTo>
                  <a:pt x="2978698" y="267753"/>
                  <a:pt x="2976404" y="268126"/>
                  <a:pt x="2974786" y="268167"/>
                </a:cubicBezTo>
                <a:lnTo>
                  <a:pt x="2973069" y="267637"/>
                </a:lnTo>
                <a:lnTo>
                  <a:pt x="2972494" y="277674"/>
                </a:lnTo>
                <a:cubicBezTo>
                  <a:pt x="2970056" y="287806"/>
                  <a:pt x="2965059" y="289086"/>
                  <a:pt x="2957501" y="281514"/>
                </a:cubicBezTo>
                <a:cubicBezTo>
                  <a:pt x="2949944" y="273942"/>
                  <a:pt x="2943068" y="267382"/>
                  <a:pt x="2936873" y="261832"/>
                </a:cubicBezTo>
                <a:cubicBezTo>
                  <a:pt x="2923809" y="272372"/>
                  <a:pt x="2911057" y="279944"/>
                  <a:pt x="2898617" y="284547"/>
                </a:cubicBezTo>
                <a:cubicBezTo>
                  <a:pt x="2886177" y="289150"/>
                  <a:pt x="2873016" y="291914"/>
                  <a:pt x="2859135" y="292839"/>
                </a:cubicBezTo>
                <a:cubicBezTo>
                  <a:pt x="2845253" y="293764"/>
                  <a:pt x="2843661" y="291097"/>
                  <a:pt x="2854359" y="284837"/>
                </a:cubicBezTo>
                <a:cubicBezTo>
                  <a:pt x="2865057" y="278578"/>
                  <a:pt x="2876049" y="272842"/>
                  <a:pt x="2887335" y="267629"/>
                </a:cubicBezTo>
                <a:cubicBezTo>
                  <a:pt x="2898620" y="262416"/>
                  <a:pt x="2908831" y="255802"/>
                  <a:pt x="2917965" y="247786"/>
                </a:cubicBezTo>
                <a:cubicBezTo>
                  <a:pt x="2908429" y="241462"/>
                  <a:pt x="2901320" y="237145"/>
                  <a:pt x="2896638" y="234837"/>
                </a:cubicBezTo>
                <a:cubicBezTo>
                  <a:pt x="2891956" y="232528"/>
                  <a:pt x="2890755" y="229133"/>
                  <a:pt x="2893035" y="224651"/>
                </a:cubicBezTo>
                <a:cubicBezTo>
                  <a:pt x="2895315" y="220170"/>
                  <a:pt x="2897323" y="215011"/>
                  <a:pt x="2899058" y="209175"/>
                </a:cubicBezTo>
                <a:cubicBezTo>
                  <a:pt x="2879268" y="211813"/>
                  <a:pt x="2865724" y="215172"/>
                  <a:pt x="2858425" y="219252"/>
                </a:cubicBezTo>
                <a:cubicBezTo>
                  <a:pt x="2851125" y="223332"/>
                  <a:pt x="2842349" y="220396"/>
                  <a:pt x="2832096" y="210444"/>
                </a:cubicBezTo>
                <a:cubicBezTo>
                  <a:pt x="2821843" y="200492"/>
                  <a:pt x="2823166" y="195975"/>
                  <a:pt x="2836065" y="196892"/>
                </a:cubicBezTo>
                <a:cubicBezTo>
                  <a:pt x="2848964" y="197810"/>
                  <a:pt x="2871460" y="195738"/>
                  <a:pt x="2903553" y="190676"/>
                </a:cubicBezTo>
                <a:cubicBezTo>
                  <a:pt x="2905963" y="180595"/>
                  <a:pt x="2906267" y="171460"/>
                  <a:pt x="2904468" y="163272"/>
                </a:cubicBezTo>
                <a:cubicBezTo>
                  <a:pt x="2902668" y="155083"/>
                  <a:pt x="2908092" y="154044"/>
                  <a:pt x="2920740" y="160153"/>
                </a:cubicBezTo>
                <a:cubicBezTo>
                  <a:pt x="2933388" y="166262"/>
                  <a:pt x="2938680" y="171180"/>
                  <a:pt x="2936615" y="174909"/>
                </a:cubicBezTo>
                <a:cubicBezTo>
                  <a:pt x="2934550" y="178637"/>
                  <a:pt x="2931531" y="182359"/>
                  <a:pt x="2927559" y="186073"/>
                </a:cubicBezTo>
                <a:lnTo>
                  <a:pt x="2946961" y="183879"/>
                </a:lnTo>
                <a:cubicBezTo>
                  <a:pt x="2948324" y="179949"/>
                  <a:pt x="2948779" y="175285"/>
                  <a:pt x="2948327" y="169886"/>
                </a:cubicBezTo>
                <a:cubicBezTo>
                  <a:pt x="2947876" y="164487"/>
                  <a:pt x="2951593" y="164014"/>
                  <a:pt x="2959480" y="168466"/>
                </a:cubicBezTo>
                <a:cubicBezTo>
                  <a:pt x="2967367" y="172919"/>
                  <a:pt x="2972569" y="176751"/>
                  <a:pt x="2975086" y="179964"/>
                </a:cubicBezTo>
                <a:cubicBezTo>
                  <a:pt x="2977603" y="183176"/>
                  <a:pt x="2977646" y="187374"/>
                  <a:pt x="2975215" y="192558"/>
                </a:cubicBezTo>
                <a:cubicBezTo>
                  <a:pt x="2972785" y="197742"/>
                  <a:pt x="2969773" y="205055"/>
                  <a:pt x="2966181" y="214499"/>
                </a:cubicBezTo>
                <a:cubicBezTo>
                  <a:pt x="2962589" y="223942"/>
                  <a:pt x="2957817" y="233266"/>
                  <a:pt x="2951866" y="242473"/>
                </a:cubicBezTo>
                <a:cubicBezTo>
                  <a:pt x="2957472" y="246072"/>
                  <a:pt x="2962922" y="250306"/>
                  <a:pt x="2968213" y="255175"/>
                </a:cubicBezTo>
                <a:lnTo>
                  <a:pt x="2973227" y="264405"/>
                </a:lnTo>
                <a:lnTo>
                  <a:pt x="2978485" y="259584"/>
                </a:lnTo>
                <a:cubicBezTo>
                  <a:pt x="2988243" y="251790"/>
                  <a:pt x="2996647" y="244369"/>
                  <a:pt x="3003695" y="237321"/>
                </a:cubicBezTo>
                <a:cubicBezTo>
                  <a:pt x="3010743" y="230273"/>
                  <a:pt x="3016805" y="223214"/>
                  <a:pt x="3021882" y="216144"/>
                </a:cubicBezTo>
                <a:cubicBezTo>
                  <a:pt x="3015844" y="206436"/>
                  <a:pt x="3010008" y="197900"/>
                  <a:pt x="3004372" y="190536"/>
                </a:cubicBezTo>
                <a:cubicBezTo>
                  <a:pt x="2998736" y="183172"/>
                  <a:pt x="2993725" y="176432"/>
                  <a:pt x="2989336" y="170316"/>
                </a:cubicBezTo>
                <a:cubicBezTo>
                  <a:pt x="2984948" y="164200"/>
                  <a:pt x="2986268" y="160572"/>
                  <a:pt x="2993294" y="159432"/>
                </a:cubicBezTo>
                <a:cubicBezTo>
                  <a:pt x="3000321" y="158292"/>
                  <a:pt x="3005606" y="159945"/>
                  <a:pt x="3009147" y="164390"/>
                </a:cubicBezTo>
                <a:cubicBezTo>
                  <a:pt x="3012689" y="168836"/>
                  <a:pt x="3020354" y="180114"/>
                  <a:pt x="3032142" y="198226"/>
                </a:cubicBezTo>
                <a:cubicBezTo>
                  <a:pt x="3036114" y="188933"/>
                  <a:pt x="3038774" y="177838"/>
                  <a:pt x="3040122" y="164939"/>
                </a:cubicBezTo>
                <a:cubicBezTo>
                  <a:pt x="3041470" y="152040"/>
                  <a:pt x="3041793" y="140241"/>
                  <a:pt x="3041090" y="129544"/>
                </a:cubicBezTo>
                <a:cubicBezTo>
                  <a:pt x="3036458" y="130447"/>
                  <a:pt x="3030199" y="130447"/>
                  <a:pt x="3022312" y="129544"/>
                </a:cubicBezTo>
                <a:cubicBezTo>
                  <a:pt x="3012202" y="141489"/>
                  <a:pt x="3001504" y="150326"/>
                  <a:pt x="2990218" y="156055"/>
                </a:cubicBezTo>
                <a:cubicBezTo>
                  <a:pt x="2978933" y="161784"/>
                  <a:pt x="2978944" y="156847"/>
                  <a:pt x="2990251" y="141245"/>
                </a:cubicBezTo>
                <a:cubicBezTo>
                  <a:pt x="3001558" y="125643"/>
                  <a:pt x="3011008" y="106517"/>
                  <a:pt x="3018602" y="83866"/>
                </a:cubicBezTo>
                <a:cubicBezTo>
                  <a:pt x="3026195" y="61216"/>
                  <a:pt x="3029554" y="47378"/>
                  <a:pt x="3028679" y="42351"/>
                </a:cubicBezTo>
                <a:cubicBezTo>
                  <a:pt x="3027804" y="37325"/>
                  <a:pt x="3027130" y="31901"/>
                  <a:pt x="3026657" y="26079"/>
                </a:cubicBezTo>
                <a:cubicBezTo>
                  <a:pt x="3026420" y="23168"/>
                  <a:pt x="3027992" y="21867"/>
                  <a:pt x="3031373" y="22177"/>
                </a:cubicBezTo>
                <a:close/>
                <a:moveTo>
                  <a:pt x="583423" y="21513"/>
                </a:moveTo>
                <a:cubicBezTo>
                  <a:pt x="588806" y="21571"/>
                  <a:pt x="593738" y="22566"/>
                  <a:pt x="598219" y="24498"/>
                </a:cubicBezTo>
                <a:cubicBezTo>
                  <a:pt x="607182" y="28363"/>
                  <a:pt x="614115" y="33790"/>
                  <a:pt x="619020" y="40781"/>
                </a:cubicBezTo>
                <a:cubicBezTo>
                  <a:pt x="623924" y="47772"/>
                  <a:pt x="618252" y="51267"/>
                  <a:pt x="602005" y="51267"/>
                </a:cubicBezTo>
                <a:cubicBezTo>
                  <a:pt x="589500" y="51267"/>
                  <a:pt x="576598" y="51486"/>
                  <a:pt x="563297" y="51924"/>
                </a:cubicBezTo>
                <a:cubicBezTo>
                  <a:pt x="549997" y="52361"/>
                  <a:pt x="534584" y="53591"/>
                  <a:pt x="517061" y="55613"/>
                </a:cubicBezTo>
                <a:cubicBezTo>
                  <a:pt x="528748" y="64719"/>
                  <a:pt x="532161" y="71674"/>
                  <a:pt x="527300" y="76478"/>
                </a:cubicBezTo>
                <a:cubicBezTo>
                  <a:pt x="522438" y="81282"/>
                  <a:pt x="512257" y="94446"/>
                  <a:pt x="496755" y="115971"/>
                </a:cubicBezTo>
                <a:cubicBezTo>
                  <a:pt x="497644" y="156439"/>
                  <a:pt x="498318" y="187313"/>
                  <a:pt x="498777" y="208594"/>
                </a:cubicBezTo>
                <a:cubicBezTo>
                  <a:pt x="499236" y="229875"/>
                  <a:pt x="498081" y="250589"/>
                  <a:pt x="495314" y="270737"/>
                </a:cubicBezTo>
                <a:cubicBezTo>
                  <a:pt x="492546" y="290885"/>
                  <a:pt x="486452" y="293861"/>
                  <a:pt x="477030" y="279664"/>
                </a:cubicBezTo>
                <a:cubicBezTo>
                  <a:pt x="467608" y="265467"/>
                  <a:pt x="464471" y="252808"/>
                  <a:pt x="467619" y="241688"/>
                </a:cubicBezTo>
                <a:cubicBezTo>
                  <a:pt x="470767" y="230567"/>
                  <a:pt x="472341" y="217908"/>
                  <a:pt x="472341" y="203711"/>
                </a:cubicBezTo>
                <a:lnTo>
                  <a:pt x="472341" y="141697"/>
                </a:lnTo>
                <a:cubicBezTo>
                  <a:pt x="453641" y="170635"/>
                  <a:pt x="434024" y="193085"/>
                  <a:pt x="413488" y="209046"/>
                </a:cubicBezTo>
                <a:cubicBezTo>
                  <a:pt x="392953" y="225006"/>
                  <a:pt x="373784" y="236217"/>
                  <a:pt x="355981" y="242677"/>
                </a:cubicBezTo>
                <a:cubicBezTo>
                  <a:pt x="338177" y="249137"/>
                  <a:pt x="338005" y="245301"/>
                  <a:pt x="355464" y="231169"/>
                </a:cubicBezTo>
                <a:cubicBezTo>
                  <a:pt x="372924" y="217037"/>
                  <a:pt x="391673" y="199728"/>
                  <a:pt x="411714" y="179243"/>
                </a:cubicBezTo>
                <a:cubicBezTo>
                  <a:pt x="431754" y="158758"/>
                  <a:pt x="449719" y="136205"/>
                  <a:pt x="465608" y="111582"/>
                </a:cubicBezTo>
                <a:cubicBezTo>
                  <a:pt x="464762" y="102821"/>
                  <a:pt x="462751" y="94822"/>
                  <a:pt x="459574" y="87588"/>
                </a:cubicBezTo>
                <a:cubicBezTo>
                  <a:pt x="456398" y="80353"/>
                  <a:pt x="458789" y="77707"/>
                  <a:pt x="466748" y="79650"/>
                </a:cubicBezTo>
                <a:cubicBezTo>
                  <a:pt x="474707" y="81593"/>
                  <a:pt x="480608" y="84221"/>
                  <a:pt x="484451" y="87534"/>
                </a:cubicBezTo>
                <a:cubicBezTo>
                  <a:pt x="494374" y="70426"/>
                  <a:pt x="498813" y="60137"/>
                  <a:pt x="497766" y="56667"/>
                </a:cubicBezTo>
                <a:cubicBezTo>
                  <a:pt x="446213" y="64754"/>
                  <a:pt x="414324" y="70150"/>
                  <a:pt x="402099" y="72853"/>
                </a:cubicBezTo>
                <a:cubicBezTo>
                  <a:pt x="389874" y="75556"/>
                  <a:pt x="378506" y="72236"/>
                  <a:pt x="367994" y="62894"/>
                </a:cubicBezTo>
                <a:cubicBezTo>
                  <a:pt x="357483" y="53551"/>
                  <a:pt x="358250" y="48586"/>
                  <a:pt x="370296" y="47998"/>
                </a:cubicBezTo>
                <a:cubicBezTo>
                  <a:pt x="382342" y="47410"/>
                  <a:pt x="393394" y="46682"/>
                  <a:pt x="403454" y="45815"/>
                </a:cubicBezTo>
                <a:cubicBezTo>
                  <a:pt x="413514" y="44947"/>
                  <a:pt x="439964" y="42029"/>
                  <a:pt x="482806" y="37060"/>
                </a:cubicBezTo>
                <a:cubicBezTo>
                  <a:pt x="525647" y="32091"/>
                  <a:pt x="553352" y="27789"/>
                  <a:pt x="565921" y="24154"/>
                </a:cubicBezTo>
                <a:cubicBezTo>
                  <a:pt x="572206" y="22336"/>
                  <a:pt x="578040" y="21456"/>
                  <a:pt x="583423" y="21513"/>
                </a:cubicBezTo>
                <a:close/>
                <a:moveTo>
                  <a:pt x="199836" y="14767"/>
                </a:moveTo>
                <a:cubicBezTo>
                  <a:pt x="203676" y="15260"/>
                  <a:pt x="208069" y="16693"/>
                  <a:pt x="213016" y="19067"/>
                </a:cubicBezTo>
                <a:cubicBezTo>
                  <a:pt x="222911" y="23813"/>
                  <a:pt x="231254" y="28976"/>
                  <a:pt x="238044" y="34554"/>
                </a:cubicBezTo>
                <a:cubicBezTo>
                  <a:pt x="244834" y="40132"/>
                  <a:pt x="246400" y="45901"/>
                  <a:pt x="242744" y="51859"/>
                </a:cubicBezTo>
                <a:cubicBezTo>
                  <a:pt x="239087" y="57817"/>
                  <a:pt x="236839" y="64593"/>
                  <a:pt x="236000" y="72186"/>
                </a:cubicBezTo>
                <a:cubicBezTo>
                  <a:pt x="235161" y="79779"/>
                  <a:pt x="234742" y="96626"/>
                  <a:pt x="234742" y="122725"/>
                </a:cubicBezTo>
                <a:cubicBezTo>
                  <a:pt x="234742" y="149498"/>
                  <a:pt x="235398" y="174762"/>
                  <a:pt x="236710" y="198516"/>
                </a:cubicBezTo>
                <a:cubicBezTo>
                  <a:pt x="238022" y="222271"/>
                  <a:pt x="239370" y="239350"/>
                  <a:pt x="240754" y="249754"/>
                </a:cubicBezTo>
                <a:cubicBezTo>
                  <a:pt x="242138" y="260158"/>
                  <a:pt x="237922" y="272870"/>
                  <a:pt x="228106" y="287892"/>
                </a:cubicBezTo>
                <a:cubicBezTo>
                  <a:pt x="218290" y="302913"/>
                  <a:pt x="210955" y="304132"/>
                  <a:pt x="206101" y="291548"/>
                </a:cubicBezTo>
                <a:cubicBezTo>
                  <a:pt x="201247" y="278965"/>
                  <a:pt x="191958" y="267690"/>
                  <a:pt x="178234" y="257723"/>
                </a:cubicBezTo>
                <a:cubicBezTo>
                  <a:pt x="164511" y="247757"/>
                  <a:pt x="165593" y="244574"/>
                  <a:pt x="181482" y="248173"/>
                </a:cubicBezTo>
                <a:cubicBezTo>
                  <a:pt x="197371" y="251772"/>
                  <a:pt x="205918" y="249030"/>
                  <a:pt x="207123" y="239945"/>
                </a:cubicBezTo>
                <a:cubicBezTo>
                  <a:pt x="208327" y="230861"/>
                  <a:pt x="208929" y="219227"/>
                  <a:pt x="208929" y="205045"/>
                </a:cubicBezTo>
                <a:cubicBezTo>
                  <a:pt x="208929" y="189887"/>
                  <a:pt x="208263" y="161174"/>
                  <a:pt x="206929" y="118907"/>
                </a:cubicBezTo>
                <a:cubicBezTo>
                  <a:pt x="205595" y="76639"/>
                  <a:pt x="202602" y="52773"/>
                  <a:pt x="197948" y="47310"/>
                </a:cubicBezTo>
                <a:cubicBezTo>
                  <a:pt x="193295" y="41846"/>
                  <a:pt x="186455" y="39336"/>
                  <a:pt x="177428" y="39781"/>
                </a:cubicBezTo>
                <a:cubicBezTo>
                  <a:pt x="168400" y="40226"/>
                  <a:pt x="153311" y="41688"/>
                  <a:pt x="132159" y="44169"/>
                </a:cubicBezTo>
                <a:cubicBezTo>
                  <a:pt x="144750" y="48313"/>
                  <a:pt x="149471" y="53616"/>
                  <a:pt x="146324" y="60076"/>
                </a:cubicBezTo>
                <a:cubicBezTo>
                  <a:pt x="143176" y="66536"/>
                  <a:pt x="141602" y="77489"/>
                  <a:pt x="141602" y="92933"/>
                </a:cubicBezTo>
                <a:cubicBezTo>
                  <a:pt x="148500" y="92058"/>
                  <a:pt x="153870" y="91621"/>
                  <a:pt x="157713" y="91621"/>
                </a:cubicBezTo>
                <a:cubicBezTo>
                  <a:pt x="163478" y="91621"/>
                  <a:pt x="168759" y="94263"/>
                  <a:pt x="173556" y="99547"/>
                </a:cubicBezTo>
                <a:cubicBezTo>
                  <a:pt x="178353" y="104832"/>
                  <a:pt x="175105" y="109094"/>
                  <a:pt x="163812" y="112335"/>
                </a:cubicBezTo>
                <a:cubicBezTo>
                  <a:pt x="152519" y="115576"/>
                  <a:pt x="145058" y="117806"/>
                  <a:pt x="141430" y="119025"/>
                </a:cubicBezTo>
                <a:lnTo>
                  <a:pt x="140247" y="150989"/>
                </a:lnTo>
                <a:cubicBezTo>
                  <a:pt x="151174" y="148379"/>
                  <a:pt x="160119" y="146601"/>
                  <a:pt x="167081" y="145655"/>
                </a:cubicBezTo>
                <a:cubicBezTo>
                  <a:pt x="174043" y="144708"/>
                  <a:pt x="179410" y="147325"/>
                  <a:pt x="183182" y="153506"/>
                </a:cubicBezTo>
                <a:cubicBezTo>
                  <a:pt x="186953" y="159687"/>
                  <a:pt x="184286" y="164415"/>
                  <a:pt x="175180" y="167692"/>
                </a:cubicBezTo>
                <a:cubicBezTo>
                  <a:pt x="166074" y="170969"/>
                  <a:pt x="154429" y="174579"/>
                  <a:pt x="140247" y="178523"/>
                </a:cubicBezTo>
                <a:cubicBezTo>
                  <a:pt x="140247" y="198972"/>
                  <a:pt x="138824" y="220131"/>
                  <a:pt x="135977" y="241999"/>
                </a:cubicBezTo>
                <a:cubicBezTo>
                  <a:pt x="133131" y="263868"/>
                  <a:pt x="129112" y="275115"/>
                  <a:pt x="123921" y="275738"/>
                </a:cubicBezTo>
                <a:cubicBezTo>
                  <a:pt x="118730" y="276362"/>
                  <a:pt x="115628" y="270164"/>
                  <a:pt x="114617" y="257143"/>
                </a:cubicBezTo>
                <a:cubicBezTo>
                  <a:pt x="113607" y="244122"/>
                  <a:pt x="113553" y="219134"/>
                  <a:pt x="114456" y="182179"/>
                </a:cubicBezTo>
                <a:cubicBezTo>
                  <a:pt x="106841" y="183986"/>
                  <a:pt x="99664" y="184890"/>
                  <a:pt x="92924" y="184890"/>
                </a:cubicBezTo>
                <a:cubicBezTo>
                  <a:pt x="86930" y="184890"/>
                  <a:pt x="80022" y="182782"/>
                  <a:pt x="72199" y="178566"/>
                </a:cubicBezTo>
                <a:cubicBezTo>
                  <a:pt x="64377" y="174350"/>
                  <a:pt x="64344" y="171198"/>
                  <a:pt x="72102" y="169112"/>
                </a:cubicBezTo>
                <a:cubicBezTo>
                  <a:pt x="79860" y="167025"/>
                  <a:pt x="94423" y="163107"/>
                  <a:pt x="115790" y="157356"/>
                </a:cubicBezTo>
                <a:lnTo>
                  <a:pt x="115790" y="122789"/>
                </a:lnTo>
                <a:cubicBezTo>
                  <a:pt x="105709" y="125500"/>
                  <a:pt x="95990" y="124546"/>
                  <a:pt x="86633" y="119928"/>
                </a:cubicBezTo>
                <a:cubicBezTo>
                  <a:pt x="77276" y="115311"/>
                  <a:pt x="76286" y="111927"/>
                  <a:pt x="83664" y="109776"/>
                </a:cubicBezTo>
                <a:cubicBezTo>
                  <a:pt x="91042" y="107624"/>
                  <a:pt x="101751" y="104986"/>
                  <a:pt x="115790" y="101860"/>
                </a:cubicBezTo>
                <a:cubicBezTo>
                  <a:pt x="115790" y="81999"/>
                  <a:pt x="114635" y="64231"/>
                  <a:pt x="112327" y="48557"/>
                </a:cubicBezTo>
                <a:cubicBezTo>
                  <a:pt x="96997" y="50364"/>
                  <a:pt x="83324" y="52013"/>
                  <a:pt x="71306" y="53505"/>
                </a:cubicBezTo>
                <a:cubicBezTo>
                  <a:pt x="70432" y="115282"/>
                  <a:pt x="68861" y="155700"/>
                  <a:pt x="66596" y="174758"/>
                </a:cubicBezTo>
                <a:cubicBezTo>
                  <a:pt x="64330" y="193816"/>
                  <a:pt x="60196" y="213509"/>
                  <a:pt x="54195" y="233836"/>
                </a:cubicBezTo>
                <a:cubicBezTo>
                  <a:pt x="48194" y="254164"/>
                  <a:pt x="35814" y="270210"/>
                  <a:pt x="17058" y="281976"/>
                </a:cubicBezTo>
                <a:cubicBezTo>
                  <a:pt x="-1700" y="293743"/>
                  <a:pt x="-4987" y="291391"/>
                  <a:pt x="7195" y="274921"/>
                </a:cubicBezTo>
                <a:cubicBezTo>
                  <a:pt x="19377" y="258451"/>
                  <a:pt x="28601" y="235665"/>
                  <a:pt x="34868" y="206561"/>
                </a:cubicBezTo>
                <a:cubicBezTo>
                  <a:pt x="41135" y="177458"/>
                  <a:pt x="44268" y="153112"/>
                  <a:pt x="44268" y="133523"/>
                </a:cubicBezTo>
                <a:lnTo>
                  <a:pt x="44268" y="78177"/>
                </a:lnTo>
                <a:cubicBezTo>
                  <a:pt x="44268" y="62087"/>
                  <a:pt x="41791" y="49952"/>
                  <a:pt x="36836" y="41771"/>
                </a:cubicBezTo>
                <a:cubicBezTo>
                  <a:pt x="31882" y="33590"/>
                  <a:pt x="35535" y="30851"/>
                  <a:pt x="47796" y="33554"/>
                </a:cubicBezTo>
                <a:cubicBezTo>
                  <a:pt x="60057" y="36257"/>
                  <a:pt x="75024" y="36493"/>
                  <a:pt x="92698" y="34264"/>
                </a:cubicBezTo>
                <a:cubicBezTo>
                  <a:pt x="110373" y="32034"/>
                  <a:pt x="129639" y="29144"/>
                  <a:pt x="150497" y="25595"/>
                </a:cubicBezTo>
                <a:cubicBezTo>
                  <a:pt x="171355" y="22046"/>
                  <a:pt x="184515" y="18884"/>
                  <a:pt x="189979" y="16109"/>
                </a:cubicBezTo>
                <a:cubicBezTo>
                  <a:pt x="192711" y="14721"/>
                  <a:pt x="195996" y="14274"/>
                  <a:pt x="199836" y="14767"/>
                </a:cubicBezTo>
                <a:close/>
                <a:moveTo>
                  <a:pt x="2179651" y="13063"/>
                </a:moveTo>
                <a:cubicBezTo>
                  <a:pt x="2182471" y="12806"/>
                  <a:pt x="2186041" y="12907"/>
                  <a:pt x="2190361" y="13366"/>
                </a:cubicBezTo>
                <a:cubicBezTo>
                  <a:pt x="2206881" y="14341"/>
                  <a:pt x="2218640" y="17862"/>
                  <a:pt x="2225638" y="23928"/>
                </a:cubicBezTo>
                <a:cubicBezTo>
                  <a:pt x="2232636" y="29994"/>
                  <a:pt x="2234759" y="38766"/>
                  <a:pt x="2232005" y="50246"/>
                </a:cubicBezTo>
                <a:cubicBezTo>
                  <a:pt x="2229252" y="61725"/>
                  <a:pt x="2220662" y="62797"/>
                  <a:pt x="2206236" y="53462"/>
                </a:cubicBezTo>
                <a:cubicBezTo>
                  <a:pt x="2191810" y="44126"/>
                  <a:pt x="2181237" y="34651"/>
                  <a:pt x="2174519" y="25036"/>
                </a:cubicBezTo>
                <a:cubicBezTo>
                  <a:pt x="2169480" y="17824"/>
                  <a:pt x="2171191" y="13833"/>
                  <a:pt x="2179651" y="13063"/>
                </a:cubicBezTo>
                <a:close/>
                <a:moveTo>
                  <a:pt x="902880" y="12923"/>
                </a:moveTo>
                <a:cubicBezTo>
                  <a:pt x="909686" y="12008"/>
                  <a:pt x="917459" y="13845"/>
                  <a:pt x="926198" y="18432"/>
                </a:cubicBezTo>
                <a:cubicBezTo>
                  <a:pt x="937849" y="24548"/>
                  <a:pt x="947055" y="30410"/>
                  <a:pt x="953817" y="36017"/>
                </a:cubicBezTo>
                <a:cubicBezTo>
                  <a:pt x="960578" y="41624"/>
                  <a:pt x="962138" y="46933"/>
                  <a:pt x="958495" y="51945"/>
                </a:cubicBezTo>
                <a:cubicBezTo>
                  <a:pt x="954853" y="56957"/>
                  <a:pt x="952594" y="67321"/>
                  <a:pt x="951720" y="83038"/>
                </a:cubicBezTo>
                <a:cubicBezTo>
                  <a:pt x="950845" y="98755"/>
                  <a:pt x="951307" y="125467"/>
                  <a:pt x="953107" y="163175"/>
                </a:cubicBezTo>
                <a:cubicBezTo>
                  <a:pt x="954907" y="200882"/>
                  <a:pt x="956491" y="229394"/>
                  <a:pt x="957861" y="248711"/>
                </a:cubicBezTo>
                <a:cubicBezTo>
                  <a:pt x="959230" y="268027"/>
                  <a:pt x="955082" y="284715"/>
                  <a:pt x="945417" y="298776"/>
                </a:cubicBezTo>
                <a:cubicBezTo>
                  <a:pt x="935752" y="312837"/>
                  <a:pt x="927520" y="313310"/>
                  <a:pt x="920723" y="300196"/>
                </a:cubicBezTo>
                <a:cubicBezTo>
                  <a:pt x="913926" y="287082"/>
                  <a:pt x="903884" y="274007"/>
                  <a:pt x="890598" y="260972"/>
                </a:cubicBezTo>
                <a:cubicBezTo>
                  <a:pt x="877312" y="247936"/>
                  <a:pt x="878567" y="243666"/>
                  <a:pt x="894362" y="248162"/>
                </a:cubicBezTo>
                <a:cubicBezTo>
                  <a:pt x="910158" y="252658"/>
                  <a:pt x="918934" y="253045"/>
                  <a:pt x="920691" y="249324"/>
                </a:cubicBezTo>
                <a:cubicBezTo>
                  <a:pt x="922448" y="245602"/>
                  <a:pt x="923548" y="236202"/>
                  <a:pt x="923993" y="221124"/>
                </a:cubicBezTo>
                <a:cubicBezTo>
                  <a:pt x="924437" y="206045"/>
                  <a:pt x="923548" y="174715"/>
                  <a:pt x="921326" y="127134"/>
                </a:cubicBezTo>
                <a:cubicBezTo>
                  <a:pt x="919103" y="79554"/>
                  <a:pt x="915876" y="53648"/>
                  <a:pt x="911646" y="49418"/>
                </a:cubicBezTo>
                <a:cubicBezTo>
                  <a:pt x="907416" y="45187"/>
                  <a:pt x="900719" y="42861"/>
                  <a:pt x="891555" y="42437"/>
                </a:cubicBezTo>
                <a:cubicBezTo>
                  <a:pt x="882392" y="42014"/>
                  <a:pt x="867704" y="42929"/>
                  <a:pt x="847491" y="45180"/>
                </a:cubicBezTo>
                <a:cubicBezTo>
                  <a:pt x="827279" y="47431"/>
                  <a:pt x="797254" y="50680"/>
                  <a:pt x="757417" y="54924"/>
                </a:cubicBezTo>
                <a:cubicBezTo>
                  <a:pt x="758292" y="118208"/>
                  <a:pt x="758281" y="166147"/>
                  <a:pt x="757385" y="198742"/>
                </a:cubicBezTo>
                <a:cubicBezTo>
                  <a:pt x="756488" y="231337"/>
                  <a:pt x="753255" y="256300"/>
                  <a:pt x="747683" y="273630"/>
                </a:cubicBezTo>
                <a:cubicBezTo>
                  <a:pt x="742112" y="290961"/>
                  <a:pt x="735570" y="292481"/>
                  <a:pt x="728055" y="278191"/>
                </a:cubicBezTo>
                <a:cubicBezTo>
                  <a:pt x="720541" y="263901"/>
                  <a:pt x="718136" y="252798"/>
                  <a:pt x="720839" y="244882"/>
                </a:cubicBezTo>
                <a:cubicBezTo>
                  <a:pt x="723542" y="236966"/>
                  <a:pt x="726241" y="220862"/>
                  <a:pt x="728937" y="196570"/>
                </a:cubicBezTo>
                <a:cubicBezTo>
                  <a:pt x="731633" y="172277"/>
                  <a:pt x="732981" y="143160"/>
                  <a:pt x="732981" y="109216"/>
                </a:cubicBezTo>
                <a:cubicBezTo>
                  <a:pt x="732981" y="75044"/>
                  <a:pt x="730282" y="53214"/>
                  <a:pt x="724883" y="43728"/>
                </a:cubicBezTo>
                <a:cubicBezTo>
                  <a:pt x="719483" y="34242"/>
                  <a:pt x="720584" y="29972"/>
                  <a:pt x="728184" y="30919"/>
                </a:cubicBezTo>
                <a:cubicBezTo>
                  <a:pt x="735785" y="31865"/>
                  <a:pt x="742195" y="32991"/>
                  <a:pt x="747415" y="34296"/>
                </a:cubicBezTo>
                <a:cubicBezTo>
                  <a:pt x="752634" y="35601"/>
                  <a:pt x="765996" y="35375"/>
                  <a:pt x="787499" y="33618"/>
                </a:cubicBezTo>
                <a:cubicBezTo>
                  <a:pt x="809002" y="31862"/>
                  <a:pt x="830473" y="29194"/>
                  <a:pt x="851912" y="25616"/>
                </a:cubicBezTo>
                <a:cubicBezTo>
                  <a:pt x="873350" y="22039"/>
                  <a:pt x="888178" y="18418"/>
                  <a:pt x="896395" y="14754"/>
                </a:cubicBezTo>
                <a:cubicBezTo>
                  <a:pt x="898449" y="13838"/>
                  <a:pt x="900611" y="13227"/>
                  <a:pt x="902880" y="12923"/>
                </a:cubicBezTo>
                <a:close/>
                <a:moveTo>
                  <a:pt x="1963618" y="11375"/>
                </a:moveTo>
                <a:cubicBezTo>
                  <a:pt x="1966022" y="11147"/>
                  <a:pt x="1969321" y="11380"/>
                  <a:pt x="1973516" y="12076"/>
                </a:cubicBezTo>
                <a:cubicBezTo>
                  <a:pt x="1988631" y="12993"/>
                  <a:pt x="1999712" y="15991"/>
                  <a:pt x="2006760" y="21067"/>
                </a:cubicBezTo>
                <a:cubicBezTo>
                  <a:pt x="2013808" y="26143"/>
                  <a:pt x="2016759" y="33346"/>
                  <a:pt x="2015612" y="42674"/>
                </a:cubicBezTo>
                <a:cubicBezTo>
                  <a:pt x="2014464" y="52002"/>
                  <a:pt x="2008900" y="54541"/>
                  <a:pt x="1998920" y="50289"/>
                </a:cubicBezTo>
                <a:cubicBezTo>
                  <a:pt x="1988939" y="46037"/>
                  <a:pt x="1978015" y="37910"/>
                  <a:pt x="1966149" y="25907"/>
                </a:cubicBezTo>
                <a:cubicBezTo>
                  <a:pt x="1957249" y="16905"/>
                  <a:pt x="1956405" y="12061"/>
                  <a:pt x="1963618" y="11375"/>
                </a:cubicBezTo>
                <a:close/>
                <a:moveTo>
                  <a:pt x="2674947" y="6523"/>
                </a:moveTo>
                <a:cubicBezTo>
                  <a:pt x="2678149" y="6443"/>
                  <a:pt x="2681459" y="7250"/>
                  <a:pt x="2684879" y="8946"/>
                </a:cubicBezTo>
                <a:cubicBezTo>
                  <a:pt x="2691720" y="12337"/>
                  <a:pt x="2698535" y="16987"/>
                  <a:pt x="2705325" y="22895"/>
                </a:cubicBezTo>
                <a:cubicBezTo>
                  <a:pt x="2712115" y="28804"/>
                  <a:pt x="2712019" y="34321"/>
                  <a:pt x="2705035" y="39448"/>
                </a:cubicBezTo>
                <a:cubicBezTo>
                  <a:pt x="2698051" y="44574"/>
                  <a:pt x="2688945" y="62403"/>
                  <a:pt x="2677717" y="92933"/>
                </a:cubicBezTo>
                <a:cubicBezTo>
                  <a:pt x="2696990" y="90280"/>
                  <a:pt x="2712244" y="87817"/>
                  <a:pt x="2723480" y="85544"/>
                </a:cubicBezTo>
                <a:cubicBezTo>
                  <a:pt x="2734715" y="83271"/>
                  <a:pt x="2744072" y="87563"/>
                  <a:pt x="2751551" y="98418"/>
                </a:cubicBezTo>
                <a:cubicBezTo>
                  <a:pt x="2759029" y="109274"/>
                  <a:pt x="2755978" y="114250"/>
                  <a:pt x="2742398" y="113346"/>
                </a:cubicBezTo>
                <a:cubicBezTo>
                  <a:pt x="2728818" y="112443"/>
                  <a:pt x="2713187" y="112436"/>
                  <a:pt x="2695506" y="113325"/>
                </a:cubicBezTo>
                <a:cubicBezTo>
                  <a:pt x="2677824" y="114214"/>
                  <a:pt x="2656149" y="116049"/>
                  <a:pt x="2630480" y="118831"/>
                </a:cubicBezTo>
                <a:cubicBezTo>
                  <a:pt x="2640375" y="122890"/>
                  <a:pt x="2644422" y="126751"/>
                  <a:pt x="2642622" y="130415"/>
                </a:cubicBezTo>
                <a:cubicBezTo>
                  <a:pt x="2640823" y="134079"/>
                  <a:pt x="2639923" y="139754"/>
                  <a:pt x="2639923" y="147440"/>
                </a:cubicBezTo>
                <a:cubicBezTo>
                  <a:pt x="2652872" y="156933"/>
                  <a:pt x="2661147" y="163960"/>
                  <a:pt x="2664746" y="168520"/>
                </a:cubicBezTo>
                <a:cubicBezTo>
                  <a:pt x="2683187" y="153692"/>
                  <a:pt x="2691508" y="141213"/>
                  <a:pt x="2689709" y="131082"/>
                </a:cubicBezTo>
                <a:cubicBezTo>
                  <a:pt x="2687909" y="120950"/>
                  <a:pt x="2695359" y="121696"/>
                  <a:pt x="2712058" y="133319"/>
                </a:cubicBezTo>
                <a:cubicBezTo>
                  <a:pt x="2728757" y="144941"/>
                  <a:pt x="2732195" y="151904"/>
                  <a:pt x="2722372" y="154205"/>
                </a:cubicBezTo>
                <a:cubicBezTo>
                  <a:pt x="2712549" y="156507"/>
                  <a:pt x="2696316" y="164792"/>
                  <a:pt x="2673673" y="179060"/>
                </a:cubicBezTo>
                <a:cubicBezTo>
                  <a:pt x="2691842" y="195193"/>
                  <a:pt x="2708398" y="207440"/>
                  <a:pt x="2723340" y="215800"/>
                </a:cubicBezTo>
                <a:cubicBezTo>
                  <a:pt x="2738283" y="224160"/>
                  <a:pt x="2754663" y="231248"/>
                  <a:pt x="2772481" y="237063"/>
                </a:cubicBezTo>
                <a:cubicBezTo>
                  <a:pt x="2790298" y="242878"/>
                  <a:pt x="2792811" y="247101"/>
                  <a:pt x="2780020" y="249732"/>
                </a:cubicBezTo>
                <a:cubicBezTo>
                  <a:pt x="2767228" y="252364"/>
                  <a:pt x="2752494" y="254138"/>
                  <a:pt x="2735816" y="255056"/>
                </a:cubicBezTo>
                <a:cubicBezTo>
                  <a:pt x="2719138" y="255974"/>
                  <a:pt x="2703138" y="246932"/>
                  <a:pt x="2687816" y="227932"/>
                </a:cubicBezTo>
                <a:cubicBezTo>
                  <a:pt x="2672493" y="208931"/>
                  <a:pt x="2656084" y="187836"/>
                  <a:pt x="2638589" y="164648"/>
                </a:cubicBezTo>
                <a:cubicBezTo>
                  <a:pt x="2639435" y="198663"/>
                  <a:pt x="2640547" y="225347"/>
                  <a:pt x="2641923" y="244699"/>
                </a:cubicBezTo>
                <a:cubicBezTo>
                  <a:pt x="2643300" y="264051"/>
                  <a:pt x="2639306" y="280291"/>
                  <a:pt x="2629942" y="293420"/>
                </a:cubicBezTo>
                <a:cubicBezTo>
                  <a:pt x="2620578" y="306548"/>
                  <a:pt x="2613892" y="308545"/>
                  <a:pt x="2609884" y="299410"/>
                </a:cubicBezTo>
                <a:cubicBezTo>
                  <a:pt x="2605876" y="290276"/>
                  <a:pt x="2598605" y="279675"/>
                  <a:pt x="2588072" y="267607"/>
                </a:cubicBezTo>
                <a:cubicBezTo>
                  <a:pt x="2577540" y="255540"/>
                  <a:pt x="2578973" y="251758"/>
                  <a:pt x="2592374" y="256261"/>
                </a:cubicBezTo>
                <a:cubicBezTo>
                  <a:pt x="2605775" y="260764"/>
                  <a:pt x="2612974" y="261194"/>
                  <a:pt x="2613971" y="257551"/>
                </a:cubicBezTo>
                <a:cubicBezTo>
                  <a:pt x="2614967" y="253909"/>
                  <a:pt x="2615692" y="239791"/>
                  <a:pt x="2616143" y="215198"/>
                </a:cubicBezTo>
                <a:cubicBezTo>
                  <a:pt x="2616595" y="190604"/>
                  <a:pt x="2616380" y="171033"/>
                  <a:pt x="2615498" y="156485"/>
                </a:cubicBezTo>
                <a:cubicBezTo>
                  <a:pt x="2614616" y="141937"/>
                  <a:pt x="2612433" y="130705"/>
                  <a:pt x="2608948" y="122789"/>
                </a:cubicBezTo>
                <a:cubicBezTo>
                  <a:pt x="2569857" y="128167"/>
                  <a:pt x="2546221" y="131989"/>
                  <a:pt x="2538039" y="134254"/>
                </a:cubicBezTo>
                <a:cubicBezTo>
                  <a:pt x="2529858" y="136520"/>
                  <a:pt x="2520247" y="133129"/>
                  <a:pt x="2509205" y="124080"/>
                </a:cubicBezTo>
                <a:cubicBezTo>
                  <a:pt x="2498163" y="115031"/>
                  <a:pt x="2500321" y="110507"/>
                  <a:pt x="2515679" y="110507"/>
                </a:cubicBezTo>
                <a:cubicBezTo>
                  <a:pt x="2528184" y="110507"/>
                  <a:pt x="2546296" y="109166"/>
                  <a:pt x="2570014" y="106484"/>
                </a:cubicBezTo>
                <a:cubicBezTo>
                  <a:pt x="2593733" y="103803"/>
                  <a:pt x="2622528" y="100347"/>
                  <a:pt x="2656400" y="96116"/>
                </a:cubicBezTo>
                <a:lnTo>
                  <a:pt x="2661369" y="75553"/>
                </a:lnTo>
                <a:cubicBezTo>
                  <a:pt x="2642024" y="77345"/>
                  <a:pt x="2625594" y="79593"/>
                  <a:pt x="2612078" y="82296"/>
                </a:cubicBezTo>
                <a:cubicBezTo>
                  <a:pt x="2598562" y="84999"/>
                  <a:pt x="2586975" y="82730"/>
                  <a:pt x="2577317" y="75488"/>
                </a:cubicBezTo>
                <a:cubicBezTo>
                  <a:pt x="2567659" y="68246"/>
                  <a:pt x="2569154" y="64625"/>
                  <a:pt x="2581802" y="64625"/>
                </a:cubicBezTo>
                <a:cubicBezTo>
                  <a:pt x="2591439" y="64625"/>
                  <a:pt x="2602965" y="63281"/>
                  <a:pt x="2616380" y="60592"/>
                </a:cubicBezTo>
                <a:cubicBezTo>
                  <a:pt x="2629795" y="57903"/>
                  <a:pt x="2639651" y="55874"/>
                  <a:pt x="2645946" y="54505"/>
                </a:cubicBezTo>
                <a:cubicBezTo>
                  <a:pt x="2652241" y="53135"/>
                  <a:pt x="2658171" y="54250"/>
                  <a:pt x="2663735" y="57850"/>
                </a:cubicBezTo>
                <a:cubicBezTo>
                  <a:pt x="2666660" y="45474"/>
                  <a:pt x="2667861" y="38358"/>
                  <a:pt x="2667338" y="36501"/>
                </a:cubicBezTo>
                <a:cubicBezTo>
                  <a:pt x="2666815" y="34644"/>
                  <a:pt x="2656447" y="35289"/>
                  <a:pt x="2636234" y="38437"/>
                </a:cubicBezTo>
                <a:cubicBezTo>
                  <a:pt x="2616021" y="41584"/>
                  <a:pt x="2598813" y="44510"/>
                  <a:pt x="2584609" y="47213"/>
                </a:cubicBezTo>
                <a:cubicBezTo>
                  <a:pt x="2570405" y="49916"/>
                  <a:pt x="2558499" y="46965"/>
                  <a:pt x="2548891" y="38361"/>
                </a:cubicBezTo>
                <a:cubicBezTo>
                  <a:pt x="2539283" y="29757"/>
                  <a:pt x="2542965" y="25914"/>
                  <a:pt x="2559937" y="26832"/>
                </a:cubicBezTo>
                <a:cubicBezTo>
                  <a:pt x="2576908" y="27750"/>
                  <a:pt x="2597282" y="26007"/>
                  <a:pt x="2621058" y="21605"/>
                </a:cubicBezTo>
                <a:cubicBezTo>
                  <a:pt x="2644835" y="17202"/>
                  <a:pt x="2659705" y="13144"/>
                  <a:pt x="2665671" y="9430"/>
                </a:cubicBezTo>
                <a:cubicBezTo>
                  <a:pt x="2668653" y="7573"/>
                  <a:pt x="2671746" y="6604"/>
                  <a:pt x="2674947" y="6523"/>
                </a:cubicBezTo>
                <a:close/>
                <a:moveTo>
                  <a:pt x="1554779" y="4985"/>
                </a:moveTo>
                <a:cubicBezTo>
                  <a:pt x="1558679" y="5188"/>
                  <a:pt x="1562695" y="5766"/>
                  <a:pt x="1566825" y="6720"/>
                </a:cubicBezTo>
                <a:cubicBezTo>
                  <a:pt x="1575085" y="8627"/>
                  <a:pt x="1582463" y="12348"/>
                  <a:pt x="1588959" y="17883"/>
                </a:cubicBezTo>
                <a:cubicBezTo>
                  <a:pt x="1595455" y="23419"/>
                  <a:pt x="1597868" y="31715"/>
                  <a:pt x="1596197" y="42771"/>
                </a:cubicBezTo>
                <a:cubicBezTo>
                  <a:pt x="1594526" y="53827"/>
                  <a:pt x="1587514" y="55810"/>
                  <a:pt x="1575160" y="48719"/>
                </a:cubicBezTo>
                <a:cubicBezTo>
                  <a:pt x="1562806" y="41627"/>
                  <a:pt x="1552628" y="34074"/>
                  <a:pt x="1544626" y="26057"/>
                </a:cubicBezTo>
                <a:cubicBezTo>
                  <a:pt x="1536481" y="13452"/>
                  <a:pt x="1536079" y="6601"/>
                  <a:pt x="1543421" y="5504"/>
                </a:cubicBezTo>
                <a:cubicBezTo>
                  <a:pt x="1547092" y="4956"/>
                  <a:pt x="1550878" y="4783"/>
                  <a:pt x="1554779" y="4985"/>
                </a:cubicBezTo>
                <a:close/>
                <a:moveTo>
                  <a:pt x="1246341" y="3620"/>
                </a:moveTo>
                <a:cubicBezTo>
                  <a:pt x="1248229" y="3562"/>
                  <a:pt x="1250564" y="3947"/>
                  <a:pt x="1253344" y="4773"/>
                </a:cubicBezTo>
                <a:cubicBezTo>
                  <a:pt x="1264465" y="8078"/>
                  <a:pt x="1272814" y="11925"/>
                  <a:pt x="1278393" y="16313"/>
                </a:cubicBezTo>
                <a:cubicBezTo>
                  <a:pt x="1283971" y="20701"/>
                  <a:pt x="1284627" y="25520"/>
                  <a:pt x="1280361" y="30768"/>
                </a:cubicBezTo>
                <a:cubicBezTo>
                  <a:pt x="1276095" y="36017"/>
                  <a:pt x="1271054" y="44449"/>
                  <a:pt x="1265239" y="56064"/>
                </a:cubicBezTo>
                <a:cubicBezTo>
                  <a:pt x="1259424" y="67680"/>
                  <a:pt x="1250852" y="79525"/>
                  <a:pt x="1239524" y="91599"/>
                </a:cubicBezTo>
                <a:cubicBezTo>
                  <a:pt x="1267874" y="90811"/>
                  <a:pt x="1285401" y="87914"/>
                  <a:pt x="1292106" y="82909"/>
                </a:cubicBezTo>
                <a:cubicBezTo>
                  <a:pt x="1298810" y="77904"/>
                  <a:pt x="1306578" y="77331"/>
                  <a:pt x="1315412" y="81188"/>
                </a:cubicBezTo>
                <a:cubicBezTo>
                  <a:pt x="1324246" y="85046"/>
                  <a:pt x="1331355" y="89868"/>
                  <a:pt x="1336739" y="95654"/>
                </a:cubicBezTo>
                <a:cubicBezTo>
                  <a:pt x="1342124" y="101440"/>
                  <a:pt x="1342529" y="106825"/>
                  <a:pt x="1337955" y="111808"/>
                </a:cubicBezTo>
                <a:cubicBezTo>
                  <a:pt x="1333380" y="116791"/>
                  <a:pt x="1330207" y="128608"/>
                  <a:pt x="1328437" y="147257"/>
                </a:cubicBezTo>
                <a:cubicBezTo>
                  <a:pt x="1326666" y="165907"/>
                  <a:pt x="1325106" y="184664"/>
                  <a:pt x="1323758" y="203528"/>
                </a:cubicBezTo>
                <a:cubicBezTo>
                  <a:pt x="1322410" y="222393"/>
                  <a:pt x="1318431" y="238665"/>
                  <a:pt x="1311820" y="252346"/>
                </a:cubicBezTo>
                <a:cubicBezTo>
                  <a:pt x="1305209" y="266026"/>
                  <a:pt x="1294952" y="276427"/>
                  <a:pt x="1281049" y="283547"/>
                </a:cubicBezTo>
                <a:cubicBezTo>
                  <a:pt x="1267146" y="290667"/>
                  <a:pt x="1259668" y="288878"/>
                  <a:pt x="1258614" y="278180"/>
                </a:cubicBezTo>
                <a:cubicBezTo>
                  <a:pt x="1257560" y="267482"/>
                  <a:pt x="1251838" y="255307"/>
                  <a:pt x="1241449" y="241655"/>
                </a:cubicBezTo>
                <a:cubicBezTo>
                  <a:pt x="1231059" y="228003"/>
                  <a:pt x="1232465" y="224375"/>
                  <a:pt x="1245665" y="230771"/>
                </a:cubicBezTo>
                <a:cubicBezTo>
                  <a:pt x="1258865" y="237167"/>
                  <a:pt x="1268082" y="240766"/>
                  <a:pt x="1273316" y="241569"/>
                </a:cubicBezTo>
                <a:cubicBezTo>
                  <a:pt x="1278550" y="242372"/>
                  <a:pt x="1283423" y="237565"/>
                  <a:pt x="1287933" y="227147"/>
                </a:cubicBezTo>
                <a:cubicBezTo>
                  <a:pt x="1292443" y="216728"/>
                  <a:pt x="1295597" y="200951"/>
                  <a:pt x="1297397" y="179813"/>
                </a:cubicBezTo>
                <a:cubicBezTo>
                  <a:pt x="1299197" y="158676"/>
                  <a:pt x="1300097" y="140994"/>
                  <a:pt x="1300097" y="126769"/>
                </a:cubicBezTo>
                <a:cubicBezTo>
                  <a:pt x="1300097" y="113934"/>
                  <a:pt x="1298860" y="106689"/>
                  <a:pt x="1296386" y="105033"/>
                </a:cubicBezTo>
                <a:cubicBezTo>
                  <a:pt x="1293912" y="103376"/>
                  <a:pt x="1287764" y="103781"/>
                  <a:pt x="1277941" y="106248"/>
                </a:cubicBezTo>
                <a:lnTo>
                  <a:pt x="1249806" y="113303"/>
                </a:lnTo>
                <a:cubicBezTo>
                  <a:pt x="1242980" y="114235"/>
                  <a:pt x="1236914" y="111998"/>
                  <a:pt x="1231608" y="106592"/>
                </a:cubicBezTo>
                <a:cubicBezTo>
                  <a:pt x="1217884" y="122180"/>
                  <a:pt x="1203598" y="134175"/>
                  <a:pt x="1188748" y="142579"/>
                </a:cubicBezTo>
                <a:cubicBezTo>
                  <a:pt x="1185036" y="144680"/>
                  <a:pt x="1182241" y="145958"/>
                  <a:pt x="1180364" y="146414"/>
                </a:cubicBezTo>
                <a:lnTo>
                  <a:pt x="1178701" y="145781"/>
                </a:lnTo>
                <a:lnTo>
                  <a:pt x="1178383" y="151344"/>
                </a:lnTo>
                <a:cubicBezTo>
                  <a:pt x="1178177" y="158676"/>
                  <a:pt x="1178298" y="167739"/>
                  <a:pt x="1178746" y="178533"/>
                </a:cubicBezTo>
                <a:cubicBezTo>
                  <a:pt x="1179643" y="200122"/>
                  <a:pt x="1178933" y="216470"/>
                  <a:pt x="1176617" y="227577"/>
                </a:cubicBezTo>
                <a:cubicBezTo>
                  <a:pt x="1174301" y="238683"/>
                  <a:pt x="1171189" y="247617"/>
                  <a:pt x="1167281" y="254379"/>
                </a:cubicBezTo>
                <a:cubicBezTo>
                  <a:pt x="1163373" y="261140"/>
                  <a:pt x="1159190" y="261240"/>
                  <a:pt x="1154730" y="254680"/>
                </a:cubicBezTo>
                <a:cubicBezTo>
                  <a:pt x="1150270" y="248119"/>
                  <a:pt x="1146857" y="242670"/>
                  <a:pt x="1144491" y="238332"/>
                </a:cubicBezTo>
                <a:cubicBezTo>
                  <a:pt x="1142125" y="233994"/>
                  <a:pt x="1139813" y="231649"/>
                  <a:pt x="1137554" y="231298"/>
                </a:cubicBezTo>
                <a:cubicBezTo>
                  <a:pt x="1135295" y="230947"/>
                  <a:pt x="1124071" y="232420"/>
                  <a:pt x="1103880" y="235718"/>
                </a:cubicBezTo>
                <a:cubicBezTo>
                  <a:pt x="1099176" y="255823"/>
                  <a:pt x="1093809" y="261323"/>
                  <a:pt x="1087779" y="252217"/>
                </a:cubicBezTo>
                <a:cubicBezTo>
                  <a:pt x="1081749" y="243111"/>
                  <a:pt x="1078734" y="230986"/>
                  <a:pt x="1078734" y="215843"/>
                </a:cubicBezTo>
                <a:cubicBezTo>
                  <a:pt x="1078734" y="201574"/>
                  <a:pt x="1078293" y="183846"/>
                  <a:pt x="1077411" y="162659"/>
                </a:cubicBezTo>
                <a:cubicBezTo>
                  <a:pt x="1076529" y="141471"/>
                  <a:pt x="1073382" y="126134"/>
                  <a:pt x="1067968" y="116648"/>
                </a:cubicBezTo>
                <a:cubicBezTo>
                  <a:pt x="1062555" y="107162"/>
                  <a:pt x="1063476" y="102419"/>
                  <a:pt x="1070732" y="102419"/>
                </a:cubicBezTo>
                <a:cubicBezTo>
                  <a:pt x="1075522" y="102419"/>
                  <a:pt x="1081122" y="102856"/>
                  <a:pt x="1087532" y="103731"/>
                </a:cubicBezTo>
                <a:cubicBezTo>
                  <a:pt x="1094415" y="95084"/>
                  <a:pt x="1102094" y="81712"/>
                  <a:pt x="1110569" y="63614"/>
                </a:cubicBezTo>
                <a:cubicBezTo>
                  <a:pt x="1119044" y="45517"/>
                  <a:pt x="1121708" y="31259"/>
                  <a:pt x="1118560" y="20841"/>
                </a:cubicBezTo>
                <a:cubicBezTo>
                  <a:pt x="1115413" y="10423"/>
                  <a:pt x="1123339" y="9337"/>
                  <a:pt x="1142340" y="17582"/>
                </a:cubicBezTo>
                <a:cubicBezTo>
                  <a:pt x="1158545" y="25412"/>
                  <a:pt x="1163553" y="32306"/>
                  <a:pt x="1157365" y="38264"/>
                </a:cubicBezTo>
                <a:cubicBezTo>
                  <a:pt x="1151177" y="44223"/>
                  <a:pt x="1144513" y="52558"/>
                  <a:pt x="1137371" y="63270"/>
                </a:cubicBezTo>
                <a:cubicBezTo>
                  <a:pt x="1130230" y="73982"/>
                  <a:pt x="1119288" y="87469"/>
                  <a:pt x="1104546" y="103731"/>
                </a:cubicBezTo>
                <a:cubicBezTo>
                  <a:pt x="1121898" y="101236"/>
                  <a:pt x="1133958" y="97013"/>
                  <a:pt x="1140727" y="91062"/>
                </a:cubicBezTo>
                <a:cubicBezTo>
                  <a:pt x="1147495" y="85110"/>
                  <a:pt x="1154823" y="84056"/>
                  <a:pt x="1162710" y="87900"/>
                </a:cubicBezTo>
                <a:cubicBezTo>
                  <a:pt x="1170597" y="91743"/>
                  <a:pt x="1177499" y="95744"/>
                  <a:pt x="1183414" y="99902"/>
                </a:cubicBezTo>
                <a:cubicBezTo>
                  <a:pt x="1189329" y="104061"/>
                  <a:pt x="1190667" y="108940"/>
                  <a:pt x="1187426" y="114540"/>
                </a:cubicBezTo>
                <a:cubicBezTo>
                  <a:pt x="1184185" y="120140"/>
                  <a:pt x="1181704" y="126808"/>
                  <a:pt x="1179983" y="134545"/>
                </a:cubicBezTo>
                <a:cubicBezTo>
                  <a:pt x="1179553" y="136479"/>
                  <a:pt x="1179204" y="138846"/>
                  <a:pt x="1178938" y="141646"/>
                </a:cubicBezTo>
                <a:lnTo>
                  <a:pt x="1178917" y="142018"/>
                </a:lnTo>
                <a:lnTo>
                  <a:pt x="1180105" y="139284"/>
                </a:lnTo>
                <a:cubicBezTo>
                  <a:pt x="1181897" y="136451"/>
                  <a:pt x="1184606" y="132795"/>
                  <a:pt x="1188232" y="128317"/>
                </a:cubicBezTo>
                <a:cubicBezTo>
                  <a:pt x="1202737" y="110407"/>
                  <a:pt x="1216009" y="89932"/>
                  <a:pt x="1228048" y="66895"/>
                </a:cubicBezTo>
                <a:cubicBezTo>
                  <a:pt x="1240086" y="43857"/>
                  <a:pt x="1244532" y="26918"/>
                  <a:pt x="1241384" y="16077"/>
                </a:cubicBezTo>
                <a:cubicBezTo>
                  <a:pt x="1239024" y="7946"/>
                  <a:pt x="1240676" y="3794"/>
                  <a:pt x="1246341" y="3620"/>
                </a:cubicBezTo>
                <a:close/>
                <a:moveTo>
                  <a:pt x="1901854" y="2676"/>
                </a:moveTo>
                <a:cubicBezTo>
                  <a:pt x="1916761" y="4583"/>
                  <a:pt x="1925337" y="7261"/>
                  <a:pt x="1927581" y="10710"/>
                </a:cubicBezTo>
                <a:cubicBezTo>
                  <a:pt x="1929825" y="14159"/>
                  <a:pt x="1930499" y="17808"/>
                  <a:pt x="1929603" y="21659"/>
                </a:cubicBezTo>
                <a:cubicBezTo>
                  <a:pt x="1928706" y="25509"/>
                  <a:pt x="1928689" y="33106"/>
                  <a:pt x="1929549" y="44449"/>
                </a:cubicBezTo>
                <a:cubicBezTo>
                  <a:pt x="1930409" y="55792"/>
                  <a:pt x="1932360" y="67458"/>
                  <a:pt x="1935400" y="79446"/>
                </a:cubicBezTo>
                <a:cubicBezTo>
                  <a:pt x="1944750" y="76951"/>
                  <a:pt x="1952253" y="74527"/>
                  <a:pt x="1957910" y="72175"/>
                </a:cubicBezTo>
                <a:cubicBezTo>
                  <a:pt x="1963567" y="69824"/>
                  <a:pt x="1970612" y="71555"/>
                  <a:pt x="1979044" y="77370"/>
                </a:cubicBezTo>
                <a:cubicBezTo>
                  <a:pt x="1987476" y="83185"/>
                  <a:pt x="1985565" y="88817"/>
                  <a:pt x="1973312" y="94267"/>
                </a:cubicBezTo>
                <a:cubicBezTo>
                  <a:pt x="1961058" y="99716"/>
                  <a:pt x="1950536" y="103459"/>
                  <a:pt x="1941745" y="105495"/>
                </a:cubicBezTo>
                <a:cubicBezTo>
                  <a:pt x="1952486" y="137373"/>
                  <a:pt x="1962087" y="160880"/>
                  <a:pt x="1970548" y="176017"/>
                </a:cubicBezTo>
                <a:cubicBezTo>
                  <a:pt x="1979008" y="191153"/>
                  <a:pt x="1987218" y="204249"/>
                  <a:pt x="1995177" y="215305"/>
                </a:cubicBezTo>
                <a:cubicBezTo>
                  <a:pt x="2003136" y="226361"/>
                  <a:pt x="2012378" y="236496"/>
                  <a:pt x="2022904" y="245710"/>
                </a:cubicBezTo>
                <a:cubicBezTo>
                  <a:pt x="2033429" y="254924"/>
                  <a:pt x="2040037" y="259885"/>
                  <a:pt x="2042725" y="260595"/>
                </a:cubicBezTo>
                <a:cubicBezTo>
                  <a:pt x="2045414" y="261305"/>
                  <a:pt x="2047902" y="258487"/>
                  <a:pt x="2050189" y="252142"/>
                </a:cubicBezTo>
                <a:cubicBezTo>
                  <a:pt x="2052477" y="245796"/>
                  <a:pt x="2056349" y="236572"/>
                  <a:pt x="2061805" y="224469"/>
                </a:cubicBezTo>
                <a:cubicBezTo>
                  <a:pt x="2067262" y="212365"/>
                  <a:pt x="2069757" y="213054"/>
                  <a:pt x="2069291" y="226534"/>
                </a:cubicBezTo>
                <a:cubicBezTo>
                  <a:pt x="2068825" y="240013"/>
                  <a:pt x="2069262" y="252794"/>
                  <a:pt x="2070603" y="264876"/>
                </a:cubicBezTo>
                <a:cubicBezTo>
                  <a:pt x="2071944" y="276957"/>
                  <a:pt x="2073525" y="286669"/>
                  <a:pt x="2075346" y="294011"/>
                </a:cubicBezTo>
                <a:cubicBezTo>
                  <a:pt x="2077167" y="301354"/>
                  <a:pt x="2070527" y="303164"/>
                  <a:pt x="2055427" y="299443"/>
                </a:cubicBezTo>
                <a:cubicBezTo>
                  <a:pt x="2040327" y="295721"/>
                  <a:pt x="2025843" y="287849"/>
                  <a:pt x="2011976" y="275824"/>
                </a:cubicBezTo>
                <a:cubicBezTo>
                  <a:pt x="1998109" y="263800"/>
                  <a:pt x="1984992" y="248166"/>
                  <a:pt x="1972623" y="228921"/>
                </a:cubicBezTo>
                <a:cubicBezTo>
                  <a:pt x="1960255" y="209677"/>
                  <a:pt x="1950002" y="191239"/>
                  <a:pt x="1941864" y="173607"/>
                </a:cubicBezTo>
                <a:cubicBezTo>
                  <a:pt x="1933726" y="155976"/>
                  <a:pt x="1926365" y="134993"/>
                  <a:pt x="1919783" y="110657"/>
                </a:cubicBezTo>
                <a:cubicBezTo>
                  <a:pt x="1900711" y="115103"/>
                  <a:pt x="1884227" y="118688"/>
                  <a:pt x="1870331" y="121413"/>
                </a:cubicBezTo>
                <a:cubicBezTo>
                  <a:pt x="1856435" y="124137"/>
                  <a:pt x="1843690" y="122897"/>
                  <a:pt x="1832096" y="117691"/>
                </a:cubicBezTo>
                <a:cubicBezTo>
                  <a:pt x="1820502" y="112486"/>
                  <a:pt x="1823055" y="108435"/>
                  <a:pt x="1839754" y="105538"/>
                </a:cubicBezTo>
                <a:cubicBezTo>
                  <a:pt x="1856453" y="102641"/>
                  <a:pt x="1880950" y="96145"/>
                  <a:pt x="1913244" y="86050"/>
                </a:cubicBezTo>
                <a:cubicBezTo>
                  <a:pt x="1910735" y="75782"/>
                  <a:pt x="1907476" y="62173"/>
                  <a:pt x="1903468" y="45223"/>
                </a:cubicBezTo>
                <a:cubicBezTo>
                  <a:pt x="1899460" y="28273"/>
                  <a:pt x="1894462" y="16467"/>
                  <a:pt x="1888475" y="9806"/>
                </a:cubicBezTo>
                <a:cubicBezTo>
                  <a:pt x="1882488" y="3145"/>
                  <a:pt x="1886948" y="768"/>
                  <a:pt x="1901854" y="2676"/>
                </a:cubicBezTo>
                <a:close/>
                <a:moveTo>
                  <a:pt x="3261799" y="502"/>
                </a:moveTo>
                <a:cubicBezTo>
                  <a:pt x="3263623" y="361"/>
                  <a:pt x="3265976" y="645"/>
                  <a:pt x="3268859" y="1353"/>
                </a:cubicBezTo>
                <a:cubicBezTo>
                  <a:pt x="3280388" y="4185"/>
                  <a:pt x="3289190" y="7756"/>
                  <a:pt x="3295263" y="12065"/>
                </a:cubicBezTo>
                <a:cubicBezTo>
                  <a:pt x="3301336" y="16374"/>
                  <a:pt x="3302121" y="21949"/>
                  <a:pt x="3297618" y="28789"/>
                </a:cubicBezTo>
                <a:cubicBezTo>
                  <a:pt x="3294241" y="33919"/>
                  <a:pt x="3292130" y="46225"/>
                  <a:pt x="3291286" y="65705"/>
                </a:cubicBezTo>
                <a:lnTo>
                  <a:pt x="3290881" y="86697"/>
                </a:lnTo>
                <a:lnTo>
                  <a:pt x="3305720" y="81503"/>
                </a:lnTo>
                <a:cubicBezTo>
                  <a:pt x="3310719" y="80616"/>
                  <a:pt x="3314934" y="80866"/>
                  <a:pt x="3318365" y="82253"/>
                </a:cubicBezTo>
                <a:cubicBezTo>
                  <a:pt x="3325226" y="85028"/>
                  <a:pt x="3327510" y="88796"/>
                  <a:pt x="3325216" y="93557"/>
                </a:cubicBezTo>
                <a:cubicBezTo>
                  <a:pt x="3322922" y="98318"/>
                  <a:pt x="3311414" y="103294"/>
                  <a:pt x="3290692" y="108485"/>
                </a:cubicBezTo>
                <a:lnTo>
                  <a:pt x="3289509" y="145590"/>
                </a:lnTo>
                <a:cubicBezTo>
                  <a:pt x="3311105" y="135681"/>
                  <a:pt x="3319655" y="134412"/>
                  <a:pt x="3315160" y="141783"/>
                </a:cubicBezTo>
                <a:cubicBezTo>
                  <a:pt x="3310664" y="149154"/>
                  <a:pt x="3302114" y="156618"/>
                  <a:pt x="3289509" y="164175"/>
                </a:cubicBezTo>
                <a:cubicBezTo>
                  <a:pt x="3289509" y="201746"/>
                  <a:pt x="3289731" y="227620"/>
                  <a:pt x="3290175" y="241795"/>
                </a:cubicBezTo>
                <a:cubicBezTo>
                  <a:pt x="3290620" y="255970"/>
                  <a:pt x="3286336" y="268475"/>
                  <a:pt x="3277323" y="279309"/>
                </a:cubicBezTo>
                <a:cubicBezTo>
                  <a:pt x="3268310" y="290143"/>
                  <a:pt x="3262080" y="291441"/>
                  <a:pt x="3258631" y="283202"/>
                </a:cubicBezTo>
                <a:cubicBezTo>
                  <a:pt x="3255182" y="274964"/>
                  <a:pt x="3248643" y="265489"/>
                  <a:pt x="3239013" y="254777"/>
                </a:cubicBezTo>
                <a:cubicBezTo>
                  <a:pt x="3229384" y="244064"/>
                  <a:pt x="3230624" y="240286"/>
                  <a:pt x="3242734" y="243441"/>
                </a:cubicBezTo>
                <a:cubicBezTo>
                  <a:pt x="3254845" y="246595"/>
                  <a:pt x="3261596" y="247603"/>
                  <a:pt x="3262986" y="246463"/>
                </a:cubicBezTo>
                <a:cubicBezTo>
                  <a:pt x="3264378" y="245323"/>
                  <a:pt x="3265296" y="238361"/>
                  <a:pt x="3265740" y="225576"/>
                </a:cubicBezTo>
                <a:cubicBezTo>
                  <a:pt x="3266184" y="212792"/>
                  <a:pt x="3266406" y="196082"/>
                  <a:pt x="3266406" y="175447"/>
                </a:cubicBezTo>
                <a:cubicBezTo>
                  <a:pt x="3240465" y="193659"/>
                  <a:pt x="3225074" y="205633"/>
                  <a:pt x="3220235" y="211369"/>
                </a:cubicBezTo>
                <a:cubicBezTo>
                  <a:pt x="3215395" y="217105"/>
                  <a:pt x="3207483" y="214513"/>
                  <a:pt x="3196498" y="203593"/>
                </a:cubicBezTo>
                <a:cubicBezTo>
                  <a:pt x="3185514" y="192673"/>
                  <a:pt x="3184979" y="186377"/>
                  <a:pt x="3194895" y="184707"/>
                </a:cubicBezTo>
                <a:cubicBezTo>
                  <a:pt x="3204812" y="183036"/>
                  <a:pt x="3215427" y="179810"/>
                  <a:pt x="3226741" y="175027"/>
                </a:cubicBezTo>
                <a:cubicBezTo>
                  <a:pt x="3238056" y="170245"/>
                  <a:pt x="3251278" y="163229"/>
                  <a:pt x="3266406" y="153979"/>
                </a:cubicBezTo>
                <a:lnTo>
                  <a:pt x="3266406" y="114701"/>
                </a:lnTo>
                <a:cubicBezTo>
                  <a:pt x="3257301" y="118215"/>
                  <a:pt x="3248421" y="121119"/>
                  <a:pt x="3239766" y="123413"/>
                </a:cubicBezTo>
                <a:cubicBezTo>
                  <a:pt x="3231112" y="125708"/>
                  <a:pt x="3222590" y="124008"/>
                  <a:pt x="3214201" y="118315"/>
                </a:cubicBezTo>
                <a:cubicBezTo>
                  <a:pt x="3205812" y="112622"/>
                  <a:pt x="3207468" y="108359"/>
                  <a:pt x="3219170" y="105527"/>
                </a:cubicBezTo>
                <a:cubicBezTo>
                  <a:pt x="3230871" y="102695"/>
                  <a:pt x="3246632" y="98389"/>
                  <a:pt x="3266450" y="92610"/>
                </a:cubicBezTo>
                <a:cubicBezTo>
                  <a:pt x="3267324" y="50436"/>
                  <a:pt x="3265062" y="23974"/>
                  <a:pt x="3259663" y="13226"/>
                </a:cubicBezTo>
                <a:cubicBezTo>
                  <a:pt x="3255614" y="5165"/>
                  <a:pt x="3256325" y="924"/>
                  <a:pt x="3261799" y="502"/>
                </a:cubicBezTo>
                <a:close/>
                <a:moveTo>
                  <a:pt x="2916976" y="385"/>
                </a:moveTo>
                <a:cubicBezTo>
                  <a:pt x="2920819" y="-899"/>
                  <a:pt x="2927820" y="1030"/>
                  <a:pt x="2937981" y="6171"/>
                </a:cubicBezTo>
                <a:cubicBezTo>
                  <a:pt x="2948141" y="11312"/>
                  <a:pt x="2951643" y="16915"/>
                  <a:pt x="2948488" y="22981"/>
                </a:cubicBezTo>
                <a:cubicBezTo>
                  <a:pt x="2945334" y="29047"/>
                  <a:pt x="2943756" y="51017"/>
                  <a:pt x="2943756" y="88889"/>
                </a:cubicBezTo>
                <a:lnTo>
                  <a:pt x="2965783" y="84953"/>
                </a:lnTo>
                <a:cubicBezTo>
                  <a:pt x="2976337" y="82185"/>
                  <a:pt x="2983855" y="83386"/>
                  <a:pt x="2988337" y="88556"/>
                </a:cubicBezTo>
                <a:cubicBezTo>
                  <a:pt x="2992818" y="93725"/>
                  <a:pt x="2990455" y="98017"/>
                  <a:pt x="2981249" y="101430"/>
                </a:cubicBezTo>
                <a:cubicBezTo>
                  <a:pt x="2972042" y="104842"/>
                  <a:pt x="2959100" y="107746"/>
                  <a:pt x="2942422" y="110141"/>
                </a:cubicBezTo>
                <a:lnTo>
                  <a:pt x="2942422" y="115046"/>
                </a:lnTo>
                <a:cubicBezTo>
                  <a:pt x="2956203" y="116666"/>
                  <a:pt x="2967070" y="120258"/>
                  <a:pt x="2975022" y="125822"/>
                </a:cubicBezTo>
                <a:cubicBezTo>
                  <a:pt x="2982973" y="131386"/>
                  <a:pt x="2985436" y="138571"/>
                  <a:pt x="2982410" y="147376"/>
                </a:cubicBezTo>
                <a:cubicBezTo>
                  <a:pt x="2979384" y="156180"/>
                  <a:pt x="2972860" y="155722"/>
                  <a:pt x="2962836" y="145999"/>
                </a:cubicBezTo>
                <a:cubicBezTo>
                  <a:pt x="2952812" y="136276"/>
                  <a:pt x="2946007" y="129443"/>
                  <a:pt x="2942422" y="125500"/>
                </a:cubicBezTo>
                <a:cubicBezTo>
                  <a:pt x="2942422" y="133817"/>
                  <a:pt x="2941114" y="142421"/>
                  <a:pt x="2938497" y="151312"/>
                </a:cubicBezTo>
                <a:cubicBezTo>
                  <a:pt x="2935880" y="160203"/>
                  <a:pt x="2931578" y="160698"/>
                  <a:pt x="2925591" y="152796"/>
                </a:cubicBezTo>
                <a:cubicBezTo>
                  <a:pt x="2919604" y="144895"/>
                  <a:pt x="2917284" y="138119"/>
                  <a:pt x="2918632" y="132469"/>
                </a:cubicBezTo>
                <a:cubicBezTo>
                  <a:pt x="2919980" y="126819"/>
                  <a:pt x="2920618" y="121793"/>
                  <a:pt x="2920547" y="117390"/>
                </a:cubicBezTo>
                <a:cubicBezTo>
                  <a:pt x="2902650" y="144751"/>
                  <a:pt x="2883570" y="162841"/>
                  <a:pt x="2863308" y="171661"/>
                </a:cubicBezTo>
                <a:cubicBezTo>
                  <a:pt x="2843045" y="180480"/>
                  <a:pt x="2838216" y="179892"/>
                  <a:pt x="2848821" y="169897"/>
                </a:cubicBezTo>
                <a:cubicBezTo>
                  <a:pt x="2859425" y="159902"/>
                  <a:pt x="2870280" y="149129"/>
                  <a:pt x="2881387" y="137578"/>
                </a:cubicBezTo>
                <a:cubicBezTo>
                  <a:pt x="2892494" y="126027"/>
                  <a:pt x="2900184" y="117498"/>
                  <a:pt x="2904457" y="111991"/>
                </a:cubicBezTo>
                <a:cubicBezTo>
                  <a:pt x="2895508" y="116379"/>
                  <a:pt x="2888166" y="119054"/>
                  <a:pt x="2882430" y="120014"/>
                </a:cubicBezTo>
                <a:cubicBezTo>
                  <a:pt x="2876694" y="120975"/>
                  <a:pt x="2869707" y="117602"/>
                  <a:pt x="2861469" y="109894"/>
                </a:cubicBezTo>
                <a:cubicBezTo>
                  <a:pt x="2853230" y="102186"/>
                  <a:pt x="2854671" y="98791"/>
                  <a:pt x="2865792" y="99709"/>
                </a:cubicBezTo>
                <a:cubicBezTo>
                  <a:pt x="2876913" y="100626"/>
                  <a:pt x="2895200" y="98626"/>
                  <a:pt x="2920654" y="93707"/>
                </a:cubicBezTo>
                <a:lnTo>
                  <a:pt x="2920654" y="47137"/>
                </a:lnTo>
                <a:cubicBezTo>
                  <a:pt x="2920654" y="29069"/>
                  <a:pt x="2919080" y="17080"/>
                  <a:pt x="2915933" y="11172"/>
                </a:cubicBezTo>
                <a:cubicBezTo>
                  <a:pt x="2912785" y="5264"/>
                  <a:pt x="2913133" y="1668"/>
                  <a:pt x="2916976" y="3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HASMASTERBACKGROUND" val="1"/>
</p:tagLst>
</file>

<file path=ppt/tags/tag2.xml><?xml version="1.0" encoding="utf-8"?>
<p:tagLst xmlns:p="http://schemas.openxmlformats.org/presentationml/2006/main">
  <p:tag name="KSO_WM_UNIT_TABLE_BEAUTIFY" val="smartTable{fa0365d1-960b-4b18-97bd-d1cde1438238}"/>
</p:tagLst>
</file>

<file path=ppt/tags/tag3.xml><?xml version="1.0" encoding="utf-8"?>
<p:tagLst xmlns:p="http://schemas.openxmlformats.org/presentationml/2006/main">
  <p:tag name="KSO_WPP_MARK_KEY" val="eb08c798-b9bf-4774-a8ba-ba044a36f2a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1425</Words>
  <Application>WPS 演示</Application>
  <PresentationFormat>自定义</PresentationFormat>
  <Paragraphs>883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黑体</vt:lpstr>
      <vt:lpstr>Times New Roman</vt:lpstr>
      <vt:lpstr>楷体</vt:lpstr>
      <vt:lpstr>Arial Unicode MS</vt:lpstr>
      <vt:lpstr>楷体_GB2312</vt:lpstr>
      <vt:lpstr>新宋体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104</cp:revision>
  <dcterms:created xsi:type="dcterms:W3CDTF">2018-09-11T05:46:00Z</dcterms:created>
  <dcterms:modified xsi:type="dcterms:W3CDTF">2023-01-30T01:51:15Z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B955B1B82B744EC8BD01FA201C5D31E3</vt:lpwstr>
  </property>
</Properties>
</file>