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1" r:id="rId3"/>
    <p:sldMasterId id="2147483692" r:id="rId4"/>
    <p:sldMasterId id="2147483703" r:id="rId5"/>
  </p:sldMasterIdLst>
  <p:notesMasterIdLst>
    <p:notesMasterId r:id="rId7"/>
  </p:notesMasterIdLst>
  <p:sldIdLst>
    <p:sldId id="305" r:id="rId6"/>
    <p:sldId id="257" r:id="rId8"/>
    <p:sldId id="258" r:id="rId9"/>
    <p:sldId id="282" r:id="rId10"/>
    <p:sldId id="283" r:id="rId11"/>
    <p:sldId id="284" r:id="rId12"/>
    <p:sldId id="285" r:id="rId13"/>
    <p:sldId id="268" r:id="rId14"/>
    <p:sldId id="270" r:id="rId15"/>
    <p:sldId id="271" r:id="rId16"/>
    <p:sldId id="272" r:id="rId17"/>
    <p:sldId id="288" r:id="rId18"/>
    <p:sldId id="287" r:id="rId19"/>
    <p:sldId id="274" r:id="rId20"/>
    <p:sldId id="275" r:id="rId21"/>
    <p:sldId id="276" r:id="rId22"/>
    <p:sldId id="277" r:id="rId23"/>
    <p:sldId id="278" r:id="rId24"/>
    <p:sldId id="301" r:id="rId25"/>
    <p:sldId id="302" r:id="rId26"/>
    <p:sldId id="279" r:id="rId27"/>
    <p:sldId id="289" r:id="rId28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2" userDrawn="1">
          <p15:clr>
            <a:srgbClr val="A4A3A4"/>
          </p15:clr>
        </p15:guide>
        <p15:guide id="2" pos="29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BDD9"/>
    <a:srgbClr val="96D4F0"/>
    <a:srgbClr val="1D8E86"/>
    <a:srgbClr val="A3B9DA"/>
    <a:srgbClr val="BDD7EE"/>
    <a:srgbClr val="FFFFFF"/>
    <a:srgbClr val="EF9A6C"/>
    <a:srgbClr val="219189"/>
    <a:srgbClr val="EA976B"/>
    <a:srgbClr val="EE85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53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-120" y="-600"/>
      </p:cViewPr>
      <p:guideLst>
        <p:guide orient="horz" pos="1582"/>
        <p:guide pos="29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2" Type="http://schemas.openxmlformats.org/officeDocument/2006/relationships/tags" Target="tags/tag1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BC99B-1D3E-4B42-81C8-70B65D7771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5564-C7D7-4DA1-BE41-A6A8778D6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4"/>
          <p:cNvSpPr/>
          <p:nvPr/>
        </p:nvSpPr>
        <p:spPr>
          <a:xfrm>
            <a:off x="0" y="0"/>
            <a:ext cx="871538" cy="51435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388" name="任意多边形 30"/>
          <p:cNvSpPr/>
          <p:nvPr/>
        </p:nvSpPr>
        <p:spPr>
          <a:xfrm>
            <a:off x="870348" y="0"/>
            <a:ext cx="872728" cy="5143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63637" y="0"/>
              </a:cxn>
              <a:cxn ang="0">
                <a:pos x="1163637" y="2553053"/>
              </a:cxn>
              <a:cxn ang="0">
                <a:pos x="1109339" y="2625608"/>
              </a:cxn>
              <a:cxn ang="0">
                <a:pos x="863751" y="3429000"/>
              </a:cxn>
              <a:cxn ang="0">
                <a:pos x="1109339" y="4232393"/>
              </a:cxn>
              <a:cxn ang="0">
                <a:pos x="1163637" y="4304948"/>
              </a:cxn>
              <a:cxn ang="0">
                <a:pos x="1163637" y="6858000"/>
              </a:cxn>
              <a:cxn ang="0">
                <a:pos x="0" y="6858000"/>
              </a:cxn>
            </a:cxnLst>
            <a:rect l="0" t="0" r="0" b="0"/>
            <a:pathLst>
              <a:path w="1162754" h="6858000">
                <a:moveTo>
                  <a:pt x="0" y="0"/>
                </a:moveTo>
                <a:lnTo>
                  <a:pt x="1162754" y="0"/>
                </a:lnTo>
                <a:lnTo>
                  <a:pt x="1162754" y="2553053"/>
                </a:lnTo>
                <a:lnTo>
                  <a:pt x="1108498" y="2625608"/>
                </a:lnTo>
                <a:cubicBezTo>
                  <a:pt x="953564" y="2854941"/>
                  <a:pt x="863096" y="3131405"/>
                  <a:pt x="863096" y="3429000"/>
                </a:cubicBezTo>
                <a:cubicBezTo>
                  <a:pt x="863096" y="3726595"/>
                  <a:pt x="953564" y="4003060"/>
                  <a:pt x="1108498" y="4232393"/>
                </a:cubicBezTo>
                <a:lnTo>
                  <a:pt x="1162754" y="4304948"/>
                </a:lnTo>
                <a:lnTo>
                  <a:pt x="1162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A0A0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89" name="任意多边形 24"/>
          <p:cNvSpPr/>
          <p:nvPr/>
        </p:nvSpPr>
        <p:spPr>
          <a:xfrm>
            <a:off x="1740694" y="0"/>
            <a:ext cx="871538" cy="5143500"/>
          </a:xfrm>
          <a:custGeom>
            <a:avLst/>
            <a:gdLst/>
            <a:ahLst/>
            <a:cxnLst>
              <a:cxn ang="0">
                <a:pos x="0" y="4300721"/>
              </a:cxn>
              <a:cxn ang="0">
                <a:pos x="31604" y="4343011"/>
              </a:cxn>
              <a:cxn ang="0">
                <a:pos x="1139726" y="4865914"/>
              </a:cxn>
              <a:cxn ang="0">
                <a:pos x="1162050" y="4863662"/>
              </a:cxn>
              <a:cxn ang="0">
                <a:pos x="1162050" y="6858000"/>
              </a:cxn>
              <a:cxn ang="0">
                <a:pos x="0" y="6858000"/>
              </a:cxn>
              <a:cxn ang="0">
                <a:pos x="0" y="0"/>
              </a:cxn>
              <a:cxn ang="0">
                <a:pos x="1162050" y="0"/>
              </a:cxn>
              <a:cxn ang="0">
                <a:pos x="1162050" y="1994338"/>
              </a:cxn>
              <a:cxn ang="0">
                <a:pos x="1139726" y="1992086"/>
              </a:cxn>
              <a:cxn ang="0">
                <a:pos x="31604" y="2514989"/>
              </a:cxn>
              <a:cxn ang="0">
                <a:pos x="0" y="2557280"/>
              </a:cxn>
            </a:cxnLst>
            <a:rect l="0" t="0" r="0" b="0"/>
            <a:pathLst>
              <a:path w="1162754" h="6858000">
                <a:moveTo>
                  <a:pt x="0" y="4300721"/>
                </a:moveTo>
                <a:lnTo>
                  <a:pt x="31624" y="4343011"/>
                </a:lnTo>
                <a:cubicBezTo>
                  <a:pt x="295175" y="4662361"/>
                  <a:pt x="694025" y="4865914"/>
                  <a:pt x="1140417" y="4865914"/>
                </a:cubicBezTo>
                <a:lnTo>
                  <a:pt x="1162754" y="4863662"/>
                </a:lnTo>
                <a:lnTo>
                  <a:pt x="1162754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162754" y="0"/>
                </a:lnTo>
                <a:lnTo>
                  <a:pt x="1162754" y="1994338"/>
                </a:lnTo>
                <a:lnTo>
                  <a:pt x="1140417" y="1992086"/>
                </a:lnTo>
                <a:cubicBezTo>
                  <a:pt x="694025" y="1992086"/>
                  <a:pt x="295175" y="2195639"/>
                  <a:pt x="31624" y="2514989"/>
                </a:cubicBezTo>
                <a:lnTo>
                  <a:pt x="0" y="2557280"/>
                </a:lnTo>
                <a:close/>
              </a:path>
            </a:pathLst>
          </a:custGeom>
          <a:solidFill>
            <a:srgbClr val="F0AF4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90" name="任意多边形 22"/>
          <p:cNvSpPr/>
          <p:nvPr/>
        </p:nvSpPr>
        <p:spPr>
          <a:xfrm>
            <a:off x="2606278" y="0"/>
            <a:ext cx="871538" cy="5143500"/>
          </a:xfrm>
          <a:custGeom>
            <a:avLst/>
            <a:gdLst/>
            <a:ahLst/>
            <a:cxnLst>
              <a:cxn ang="0">
                <a:pos x="1162050" y="4252655"/>
              </a:cxn>
              <a:cxn ang="0">
                <a:pos x="1162050" y="6858000"/>
              </a:cxn>
              <a:cxn ang="0">
                <a:pos x="0" y="6858000"/>
              </a:cxn>
              <a:cxn ang="0">
                <a:pos x="0" y="4864543"/>
              </a:cxn>
              <a:cxn ang="0">
                <a:pos x="275815" y="4836721"/>
              </a:cxn>
              <a:cxn ang="0">
                <a:pos x="1094523" y="4343011"/>
              </a:cxn>
              <a:cxn ang="0">
                <a:pos x="0" y="0"/>
              </a:cxn>
              <a:cxn ang="0">
                <a:pos x="1162050" y="0"/>
              </a:cxn>
              <a:cxn ang="0">
                <a:pos x="1162050" y="2605346"/>
              </a:cxn>
              <a:cxn ang="0">
                <a:pos x="1094523" y="2514989"/>
              </a:cxn>
              <a:cxn ang="0">
                <a:pos x="275815" y="2021279"/>
              </a:cxn>
              <a:cxn ang="0">
                <a:pos x="0" y="1993458"/>
              </a:cxn>
            </a:cxnLst>
            <a:rect l="0" t="0" r="0" b="0"/>
            <a:pathLst>
              <a:path w="1162754" h="6858000">
                <a:moveTo>
                  <a:pt x="1162754" y="4252655"/>
                </a:moveTo>
                <a:lnTo>
                  <a:pt x="1162754" y="6858000"/>
                </a:lnTo>
                <a:lnTo>
                  <a:pt x="0" y="6858000"/>
                </a:lnTo>
                <a:lnTo>
                  <a:pt x="0" y="4864543"/>
                </a:lnTo>
                <a:lnTo>
                  <a:pt x="275983" y="4836721"/>
                </a:lnTo>
                <a:cubicBezTo>
                  <a:pt x="603371" y="4769728"/>
                  <a:pt x="890203" y="4591395"/>
                  <a:pt x="1095187" y="4343011"/>
                </a:cubicBezTo>
                <a:close/>
                <a:moveTo>
                  <a:pt x="0" y="0"/>
                </a:moveTo>
                <a:lnTo>
                  <a:pt x="1162754" y="0"/>
                </a:lnTo>
                <a:lnTo>
                  <a:pt x="1162754" y="2605346"/>
                </a:lnTo>
                <a:lnTo>
                  <a:pt x="1095187" y="2514989"/>
                </a:lnTo>
                <a:cubicBezTo>
                  <a:pt x="890203" y="2266606"/>
                  <a:pt x="603371" y="2088273"/>
                  <a:pt x="275983" y="2021279"/>
                </a:cubicBezTo>
                <a:lnTo>
                  <a:pt x="0" y="1993458"/>
                </a:lnTo>
                <a:close/>
              </a:path>
            </a:pathLst>
          </a:custGeom>
          <a:solidFill>
            <a:srgbClr val="D2501E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91" name="椭圆 8"/>
          <p:cNvSpPr/>
          <p:nvPr/>
        </p:nvSpPr>
        <p:spPr>
          <a:xfrm>
            <a:off x="1631157" y="1608535"/>
            <a:ext cx="1926431" cy="1926431"/>
          </a:xfrm>
          <a:prstGeom prst="ellipse">
            <a:avLst/>
          </a:prstGeom>
          <a:noFill/>
          <a:ln w="63500" cap="flat" cmpd="sng">
            <a:solidFill>
              <a:srgbClr val="AEABAB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6392" name="组合 9"/>
          <p:cNvGrpSpPr/>
          <p:nvPr/>
        </p:nvGrpSpPr>
        <p:grpSpPr>
          <a:xfrm>
            <a:off x="1982391" y="2152650"/>
            <a:ext cx="1228725" cy="977504"/>
            <a:chOff x="0" y="0"/>
            <a:chExt cx="3511344" cy="2793440"/>
          </a:xfrm>
        </p:grpSpPr>
        <p:sp>
          <p:nvSpPr>
            <p:cNvPr id="16393" name="任意多边形 10"/>
            <p:cNvSpPr/>
            <p:nvPr/>
          </p:nvSpPr>
          <p:spPr>
            <a:xfrm rot="7919936" flipH="1">
              <a:off x="1379717" y="2285965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任意多边形 11"/>
            <p:cNvSpPr/>
            <p:nvPr/>
          </p:nvSpPr>
          <p:spPr>
            <a:xfrm>
              <a:off x="993621" y="0"/>
              <a:ext cx="2192041" cy="1291579"/>
            </a:xfrm>
            <a:custGeom>
              <a:avLst/>
              <a:gdLst/>
              <a:ahLst/>
              <a:cxnLst>
                <a:cxn ang="0">
                  <a:pos x="360499" y="0"/>
                </a:cxn>
                <a:cxn ang="0">
                  <a:pos x="1143672" y="0"/>
                </a:cxn>
                <a:cxn ang="0">
                  <a:pos x="1143672" y="243"/>
                </a:cxn>
                <a:cxn ang="0">
                  <a:pos x="1177361" y="5042"/>
                </a:cxn>
                <a:cxn ang="0">
                  <a:pos x="1189791" y="10494"/>
                </a:cxn>
                <a:cxn ang="0">
                  <a:pos x="1223418" y="11668"/>
                </a:cxn>
                <a:cxn ang="0">
                  <a:pos x="1296343" y="45658"/>
                </a:cxn>
                <a:cxn ang="0">
                  <a:pos x="1296768" y="45223"/>
                </a:cxn>
                <a:cxn ang="0">
                  <a:pos x="2153621" y="878992"/>
                </a:cxn>
                <a:cxn ang="0">
                  <a:pos x="2153195" y="879426"/>
                </a:cxn>
                <a:cxn ang="0">
                  <a:pos x="2181674" y="923846"/>
                </a:cxn>
                <a:cxn ang="0">
                  <a:pos x="2104726" y="1245286"/>
                </a:cxn>
                <a:cxn ang="0">
                  <a:pos x="2074688" y="1291579"/>
                </a:cxn>
                <a:cxn ang="0">
                  <a:pos x="1211696" y="451835"/>
                </a:cxn>
                <a:cxn ang="0">
                  <a:pos x="1208739" y="454103"/>
                </a:cxn>
                <a:cxn ang="0">
                  <a:pos x="1143672" y="472665"/>
                </a:cxn>
                <a:cxn ang="0">
                  <a:pos x="1143669" y="472665"/>
                </a:cxn>
                <a:cxn ang="0">
                  <a:pos x="578245" y="472665"/>
                </a:cxn>
                <a:cxn ang="0">
                  <a:pos x="437658" y="934706"/>
                </a:cxn>
                <a:cxn ang="0">
                  <a:pos x="437657" y="934709"/>
                </a:cxn>
                <a:cxn ang="0">
                  <a:pos x="183826" y="988858"/>
                </a:cxn>
                <a:cxn ang="0">
                  <a:pos x="0" y="828782"/>
                </a:cxn>
                <a:cxn ang="0">
                  <a:pos x="2933" y="803292"/>
                </a:cxn>
                <a:cxn ang="0">
                  <a:pos x="2709" y="803224"/>
                </a:cxn>
                <a:cxn ang="0">
                  <a:pos x="42790" y="671499"/>
                </a:cxn>
                <a:cxn ang="0">
                  <a:pos x="45560" y="647434"/>
                </a:cxn>
                <a:cxn ang="0">
                  <a:pos x="45336" y="647366"/>
                </a:cxn>
                <a:cxn ang="0">
                  <a:pos x="216202" y="85812"/>
                </a:cxn>
                <a:cxn ang="0">
                  <a:pos x="216426" y="85880"/>
                </a:cxn>
                <a:cxn ang="0">
                  <a:pos x="247703" y="44389"/>
                </a:cxn>
                <a:cxn ang="0">
                  <a:pos x="276704" y="32417"/>
                </a:cxn>
                <a:cxn ang="0">
                  <a:pos x="299206" y="16627"/>
                </a:cxn>
                <a:cxn ang="0">
                  <a:pos x="326811" y="5042"/>
                </a:cxn>
                <a:cxn ang="0">
                  <a:pos x="360499" y="243"/>
                </a:cxn>
              </a:cxnLst>
              <a:rect l="0" t="0" r="0" b="0"/>
              <a:pathLst>
                <a:path w="3138701" h="1855387">
                  <a:moveTo>
                    <a:pt x="516185" y="0"/>
                  </a:moveTo>
                  <a:lnTo>
                    <a:pt x="1637582" y="0"/>
                  </a:lnTo>
                  <a:lnTo>
                    <a:pt x="1637582" y="350"/>
                  </a:lnTo>
                  <a:cubicBezTo>
                    <a:pt x="1654106" y="350"/>
                    <a:pt x="1670239" y="2723"/>
                    <a:pt x="1685820" y="7244"/>
                  </a:cubicBezTo>
                  <a:lnTo>
                    <a:pt x="1703618" y="15076"/>
                  </a:lnTo>
                  <a:lnTo>
                    <a:pt x="1751767" y="16762"/>
                  </a:lnTo>
                  <a:cubicBezTo>
                    <a:pt x="1793619" y="23104"/>
                    <a:pt x="1829069" y="39116"/>
                    <a:pt x="1856186" y="65589"/>
                  </a:cubicBezTo>
                  <a:lnTo>
                    <a:pt x="1856794" y="64965"/>
                  </a:lnTo>
                  <a:lnTo>
                    <a:pt x="3083689" y="1262696"/>
                  </a:lnTo>
                  <a:lnTo>
                    <a:pt x="3083080" y="1263319"/>
                  </a:lnTo>
                  <a:lnTo>
                    <a:pt x="3123858" y="1327129"/>
                  </a:lnTo>
                  <a:cubicBezTo>
                    <a:pt x="3164025" y="1435188"/>
                    <a:pt x="3121150" y="1605205"/>
                    <a:pt x="3013679" y="1788886"/>
                  </a:cubicBezTo>
                  <a:lnTo>
                    <a:pt x="2970669" y="1855387"/>
                  </a:lnTo>
                  <a:lnTo>
                    <a:pt x="1734982" y="649073"/>
                  </a:lnTo>
                  <a:lnTo>
                    <a:pt x="1730748" y="652331"/>
                  </a:lnTo>
                  <a:cubicBezTo>
                    <a:pt x="1702113" y="669502"/>
                    <a:pt x="1670630" y="678997"/>
                    <a:pt x="1637582" y="678997"/>
                  </a:cubicBezTo>
                  <a:lnTo>
                    <a:pt x="1637577" y="678996"/>
                  </a:lnTo>
                  <a:lnTo>
                    <a:pt x="827968" y="678996"/>
                  </a:lnTo>
                  <a:lnTo>
                    <a:pt x="626667" y="1342730"/>
                  </a:lnTo>
                  <a:lnTo>
                    <a:pt x="626666" y="1342734"/>
                  </a:lnTo>
                  <a:cubicBezTo>
                    <a:pt x="597826" y="1437826"/>
                    <a:pt x="435104" y="1472652"/>
                    <a:pt x="263214" y="1420521"/>
                  </a:cubicBezTo>
                  <a:cubicBezTo>
                    <a:pt x="112811" y="1374905"/>
                    <a:pt x="5226" y="1277828"/>
                    <a:pt x="0" y="1190568"/>
                  </a:cubicBezTo>
                  <a:lnTo>
                    <a:pt x="4201" y="1153950"/>
                  </a:lnTo>
                  <a:lnTo>
                    <a:pt x="3880" y="1153853"/>
                  </a:lnTo>
                  <a:lnTo>
                    <a:pt x="61270" y="964626"/>
                  </a:lnTo>
                  <a:lnTo>
                    <a:pt x="65236" y="930056"/>
                  </a:lnTo>
                  <a:lnTo>
                    <a:pt x="64915" y="929959"/>
                  </a:lnTo>
                  <a:lnTo>
                    <a:pt x="309572" y="123272"/>
                  </a:lnTo>
                  <a:lnTo>
                    <a:pt x="309893" y="123369"/>
                  </a:lnTo>
                  <a:cubicBezTo>
                    <a:pt x="317103" y="99596"/>
                    <a:pt x="332680" y="79590"/>
                    <a:pt x="354677" y="63767"/>
                  </a:cubicBezTo>
                  <a:lnTo>
                    <a:pt x="396203" y="46568"/>
                  </a:lnTo>
                  <a:lnTo>
                    <a:pt x="428422" y="23886"/>
                  </a:lnTo>
                  <a:cubicBezTo>
                    <a:pt x="441104" y="16797"/>
                    <a:pt x="454315" y="11199"/>
                    <a:pt x="467949" y="7244"/>
                  </a:cubicBezTo>
                  <a:lnTo>
                    <a:pt x="516185" y="350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任意多边形 12"/>
            <p:cNvSpPr/>
            <p:nvPr/>
          </p:nvSpPr>
          <p:spPr>
            <a:xfrm rot="-2721196">
              <a:off x="996728" y="-14503"/>
              <a:ext cx="1718892" cy="2632744"/>
            </a:xfrm>
            <a:custGeom>
              <a:avLst/>
              <a:gdLst/>
              <a:ahLst/>
              <a:cxnLst/>
              <a:rect l="0" t="0" r="0" b="0"/>
              <a:pathLst>
                <a:path w="2469232" h="3782005">
                  <a:moveTo>
                    <a:pt x="2452764" y="2967790"/>
                  </a:moveTo>
                  <a:lnTo>
                    <a:pt x="2469232" y="3022027"/>
                  </a:lnTo>
                  <a:lnTo>
                    <a:pt x="2453094" y="3024524"/>
                  </a:lnTo>
                  <a:close/>
                  <a:moveTo>
                    <a:pt x="1692777" y="15340"/>
                  </a:moveTo>
                  <a:lnTo>
                    <a:pt x="1315571" y="213215"/>
                  </a:lnTo>
                  <a:lnTo>
                    <a:pt x="1321320" y="213998"/>
                  </a:lnTo>
                  <a:lnTo>
                    <a:pt x="1191916" y="278081"/>
                  </a:lnTo>
                  <a:lnTo>
                    <a:pt x="930176" y="415384"/>
                  </a:lnTo>
                  <a:lnTo>
                    <a:pt x="926185" y="409676"/>
                  </a:lnTo>
                  <a:lnTo>
                    <a:pt x="836676" y="454002"/>
                  </a:lnTo>
                  <a:lnTo>
                    <a:pt x="836843" y="454346"/>
                  </a:lnTo>
                  <a:cubicBezTo>
                    <a:pt x="811853" y="466722"/>
                    <a:pt x="792600" y="487843"/>
                    <a:pt x="779181" y="515443"/>
                  </a:cubicBezTo>
                  <a:lnTo>
                    <a:pt x="778615" y="517096"/>
                  </a:lnTo>
                  <a:lnTo>
                    <a:pt x="768033" y="573970"/>
                  </a:lnTo>
                  <a:cubicBezTo>
                    <a:pt x="765169" y="595177"/>
                    <a:pt x="763142" y="617653"/>
                    <a:pt x="761955" y="641195"/>
                  </a:cubicBezTo>
                  <a:lnTo>
                    <a:pt x="761245" y="691889"/>
                  </a:lnTo>
                  <a:lnTo>
                    <a:pt x="769471" y="740622"/>
                  </a:lnTo>
                  <a:cubicBezTo>
                    <a:pt x="779783" y="785057"/>
                    <a:pt x="796126" y="831432"/>
                    <a:pt x="818597" y="877479"/>
                  </a:cubicBezTo>
                  <a:cubicBezTo>
                    <a:pt x="829832" y="900503"/>
                    <a:pt x="842068" y="922354"/>
                    <a:pt x="855074" y="942870"/>
                  </a:cubicBezTo>
                  <a:lnTo>
                    <a:pt x="888764" y="989910"/>
                  </a:lnTo>
                  <a:lnTo>
                    <a:pt x="893520" y="998448"/>
                  </a:lnTo>
                  <a:cubicBezTo>
                    <a:pt x="979108" y="1133883"/>
                    <a:pt x="1099571" y="1207991"/>
                    <a:pt x="1180942" y="1167694"/>
                  </a:cubicBezTo>
                  <a:lnTo>
                    <a:pt x="1180947" y="1167691"/>
                  </a:lnTo>
                  <a:lnTo>
                    <a:pt x="1761861" y="880013"/>
                  </a:lnTo>
                  <a:lnTo>
                    <a:pt x="1775774" y="894203"/>
                  </a:lnTo>
                  <a:lnTo>
                    <a:pt x="1781024" y="891688"/>
                  </a:lnTo>
                  <a:cubicBezTo>
                    <a:pt x="1807904" y="887635"/>
                    <a:pt x="1845228" y="903621"/>
                    <a:pt x="1875959" y="934962"/>
                  </a:cubicBezTo>
                  <a:lnTo>
                    <a:pt x="2311367" y="1379019"/>
                  </a:lnTo>
                  <a:cubicBezTo>
                    <a:pt x="2331854" y="1399913"/>
                    <a:pt x="2345531" y="1423674"/>
                    <a:pt x="2351084" y="1445202"/>
                  </a:cubicBezTo>
                  <a:lnTo>
                    <a:pt x="2351257" y="1447721"/>
                  </a:lnTo>
                  <a:lnTo>
                    <a:pt x="2356189" y="1455140"/>
                  </a:lnTo>
                  <a:cubicBezTo>
                    <a:pt x="2387563" y="1512712"/>
                    <a:pt x="2406090" y="1582230"/>
                    <a:pt x="2406526" y="1657177"/>
                  </a:cubicBezTo>
                  <a:lnTo>
                    <a:pt x="2406822" y="1657175"/>
                  </a:lnTo>
                  <a:lnTo>
                    <a:pt x="2416688" y="3352611"/>
                  </a:lnTo>
                  <a:lnTo>
                    <a:pt x="2416392" y="3352613"/>
                  </a:lnTo>
                  <a:lnTo>
                    <a:pt x="2410969" y="3425576"/>
                  </a:lnTo>
                  <a:cubicBezTo>
                    <a:pt x="2385088" y="3590634"/>
                    <a:pt x="2269753" y="3715362"/>
                    <a:pt x="2130652" y="3716183"/>
                  </a:cubicBezTo>
                  <a:cubicBezTo>
                    <a:pt x="1971678" y="3717123"/>
                    <a:pt x="1841862" y="3555868"/>
                    <a:pt x="1840698" y="3356012"/>
                  </a:cubicBezTo>
                  <a:lnTo>
                    <a:pt x="1840700" y="3356003"/>
                  </a:lnTo>
                  <a:lnTo>
                    <a:pt x="1831887" y="1841678"/>
                  </a:lnTo>
                  <a:lnTo>
                    <a:pt x="1780315" y="1841678"/>
                  </a:lnTo>
                  <a:lnTo>
                    <a:pt x="1789358" y="3395533"/>
                  </a:lnTo>
                  <a:lnTo>
                    <a:pt x="1789061" y="3395534"/>
                  </a:lnTo>
                  <a:lnTo>
                    <a:pt x="1783613" y="3464442"/>
                  </a:lnTo>
                  <a:cubicBezTo>
                    <a:pt x="1757680" y="3620331"/>
                    <a:pt x="1642305" y="3738162"/>
                    <a:pt x="1503203" y="3738983"/>
                  </a:cubicBezTo>
                  <a:cubicBezTo>
                    <a:pt x="1344229" y="3739922"/>
                    <a:pt x="1214466" y="3587676"/>
                    <a:pt x="1213367" y="3398933"/>
                  </a:cubicBezTo>
                  <a:lnTo>
                    <a:pt x="1213367" y="3398925"/>
                  </a:lnTo>
                  <a:lnTo>
                    <a:pt x="1204306" y="1841678"/>
                  </a:lnTo>
                  <a:lnTo>
                    <a:pt x="1157101" y="1841678"/>
                  </a:lnTo>
                  <a:lnTo>
                    <a:pt x="1166389" y="3437667"/>
                  </a:lnTo>
                  <a:lnTo>
                    <a:pt x="1166091" y="3437669"/>
                  </a:lnTo>
                  <a:lnTo>
                    <a:pt x="1160645" y="3506576"/>
                  </a:lnTo>
                  <a:cubicBezTo>
                    <a:pt x="1134711" y="3662465"/>
                    <a:pt x="1019336" y="3780296"/>
                    <a:pt x="880233" y="3781117"/>
                  </a:cubicBezTo>
                  <a:cubicBezTo>
                    <a:pt x="721260" y="3782056"/>
                    <a:pt x="591496" y="3629810"/>
                    <a:pt x="590398" y="3441066"/>
                  </a:cubicBezTo>
                  <a:lnTo>
                    <a:pt x="590398" y="3441059"/>
                  </a:lnTo>
                  <a:lnTo>
                    <a:pt x="581091" y="1841678"/>
                  </a:lnTo>
                  <a:lnTo>
                    <a:pt x="535380" y="1841678"/>
                  </a:lnTo>
                  <a:lnTo>
                    <a:pt x="544673" y="3438653"/>
                  </a:lnTo>
                  <a:lnTo>
                    <a:pt x="544394" y="3438654"/>
                  </a:lnTo>
                  <a:lnTo>
                    <a:pt x="539294" y="3507561"/>
                  </a:lnTo>
                  <a:cubicBezTo>
                    <a:pt x="514953" y="3663440"/>
                    <a:pt x="406469" y="3781230"/>
                    <a:pt x="275626" y="3782002"/>
                  </a:cubicBezTo>
                  <a:cubicBezTo>
                    <a:pt x="126091" y="3782885"/>
                    <a:pt x="3979" y="3630595"/>
                    <a:pt x="2881" y="3441851"/>
                  </a:cubicBezTo>
                  <a:lnTo>
                    <a:pt x="2883" y="3441842"/>
                  </a:lnTo>
                  <a:lnTo>
                    <a:pt x="1716" y="3241460"/>
                  </a:lnTo>
                  <a:lnTo>
                    <a:pt x="192102" y="3232591"/>
                  </a:lnTo>
                  <a:lnTo>
                    <a:pt x="192087" y="3232275"/>
                  </a:lnTo>
                  <a:cubicBezTo>
                    <a:pt x="201001" y="3231860"/>
                    <a:pt x="209605" y="3229304"/>
                    <a:pt x="217823" y="3224818"/>
                  </a:cubicBezTo>
                  <a:lnTo>
                    <a:pt x="229277" y="3215506"/>
                  </a:lnTo>
                  <a:lnTo>
                    <a:pt x="229596" y="3215405"/>
                  </a:lnTo>
                  <a:lnTo>
                    <a:pt x="231354" y="3213817"/>
                  </a:lnTo>
                  <a:lnTo>
                    <a:pt x="241238" y="3205780"/>
                  </a:lnTo>
                  <a:lnTo>
                    <a:pt x="242948" y="3203347"/>
                  </a:lnTo>
                  <a:lnTo>
                    <a:pt x="252911" y="3194350"/>
                  </a:lnTo>
                  <a:cubicBezTo>
                    <a:pt x="296853" y="3140275"/>
                    <a:pt x="323749" y="3017193"/>
                    <a:pt x="317196" y="2875493"/>
                  </a:cubicBezTo>
                  <a:cubicBezTo>
                    <a:pt x="309550" y="2710176"/>
                    <a:pt x="258912" y="2574295"/>
                    <a:pt x="198598" y="2545117"/>
                  </a:cubicBezTo>
                  <a:lnTo>
                    <a:pt x="186069" y="2542384"/>
                  </a:lnTo>
                  <a:lnTo>
                    <a:pt x="187165" y="2542067"/>
                  </a:lnTo>
                  <a:cubicBezTo>
                    <a:pt x="244687" y="2510667"/>
                    <a:pt x="283259" y="2384686"/>
                    <a:pt x="276440" y="2236160"/>
                  </a:cubicBezTo>
                  <a:cubicBezTo>
                    <a:pt x="269622" y="2087635"/>
                    <a:pt x="219673" y="1965778"/>
                    <a:pt x="159519" y="1939860"/>
                  </a:cubicBezTo>
                  <a:lnTo>
                    <a:pt x="152340" y="1938487"/>
                  </a:lnTo>
                  <a:lnTo>
                    <a:pt x="166888" y="1933872"/>
                  </a:lnTo>
                  <a:cubicBezTo>
                    <a:pt x="224252" y="1899252"/>
                    <a:pt x="262134" y="1759277"/>
                    <a:pt x="254489" y="1593960"/>
                  </a:cubicBezTo>
                  <a:cubicBezTo>
                    <a:pt x="252304" y="1546726"/>
                    <a:pt x="246610" y="1501896"/>
                    <a:pt x="238184" y="1461271"/>
                  </a:cubicBezTo>
                  <a:lnTo>
                    <a:pt x="232157" y="1437501"/>
                  </a:lnTo>
                  <a:lnTo>
                    <a:pt x="231266" y="1430706"/>
                  </a:lnTo>
                  <a:cubicBezTo>
                    <a:pt x="212766" y="1348657"/>
                    <a:pt x="180330" y="1285808"/>
                    <a:pt x="142704" y="1260563"/>
                  </a:cubicBezTo>
                  <a:lnTo>
                    <a:pt x="121262" y="1253955"/>
                  </a:lnTo>
                  <a:lnTo>
                    <a:pt x="156538" y="1252323"/>
                  </a:lnTo>
                  <a:lnTo>
                    <a:pt x="156522" y="1251971"/>
                  </a:lnTo>
                  <a:cubicBezTo>
                    <a:pt x="227833" y="1248673"/>
                    <a:pt x="278560" y="1092839"/>
                    <a:pt x="269823" y="903906"/>
                  </a:cubicBezTo>
                  <a:cubicBezTo>
                    <a:pt x="261085" y="714973"/>
                    <a:pt x="196193" y="564485"/>
                    <a:pt x="124881" y="567783"/>
                  </a:cubicBezTo>
                  <a:lnTo>
                    <a:pt x="124878" y="567784"/>
                  </a:lnTo>
                  <a:lnTo>
                    <a:pt x="0" y="573559"/>
                  </a:lnTo>
                  <a:lnTo>
                    <a:pt x="0" y="456392"/>
                  </a:lnTo>
                  <a:cubicBezTo>
                    <a:pt x="0" y="204739"/>
                    <a:pt x="121216" y="735"/>
                    <a:pt x="270743" y="735"/>
                  </a:cubicBezTo>
                  <a:lnTo>
                    <a:pt x="640213" y="735"/>
                  </a:lnTo>
                  <a:lnTo>
                    <a:pt x="639699" y="0"/>
                  </a:lnTo>
                  <a:lnTo>
                    <a:pt x="690147" y="735"/>
                  </a:lnTo>
                  <a:lnTo>
                    <a:pt x="967204" y="735"/>
                  </a:lnTo>
                  <a:lnTo>
                    <a:pt x="1308256" y="6941"/>
                  </a:lnTo>
                  <a:lnTo>
                    <a:pt x="1304933" y="9691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任意多边形 13"/>
            <p:cNvSpPr/>
            <p:nvPr/>
          </p:nvSpPr>
          <p:spPr>
            <a:xfrm rot="-2658651">
              <a:off x="0" y="120992"/>
              <a:ext cx="1154466" cy="412675"/>
            </a:xfrm>
            <a:custGeom>
              <a:avLst/>
              <a:gdLst/>
              <a:ahLst/>
              <a:cxnLst>
                <a:cxn ang="0">
                  <a:pos x="172689" y="0"/>
                </a:cxn>
                <a:cxn ang="0">
                  <a:pos x="981775" y="0"/>
                </a:cxn>
                <a:cxn ang="0">
                  <a:pos x="981775" y="212"/>
                </a:cxn>
                <a:cxn ang="0">
                  <a:pos x="1154466" y="206443"/>
                </a:cxn>
                <a:cxn ang="0">
                  <a:pos x="981775" y="412675"/>
                </a:cxn>
                <a:cxn ang="0">
                  <a:pos x="981771" y="412674"/>
                </a:cxn>
                <a:cxn ang="0">
                  <a:pos x="172694" y="412674"/>
                </a:cxn>
                <a:cxn ang="0">
                  <a:pos x="172690" y="412675"/>
                </a:cxn>
                <a:cxn ang="0">
                  <a:pos x="0" y="206443"/>
                </a:cxn>
                <a:cxn ang="0">
                  <a:pos x="137887" y="4402"/>
                </a:cxn>
                <a:cxn ang="0">
                  <a:pos x="172689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任意多边形 14"/>
            <p:cNvSpPr/>
            <p:nvPr/>
          </p:nvSpPr>
          <p:spPr>
            <a:xfrm rot="7919936" flipH="1">
              <a:off x="1028920" y="1988842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任意多边形 15"/>
            <p:cNvSpPr/>
            <p:nvPr/>
          </p:nvSpPr>
          <p:spPr>
            <a:xfrm rot="7919936" flipH="1">
              <a:off x="695063" y="1677715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任意多边形 16"/>
            <p:cNvSpPr/>
            <p:nvPr/>
          </p:nvSpPr>
          <p:spPr>
            <a:xfrm rot="7919936" flipH="1">
              <a:off x="375022" y="1344407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任意多边形 17"/>
            <p:cNvSpPr/>
            <p:nvPr/>
          </p:nvSpPr>
          <p:spPr>
            <a:xfrm rot="2658651" flipH="1">
              <a:off x="2356878" y="71960"/>
              <a:ext cx="1154466" cy="412675"/>
            </a:xfrm>
            <a:custGeom>
              <a:avLst/>
              <a:gdLst/>
              <a:ahLst/>
              <a:cxnLst>
                <a:cxn ang="0">
                  <a:pos x="172689" y="0"/>
                </a:cxn>
                <a:cxn ang="0">
                  <a:pos x="981775" y="0"/>
                </a:cxn>
                <a:cxn ang="0">
                  <a:pos x="981775" y="212"/>
                </a:cxn>
                <a:cxn ang="0">
                  <a:pos x="1154466" y="206443"/>
                </a:cxn>
                <a:cxn ang="0">
                  <a:pos x="981775" y="412675"/>
                </a:cxn>
                <a:cxn ang="0">
                  <a:pos x="981771" y="412674"/>
                </a:cxn>
                <a:cxn ang="0">
                  <a:pos x="172694" y="412674"/>
                </a:cxn>
                <a:cxn ang="0">
                  <a:pos x="172690" y="412675"/>
                </a:cxn>
                <a:cxn ang="0">
                  <a:pos x="0" y="206443"/>
                </a:cxn>
                <a:cxn ang="0">
                  <a:pos x="137887" y="4402"/>
                </a:cxn>
                <a:cxn ang="0">
                  <a:pos x="172689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1" name="组合 33"/>
          <p:cNvGrpSpPr/>
          <p:nvPr/>
        </p:nvGrpSpPr>
        <p:grpSpPr>
          <a:xfrm>
            <a:off x="4346972" y="2690812"/>
            <a:ext cx="4185047" cy="53579"/>
            <a:chOff x="0" y="0"/>
            <a:chExt cx="3149600" cy="1117600"/>
          </a:xfrm>
        </p:grpSpPr>
        <p:sp>
          <p:nvSpPr>
            <p:cNvPr id="16402" name="矩形 34"/>
            <p:cNvSpPr/>
            <p:nvPr/>
          </p:nvSpPr>
          <p:spPr>
            <a:xfrm>
              <a:off x="0" y="0"/>
              <a:ext cx="787400" cy="1117600"/>
            </a:xfrm>
            <a:prstGeom prst="rect">
              <a:avLst/>
            </a:prstGeom>
            <a:solidFill>
              <a:srgbClr val="148CB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6403" name="矩形 35"/>
            <p:cNvSpPr/>
            <p:nvPr/>
          </p:nvSpPr>
          <p:spPr>
            <a:xfrm>
              <a:off x="787400" y="0"/>
              <a:ext cx="787400" cy="1117600"/>
            </a:xfrm>
            <a:prstGeom prst="rect">
              <a:avLst/>
            </a:prstGeom>
            <a:solidFill>
              <a:srgbClr val="00A0A0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6404" name="矩形 36"/>
            <p:cNvSpPr/>
            <p:nvPr/>
          </p:nvSpPr>
          <p:spPr>
            <a:xfrm>
              <a:off x="1574800" y="0"/>
              <a:ext cx="787400" cy="1117600"/>
            </a:xfrm>
            <a:prstGeom prst="rect">
              <a:avLst/>
            </a:prstGeom>
            <a:solidFill>
              <a:srgbClr val="F0AF47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6405" name="矩形 37"/>
            <p:cNvSpPr/>
            <p:nvPr/>
          </p:nvSpPr>
          <p:spPr>
            <a:xfrm>
              <a:off x="2362200" y="0"/>
              <a:ext cx="787400" cy="1117600"/>
            </a:xfrm>
            <a:prstGeom prst="rect">
              <a:avLst/>
            </a:prstGeom>
            <a:solidFill>
              <a:srgbClr val="D2501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022955" y="1352550"/>
            <a:ext cx="4827131" cy="1286117"/>
          </a:xfrm>
        </p:spPr>
        <p:txBody>
          <a:bodyPr anchor="b"/>
          <a:lstStyle>
            <a:lvl1pPr algn="ctr">
              <a:defRPr sz="41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22954" y="2792853"/>
            <a:ext cx="4827131" cy="89332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396801"/>
            <a:ext cx="7886700" cy="418132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40"/>
          <p:cNvSpPr/>
          <p:nvPr/>
        </p:nvSpPr>
        <p:spPr>
          <a:xfrm>
            <a:off x="0" y="0"/>
            <a:ext cx="4579144" cy="51435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2" name="矩形 41"/>
          <p:cNvSpPr/>
          <p:nvPr/>
        </p:nvSpPr>
        <p:spPr>
          <a:xfrm>
            <a:off x="4660106" y="0"/>
            <a:ext cx="85725" cy="51435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3" name="椭圆 45"/>
          <p:cNvSpPr/>
          <p:nvPr/>
        </p:nvSpPr>
        <p:spPr>
          <a:xfrm>
            <a:off x="5470923" y="2163367"/>
            <a:ext cx="812006" cy="810815"/>
          </a:xfrm>
          <a:prstGeom prst="ellipse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4" name="椭圆 63"/>
          <p:cNvSpPr/>
          <p:nvPr/>
        </p:nvSpPr>
        <p:spPr>
          <a:xfrm>
            <a:off x="6588919" y="2163367"/>
            <a:ext cx="810816" cy="810815"/>
          </a:xfrm>
          <a:prstGeom prst="ellipse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5" name="椭圆 64"/>
          <p:cNvSpPr/>
          <p:nvPr/>
        </p:nvSpPr>
        <p:spPr>
          <a:xfrm>
            <a:off x="7705726" y="2163367"/>
            <a:ext cx="812006" cy="810815"/>
          </a:xfrm>
          <a:prstGeom prst="ellipse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7416" name="组合 81"/>
          <p:cNvGrpSpPr/>
          <p:nvPr/>
        </p:nvGrpSpPr>
        <p:grpSpPr>
          <a:xfrm>
            <a:off x="6748463" y="2396729"/>
            <a:ext cx="517922" cy="392906"/>
            <a:chOff x="0" y="0"/>
            <a:chExt cx="509646" cy="387231"/>
          </a:xfrm>
        </p:grpSpPr>
        <p:sp>
          <p:nvSpPr>
            <p:cNvPr id="17417" name="Freeform 20"/>
            <p:cNvSpPr>
              <a:spLocks noEditPoints="1"/>
            </p:cNvSpPr>
            <p:nvPr/>
          </p:nvSpPr>
          <p:spPr>
            <a:xfrm>
              <a:off x="0" y="51839"/>
              <a:ext cx="337890" cy="335392"/>
            </a:xfrm>
            <a:custGeom>
              <a:avLst/>
              <a:gdLst/>
              <a:ahLst/>
              <a:cxnLst>
                <a:cxn ang="0">
                  <a:pos x="337890" y="189119"/>
                </a:cxn>
                <a:cxn ang="0">
                  <a:pos x="337890" y="144794"/>
                </a:cxn>
                <a:cxn ang="0">
                  <a:pos x="303953" y="137407"/>
                </a:cxn>
                <a:cxn ang="0">
                  <a:pos x="295100" y="112289"/>
                </a:cxn>
                <a:cxn ang="0">
                  <a:pos x="318708" y="85694"/>
                </a:cxn>
                <a:cxn ang="0">
                  <a:pos x="292149" y="50234"/>
                </a:cxn>
                <a:cxn ang="0">
                  <a:pos x="259688" y="65009"/>
                </a:cxn>
                <a:cxn ang="0">
                  <a:pos x="237555" y="48757"/>
                </a:cxn>
                <a:cxn ang="0">
                  <a:pos x="241982" y="13297"/>
                </a:cxn>
                <a:cxn ang="0">
                  <a:pos x="199192" y="0"/>
                </a:cxn>
                <a:cxn ang="0">
                  <a:pos x="181486" y="29549"/>
                </a:cxn>
                <a:cxn ang="0">
                  <a:pos x="168207" y="29549"/>
                </a:cxn>
                <a:cxn ang="0">
                  <a:pos x="154927" y="29549"/>
                </a:cxn>
                <a:cxn ang="0">
                  <a:pos x="137221" y="0"/>
                </a:cxn>
                <a:cxn ang="0">
                  <a:pos x="95907" y="13297"/>
                </a:cxn>
                <a:cxn ang="0">
                  <a:pos x="98858" y="48757"/>
                </a:cxn>
                <a:cxn ang="0">
                  <a:pos x="76726" y="65009"/>
                </a:cxn>
                <a:cxn ang="0">
                  <a:pos x="44265" y="50234"/>
                </a:cxn>
                <a:cxn ang="0">
                  <a:pos x="19181" y="85694"/>
                </a:cxn>
                <a:cxn ang="0">
                  <a:pos x="42789" y="112289"/>
                </a:cxn>
                <a:cxn ang="0">
                  <a:pos x="33936" y="138884"/>
                </a:cxn>
                <a:cxn ang="0">
                  <a:pos x="0" y="144794"/>
                </a:cxn>
                <a:cxn ang="0">
                  <a:pos x="0" y="189119"/>
                </a:cxn>
                <a:cxn ang="0">
                  <a:pos x="33936" y="196507"/>
                </a:cxn>
                <a:cxn ang="0">
                  <a:pos x="42789" y="223102"/>
                </a:cxn>
                <a:cxn ang="0">
                  <a:pos x="19181" y="249697"/>
                </a:cxn>
                <a:cxn ang="0">
                  <a:pos x="45740" y="285157"/>
                </a:cxn>
                <a:cxn ang="0">
                  <a:pos x="76726" y="270382"/>
                </a:cxn>
                <a:cxn ang="0">
                  <a:pos x="98858" y="286634"/>
                </a:cxn>
                <a:cxn ang="0">
                  <a:pos x="95907" y="322094"/>
                </a:cxn>
                <a:cxn ang="0">
                  <a:pos x="137221" y="335392"/>
                </a:cxn>
                <a:cxn ang="0">
                  <a:pos x="154927" y="304364"/>
                </a:cxn>
                <a:cxn ang="0">
                  <a:pos x="168207" y="305842"/>
                </a:cxn>
                <a:cxn ang="0">
                  <a:pos x="182962" y="304364"/>
                </a:cxn>
                <a:cxn ang="0">
                  <a:pos x="199192" y="335392"/>
                </a:cxn>
                <a:cxn ang="0">
                  <a:pos x="241982" y="320617"/>
                </a:cxn>
                <a:cxn ang="0">
                  <a:pos x="237555" y="286634"/>
                </a:cxn>
                <a:cxn ang="0">
                  <a:pos x="259688" y="270382"/>
                </a:cxn>
                <a:cxn ang="0">
                  <a:pos x="292149" y="285157"/>
                </a:cxn>
                <a:cxn ang="0">
                  <a:pos x="318708" y="248219"/>
                </a:cxn>
                <a:cxn ang="0">
                  <a:pos x="295100" y="223102"/>
                </a:cxn>
                <a:cxn ang="0">
                  <a:pos x="303953" y="196507"/>
                </a:cxn>
                <a:cxn ang="0">
                  <a:pos x="337890" y="189119"/>
                </a:cxn>
                <a:cxn ang="0">
                  <a:pos x="168207" y="265949"/>
                </a:cxn>
                <a:cxn ang="0">
                  <a:pos x="69348" y="166957"/>
                </a:cxn>
                <a:cxn ang="0">
                  <a:pos x="168207" y="67964"/>
                </a:cxn>
                <a:cxn ang="0">
                  <a:pos x="267065" y="166957"/>
                </a:cxn>
                <a:cxn ang="0">
                  <a:pos x="168207" y="265949"/>
                </a:cxn>
              </a:cxnLst>
              <a:rect l="0" t="0" r="0" b="0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Freeform 21"/>
            <p:cNvSpPr>
              <a:spLocks noEditPoints="1"/>
            </p:cNvSpPr>
            <p:nvPr/>
          </p:nvSpPr>
          <p:spPr>
            <a:xfrm>
              <a:off x="309785" y="0"/>
              <a:ext cx="199861" cy="199861"/>
            </a:xfrm>
            <a:custGeom>
              <a:avLst/>
              <a:gdLst/>
              <a:ahLst/>
              <a:cxnLst>
                <a:cxn ang="0">
                  <a:pos x="199861" y="112514"/>
                </a:cxn>
                <a:cxn ang="0">
                  <a:pos x="199861" y="85866"/>
                </a:cxn>
                <a:cxn ang="0">
                  <a:pos x="180615" y="81424"/>
                </a:cxn>
                <a:cxn ang="0">
                  <a:pos x="174693" y="66620"/>
                </a:cxn>
                <a:cxn ang="0">
                  <a:pos x="189497" y="50335"/>
                </a:cxn>
                <a:cxn ang="0">
                  <a:pos x="173212" y="29609"/>
                </a:cxn>
                <a:cxn ang="0">
                  <a:pos x="153966" y="38491"/>
                </a:cxn>
                <a:cxn ang="0">
                  <a:pos x="142123" y="28128"/>
                </a:cxn>
                <a:cxn ang="0">
                  <a:pos x="143603" y="7402"/>
                </a:cxn>
                <a:cxn ang="0">
                  <a:pos x="118436" y="0"/>
                </a:cxn>
                <a:cxn ang="0">
                  <a:pos x="108072" y="17765"/>
                </a:cxn>
                <a:cxn ang="0">
                  <a:pos x="99190" y="17765"/>
                </a:cxn>
                <a:cxn ang="0">
                  <a:pos x="91788" y="17765"/>
                </a:cxn>
                <a:cxn ang="0">
                  <a:pos x="81424" y="0"/>
                </a:cxn>
                <a:cxn ang="0">
                  <a:pos x="56257" y="7402"/>
                </a:cxn>
                <a:cxn ang="0">
                  <a:pos x="57737" y="28128"/>
                </a:cxn>
                <a:cxn ang="0">
                  <a:pos x="44413" y="38491"/>
                </a:cxn>
                <a:cxn ang="0">
                  <a:pos x="26648" y="29609"/>
                </a:cxn>
                <a:cxn ang="0">
                  <a:pos x="10363" y="50335"/>
                </a:cxn>
                <a:cxn ang="0">
                  <a:pos x="25167" y="66620"/>
                </a:cxn>
                <a:cxn ang="0">
                  <a:pos x="19245" y="81424"/>
                </a:cxn>
                <a:cxn ang="0">
                  <a:pos x="0" y="85866"/>
                </a:cxn>
                <a:cxn ang="0">
                  <a:pos x="0" y="112514"/>
                </a:cxn>
                <a:cxn ang="0">
                  <a:pos x="19245" y="116955"/>
                </a:cxn>
                <a:cxn ang="0">
                  <a:pos x="25167" y="133240"/>
                </a:cxn>
                <a:cxn ang="0">
                  <a:pos x="10363" y="148045"/>
                </a:cxn>
                <a:cxn ang="0">
                  <a:pos x="26648" y="168771"/>
                </a:cxn>
                <a:cxn ang="0">
                  <a:pos x="45894" y="161369"/>
                </a:cxn>
                <a:cxn ang="0">
                  <a:pos x="57737" y="170251"/>
                </a:cxn>
                <a:cxn ang="0">
                  <a:pos x="56257" y="190978"/>
                </a:cxn>
                <a:cxn ang="0">
                  <a:pos x="81424" y="199861"/>
                </a:cxn>
                <a:cxn ang="0">
                  <a:pos x="91788" y="180615"/>
                </a:cxn>
                <a:cxn ang="0">
                  <a:pos x="100670" y="182095"/>
                </a:cxn>
                <a:cxn ang="0">
                  <a:pos x="108072" y="180615"/>
                </a:cxn>
                <a:cxn ang="0">
                  <a:pos x="118436" y="199861"/>
                </a:cxn>
                <a:cxn ang="0">
                  <a:pos x="143603" y="190978"/>
                </a:cxn>
                <a:cxn ang="0">
                  <a:pos x="142123" y="170251"/>
                </a:cxn>
                <a:cxn ang="0">
                  <a:pos x="153966" y="161369"/>
                </a:cxn>
                <a:cxn ang="0">
                  <a:pos x="173212" y="168771"/>
                </a:cxn>
                <a:cxn ang="0">
                  <a:pos x="189497" y="148045"/>
                </a:cxn>
                <a:cxn ang="0">
                  <a:pos x="174693" y="131760"/>
                </a:cxn>
                <a:cxn ang="0">
                  <a:pos x="180615" y="116955"/>
                </a:cxn>
                <a:cxn ang="0">
                  <a:pos x="199861" y="112514"/>
                </a:cxn>
                <a:cxn ang="0">
                  <a:pos x="99190" y="158408"/>
                </a:cxn>
                <a:cxn ang="0">
                  <a:pos x="41452" y="99190"/>
                </a:cxn>
                <a:cxn ang="0">
                  <a:pos x="99190" y="39972"/>
                </a:cxn>
                <a:cxn ang="0">
                  <a:pos x="158408" y="99190"/>
                </a:cxn>
                <a:cxn ang="0">
                  <a:pos x="99190" y="158408"/>
                </a:cxn>
              </a:cxnLst>
              <a:rect l="0" t="0" r="0" b="0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9" name="组合 84"/>
          <p:cNvGrpSpPr/>
          <p:nvPr/>
        </p:nvGrpSpPr>
        <p:grpSpPr>
          <a:xfrm>
            <a:off x="5691187" y="2419350"/>
            <a:ext cx="386954" cy="370285"/>
            <a:chOff x="0" y="0"/>
            <a:chExt cx="2438400" cy="2332038"/>
          </a:xfrm>
        </p:grpSpPr>
        <p:sp>
          <p:nvSpPr>
            <p:cNvPr id="17420" name="Freeform 25"/>
            <p:cNvSpPr/>
            <p:nvPr/>
          </p:nvSpPr>
          <p:spPr>
            <a:xfrm>
              <a:off x="893763" y="1676400"/>
              <a:ext cx="655638" cy="655638"/>
            </a:xfrm>
            <a:custGeom>
              <a:avLst/>
              <a:gdLst/>
              <a:ahLst/>
              <a:cxnLst>
                <a:cxn ang="0">
                  <a:pos x="327025" y="655638"/>
                </a:cxn>
                <a:cxn ang="0">
                  <a:pos x="0" y="0"/>
                </a:cxn>
                <a:cxn ang="0">
                  <a:pos x="655638" y="0"/>
                </a:cxn>
                <a:cxn ang="0">
                  <a:pos x="327025" y="655638"/>
                </a:cxn>
              </a:cxnLst>
              <a:rect l="0" t="0" r="0" b="0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任意多边形 86"/>
            <p:cNvSpPr/>
            <p:nvPr/>
          </p:nvSpPr>
          <p:spPr>
            <a:xfrm>
              <a:off x="0" y="0"/>
              <a:ext cx="2438400" cy="1774825"/>
            </a:xfrm>
            <a:custGeom>
              <a:avLst/>
              <a:gdLst/>
              <a:ahLst/>
              <a:cxnLst>
                <a:cxn ang="0">
                  <a:pos x="290196" y="0"/>
                </a:cxn>
                <a:cxn ang="0">
                  <a:pos x="2151973" y="0"/>
                </a:cxn>
                <a:cxn ang="0">
                  <a:pos x="2438400" y="286384"/>
                </a:cxn>
                <a:cxn ang="0">
                  <a:pos x="2438400" y="1484673"/>
                </a:cxn>
                <a:cxn ang="0">
                  <a:pos x="2151973" y="1774825"/>
                </a:cxn>
                <a:cxn ang="0">
                  <a:pos x="290196" y="1774825"/>
                </a:cxn>
                <a:cxn ang="0">
                  <a:pos x="0" y="1484673"/>
                </a:cxn>
                <a:cxn ang="0">
                  <a:pos x="0" y="286384"/>
                </a:cxn>
                <a:cxn ang="0">
                  <a:pos x="290196" y="0"/>
                </a:cxn>
                <a:cxn ang="0">
                  <a:pos x="471488" y="425450"/>
                </a:cxn>
                <a:cxn ang="0">
                  <a:pos x="471488" y="598488"/>
                </a:cxn>
                <a:cxn ang="0">
                  <a:pos x="1971676" y="598488"/>
                </a:cxn>
                <a:cxn ang="0">
                  <a:pos x="1971676" y="425450"/>
                </a:cxn>
                <a:cxn ang="0">
                  <a:pos x="471488" y="425450"/>
                </a:cxn>
                <a:cxn ang="0">
                  <a:pos x="471488" y="801688"/>
                </a:cxn>
                <a:cxn ang="0">
                  <a:pos x="471488" y="971551"/>
                </a:cxn>
                <a:cxn ang="0">
                  <a:pos x="1971676" y="971551"/>
                </a:cxn>
                <a:cxn ang="0">
                  <a:pos x="1971676" y="801688"/>
                </a:cxn>
                <a:cxn ang="0">
                  <a:pos x="471488" y="801688"/>
                </a:cxn>
                <a:cxn ang="0">
                  <a:pos x="471488" y="1174750"/>
                </a:cxn>
                <a:cxn ang="0">
                  <a:pos x="471488" y="1347788"/>
                </a:cxn>
                <a:cxn ang="0">
                  <a:pos x="1971676" y="1347788"/>
                </a:cxn>
                <a:cxn ang="0">
                  <a:pos x="1971676" y="1174750"/>
                </a:cxn>
                <a:cxn ang="0">
                  <a:pos x="471488" y="1174750"/>
                </a:cxn>
              </a:cxnLst>
              <a:rect l="0" t="0" r="0" b="0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组合 87"/>
          <p:cNvGrpSpPr/>
          <p:nvPr/>
        </p:nvGrpSpPr>
        <p:grpSpPr>
          <a:xfrm>
            <a:off x="7943851" y="2339579"/>
            <a:ext cx="335756" cy="429815"/>
            <a:chOff x="0" y="0"/>
            <a:chExt cx="563562" cy="720725"/>
          </a:xfrm>
        </p:grpSpPr>
        <p:sp>
          <p:nvSpPr>
            <p:cNvPr id="17423" name="Freeform 32"/>
            <p:cNvSpPr/>
            <p:nvPr/>
          </p:nvSpPr>
          <p:spPr>
            <a:xfrm>
              <a:off x="209550" y="0"/>
              <a:ext cx="142875" cy="720725"/>
            </a:xfrm>
            <a:custGeom>
              <a:avLst/>
              <a:gdLst/>
              <a:ahLst/>
              <a:cxnLst>
                <a:cxn ang="0">
                  <a:pos x="142875" y="648877"/>
                </a:cxn>
                <a:cxn ang="0">
                  <a:pos x="71437" y="720725"/>
                </a:cxn>
                <a:cxn ang="0">
                  <a:pos x="0" y="648877"/>
                </a:cxn>
                <a:cxn ang="0">
                  <a:pos x="0" y="71847"/>
                </a:cxn>
                <a:cxn ang="0">
                  <a:pos x="71437" y="0"/>
                </a:cxn>
                <a:cxn ang="0">
                  <a:pos x="142875" y="71847"/>
                </a:cxn>
                <a:cxn ang="0">
                  <a:pos x="142875" y="648877"/>
                </a:cxn>
              </a:cxnLst>
              <a:rect l="0" t="0" r="0" b="0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Freeform 33"/>
            <p:cNvSpPr/>
            <p:nvPr/>
          </p:nvSpPr>
          <p:spPr>
            <a:xfrm>
              <a:off x="0" y="439737"/>
              <a:ext cx="141288" cy="280988"/>
            </a:xfrm>
            <a:custGeom>
              <a:avLst/>
              <a:gdLst/>
              <a:ahLst/>
              <a:cxnLst>
                <a:cxn ang="0">
                  <a:pos x="141288" y="209055"/>
                </a:cxn>
                <a:cxn ang="0">
                  <a:pos x="71765" y="280988"/>
                </a:cxn>
                <a:cxn ang="0">
                  <a:pos x="0" y="209055"/>
                </a:cxn>
                <a:cxn ang="0">
                  <a:pos x="0" y="71932"/>
                </a:cxn>
                <a:cxn ang="0">
                  <a:pos x="71765" y="0"/>
                </a:cxn>
                <a:cxn ang="0">
                  <a:pos x="141288" y="71932"/>
                </a:cxn>
                <a:cxn ang="0">
                  <a:pos x="141288" y="209055"/>
                </a:cxn>
              </a:cxnLst>
              <a:rect l="0" t="0" r="0" b="0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Freeform 34"/>
            <p:cNvSpPr/>
            <p:nvPr/>
          </p:nvSpPr>
          <p:spPr>
            <a:xfrm>
              <a:off x="420687" y="231775"/>
              <a:ext cx="142875" cy="488950"/>
            </a:xfrm>
            <a:custGeom>
              <a:avLst/>
              <a:gdLst/>
              <a:ahLst/>
              <a:cxnLst>
                <a:cxn ang="0">
                  <a:pos x="142875" y="417177"/>
                </a:cxn>
                <a:cxn ang="0">
                  <a:pos x="71437" y="488950"/>
                </a:cxn>
                <a:cxn ang="0">
                  <a:pos x="0" y="417177"/>
                </a:cxn>
                <a:cxn ang="0">
                  <a:pos x="0" y="71772"/>
                </a:cxn>
                <a:cxn ang="0">
                  <a:pos x="71437" y="0"/>
                </a:cxn>
                <a:cxn ang="0">
                  <a:pos x="142875" y="71772"/>
                </a:cxn>
                <a:cxn ang="0">
                  <a:pos x="142875" y="417177"/>
                </a:cxn>
              </a:cxnLst>
              <a:rect l="0" t="0" r="0" b="0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6" name="直接连接符 93"/>
          <p:cNvSpPr/>
          <p:nvPr/>
        </p:nvSpPr>
        <p:spPr>
          <a:xfrm rot="5400000">
            <a:off x="2405063" y="2018110"/>
            <a:ext cx="0" cy="2700338"/>
          </a:xfrm>
          <a:prstGeom prst="line">
            <a:avLst/>
          </a:prstGeom>
          <a:ln w="1270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lvl="0" indent="0"/>
            <a:endParaRPr lang="zh-CN" altLang="en-US" sz="14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4564" y="2477801"/>
            <a:ext cx="4160997" cy="800756"/>
          </a:xfrm>
        </p:spPr>
        <p:txBody>
          <a:bodyPr anchor="b"/>
          <a:lstStyle>
            <a:lvl1pPr algn="ctr">
              <a:defRPr sz="27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4564" y="3473565"/>
            <a:ext cx="4160997" cy="869836"/>
          </a:xfr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文本框 29"/>
          <p:cNvSpPr txBox="1"/>
          <p:nvPr/>
        </p:nvSpPr>
        <p:spPr>
          <a:xfrm>
            <a:off x="259556" y="1091805"/>
            <a:ext cx="3001566" cy="1395413"/>
          </a:xfrm>
          <a:prstGeom prst="rect">
            <a:avLst/>
          </a:prstGeom>
          <a:noFill/>
          <a:ln w="9525">
            <a:noFill/>
          </a:ln>
        </p:spPr>
        <p:txBody>
          <a:bodyPr lIns="68577" tIns="34289" rIns="68577" bIns="34289" anchor="t">
            <a:spAutoFit/>
          </a:bodyPr>
          <a:lstStyle/>
          <a:p>
            <a:pPr lvl="0" indent="0"/>
            <a:r>
              <a:rPr lang="en-US" altLang="zh-CN" sz="8600" dirty="0">
                <a:solidFill>
                  <a:srgbClr val="775F49"/>
                </a:solidFill>
                <a:latin typeface="Impact" panose="020B0806030902050204" pitchFamily="34" charset="0"/>
                <a:ea typeface="华文琥珀" panose="02010800040101010101" pitchFamily="2" charset="-122"/>
              </a:rPr>
              <a:t>2018</a:t>
            </a:r>
            <a:endParaRPr lang="zh-CN" altLang="en-US" sz="8600" dirty="0">
              <a:solidFill>
                <a:srgbClr val="775F49"/>
              </a:solidFill>
              <a:latin typeface="Impact" panose="020B0806030902050204" pitchFamily="34" charset="0"/>
              <a:ea typeface="华文琥珀" panose="02010800040101010101" pitchFamily="2" charset="-122"/>
            </a:endParaRPr>
          </a:p>
        </p:txBody>
      </p:sp>
      <p:pic>
        <p:nvPicPr>
          <p:cNvPr id="13316" name="图片 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12121" y="-42861"/>
            <a:ext cx="7556897" cy="5186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59557" y="2266953"/>
            <a:ext cx="6198394" cy="802481"/>
          </a:xfrm>
        </p:spPr>
        <p:txBody>
          <a:bodyPr anchor="b"/>
          <a:lstStyle>
            <a:lvl1pPr algn="l">
              <a:defRPr sz="41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9557" y="3069434"/>
            <a:ext cx="4712494" cy="330993"/>
          </a:xfrm>
        </p:spPr>
        <p:txBody>
          <a:bodyPr/>
          <a:lstStyle>
            <a:lvl1pPr marL="0" indent="0" algn="l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>
              <a:defRPr/>
            </a:lvl1pPr>
          </a:lstStyle>
          <a:p>
            <a:pPr fontAlgn="auto">
              <a:defRPr/>
            </a:pPr>
            <a:fld id="{3C0D9E00-9F2F-439A-B56C-C4219ABD715E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>
              <a:defRPr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>
              <a:defRPr/>
            </a:lvl1pPr>
          </a:lstStyle>
          <a:p>
            <a:pPr fontAlgn="auto">
              <a:defRPr/>
            </a:pPr>
            <a:fld id="{95186367-709F-4DBD-9473-75C5BE1A2B78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00">
                <a:solidFill>
                  <a:srgbClr val="A38B75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>
            <a:lvl1pPr marL="257175" indent="-257175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0876982F-8771-4BE7-B9AD-2288B8EA610C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0FA0742C-0B35-4EFD-8103-6F8FE977C3D3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27264" y="2700935"/>
            <a:ext cx="4348163" cy="607219"/>
          </a:xfrm>
        </p:spPr>
        <p:txBody>
          <a:bodyPr/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pic>
        <p:nvPicPr>
          <p:cNvPr id="14340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36233" y="0"/>
            <a:ext cx="5091113" cy="241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08" y="2721910"/>
            <a:ext cx="5091113" cy="241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7264" y="3318275"/>
            <a:ext cx="4348163" cy="521873"/>
          </a:xfr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grpSp>
        <p:nvGrpSpPr>
          <p:cNvPr id="4" name="组合 32"/>
          <p:cNvGrpSpPr/>
          <p:nvPr/>
        </p:nvGrpSpPr>
        <p:grpSpPr bwMode="auto">
          <a:xfrm>
            <a:off x="1766890" y="1594390"/>
            <a:ext cx="1990724" cy="1716881"/>
            <a:chOff x="0" y="0"/>
            <a:chExt cx="1897234" cy="1635546"/>
          </a:xfrm>
          <a:solidFill>
            <a:srgbClr val="775F49"/>
          </a:solidFill>
        </p:grpSpPr>
        <p:sp>
          <p:nvSpPr>
            <p:cNvPr id="5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400" strike="noStrike" noProof="1" smtClean="0"/>
            </a:p>
          </p:txBody>
        </p:sp>
        <p:grpSp>
          <p:nvGrpSpPr>
            <p:cNvPr id="6" name="组合 18"/>
            <p:cNvGrpSpPr/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  <a:grpFill/>
          </p:grpSpPr>
          <p:sp>
            <p:nvSpPr>
              <p:cNvPr id="7" name="任意多边形 17"/>
              <p:cNvSpPr/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318786 w 1661770"/>
                  <a:gd name="T1" fmla="*/ 1571220 h 1432560"/>
                  <a:gd name="T2" fmla="*/ 833777 w 1661770"/>
                  <a:gd name="T3" fmla="*/ 1867294 h 1432560"/>
                  <a:gd name="T4" fmla="*/ 466824 w 1661770"/>
                  <a:gd name="T5" fmla="*/ 1867294 h 1432560"/>
                  <a:gd name="T6" fmla="*/ 318786 w 1661770"/>
                  <a:gd name="T7" fmla="*/ 1571220 h 1432560"/>
                  <a:gd name="T8" fmla="*/ 127543 w 1661770"/>
                  <a:gd name="T9" fmla="*/ 678562 h 1432560"/>
                  <a:gd name="T10" fmla="*/ 100952 w 1661770"/>
                  <a:gd name="T11" fmla="*/ 1135551 h 1432560"/>
                  <a:gd name="T12" fmla="*/ 0 w 1661770"/>
                  <a:gd name="T13" fmla="*/ 933647 h 1432560"/>
                  <a:gd name="T14" fmla="*/ 127543 w 1661770"/>
                  <a:gd name="T15" fmla="*/ 678562 h 1432560"/>
                  <a:gd name="T16" fmla="*/ 1833801 w 1661770"/>
                  <a:gd name="T17" fmla="*/ 1598167 h 1432560"/>
                  <a:gd name="T18" fmla="*/ 1699238 w 1661770"/>
                  <a:gd name="T19" fmla="*/ 1867294 h 1432560"/>
                  <a:gd name="T20" fmla="*/ 1427808 w 1661770"/>
                  <a:gd name="T21" fmla="*/ 1867294 h 1432560"/>
                  <a:gd name="T22" fmla="*/ 1833801 w 1661770"/>
                  <a:gd name="T23" fmla="*/ 1598167 h 1432560"/>
                  <a:gd name="T24" fmla="*/ 738252 w 1661770"/>
                  <a:gd name="T25" fmla="*/ 0 h 1432560"/>
                  <a:gd name="T26" fmla="*/ 332261 w 1661770"/>
                  <a:gd name="T27" fmla="*/ 269127 h 1432560"/>
                  <a:gd name="T28" fmla="*/ 466824 w 1661770"/>
                  <a:gd name="T29" fmla="*/ 0 h 1432560"/>
                  <a:gd name="T30" fmla="*/ 738252 w 1661770"/>
                  <a:gd name="T31" fmla="*/ 0 h 1432560"/>
                  <a:gd name="T32" fmla="*/ 2065110 w 1661770"/>
                  <a:gd name="T33" fmla="*/ 731743 h 1432560"/>
                  <a:gd name="T34" fmla="*/ 2166062 w 1661770"/>
                  <a:gd name="T35" fmla="*/ 933647 h 1432560"/>
                  <a:gd name="T36" fmla="*/ 2038519 w 1661770"/>
                  <a:gd name="T37" fmla="*/ 1188732 h 1432560"/>
                  <a:gd name="T38" fmla="*/ 2065110 w 1661770"/>
                  <a:gd name="T39" fmla="*/ 731743 h 1432560"/>
                  <a:gd name="T40" fmla="*/ 1699238 w 1661770"/>
                  <a:gd name="T41" fmla="*/ 0 h 1432560"/>
                  <a:gd name="T42" fmla="*/ 1847276 w 1661770"/>
                  <a:gd name="T43" fmla="*/ 296075 h 1432560"/>
                  <a:gd name="T44" fmla="*/ 1332287 w 1661770"/>
                  <a:gd name="T45" fmla="*/ 0 h 1432560"/>
                  <a:gd name="T46" fmla="*/ 1699238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 fontAlgn="base">
                  <a:defRPr/>
                </a:pPr>
                <a:endParaRPr lang="zh-CN" altLang="en-US" sz="1400" strike="noStrike" noProof="1"/>
              </a:p>
            </p:txBody>
          </p:sp>
          <p:sp>
            <p:nvSpPr>
              <p:cNvPr id="8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grpFill/>
              <a:ln w="19050">
                <a:solidFill>
                  <a:schemeClr val="bg1"/>
                </a:solidFill>
                <a:miter lim="800000"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400" strike="noStrike" noProof="1" smtClean="0"/>
              </a:p>
            </p:txBody>
          </p:sp>
        </p:grpSp>
      </p:grp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>
              <a:defRPr/>
            </a:lvl1pPr>
          </a:lstStyle>
          <a:p>
            <a:pPr fontAlgn="auto">
              <a:defRPr/>
            </a:pPr>
            <a:fld id="{21E01385-E6F0-4C41-9E55-59AD27BF8C96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>
              <a:defRPr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>
              <a:defRPr/>
            </a:lvl1pPr>
          </a:lstStyle>
          <a:p>
            <a:pPr fontAlgn="auto">
              <a:defRPr/>
            </a:pPr>
            <a:fld id="{A7E6F181-5286-452E-A5FB-BC07EB162CAE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00">
                <a:solidFill>
                  <a:srgbClr val="A38B75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 anchor="t"/>
          <a:lstStyle>
            <a:lvl1pPr marL="257175" indent="-257175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 anchor="t"/>
          <a:lstStyle>
            <a:lvl1pPr marL="257175" indent="-257175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0876982F-8771-4BE7-B9AD-2288B8EA610C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0FA0742C-0B35-4EFD-8103-6F8FE977C3D3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9303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093496"/>
            <a:ext cx="3868340" cy="254875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9303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093496"/>
            <a:ext cx="3887391" cy="254875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0876982F-8771-4BE7-B9AD-2288B8EA610C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0FA0742C-0B35-4EFD-8103-6F8FE977C3D3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六边形 21"/>
          <p:cNvSpPr/>
          <p:nvPr/>
        </p:nvSpPr>
        <p:spPr>
          <a:xfrm rot="556867">
            <a:off x="2039543" y="2041924"/>
            <a:ext cx="1273969" cy="1097756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775F49"/>
          </a:solidFill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77" tIns="34289" rIns="68577" bIns="34289" anchor="t"/>
          <a:lstStyle/>
          <a:p>
            <a:pPr lvl="0" indent="0"/>
            <a:endParaRPr lang="zh-CN" altLang="en-US" sz="14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691581" y="1484544"/>
            <a:ext cx="4245641" cy="1210697"/>
          </a:xfrm>
        </p:spPr>
        <p:txBody>
          <a:bodyPr/>
          <a:lstStyle>
            <a:lvl1pPr>
              <a:defRPr sz="7200">
                <a:solidFill>
                  <a:srgbClr val="A38B75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15365" name="文本框 19"/>
          <p:cNvSpPr txBox="1"/>
          <p:nvPr/>
        </p:nvSpPr>
        <p:spPr>
          <a:xfrm>
            <a:off x="2188754" y="2153843"/>
            <a:ext cx="1004121" cy="761747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9" rIns="68577" bIns="34289" anchor="t">
            <a:spAutoFit/>
          </a:bodyPr>
          <a:lstStyle/>
          <a:p>
            <a:pPr lvl="0" indent="0" algn="ctr"/>
            <a:r>
              <a:rPr lang="en-US" altLang="zh-CN" sz="4500" dirty="0">
                <a:solidFill>
                  <a:schemeClr val="bg1"/>
                </a:solidFill>
                <a:latin typeface="Bireun"/>
                <a:ea typeface="宋体" panose="02010600030101010101" pitchFamily="2" charset="-122"/>
              </a:rPr>
              <a:t>End</a:t>
            </a:r>
            <a:endParaRPr lang="zh-CN" altLang="en-US" sz="4500" dirty="0">
              <a:solidFill>
                <a:schemeClr val="bg1"/>
              </a:solidFill>
              <a:latin typeface="Bireun"/>
              <a:ea typeface="宋体" panose="02010600030101010101" pitchFamily="2" charset="-122"/>
            </a:endParaRPr>
          </a:p>
        </p:txBody>
      </p:sp>
      <p:grpSp>
        <p:nvGrpSpPr>
          <p:cNvPr id="15366" name="组合 34"/>
          <p:cNvGrpSpPr/>
          <p:nvPr/>
        </p:nvGrpSpPr>
        <p:grpSpPr>
          <a:xfrm>
            <a:off x="5447112" y="133352"/>
            <a:ext cx="3520678" cy="619125"/>
            <a:chOff x="0" y="0"/>
            <a:chExt cx="5657712" cy="995624"/>
          </a:xfrm>
        </p:grpSpPr>
        <p:cxnSp>
          <p:nvCxnSpPr>
            <p:cNvPr id="15367" name="直接连接符 219"/>
            <p:cNvCxnSpPr/>
            <p:nvPr/>
          </p:nvCxnSpPr>
          <p:spPr>
            <a:xfrm>
              <a:off x="0" y="497812"/>
              <a:ext cx="5111750" cy="0"/>
            </a:xfrm>
            <a:prstGeom prst="line">
              <a:avLst/>
            </a:prstGeom>
            <a:ln w="25400" cap="flat" cmpd="sng">
              <a:solidFill>
                <a:srgbClr val="FBF7EC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368" name="Freeform 119"/>
            <p:cNvSpPr/>
            <p:nvPr/>
          </p:nvSpPr>
          <p:spPr>
            <a:xfrm rot="-914136">
              <a:off x="2556355" y="220076"/>
              <a:ext cx="562762" cy="555472"/>
            </a:xfrm>
            <a:custGeom>
              <a:avLst/>
              <a:gdLst>
                <a:gd name="G0" fmla="val 0"/>
              </a:gdLst>
              <a:ahLst/>
              <a:cxnLst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</a:cxnLst>
              <a:rect l="0" t="0" r="0" b="0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Freeform 119"/>
            <p:cNvSpPr/>
            <p:nvPr/>
          </p:nvSpPr>
          <p:spPr>
            <a:xfrm rot="-914136">
              <a:off x="3499710" y="127955"/>
              <a:ext cx="749422" cy="739714"/>
            </a:xfrm>
            <a:custGeom>
              <a:avLst/>
              <a:gdLst>
                <a:gd name="G0" fmla="val 0"/>
              </a:gdLst>
              <a:ahLst/>
              <a:cxnLst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</a:cxnLst>
              <a:rect l="0" t="0" r="0" b="0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Freeform 119"/>
            <p:cNvSpPr/>
            <p:nvPr/>
          </p:nvSpPr>
          <p:spPr>
            <a:xfrm rot="-914136">
              <a:off x="4649022" y="0"/>
              <a:ext cx="1008690" cy="995624"/>
            </a:xfrm>
            <a:custGeom>
              <a:avLst/>
              <a:gdLst>
                <a:gd name="G0" fmla="val 0"/>
              </a:gdLst>
              <a:ahLst/>
              <a:cxnLst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  <a:cxn ang="0">
                  <a:pos x="G0" y="G0"/>
                </a:cxn>
              </a:cxnLst>
              <a:rect l="0" t="0" r="0" b="0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5371" name="直接连接符 219"/>
          <p:cNvCxnSpPr/>
          <p:nvPr/>
        </p:nvCxnSpPr>
        <p:spPr>
          <a:xfrm flipV="1">
            <a:off x="8654654" y="442915"/>
            <a:ext cx="0" cy="950119"/>
          </a:xfrm>
          <a:prstGeom prst="line">
            <a:avLst/>
          </a:prstGeom>
          <a:ln w="25400" cap="flat" cmpd="sng">
            <a:solidFill>
              <a:srgbClr val="FBF7EC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372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36233" y="0"/>
            <a:ext cx="5091113" cy="241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3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" y="2775347"/>
            <a:ext cx="5091113" cy="241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691581" y="2742922"/>
            <a:ext cx="4245641" cy="505490"/>
          </a:xfrm>
        </p:spPr>
        <p:txBody>
          <a:bodyPr/>
          <a:lstStyle>
            <a:lvl1pPr marL="0" indent="0" algn="l">
              <a:buNone/>
              <a:defRPr sz="27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20" name="文本占位符 2"/>
          <p:cNvSpPr>
            <a:spLocks noGrp="1"/>
          </p:cNvSpPr>
          <p:nvPr>
            <p:ph type="body" idx="13"/>
          </p:nvPr>
        </p:nvSpPr>
        <p:spPr>
          <a:xfrm>
            <a:off x="3696856" y="3307469"/>
            <a:ext cx="4240364" cy="521873"/>
          </a:xfr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grpSp>
        <p:nvGrpSpPr>
          <p:cNvPr id="6" name="组合 18"/>
          <p:cNvGrpSpPr/>
          <p:nvPr/>
        </p:nvGrpSpPr>
        <p:grpSpPr bwMode="auto">
          <a:xfrm rot="2198315">
            <a:off x="1681164" y="1732360"/>
            <a:ext cx="1990724" cy="1716882"/>
            <a:chOff x="0" y="0"/>
            <a:chExt cx="1897234" cy="1635546"/>
          </a:xfrm>
          <a:solidFill>
            <a:srgbClr val="775F49"/>
          </a:solidFill>
        </p:grpSpPr>
        <p:sp>
          <p:nvSpPr>
            <p:cNvPr id="7" name="任意多边形 17"/>
            <p:cNvSpPr/>
            <p:nvPr/>
          </p:nvSpPr>
          <p:spPr bwMode="auto">
            <a:xfrm rot="19973985">
              <a:off x="0" y="0"/>
              <a:ext cx="1897234" cy="1635546"/>
            </a:xfrm>
            <a:custGeom>
              <a:avLst/>
              <a:gdLst>
                <a:gd name="T0" fmla="*/ 363956 w 1661770"/>
                <a:gd name="T1" fmla="*/ 1793853 h 1432560"/>
                <a:gd name="T2" fmla="*/ 951919 w 1661770"/>
                <a:gd name="T3" fmla="*/ 2131879 h 1432560"/>
                <a:gd name="T4" fmla="*/ 532970 w 1661770"/>
                <a:gd name="T5" fmla="*/ 2131879 h 1432560"/>
                <a:gd name="T6" fmla="*/ 363956 w 1661770"/>
                <a:gd name="T7" fmla="*/ 1793853 h 1432560"/>
                <a:gd name="T8" fmla="*/ 145615 w 1661770"/>
                <a:gd name="T9" fmla="*/ 774711 h 1432560"/>
                <a:gd name="T10" fmla="*/ 115256 w 1661770"/>
                <a:gd name="T11" fmla="*/ 1296452 h 1432560"/>
                <a:gd name="T12" fmla="*/ 0 w 1661770"/>
                <a:gd name="T13" fmla="*/ 1065940 h 1432560"/>
                <a:gd name="T14" fmla="*/ 145615 w 1661770"/>
                <a:gd name="T15" fmla="*/ 774711 h 1432560"/>
                <a:gd name="T16" fmla="*/ 2093641 w 1661770"/>
                <a:gd name="T17" fmla="*/ 1824619 h 1432560"/>
                <a:gd name="T18" fmla="*/ 1940011 w 1661770"/>
                <a:gd name="T19" fmla="*/ 2131879 h 1432560"/>
                <a:gd name="T20" fmla="*/ 1630121 w 1661770"/>
                <a:gd name="T21" fmla="*/ 2131879 h 1432560"/>
                <a:gd name="T22" fmla="*/ 2093641 w 1661770"/>
                <a:gd name="T23" fmla="*/ 1824619 h 1432560"/>
                <a:gd name="T24" fmla="*/ 842858 w 1661770"/>
                <a:gd name="T25" fmla="*/ 0 h 1432560"/>
                <a:gd name="T26" fmla="*/ 379341 w 1661770"/>
                <a:gd name="T27" fmla="*/ 307261 h 1432560"/>
                <a:gd name="T28" fmla="*/ 532970 w 1661770"/>
                <a:gd name="T29" fmla="*/ 0 h 1432560"/>
                <a:gd name="T30" fmla="*/ 842858 w 1661770"/>
                <a:gd name="T31" fmla="*/ 0 h 1432560"/>
                <a:gd name="T32" fmla="*/ 2357725 w 1661770"/>
                <a:gd name="T33" fmla="*/ 835427 h 1432560"/>
                <a:gd name="T34" fmla="*/ 2472982 w 1661770"/>
                <a:gd name="T35" fmla="*/ 1065940 h 1432560"/>
                <a:gd name="T36" fmla="*/ 2327366 w 1661770"/>
                <a:gd name="T37" fmla="*/ 1357169 h 1432560"/>
                <a:gd name="T38" fmla="*/ 2357725 w 1661770"/>
                <a:gd name="T39" fmla="*/ 835427 h 1432560"/>
                <a:gd name="T40" fmla="*/ 1940011 w 1661770"/>
                <a:gd name="T41" fmla="*/ 0 h 1432560"/>
                <a:gd name="T42" fmla="*/ 2109025 w 1661770"/>
                <a:gd name="T43" fmla="*/ 338027 h 1432560"/>
                <a:gd name="T44" fmla="*/ 1521065 w 1661770"/>
                <a:gd name="T45" fmla="*/ 0 h 1432560"/>
                <a:gd name="T46" fmla="*/ 1940011 w 1661770"/>
                <a:gd name="T47" fmla="*/ 0 h 14325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661770" h="1432560">
                  <a:moveTo>
                    <a:pt x="244568" y="1205416"/>
                  </a:moveTo>
                  <a:lnTo>
                    <a:pt x="639661" y="1432560"/>
                  </a:lnTo>
                  <a:lnTo>
                    <a:pt x="358140" y="1432560"/>
                  </a:lnTo>
                  <a:lnTo>
                    <a:pt x="244568" y="1205416"/>
                  </a:lnTo>
                  <a:close/>
                  <a:moveTo>
                    <a:pt x="97849" y="520582"/>
                  </a:moveTo>
                  <a:lnTo>
                    <a:pt x="77449" y="871178"/>
                  </a:lnTo>
                  <a:lnTo>
                    <a:pt x="0" y="716280"/>
                  </a:lnTo>
                  <a:lnTo>
                    <a:pt x="97849" y="520582"/>
                  </a:lnTo>
                  <a:close/>
                  <a:moveTo>
                    <a:pt x="1406865" y="1226090"/>
                  </a:moveTo>
                  <a:lnTo>
                    <a:pt x="1303630" y="1432560"/>
                  </a:lnTo>
                  <a:lnTo>
                    <a:pt x="1095393" y="1432560"/>
                  </a:lnTo>
                  <a:lnTo>
                    <a:pt x="1406865" y="1226090"/>
                  </a:lnTo>
                  <a:close/>
                  <a:moveTo>
                    <a:pt x="566376" y="0"/>
                  </a:moveTo>
                  <a:lnTo>
                    <a:pt x="254905" y="206470"/>
                  </a:lnTo>
                  <a:lnTo>
                    <a:pt x="358140" y="0"/>
                  </a:lnTo>
                  <a:lnTo>
                    <a:pt x="566376" y="0"/>
                  </a:lnTo>
                  <a:close/>
                  <a:moveTo>
                    <a:pt x="1584321" y="561382"/>
                  </a:moveTo>
                  <a:lnTo>
                    <a:pt x="1661770" y="716280"/>
                  </a:lnTo>
                  <a:lnTo>
                    <a:pt x="1563921" y="911978"/>
                  </a:lnTo>
                  <a:lnTo>
                    <a:pt x="1584321" y="561382"/>
                  </a:lnTo>
                  <a:close/>
                  <a:moveTo>
                    <a:pt x="1303630" y="0"/>
                  </a:moveTo>
                  <a:lnTo>
                    <a:pt x="1417202" y="227144"/>
                  </a:lnTo>
                  <a:lnTo>
                    <a:pt x="1022110" y="0"/>
                  </a:lnTo>
                  <a:lnTo>
                    <a:pt x="130363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round/>
            </a:ln>
          </p:spPr>
          <p:txBody>
            <a:bodyPr/>
            <a:lstStyle/>
            <a:p>
              <a:pPr fontAlgn="base">
                <a:defRPr/>
              </a:pPr>
              <a:endParaRPr lang="zh-CN" altLang="en-US" sz="1400" strike="noStrike" noProof="1"/>
            </a:p>
          </p:txBody>
        </p:sp>
        <p:sp>
          <p:nvSpPr>
            <p:cNvPr id="8" name="六边形 15"/>
            <p:cNvSpPr>
              <a:spLocks noChangeArrowheads="1"/>
            </p:cNvSpPr>
            <p:nvPr/>
          </p:nvSpPr>
          <p:spPr bwMode="auto">
            <a:xfrm rot="160600">
              <a:off x="134173" y="115667"/>
              <a:ext cx="1628888" cy="1404214"/>
            </a:xfrm>
            <a:prstGeom prst="hexagon">
              <a:avLst>
                <a:gd name="adj" fmla="val 24999"/>
                <a:gd name="vf" fmla="val 115470"/>
              </a:avLst>
            </a:pr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400" strike="noStrike" noProof="1" smtClean="0"/>
            </a:p>
          </p:txBody>
        </p:sp>
      </p:grpSp>
      <p:sp>
        <p:nvSpPr>
          <p:cNvPr id="18" name="日期占位符 3"/>
          <p:cNvSpPr>
            <a:spLocks noGrp="1"/>
          </p:cNvSpPr>
          <p:nvPr>
            <p:ph type="dt" sz="half" idx="14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>
              <a:defRPr/>
            </a:lvl1pPr>
          </a:lstStyle>
          <a:p>
            <a:pPr fontAlgn="auto">
              <a:defRPr/>
            </a:pPr>
            <a:fld id="{70F4EDE6-B39A-487A-BD25-2CA3C385AD73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15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>
              <a:defRPr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>
              <a:defRPr/>
            </a:lvl1pPr>
          </a:lstStyle>
          <a:p>
            <a:pPr fontAlgn="auto">
              <a:defRPr/>
            </a:pPr>
            <a:fld id="{47853AF9-7462-4546-BD27-064F3E36D796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0876982F-8771-4BE7-B9AD-2288B8EA610C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0FA0742C-0B35-4EFD-8103-6F8FE977C3D3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t"/>
          <a:lstStyle>
            <a:lvl1pPr>
              <a:defRPr sz="2400">
                <a:solidFill>
                  <a:srgbClr val="A38B75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单击图标添加图片</a:t>
            </a:r>
            <a:endParaRPr lang="zh-CN" altLang="en-US" strike="noStrike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15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0876982F-8771-4BE7-B9AD-2288B8EA610C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0FA0742C-0B35-4EFD-8103-6F8FE977C3D3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6"/>
            <a:ext cx="1971675" cy="4358879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6"/>
            <a:ext cx="5800725" cy="4358879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0876982F-8771-4BE7-B9AD-2288B8EA610C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0FA0742C-0B35-4EFD-8103-6F8FE977C3D3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4338"/>
            <a:ext cx="7886700" cy="4114800"/>
          </a:xfrm>
        </p:spPr>
        <p:txBody>
          <a:bodyPr anchor="t"/>
          <a:lstStyle>
            <a:lvl1pPr marL="257175" indent="-257175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>
              <a:defRPr/>
            </a:pPr>
            <a:fld id="{0876982F-8771-4BE7-B9AD-2288B8EA610C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>
              <a:defRPr/>
            </a:pPr>
            <a:fld id="{0FA0742C-0B35-4EFD-8103-6F8FE977C3D3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8047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47000">
                <a:srgbClr val="000000">
                  <a:alpha val="10000"/>
                </a:srgbClr>
              </a:gs>
              <a:gs pos="100000">
                <a:schemeClr val="tx1">
                  <a:alpha val="80000"/>
                </a:schemeClr>
              </a:gs>
            </a:gsLst>
            <a:lin ang="4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cxnSp>
        <p:nvCxnSpPr>
          <p:cNvPr id="5" name="直接连接符 4"/>
          <p:cNvCxnSpPr/>
          <p:nvPr/>
        </p:nvCxnSpPr>
        <p:spPr>
          <a:xfrm>
            <a:off x="0" y="2075260"/>
            <a:ext cx="62031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337573" y="2851547"/>
            <a:ext cx="380642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直角三角形 6"/>
          <p:cNvSpPr/>
          <p:nvPr/>
        </p:nvSpPr>
        <p:spPr>
          <a:xfrm flipH="1">
            <a:off x="10716" y="4239816"/>
            <a:ext cx="9133284" cy="903684"/>
          </a:xfrm>
          <a:prstGeom prst="rtTriangle">
            <a:avLst/>
          </a:prstGeom>
          <a:solidFill>
            <a:srgbClr val="FF9933"/>
          </a:solidFill>
          <a:ln>
            <a:noFill/>
          </a:ln>
          <a:effectLst>
            <a:outerShdw blurRad="254000" dist="38100" dir="13500000" algn="b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741715"/>
            <a:ext cx="7372350" cy="1036695"/>
          </a:xfrm>
        </p:spPr>
        <p:txBody>
          <a:bodyPr anchor="b"/>
          <a:lstStyle>
            <a:lvl1pPr algn="l">
              <a:defRPr sz="45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965340"/>
            <a:ext cx="7372350" cy="594291"/>
          </a:xfrm>
        </p:spPr>
        <p:txBody>
          <a:bodyPr/>
          <a:lstStyle>
            <a:lvl1pPr marL="0" indent="0" algn="l">
              <a:buNone/>
              <a:defRPr sz="30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CC0F2-159C-4E51-94D3-CA2122A414ED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88344-4D34-4C03-A1DE-44F753DA2F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 bwMode="auto">
          <a:xfrm rot="10800000" flipH="1">
            <a:off x="-1191" y="-5954"/>
            <a:ext cx="2430066" cy="577454"/>
          </a:xfrm>
          <a:prstGeom prst="rtTriangle">
            <a:avLst/>
          </a:prstGeom>
          <a:solidFill>
            <a:srgbClr val="553D4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cxnSp>
        <p:nvCxnSpPr>
          <p:cNvPr id="8" name="直接连接符 7"/>
          <p:cNvCxnSpPr/>
          <p:nvPr/>
        </p:nvCxnSpPr>
        <p:spPr bwMode="auto">
          <a:xfrm flipV="1">
            <a:off x="-1191" y="2"/>
            <a:ext cx="2728913" cy="657225"/>
          </a:xfrm>
          <a:prstGeom prst="line">
            <a:avLst/>
          </a:prstGeom>
          <a:ln w="92075">
            <a:solidFill>
              <a:srgbClr val="553D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0800000">
            <a:off x="6415090" y="4480786"/>
            <a:ext cx="2728913" cy="662714"/>
            <a:chOff x="-1455" y="-7319"/>
            <a:chExt cx="3638550" cy="883619"/>
          </a:xfrm>
          <a:solidFill>
            <a:srgbClr val="553D43"/>
          </a:solidFill>
        </p:grpSpPr>
        <p:sp>
          <p:nvSpPr>
            <p:cNvPr id="10" name="直角三角形 9"/>
            <p:cNvSpPr/>
            <p:nvPr/>
          </p:nvSpPr>
          <p:spPr>
            <a:xfrm rot="10800000" flipH="1">
              <a:off x="-1455" y="-7319"/>
              <a:ext cx="3239955" cy="769319"/>
            </a:xfrm>
            <a:prstGeom prst="rt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/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-1455" y="0"/>
              <a:ext cx="3638550" cy="876300"/>
            </a:xfrm>
            <a:prstGeom prst="line">
              <a:avLst/>
            </a:prstGeom>
            <a:grpFill/>
            <a:ln w="92075">
              <a:solidFill>
                <a:srgbClr val="553D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571504"/>
            <a:ext cx="7886700" cy="69651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3EE89-05D7-4E6A-9BE0-E4FE9ADFB7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4721E-5FA5-4863-84F1-2BF3E9DDC5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0" y="2676525"/>
            <a:ext cx="9144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3876675" y="1981200"/>
            <a:ext cx="1390650" cy="1390650"/>
          </a:xfrm>
          <a:prstGeom prst="ellipse">
            <a:avLst/>
          </a:prstGeom>
          <a:solidFill>
            <a:srgbClr val="FF9933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00" i="1" u="sng" dirty="0">
                <a:solidFill>
                  <a:schemeClr val="bg1">
                    <a:lumMod val="95000"/>
                  </a:schemeClr>
                </a:solidFill>
                <a:latin typeface="Broadway" panose="04040905080B02020502" charset="0"/>
              </a:rPr>
              <a:t> </a:t>
            </a:r>
            <a:endParaRPr lang="zh-CN" altLang="en-US" sz="5000" i="1" u="sng" dirty="0">
              <a:solidFill>
                <a:schemeClr val="bg1">
                  <a:lumMod val="95000"/>
                </a:schemeClr>
              </a:solidFill>
              <a:latin typeface="Broadway" panose="04040905080B02020502" charset="0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3005138" y="3630216"/>
            <a:ext cx="31337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005138" y="4332685"/>
            <a:ext cx="31337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92830" y="3662876"/>
            <a:ext cx="4158344" cy="634433"/>
          </a:xfrm>
        </p:spPr>
        <p:txBody>
          <a:bodyPr/>
          <a:lstStyle>
            <a:lvl1pPr algn="ctr">
              <a:defRPr sz="21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7CAE0-456F-45E2-8ED9-5329E87A45F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AB746-EEFE-4D6F-BFA4-B8C4B1169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 bwMode="auto">
          <a:xfrm rot="10800000" flipH="1">
            <a:off x="-1191" y="-5954"/>
            <a:ext cx="2430066" cy="577454"/>
          </a:xfrm>
          <a:prstGeom prst="rtTriangle">
            <a:avLst/>
          </a:prstGeom>
          <a:solidFill>
            <a:srgbClr val="553D4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cxnSp>
        <p:nvCxnSpPr>
          <p:cNvPr id="9" name="直接连接符 8"/>
          <p:cNvCxnSpPr/>
          <p:nvPr/>
        </p:nvCxnSpPr>
        <p:spPr bwMode="auto">
          <a:xfrm flipV="1">
            <a:off x="-1191" y="2"/>
            <a:ext cx="2728913" cy="657225"/>
          </a:xfrm>
          <a:prstGeom prst="line">
            <a:avLst/>
          </a:prstGeom>
          <a:ln w="92075">
            <a:solidFill>
              <a:srgbClr val="553D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10800000">
            <a:off x="6415090" y="4480786"/>
            <a:ext cx="2728913" cy="662714"/>
            <a:chOff x="-1455" y="-7319"/>
            <a:chExt cx="3638550" cy="883619"/>
          </a:xfrm>
          <a:solidFill>
            <a:srgbClr val="553D43"/>
          </a:solidFill>
        </p:grpSpPr>
        <p:sp>
          <p:nvSpPr>
            <p:cNvPr id="11" name="直角三角形 10"/>
            <p:cNvSpPr/>
            <p:nvPr/>
          </p:nvSpPr>
          <p:spPr>
            <a:xfrm rot="10800000" flipH="1">
              <a:off x="-1455" y="-7319"/>
              <a:ext cx="3239955" cy="769319"/>
            </a:xfrm>
            <a:prstGeom prst="rt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/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-1455" y="0"/>
              <a:ext cx="3638550" cy="876300"/>
            </a:xfrm>
            <a:prstGeom prst="line">
              <a:avLst/>
            </a:prstGeom>
            <a:grpFill/>
            <a:ln w="92075">
              <a:solidFill>
                <a:srgbClr val="553D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571504"/>
            <a:ext cx="7886700" cy="69651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B4416-9FE4-40A5-B799-031F68432E0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1A25C-6F04-4480-A00C-382990748B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15300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92087"/>
            <a:ext cx="3868340" cy="2650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15300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92087"/>
            <a:ext cx="3887391" cy="2650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85392-B1BE-4321-A67F-4706C6730DB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684FE-77A0-42CA-B932-16A282F37D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47000">
                <a:srgbClr val="000000">
                  <a:alpha val="10000"/>
                </a:srgbClr>
              </a:gs>
              <a:gs pos="100000">
                <a:schemeClr val="tx1">
                  <a:alpha val="80000"/>
                </a:schemeClr>
              </a:gs>
            </a:gsLst>
            <a:lin ang="4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cxnSp>
        <p:nvCxnSpPr>
          <p:cNvPr id="5" name="直接连接符 4"/>
          <p:cNvCxnSpPr/>
          <p:nvPr/>
        </p:nvCxnSpPr>
        <p:spPr>
          <a:xfrm>
            <a:off x="0" y="2075260"/>
            <a:ext cx="62031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337573" y="2851547"/>
            <a:ext cx="380642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直角三角形 6"/>
          <p:cNvSpPr/>
          <p:nvPr/>
        </p:nvSpPr>
        <p:spPr>
          <a:xfrm flipH="1">
            <a:off x="10716" y="4239816"/>
            <a:ext cx="9133284" cy="903684"/>
          </a:xfrm>
          <a:prstGeom prst="rtTriangle">
            <a:avLst/>
          </a:prstGeom>
          <a:solidFill>
            <a:srgbClr val="FF9933"/>
          </a:solidFill>
          <a:ln>
            <a:noFill/>
          </a:ln>
          <a:effectLst>
            <a:outerShdw blurRad="254000" dist="38100" dir="13500000" algn="b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10" name="标题 1"/>
          <p:cNvSpPr>
            <a:spLocks noGrp="1"/>
          </p:cNvSpPr>
          <p:nvPr>
            <p:ph type="ctrTitle" hasCustomPrompt="1"/>
          </p:nvPr>
        </p:nvSpPr>
        <p:spPr>
          <a:xfrm>
            <a:off x="1785260" y="1719944"/>
            <a:ext cx="6730093" cy="1036695"/>
          </a:xfrm>
        </p:spPr>
        <p:txBody>
          <a:bodyPr anchor="b"/>
          <a:lstStyle>
            <a:lvl1pPr algn="l">
              <a:defRPr sz="45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11" name="副标题 2"/>
          <p:cNvSpPr>
            <a:spLocks noGrp="1"/>
          </p:cNvSpPr>
          <p:nvPr>
            <p:ph type="subTitle" idx="1"/>
          </p:nvPr>
        </p:nvSpPr>
        <p:spPr>
          <a:xfrm>
            <a:off x="1785260" y="2943568"/>
            <a:ext cx="6730093" cy="812006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4F3C7-9066-4E87-9825-6D215108B299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CCB5-607F-4CD6-8983-076FD761FF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 bwMode="auto">
          <a:xfrm rot="10800000" flipH="1">
            <a:off x="-1191" y="-5954"/>
            <a:ext cx="2430066" cy="577454"/>
          </a:xfrm>
          <a:prstGeom prst="rtTriangle">
            <a:avLst/>
          </a:prstGeom>
          <a:solidFill>
            <a:srgbClr val="553D4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cxnSp>
        <p:nvCxnSpPr>
          <p:cNvPr id="7" name="直接连接符 6"/>
          <p:cNvCxnSpPr/>
          <p:nvPr/>
        </p:nvCxnSpPr>
        <p:spPr bwMode="auto">
          <a:xfrm flipV="1">
            <a:off x="-1191" y="2"/>
            <a:ext cx="2728913" cy="657225"/>
          </a:xfrm>
          <a:prstGeom prst="line">
            <a:avLst/>
          </a:prstGeom>
          <a:ln w="92075">
            <a:solidFill>
              <a:srgbClr val="553D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 bwMode="auto">
          <a:xfrm>
            <a:off x="507210" y="153591"/>
            <a:ext cx="846535" cy="846534"/>
          </a:xfrm>
          <a:prstGeom prst="ellipse">
            <a:avLst/>
          </a:prstGeom>
          <a:solidFill>
            <a:srgbClr val="FF9933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00" i="1" u="sng" dirty="0">
                <a:solidFill>
                  <a:schemeClr val="bg1">
                    <a:lumMod val="95000"/>
                  </a:schemeClr>
                </a:solidFill>
                <a:latin typeface="Broadway" panose="04040905080B02020502" charset="0"/>
              </a:rPr>
              <a:t> </a:t>
            </a:r>
            <a:endParaRPr lang="zh-CN" altLang="en-US" sz="5000" i="1" u="sng" dirty="0">
              <a:solidFill>
                <a:schemeClr val="bg1">
                  <a:lumMod val="95000"/>
                </a:schemeClr>
              </a:solidFill>
              <a:latin typeface="Broadway" panose="04040905080B02020502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 rot="10800000">
            <a:off x="6415090" y="4480786"/>
            <a:ext cx="2728913" cy="662714"/>
            <a:chOff x="-1455" y="-7319"/>
            <a:chExt cx="3638550" cy="883619"/>
          </a:xfrm>
          <a:solidFill>
            <a:srgbClr val="553D43"/>
          </a:solidFill>
        </p:grpSpPr>
        <p:sp>
          <p:nvSpPr>
            <p:cNvPr id="10" name="直角三角形 9"/>
            <p:cNvSpPr/>
            <p:nvPr/>
          </p:nvSpPr>
          <p:spPr>
            <a:xfrm rot="10800000" flipH="1">
              <a:off x="-1455" y="-7319"/>
              <a:ext cx="3239955" cy="769319"/>
            </a:xfrm>
            <a:prstGeom prst="rt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/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-1455" y="0"/>
              <a:ext cx="3638550" cy="876300"/>
            </a:xfrm>
            <a:prstGeom prst="line">
              <a:avLst/>
            </a:prstGeom>
            <a:grpFill/>
            <a:ln w="92075">
              <a:solidFill>
                <a:srgbClr val="553D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AFC61-4DF7-4186-98E7-20F005B6186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F0C6D-FD7D-46DE-834E-889E65C501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27547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90725"/>
            <a:ext cx="3868340" cy="265152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27547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90725"/>
            <a:ext cx="3887391" cy="265152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4899" y="513623"/>
            <a:ext cx="2949178" cy="1200150"/>
          </a:xfrm>
        </p:spPr>
        <p:txBody>
          <a:bodyPr anchor="t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513625"/>
            <a:ext cx="4629150" cy="4052888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4899" y="1713773"/>
            <a:ext cx="2949178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6D6BE-1533-4038-8575-A681D579849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11943-B025-46A2-A687-502D8558D23A}" type="slidenum">
              <a:rPr lang="zh-CN" altLang="en-US"/>
            </a:fld>
            <a:endParaRPr lang="zh-CN" altLang="en-US"/>
          </a:p>
        </p:txBody>
      </p:sp>
      <p:sp>
        <p:nvSpPr>
          <p:cNvPr id="8" name="直角三角形 7"/>
          <p:cNvSpPr/>
          <p:nvPr/>
        </p:nvSpPr>
        <p:spPr bwMode="auto">
          <a:xfrm rot="10800000" flipH="1">
            <a:off x="-1191" y="-5954"/>
            <a:ext cx="2430066" cy="577454"/>
          </a:xfrm>
          <a:prstGeom prst="rtTriangle">
            <a:avLst/>
          </a:prstGeom>
          <a:solidFill>
            <a:srgbClr val="553D4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cxnSp>
        <p:nvCxnSpPr>
          <p:cNvPr id="9" name="直接连接符 8"/>
          <p:cNvCxnSpPr/>
          <p:nvPr/>
        </p:nvCxnSpPr>
        <p:spPr bwMode="auto">
          <a:xfrm flipV="1">
            <a:off x="-1191" y="2"/>
            <a:ext cx="2728913" cy="657225"/>
          </a:xfrm>
          <a:prstGeom prst="line">
            <a:avLst/>
          </a:prstGeom>
          <a:ln w="92075">
            <a:solidFill>
              <a:srgbClr val="553D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10800000">
            <a:off x="6415090" y="4480786"/>
            <a:ext cx="2728913" cy="662714"/>
            <a:chOff x="-1455" y="-7319"/>
            <a:chExt cx="3638550" cy="883619"/>
          </a:xfrm>
          <a:solidFill>
            <a:srgbClr val="553D43"/>
          </a:solidFill>
        </p:grpSpPr>
        <p:sp>
          <p:nvSpPr>
            <p:cNvPr id="11" name="直角三角形 10"/>
            <p:cNvSpPr/>
            <p:nvPr/>
          </p:nvSpPr>
          <p:spPr>
            <a:xfrm rot="10800000" flipH="1">
              <a:off x="-1455" y="-7319"/>
              <a:ext cx="3239955" cy="769319"/>
            </a:xfrm>
            <a:prstGeom prst="rt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/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-1455" y="0"/>
              <a:ext cx="3638550" cy="876300"/>
            </a:xfrm>
            <a:prstGeom prst="line">
              <a:avLst/>
            </a:prstGeom>
            <a:grpFill/>
            <a:ln w="92075">
              <a:solidFill>
                <a:srgbClr val="553D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47860" y="273847"/>
            <a:ext cx="1167493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7"/>
            <a:ext cx="6555922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452B1-061B-417C-9611-5D8DE47C8E8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DAAEB-8BB2-408D-980C-62FF4E1674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 bwMode="auto">
          <a:xfrm rot="10800000" flipH="1">
            <a:off x="-1191" y="-5954"/>
            <a:ext cx="2430066" cy="577454"/>
          </a:xfrm>
          <a:prstGeom prst="rtTriangle">
            <a:avLst/>
          </a:prstGeom>
          <a:solidFill>
            <a:srgbClr val="553D4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cxnSp>
        <p:nvCxnSpPr>
          <p:cNvPr id="8" name="直接连接符 7"/>
          <p:cNvCxnSpPr/>
          <p:nvPr/>
        </p:nvCxnSpPr>
        <p:spPr bwMode="auto">
          <a:xfrm flipV="1">
            <a:off x="-1191" y="2"/>
            <a:ext cx="2728913" cy="657225"/>
          </a:xfrm>
          <a:prstGeom prst="line">
            <a:avLst/>
          </a:prstGeom>
          <a:ln w="92075">
            <a:solidFill>
              <a:srgbClr val="553D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 bwMode="auto">
          <a:xfrm>
            <a:off x="507210" y="153591"/>
            <a:ext cx="846535" cy="846534"/>
          </a:xfrm>
          <a:prstGeom prst="ellipse">
            <a:avLst/>
          </a:prstGeom>
          <a:solidFill>
            <a:srgbClr val="FF9933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00" i="1" u="sng" dirty="0">
                <a:solidFill>
                  <a:schemeClr val="bg1">
                    <a:lumMod val="95000"/>
                  </a:schemeClr>
                </a:solidFill>
                <a:latin typeface="Broadway" panose="04040905080B02020502" charset="0"/>
              </a:rPr>
              <a:t> </a:t>
            </a:r>
            <a:endParaRPr lang="zh-CN" altLang="en-US" sz="5000" i="1" u="sng" dirty="0">
              <a:solidFill>
                <a:schemeClr val="bg1">
                  <a:lumMod val="95000"/>
                </a:schemeClr>
              </a:solidFill>
              <a:latin typeface="Broadway" panose="04040905080B02020502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 rot="10800000">
            <a:off x="6415090" y="4480786"/>
            <a:ext cx="2728913" cy="662714"/>
            <a:chOff x="-1455" y="-7319"/>
            <a:chExt cx="3638550" cy="883619"/>
          </a:xfrm>
          <a:solidFill>
            <a:srgbClr val="553D43"/>
          </a:solidFill>
        </p:grpSpPr>
        <p:sp>
          <p:nvSpPr>
            <p:cNvPr id="11" name="直角三角形 10"/>
            <p:cNvSpPr/>
            <p:nvPr/>
          </p:nvSpPr>
          <p:spPr>
            <a:xfrm rot="10800000" flipH="1">
              <a:off x="-1455" y="-7319"/>
              <a:ext cx="3239955" cy="769319"/>
            </a:xfrm>
            <a:prstGeom prst="rt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/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-1455" y="0"/>
              <a:ext cx="3638550" cy="876300"/>
            </a:xfrm>
            <a:prstGeom prst="line">
              <a:avLst/>
            </a:prstGeom>
            <a:grpFill/>
            <a:ln w="92075">
              <a:solidFill>
                <a:srgbClr val="553D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1000128"/>
            <a:ext cx="7886700" cy="348066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C19C7-7329-4A9A-A891-EDC4953F222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8520-C150-4A89-AD7D-7327427510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" y="0"/>
            <a:ext cx="871538" cy="5143500"/>
          </a:xfrm>
          <a:prstGeom prst="rect">
            <a:avLst/>
          </a:prstGeom>
          <a:solidFill>
            <a:srgbClr val="148CB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任意多边形 30"/>
          <p:cNvSpPr>
            <a:spLocks noChangeArrowheads="1"/>
          </p:cNvSpPr>
          <p:nvPr/>
        </p:nvSpPr>
        <p:spPr bwMode="auto">
          <a:xfrm>
            <a:off x="870348" y="0"/>
            <a:ext cx="872728" cy="5143500"/>
          </a:xfrm>
          <a:custGeom>
            <a:avLst/>
            <a:gdLst>
              <a:gd name="T0" fmla="*/ 0 w 1162754"/>
              <a:gd name="T1" fmla="*/ 0 h 6858000"/>
              <a:gd name="T2" fmla="*/ 1162754 w 1162754"/>
              <a:gd name="T3" fmla="*/ 0 h 6858000"/>
              <a:gd name="T4" fmla="*/ 1162754 w 1162754"/>
              <a:gd name="T5" fmla="*/ 2553053 h 6858000"/>
              <a:gd name="T6" fmla="*/ 1108498 w 1162754"/>
              <a:gd name="T7" fmla="*/ 2625608 h 6858000"/>
              <a:gd name="T8" fmla="*/ 863096 w 1162754"/>
              <a:gd name="T9" fmla="*/ 3429000 h 6858000"/>
              <a:gd name="T10" fmla="*/ 1108498 w 1162754"/>
              <a:gd name="T11" fmla="*/ 4232393 h 6858000"/>
              <a:gd name="T12" fmla="*/ 1162754 w 1162754"/>
              <a:gd name="T13" fmla="*/ 4304948 h 6858000"/>
              <a:gd name="T14" fmla="*/ 1162754 w 1162754"/>
              <a:gd name="T15" fmla="*/ 6858000 h 6858000"/>
              <a:gd name="T16" fmla="*/ 0 w 1162754"/>
              <a:gd name="T17" fmla="*/ 6858000 h 6858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62754"/>
              <a:gd name="T28" fmla="*/ 0 h 6858000"/>
              <a:gd name="T29" fmla="*/ 1162754 w 1162754"/>
              <a:gd name="T30" fmla="*/ 6858000 h 6858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62754" h="6858000">
                <a:moveTo>
                  <a:pt x="0" y="0"/>
                </a:moveTo>
                <a:lnTo>
                  <a:pt x="1162754" y="0"/>
                </a:lnTo>
                <a:lnTo>
                  <a:pt x="1162754" y="2553053"/>
                </a:lnTo>
                <a:lnTo>
                  <a:pt x="1108498" y="2625608"/>
                </a:lnTo>
                <a:cubicBezTo>
                  <a:pt x="953564" y="2854941"/>
                  <a:pt x="863096" y="3131405"/>
                  <a:pt x="863096" y="3429000"/>
                </a:cubicBezTo>
                <a:cubicBezTo>
                  <a:pt x="863096" y="3726595"/>
                  <a:pt x="953564" y="4003060"/>
                  <a:pt x="1108498" y="4232393"/>
                </a:cubicBezTo>
                <a:lnTo>
                  <a:pt x="1162754" y="4304948"/>
                </a:lnTo>
                <a:lnTo>
                  <a:pt x="1162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A0A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任意多边形 24"/>
          <p:cNvSpPr>
            <a:spLocks noChangeArrowheads="1"/>
          </p:cNvSpPr>
          <p:nvPr/>
        </p:nvSpPr>
        <p:spPr bwMode="auto">
          <a:xfrm>
            <a:off x="1740694" y="0"/>
            <a:ext cx="871538" cy="5143500"/>
          </a:xfrm>
          <a:custGeom>
            <a:avLst/>
            <a:gdLst>
              <a:gd name="T0" fmla="*/ 0 w 1162754"/>
              <a:gd name="T1" fmla="*/ 4300721 h 6858000"/>
              <a:gd name="T2" fmla="*/ 31624 w 1162754"/>
              <a:gd name="T3" fmla="*/ 4343011 h 6858000"/>
              <a:gd name="T4" fmla="*/ 1140417 w 1162754"/>
              <a:gd name="T5" fmla="*/ 4865914 h 6858000"/>
              <a:gd name="T6" fmla="*/ 1162754 w 1162754"/>
              <a:gd name="T7" fmla="*/ 4863662 h 6858000"/>
              <a:gd name="T8" fmla="*/ 1162754 w 1162754"/>
              <a:gd name="T9" fmla="*/ 6858000 h 6858000"/>
              <a:gd name="T10" fmla="*/ 0 w 1162754"/>
              <a:gd name="T11" fmla="*/ 6858000 h 6858000"/>
              <a:gd name="T12" fmla="*/ 0 w 1162754"/>
              <a:gd name="T13" fmla="*/ 0 h 6858000"/>
              <a:gd name="T14" fmla="*/ 1162754 w 1162754"/>
              <a:gd name="T15" fmla="*/ 0 h 6858000"/>
              <a:gd name="T16" fmla="*/ 1162754 w 1162754"/>
              <a:gd name="T17" fmla="*/ 1994338 h 6858000"/>
              <a:gd name="T18" fmla="*/ 1140417 w 1162754"/>
              <a:gd name="T19" fmla="*/ 1992086 h 6858000"/>
              <a:gd name="T20" fmla="*/ 31624 w 1162754"/>
              <a:gd name="T21" fmla="*/ 2514989 h 6858000"/>
              <a:gd name="T22" fmla="*/ 0 w 1162754"/>
              <a:gd name="T23" fmla="*/ 2557280 h 6858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62754"/>
              <a:gd name="T37" fmla="*/ 0 h 6858000"/>
              <a:gd name="T38" fmla="*/ 1162754 w 1162754"/>
              <a:gd name="T39" fmla="*/ 6858000 h 685800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62754" h="6858000">
                <a:moveTo>
                  <a:pt x="0" y="4300721"/>
                </a:moveTo>
                <a:lnTo>
                  <a:pt x="31624" y="4343011"/>
                </a:lnTo>
                <a:cubicBezTo>
                  <a:pt x="295175" y="4662361"/>
                  <a:pt x="694025" y="4865914"/>
                  <a:pt x="1140417" y="4865914"/>
                </a:cubicBezTo>
                <a:lnTo>
                  <a:pt x="1162754" y="4863662"/>
                </a:lnTo>
                <a:lnTo>
                  <a:pt x="1162754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162754" y="0"/>
                </a:lnTo>
                <a:lnTo>
                  <a:pt x="1162754" y="1994338"/>
                </a:lnTo>
                <a:lnTo>
                  <a:pt x="1140417" y="1992086"/>
                </a:lnTo>
                <a:cubicBezTo>
                  <a:pt x="694025" y="1992086"/>
                  <a:pt x="295175" y="2195639"/>
                  <a:pt x="31624" y="2514989"/>
                </a:cubicBezTo>
                <a:lnTo>
                  <a:pt x="0" y="2557280"/>
                </a:lnTo>
                <a:close/>
              </a:path>
            </a:pathLst>
          </a:custGeom>
          <a:solidFill>
            <a:srgbClr val="F0AF4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任意多边形 22"/>
          <p:cNvSpPr>
            <a:spLocks noChangeArrowheads="1"/>
          </p:cNvSpPr>
          <p:nvPr/>
        </p:nvSpPr>
        <p:spPr bwMode="auto">
          <a:xfrm>
            <a:off x="2606278" y="0"/>
            <a:ext cx="871538" cy="5143500"/>
          </a:xfrm>
          <a:custGeom>
            <a:avLst/>
            <a:gdLst>
              <a:gd name="T0" fmla="*/ 1162754 w 1162754"/>
              <a:gd name="T1" fmla="*/ 4252655 h 6858000"/>
              <a:gd name="T2" fmla="*/ 1162754 w 1162754"/>
              <a:gd name="T3" fmla="*/ 6858000 h 6858000"/>
              <a:gd name="T4" fmla="*/ 0 w 1162754"/>
              <a:gd name="T5" fmla="*/ 6858000 h 6858000"/>
              <a:gd name="T6" fmla="*/ 0 w 1162754"/>
              <a:gd name="T7" fmla="*/ 4864543 h 6858000"/>
              <a:gd name="T8" fmla="*/ 275983 w 1162754"/>
              <a:gd name="T9" fmla="*/ 4836721 h 6858000"/>
              <a:gd name="T10" fmla="*/ 1095187 w 1162754"/>
              <a:gd name="T11" fmla="*/ 4343011 h 6858000"/>
              <a:gd name="T12" fmla="*/ 0 w 1162754"/>
              <a:gd name="T13" fmla="*/ 0 h 6858000"/>
              <a:gd name="T14" fmla="*/ 1162754 w 1162754"/>
              <a:gd name="T15" fmla="*/ 0 h 6858000"/>
              <a:gd name="T16" fmla="*/ 1162754 w 1162754"/>
              <a:gd name="T17" fmla="*/ 2605346 h 6858000"/>
              <a:gd name="T18" fmla="*/ 1095187 w 1162754"/>
              <a:gd name="T19" fmla="*/ 2514989 h 6858000"/>
              <a:gd name="T20" fmla="*/ 275983 w 1162754"/>
              <a:gd name="T21" fmla="*/ 2021279 h 6858000"/>
              <a:gd name="T22" fmla="*/ 0 w 1162754"/>
              <a:gd name="T23" fmla="*/ 1993458 h 6858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62754"/>
              <a:gd name="T37" fmla="*/ 0 h 6858000"/>
              <a:gd name="T38" fmla="*/ 1162754 w 1162754"/>
              <a:gd name="T39" fmla="*/ 6858000 h 685800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62754" h="6858000">
                <a:moveTo>
                  <a:pt x="1162754" y="4252655"/>
                </a:moveTo>
                <a:lnTo>
                  <a:pt x="1162754" y="6858000"/>
                </a:lnTo>
                <a:lnTo>
                  <a:pt x="0" y="6858000"/>
                </a:lnTo>
                <a:lnTo>
                  <a:pt x="0" y="4864543"/>
                </a:lnTo>
                <a:lnTo>
                  <a:pt x="275983" y="4836721"/>
                </a:lnTo>
                <a:cubicBezTo>
                  <a:pt x="603371" y="4769728"/>
                  <a:pt x="890203" y="4591395"/>
                  <a:pt x="1095187" y="4343011"/>
                </a:cubicBezTo>
                <a:close/>
                <a:moveTo>
                  <a:pt x="0" y="0"/>
                </a:moveTo>
                <a:lnTo>
                  <a:pt x="1162754" y="0"/>
                </a:lnTo>
                <a:lnTo>
                  <a:pt x="1162754" y="2605346"/>
                </a:lnTo>
                <a:lnTo>
                  <a:pt x="1095187" y="2514989"/>
                </a:lnTo>
                <a:cubicBezTo>
                  <a:pt x="890203" y="2266606"/>
                  <a:pt x="603371" y="2088273"/>
                  <a:pt x="275983" y="2021279"/>
                </a:cubicBezTo>
                <a:lnTo>
                  <a:pt x="0" y="1993458"/>
                </a:lnTo>
                <a:close/>
              </a:path>
            </a:pathLst>
          </a:custGeom>
          <a:solidFill>
            <a:srgbClr val="D2501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椭圆 8"/>
          <p:cNvSpPr>
            <a:spLocks noChangeArrowheads="1"/>
          </p:cNvSpPr>
          <p:nvPr/>
        </p:nvSpPr>
        <p:spPr bwMode="auto">
          <a:xfrm>
            <a:off x="1631161" y="1608539"/>
            <a:ext cx="1926431" cy="1926431"/>
          </a:xfrm>
          <a:prstGeom prst="ellipse">
            <a:avLst/>
          </a:prstGeom>
          <a:noFill/>
          <a:ln w="63500" cap="flat" cmpd="sng">
            <a:solidFill>
              <a:srgbClr val="AEABAB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2" name="组合 9"/>
          <p:cNvGrpSpPr/>
          <p:nvPr/>
        </p:nvGrpSpPr>
        <p:grpSpPr bwMode="auto">
          <a:xfrm>
            <a:off x="1982393" y="2152651"/>
            <a:ext cx="1228725" cy="977504"/>
            <a:chOff x="0" y="0"/>
            <a:chExt cx="3511344" cy="2793440"/>
          </a:xfrm>
        </p:grpSpPr>
        <p:sp>
          <p:nvSpPr>
            <p:cNvPr id="13" name="任意多边形 10"/>
            <p:cNvSpPr>
              <a:spLocks noChangeArrowheads="1"/>
            </p:cNvSpPr>
            <p:nvPr/>
          </p:nvSpPr>
          <p:spPr bwMode="auto">
            <a:xfrm rot="7919936" flipH="1">
              <a:off x="1379718" y="2285966"/>
              <a:ext cx="601451" cy="413498"/>
            </a:xfrm>
            <a:custGeom>
              <a:avLst/>
              <a:gdLst>
                <a:gd name="T0" fmla="*/ 403796 w 2699456"/>
                <a:gd name="T1" fmla="*/ 0 h 808010"/>
                <a:gd name="T2" fmla="*/ 2295659 w 2699456"/>
                <a:gd name="T3" fmla="*/ 0 h 808010"/>
                <a:gd name="T4" fmla="*/ 2295659 w 2699456"/>
                <a:gd name="T5" fmla="*/ 416 h 808010"/>
                <a:gd name="T6" fmla="*/ 2699456 w 2699456"/>
                <a:gd name="T7" fmla="*/ 404213 h 808010"/>
                <a:gd name="T8" fmla="*/ 2295659 w 2699456"/>
                <a:gd name="T9" fmla="*/ 808010 h 808010"/>
                <a:gd name="T10" fmla="*/ 2295649 w 2699456"/>
                <a:gd name="T11" fmla="*/ 808009 h 808010"/>
                <a:gd name="T12" fmla="*/ 403807 w 2699456"/>
                <a:gd name="T13" fmla="*/ 808009 h 808010"/>
                <a:gd name="T14" fmla="*/ 403797 w 2699456"/>
                <a:gd name="T15" fmla="*/ 808010 h 808010"/>
                <a:gd name="T16" fmla="*/ 0 w 2699456"/>
                <a:gd name="T17" fmla="*/ 404213 h 808010"/>
                <a:gd name="T18" fmla="*/ 322418 w 2699456"/>
                <a:gd name="T19" fmla="*/ 8620 h 808010"/>
                <a:gd name="T20" fmla="*/ 403796 w 2699456"/>
                <a:gd name="T21" fmla="*/ 416 h 8080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99456"/>
                <a:gd name="T34" fmla="*/ 0 h 808010"/>
                <a:gd name="T35" fmla="*/ 2699456 w 2699456"/>
                <a:gd name="T36" fmla="*/ 808010 h 8080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任意多边形 11"/>
            <p:cNvSpPr>
              <a:spLocks noChangeArrowheads="1"/>
            </p:cNvSpPr>
            <p:nvPr/>
          </p:nvSpPr>
          <p:spPr bwMode="auto">
            <a:xfrm>
              <a:off x="993621" y="0"/>
              <a:ext cx="2192041" cy="1291579"/>
            </a:xfrm>
            <a:custGeom>
              <a:avLst/>
              <a:gdLst>
                <a:gd name="T0" fmla="*/ 516185 w 3138701"/>
                <a:gd name="T1" fmla="*/ 0 h 1855387"/>
                <a:gd name="T2" fmla="*/ 1637582 w 3138701"/>
                <a:gd name="T3" fmla="*/ 0 h 1855387"/>
                <a:gd name="T4" fmla="*/ 1637582 w 3138701"/>
                <a:gd name="T5" fmla="*/ 350 h 1855387"/>
                <a:gd name="T6" fmla="*/ 1685820 w 3138701"/>
                <a:gd name="T7" fmla="*/ 7244 h 1855387"/>
                <a:gd name="T8" fmla="*/ 1703618 w 3138701"/>
                <a:gd name="T9" fmla="*/ 15076 h 1855387"/>
                <a:gd name="T10" fmla="*/ 1751767 w 3138701"/>
                <a:gd name="T11" fmla="*/ 16762 h 1855387"/>
                <a:gd name="T12" fmla="*/ 1856186 w 3138701"/>
                <a:gd name="T13" fmla="*/ 65589 h 1855387"/>
                <a:gd name="T14" fmla="*/ 1856794 w 3138701"/>
                <a:gd name="T15" fmla="*/ 64965 h 1855387"/>
                <a:gd name="T16" fmla="*/ 3083689 w 3138701"/>
                <a:gd name="T17" fmla="*/ 1262696 h 1855387"/>
                <a:gd name="T18" fmla="*/ 3083080 w 3138701"/>
                <a:gd name="T19" fmla="*/ 1263319 h 1855387"/>
                <a:gd name="T20" fmla="*/ 3123858 w 3138701"/>
                <a:gd name="T21" fmla="*/ 1327129 h 1855387"/>
                <a:gd name="T22" fmla="*/ 3013679 w 3138701"/>
                <a:gd name="T23" fmla="*/ 1788886 h 1855387"/>
                <a:gd name="T24" fmla="*/ 2970669 w 3138701"/>
                <a:gd name="T25" fmla="*/ 1855387 h 1855387"/>
                <a:gd name="T26" fmla="*/ 1734982 w 3138701"/>
                <a:gd name="T27" fmla="*/ 649073 h 1855387"/>
                <a:gd name="T28" fmla="*/ 1730748 w 3138701"/>
                <a:gd name="T29" fmla="*/ 652331 h 1855387"/>
                <a:gd name="T30" fmla="*/ 1637582 w 3138701"/>
                <a:gd name="T31" fmla="*/ 678997 h 1855387"/>
                <a:gd name="T32" fmla="*/ 1637577 w 3138701"/>
                <a:gd name="T33" fmla="*/ 678996 h 1855387"/>
                <a:gd name="T34" fmla="*/ 827968 w 3138701"/>
                <a:gd name="T35" fmla="*/ 678996 h 1855387"/>
                <a:gd name="T36" fmla="*/ 626667 w 3138701"/>
                <a:gd name="T37" fmla="*/ 1342730 h 1855387"/>
                <a:gd name="T38" fmla="*/ 626666 w 3138701"/>
                <a:gd name="T39" fmla="*/ 1342734 h 1855387"/>
                <a:gd name="T40" fmla="*/ 263214 w 3138701"/>
                <a:gd name="T41" fmla="*/ 1420521 h 1855387"/>
                <a:gd name="T42" fmla="*/ 0 w 3138701"/>
                <a:gd name="T43" fmla="*/ 1190568 h 1855387"/>
                <a:gd name="T44" fmla="*/ 4201 w 3138701"/>
                <a:gd name="T45" fmla="*/ 1153950 h 1855387"/>
                <a:gd name="T46" fmla="*/ 3880 w 3138701"/>
                <a:gd name="T47" fmla="*/ 1153853 h 1855387"/>
                <a:gd name="T48" fmla="*/ 61270 w 3138701"/>
                <a:gd name="T49" fmla="*/ 964626 h 1855387"/>
                <a:gd name="T50" fmla="*/ 65236 w 3138701"/>
                <a:gd name="T51" fmla="*/ 930056 h 1855387"/>
                <a:gd name="T52" fmla="*/ 64915 w 3138701"/>
                <a:gd name="T53" fmla="*/ 929959 h 1855387"/>
                <a:gd name="T54" fmla="*/ 309572 w 3138701"/>
                <a:gd name="T55" fmla="*/ 123272 h 1855387"/>
                <a:gd name="T56" fmla="*/ 309893 w 3138701"/>
                <a:gd name="T57" fmla="*/ 123369 h 1855387"/>
                <a:gd name="T58" fmla="*/ 354677 w 3138701"/>
                <a:gd name="T59" fmla="*/ 63767 h 1855387"/>
                <a:gd name="T60" fmla="*/ 396203 w 3138701"/>
                <a:gd name="T61" fmla="*/ 46568 h 1855387"/>
                <a:gd name="T62" fmla="*/ 428422 w 3138701"/>
                <a:gd name="T63" fmla="*/ 23886 h 1855387"/>
                <a:gd name="T64" fmla="*/ 467949 w 3138701"/>
                <a:gd name="T65" fmla="*/ 7244 h 1855387"/>
                <a:gd name="T66" fmla="*/ 516185 w 3138701"/>
                <a:gd name="T67" fmla="*/ 350 h 185538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138701"/>
                <a:gd name="T103" fmla="*/ 0 h 1855387"/>
                <a:gd name="T104" fmla="*/ 3138701 w 3138701"/>
                <a:gd name="T105" fmla="*/ 1855387 h 185538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138701" h="1855387">
                  <a:moveTo>
                    <a:pt x="516185" y="0"/>
                  </a:moveTo>
                  <a:lnTo>
                    <a:pt x="1637582" y="0"/>
                  </a:lnTo>
                  <a:lnTo>
                    <a:pt x="1637582" y="350"/>
                  </a:lnTo>
                  <a:cubicBezTo>
                    <a:pt x="1654106" y="350"/>
                    <a:pt x="1670239" y="2723"/>
                    <a:pt x="1685820" y="7244"/>
                  </a:cubicBezTo>
                  <a:lnTo>
                    <a:pt x="1703618" y="15076"/>
                  </a:lnTo>
                  <a:lnTo>
                    <a:pt x="1751767" y="16762"/>
                  </a:lnTo>
                  <a:cubicBezTo>
                    <a:pt x="1793619" y="23104"/>
                    <a:pt x="1829069" y="39116"/>
                    <a:pt x="1856186" y="65589"/>
                  </a:cubicBezTo>
                  <a:lnTo>
                    <a:pt x="1856794" y="64965"/>
                  </a:lnTo>
                  <a:lnTo>
                    <a:pt x="3083689" y="1262696"/>
                  </a:lnTo>
                  <a:lnTo>
                    <a:pt x="3083080" y="1263319"/>
                  </a:lnTo>
                  <a:lnTo>
                    <a:pt x="3123858" y="1327129"/>
                  </a:lnTo>
                  <a:cubicBezTo>
                    <a:pt x="3164025" y="1435188"/>
                    <a:pt x="3121150" y="1605205"/>
                    <a:pt x="3013679" y="1788886"/>
                  </a:cubicBezTo>
                  <a:lnTo>
                    <a:pt x="2970669" y="1855387"/>
                  </a:lnTo>
                  <a:lnTo>
                    <a:pt x="1734982" y="649073"/>
                  </a:lnTo>
                  <a:lnTo>
                    <a:pt x="1730748" y="652331"/>
                  </a:lnTo>
                  <a:cubicBezTo>
                    <a:pt x="1702113" y="669502"/>
                    <a:pt x="1670630" y="678997"/>
                    <a:pt x="1637582" y="678997"/>
                  </a:cubicBezTo>
                  <a:lnTo>
                    <a:pt x="1637577" y="678996"/>
                  </a:lnTo>
                  <a:lnTo>
                    <a:pt x="827968" y="678996"/>
                  </a:lnTo>
                  <a:lnTo>
                    <a:pt x="626667" y="1342730"/>
                  </a:lnTo>
                  <a:lnTo>
                    <a:pt x="626666" y="1342734"/>
                  </a:lnTo>
                  <a:cubicBezTo>
                    <a:pt x="597826" y="1437826"/>
                    <a:pt x="435104" y="1472652"/>
                    <a:pt x="263214" y="1420521"/>
                  </a:cubicBezTo>
                  <a:cubicBezTo>
                    <a:pt x="112811" y="1374905"/>
                    <a:pt x="5226" y="1277828"/>
                    <a:pt x="0" y="1190568"/>
                  </a:cubicBezTo>
                  <a:lnTo>
                    <a:pt x="4201" y="1153950"/>
                  </a:lnTo>
                  <a:lnTo>
                    <a:pt x="3880" y="1153853"/>
                  </a:lnTo>
                  <a:lnTo>
                    <a:pt x="61270" y="964626"/>
                  </a:lnTo>
                  <a:lnTo>
                    <a:pt x="65236" y="930056"/>
                  </a:lnTo>
                  <a:lnTo>
                    <a:pt x="64915" y="929959"/>
                  </a:lnTo>
                  <a:lnTo>
                    <a:pt x="309572" y="123272"/>
                  </a:lnTo>
                  <a:lnTo>
                    <a:pt x="309893" y="123369"/>
                  </a:lnTo>
                  <a:cubicBezTo>
                    <a:pt x="317103" y="99596"/>
                    <a:pt x="332680" y="79590"/>
                    <a:pt x="354677" y="63767"/>
                  </a:cubicBezTo>
                  <a:lnTo>
                    <a:pt x="396203" y="46568"/>
                  </a:lnTo>
                  <a:lnTo>
                    <a:pt x="428422" y="23886"/>
                  </a:lnTo>
                  <a:cubicBezTo>
                    <a:pt x="441104" y="16797"/>
                    <a:pt x="454315" y="11199"/>
                    <a:pt x="467949" y="7244"/>
                  </a:cubicBezTo>
                  <a:lnTo>
                    <a:pt x="516185" y="350"/>
                  </a:lnTo>
                  <a:close/>
                </a:path>
              </a:pathLst>
            </a:custGeom>
            <a:solidFill>
              <a:srgbClr val="AE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任意多边形 12"/>
            <p:cNvSpPr>
              <a:spLocks noChangeArrowheads="1"/>
            </p:cNvSpPr>
            <p:nvPr/>
          </p:nvSpPr>
          <p:spPr bwMode="auto">
            <a:xfrm rot="18878804">
              <a:off x="996728" y="-14503"/>
              <a:ext cx="1718892" cy="2632744"/>
            </a:xfrm>
            <a:custGeom>
              <a:avLst/>
              <a:gdLst>
                <a:gd name="T0" fmla="*/ 0 w 2469232"/>
                <a:gd name="T1" fmla="*/ 0 h 3782005"/>
                <a:gd name="T2" fmla="*/ 2469232 w 2469232"/>
                <a:gd name="T3" fmla="*/ 3782005 h 3782005"/>
              </a:gdLst>
              <a:ahLst/>
              <a:cxnLst/>
              <a:rect l="T0" t="T1" r="T2" b="T3"/>
              <a:pathLst>
                <a:path w="2469232" h="3782005">
                  <a:moveTo>
                    <a:pt x="2452764" y="2967790"/>
                  </a:moveTo>
                  <a:lnTo>
                    <a:pt x="2469232" y="3022027"/>
                  </a:lnTo>
                  <a:lnTo>
                    <a:pt x="2453094" y="3024524"/>
                  </a:lnTo>
                  <a:close/>
                  <a:moveTo>
                    <a:pt x="1692777" y="15340"/>
                  </a:moveTo>
                  <a:lnTo>
                    <a:pt x="1315571" y="213215"/>
                  </a:lnTo>
                  <a:lnTo>
                    <a:pt x="1321320" y="213998"/>
                  </a:lnTo>
                  <a:lnTo>
                    <a:pt x="1191916" y="278081"/>
                  </a:lnTo>
                  <a:lnTo>
                    <a:pt x="930176" y="415384"/>
                  </a:lnTo>
                  <a:lnTo>
                    <a:pt x="926185" y="409676"/>
                  </a:lnTo>
                  <a:lnTo>
                    <a:pt x="836676" y="454002"/>
                  </a:lnTo>
                  <a:lnTo>
                    <a:pt x="836843" y="454346"/>
                  </a:lnTo>
                  <a:cubicBezTo>
                    <a:pt x="811853" y="466722"/>
                    <a:pt x="792600" y="487843"/>
                    <a:pt x="779181" y="515443"/>
                  </a:cubicBezTo>
                  <a:lnTo>
                    <a:pt x="778615" y="517096"/>
                  </a:lnTo>
                  <a:lnTo>
                    <a:pt x="768033" y="573970"/>
                  </a:lnTo>
                  <a:cubicBezTo>
                    <a:pt x="765169" y="595177"/>
                    <a:pt x="763142" y="617653"/>
                    <a:pt x="761955" y="641195"/>
                  </a:cubicBezTo>
                  <a:lnTo>
                    <a:pt x="761245" y="691889"/>
                  </a:lnTo>
                  <a:lnTo>
                    <a:pt x="769471" y="740622"/>
                  </a:lnTo>
                  <a:cubicBezTo>
                    <a:pt x="779783" y="785057"/>
                    <a:pt x="796126" y="831432"/>
                    <a:pt x="818597" y="877479"/>
                  </a:cubicBezTo>
                  <a:cubicBezTo>
                    <a:pt x="829832" y="900503"/>
                    <a:pt x="842068" y="922354"/>
                    <a:pt x="855074" y="942870"/>
                  </a:cubicBezTo>
                  <a:lnTo>
                    <a:pt x="888764" y="989910"/>
                  </a:lnTo>
                  <a:lnTo>
                    <a:pt x="893520" y="998448"/>
                  </a:lnTo>
                  <a:cubicBezTo>
                    <a:pt x="979108" y="1133883"/>
                    <a:pt x="1099571" y="1207991"/>
                    <a:pt x="1180942" y="1167694"/>
                  </a:cubicBezTo>
                  <a:lnTo>
                    <a:pt x="1180947" y="1167691"/>
                  </a:lnTo>
                  <a:lnTo>
                    <a:pt x="1761861" y="880013"/>
                  </a:lnTo>
                  <a:lnTo>
                    <a:pt x="1775774" y="894203"/>
                  </a:lnTo>
                  <a:lnTo>
                    <a:pt x="1781024" y="891688"/>
                  </a:lnTo>
                  <a:cubicBezTo>
                    <a:pt x="1807904" y="887635"/>
                    <a:pt x="1845228" y="903621"/>
                    <a:pt x="1875959" y="934962"/>
                  </a:cubicBezTo>
                  <a:lnTo>
                    <a:pt x="2311367" y="1379019"/>
                  </a:lnTo>
                  <a:cubicBezTo>
                    <a:pt x="2331854" y="1399913"/>
                    <a:pt x="2345531" y="1423674"/>
                    <a:pt x="2351084" y="1445202"/>
                  </a:cubicBezTo>
                  <a:lnTo>
                    <a:pt x="2351257" y="1447721"/>
                  </a:lnTo>
                  <a:lnTo>
                    <a:pt x="2356189" y="1455140"/>
                  </a:lnTo>
                  <a:cubicBezTo>
                    <a:pt x="2387563" y="1512712"/>
                    <a:pt x="2406090" y="1582230"/>
                    <a:pt x="2406526" y="1657177"/>
                  </a:cubicBezTo>
                  <a:lnTo>
                    <a:pt x="2406822" y="1657175"/>
                  </a:lnTo>
                  <a:lnTo>
                    <a:pt x="2416688" y="3352611"/>
                  </a:lnTo>
                  <a:lnTo>
                    <a:pt x="2416392" y="3352613"/>
                  </a:lnTo>
                  <a:lnTo>
                    <a:pt x="2410969" y="3425576"/>
                  </a:lnTo>
                  <a:cubicBezTo>
                    <a:pt x="2385088" y="3590634"/>
                    <a:pt x="2269753" y="3715362"/>
                    <a:pt x="2130652" y="3716183"/>
                  </a:cubicBezTo>
                  <a:cubicBezTo>
                    <a:pt x="1971678" y="3717123"/>
                    <a:pt x="1841862" y="3555868"/>
                    <a:pt x="1840698" y="3356012"/>
                  </a:cubicBezTo>
                  <a:lnTo>
                    <a:pt x="1840700" y="3356003"/>
                  </a:lnTo>
                  <a:lnTo>
                    <a:pt x="1831887" y="1841678"/>
                  </a:lnTo>
                  <a:lnTo>
                    <a:pt x="1780315" y="1841678"/>
                  </a:lnTo>
                  <a:lnTo>
                    <a:pt x="1789358" y="3395533"/>
                  </a:lnTo>
                  <a:lnTo>
                    <a:pt x="1789061" y="3395534"/>
                  </a:lnTo>
                  <a:lnTo>
                    <a:pt x="1783613" y="3464442"/>
                  </a:lnTo>
                  <a:cubicBezTo>
                    <a:pt x="1757680" y="3620331"/>
                    <a:pt x="1642305" y="3738162"/>
                    <a:pt x="1503203" y="3738983"/>
                  </a:cubicBezTo>
                  <a:cubicBezTo>
                    <a:pt x="1344229" y="3739922"/>
                    <a:pt x="1214466" y="3587676"/>
                    <a:pt x="1213367" y="3398933"/>
                  </a:cubicBezTo>
                  <a:lnTo>
                    <a:pt x="1213367" y="3398925"/>
                  </a:lnTo>
                  <a:lnTo>
                    <a:pt x="1204306" y="1841678"/>
                  </a:lnTo>
                  <a:lnTo>
                    <a:pt x="1157101" y="1841678"/>
                  </a:lnTo>
                  <a:lnTo>
                    <a:pt x="1166389" y="3437667"/>
                  </a:lnTo>
                  <a:lnTo>
                    <a:pt x="1166091" y="3437669"/>
                  </a:lnTo>
                  <a:lnTo>
                    <a:pt x="1160645" y="3506576"/>
                  </a:lnTo>
                  <a:cubicBezTo>
                    <a:pt x="1134711" y="3662465"/>
                    <a:pt x="1019336" y="3780296"/>
                    <a:pt x="880233" y="3781117"/>
                  </a:cubicBezTo>
                  <a:cubicBezTo>
                    <a:pt x="721260" y="3782056"/>
                    <a:pt x="591496" y="3629810"/>
                    <a:pt x="590398" y="3441066"/>
                  </a:cubicBezTo>
                  <a:lnTo>
                    <a:pt x="590398" y="3441059"/>
                  </a:lnTo>
                  <a:lnTo>
                    <a:pt x="581091" y="1841678"/>
                  </a:lnTo>
                  <a:lnTo>
                    <a:pt x="535380" y="1841678"/>
                  </a:lnTo>
                  <a:lnTo>
                    <a:pt x="544673" y="3438653"/>
                  </a:lnTo>
                  <a:lnTo>
                    <a:pt x="544394" y="3438654"/>
                  </a:lnTo>
                  <a:lnTo>
                    <a:pt x="539294" y="3507561"/>
                  </a:lnTo>
                  <a:cubicBezTo>
                    <a:pt x="514953" y="3663440"/>
                    <a:pt x="406469" y="3781230"/>
                    <a:pt x="275626" y="3782002"/>
                  </a:cubicBezTo>
                  <a:cubicBezTo>
                    <a:pt x="126091" y="3782885"/>
                    <a:pt x="3979" y="3630595"/>
                    <a:pt x="2881" y="3441851"/>
                  </a:cubicBezTo>
                  <a:lnTo>
                    <a:pt x="2883" y="3441842"/>
                  </a:lnTo>
                  <a:lnTo>
                    <a:pt x="1716" y="3241460"/>
                  </a:lnTo>
                  <a:lnTo>
                    <a:pt x="192102" y="3232591"/>
                  </a:lnTo>
                  <a:lnTo>
                    <a:pt x="192087" y="3232275"/>
                  </a:lnTo>
                  <a:cubicBezTo>
                    <a:pt x="201001" y="3231860"/>
                    <a:pt x="209605" y="3229304"/>
                    <a:pt x="217823" y="3224818"/>
                  </a:cubicBezTo>
                  <a:lnTo>
                    <a:pt x="229277" y="3215506"/>
                  </a:lnTo>
                  <a:lnTo>
                    <a:pt x="229596" y="3215405"/>
                  </a:lnTo>
                  <a:lnTo>
                    <a:pt x="231354" y="3213817"/>
                  </a:lnTo>
                  <a:lnTo>
                    <a:pt x="241238" y="3205780"/>
                  </a:lnTo>
                  <a:lnTo>
                    <a:pt x="242948" y="3203347"/>
                  </a:lnTo>
                  <a:lnTo>
                    <a:pt x="252911" y="3194350"/>
                  </a:lnTo>
                  <a:cubicBezTo>
                    <a:pt x="296853" y="3140275"/>
                    <a:pt x="323749" y="3017193"/>
                    <a:pt x="317196" y="2875493"/>
                  </a:cubicBezTo>
                  <a:cubicBezTo>
                    <a:pt x="309550" y="2710176"/>
                    <a:pt x="258912" y="2574295"/>
                    <a:pt x="198598" y="2545117"/>
                  </a:cubicBezTo>
                  <a:lnTo>
                    <a:pt x="186069" y="2542384"/>
                  </a:lnTo>
                  <a:lnTo>
                    <a:pt x="187165" y="2542067"/>
                  </a:lnTo>
                  <a:cubicBezTo>
                    <a:pt x="244687" y="2510667"/>
                    <a:pt x="283259" y="2384686"/>
                    <a:pt x="276440" y="2236160"/>
                  </a:cubicBezTo>
                  <a:cubicBezTo>
                    <a:pt x="269622" y="2087635"/>
                    <a:pt x="219673" y="1965778"/>
                    <a:pt x="159519" y="1939860"/>
                  </a:cubicBezTo>
                  <a:lnTo>
                    <a:pt x="152340" y="1938487"/>
                  </a:lnTo>
                  <a:lnTo>
                    <a:pt x="166888" y="1933872"/>
                  </a:lnTo>
                  <a:cubicBezTo>
                    <a:pt x="224252" y="1899252"/>
                    <a:pt x="262134" y="1759277"/>
                    <a:pt x="254489" y="1593960"/>
                  </a:cubicBezTo>
                  <a:cubicBezTo>
                    <a:pt x="252304" y="1546726"/>
                    <a:pt x="246610" y="1501896"/>
                    <a:pt x="238184" y="1461271"/>
                  </a:cubicBezTo>
                  <a:lnTo>
                    <a:pt x="232157" y="1437501"/>
                  </a:lnTo>
                  <a:lnTo>
                    <a:pt x="231266" y="1430706"/>
                  </a:lnTo>
                  <a:cubicBezTo>
                    <a:pt x="212766" y="1348657"/>
                    <a:pt x="180330" y="1285808"/>
                    <a:pt x="142704" y="1260563"/>
                  </a:cubicBezTo>
                  <a:lnTo>
                    <a:pt x="121262" y="1253955"/>
                  </a:lnTo>
                  <a:lnTo>
                    <a:pt x="156538" y="1252323"/>
                  </a:lnTo>
                  <a:lnTo>
                    <a:pt x="156522" y="1251971"/>
                  </a:lnTo>
                  <a:cubicBezTo>
                    <a:pt x="227833" y="1248673"/>
                    <a:pt x="278560" y="1092839"/>
                    <a:pt x="269823" y="903906"/>
                  </a:cubicBezTo>
                  <a:cubicBezTo>
                    <a:pt x="261085" y="714973"/>
                    <a:pt x="196193" y="564485"/>
                    <a:pt x="124881" y="567783"/>
                  </a:cubicBezTo>
                  <a:lnTo>
                    <a:pt x="124878" y="567784"/>
                  </a:lnTo>
                  <a:lnTo>
                    <a:pt x="0" y="573559"/>
                  </a:lnTo>
                  <a:lnTo>
                    <a:pt x="0" y="456392"/>
                  </a:lnTo>
                  <a:cubicBezTo>
                    <a:pt x="0" y="204739"/>
                    <a:pt x="121216" y="735"/>
                    <a:pt x="270743" y="735"/>
                  </a:cubicBezTo>
                  <a:lnTo>
                    <a:pt x="640213" y="735"/>
                  </a:lnTo>
                  <a:lnTo>
                    <a:pt x="639699" y="0"/>
                  </a:lnTo>
                  <a:lnTo>
                    <a:pt x="690147" y="735"/>
                  </a:lnTo>
                  <a:lnTo>
                    <a:pt x="967204" y="735"/>
                  </a:lnTo>
                  <a:lnTo>
                    <a:pt x="1308256" y="6941"/>
                  </a:lnTo>
                  <a:lnTo>
                    <a:pt x="1304933" y="9691"/>
                  </a:lnTo>
                  <a:close/>
                </a:path>
              </a:pathLst>
            </a:custGeom>
            <a:solidFill>
              <a:srgbClr val="AE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任意多边形 13"/>
            <p:cNvSpPr>
              <a:spLocks noChangeArrowheads="1"/>
            </p:cNvSpPr>
            <p:nvPr/>
          </p:nvSpPr>
          <p:spPr bwMode="auto">
            <a:xfrm rot="18941349">
              <a:off x="0" y="120992"/>
              <a:ext cx="1154466" cy="412675"/>
            </a:xfrm>
            <a:custGeom>
              <a:avLst/>
              <a:gdLst>
                <a:gd name="T0" fmla="*/ 403796 w 2699456"/>
                <a:gd name="T1" fmla="*/ 0 h 808010"/>
                <a:gd name="T2" fmla="*/ 2295659 w 2699456"/>
                <a:gd name="T3" fmla="*/ 0 h 808010"/>
                <a:gd name="T4" fmla="*/ 2295659 w 2699456"/>
                <a:gd name="T5" fmla="*/ 416 h 808010"/>
                <a:gd name="T6" fmla="*/ 2699456 w 2699456"/>
                <a:gd name="T7" fmla="*/ 404213 h 808010"/>
                <a:gd name="T8" fmla="*/ 2295659 w 2699456"/>
                <a:gd name="T9" fmla="*/ 808010 h 808010"/>
                <a:gd name="T10" fmla="*/ 2295649 w 2699456"/>
                <a:gd name="T11" fmla="*/ 808009 h 808010"/>
                <a:gd name="T12" fmla="*/ 403807 w 2699456"/>
                <a:gd name="T13" fmla="*/ 808009 h 808010"/>
                <a:gd name="T14" fmla="*/ 403797 w 2699456"/>
                <a:gd name="T15" fmla="*/ 808010 h 808010"/>
                <a:gd name="T16" fmla="*/ 0 w 2699456"/>
                <a:gd name="T17" fmla="*/ 404213 h 808010"/>
                <a:gd name="T18" fmla="*/ 322418 w 2699456"/>
                <a:gd name="T19" fmla="*/ 8620 h 808010"/>
                <a:gd name="T20" fmla="*/ 403796 w 2699456"/>
                <a:gd name="T21" fmla="*/ 416 h 8080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99456"/>
                <a:gd name="T34" fmla="*/ 0 h 808010"/>
                <a:gd name="T35" fmla="*/ 2699456 w 2699456"/>
                <a:gd name="T36" fmla="*/ 808010 h 8080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任意多边形 14"/>
            <p:cNvSpPr>
              <a:spLocks noChangeArrowheads="1"/>
            </p:cNvSpPr>
            <p:nvPr/>
          </p:nvSpPr>
          <p:spPr bwMode="auto">
            <a:xfrm rot="7919936" flipH="1">
              <a:off x="1028921" y="1988843"/>
              <a:ext cx="601451" cy="413498"/>
            </a:xfrm>
            <a:custGeom>
              <a:avLst/>
              <a:gdLst>
                <a:gd name="T0" fmla="*/ 403796 w 2699456"/>
                <a:gd name="T1" fmla="*/ 0 h 808010"/>
                <a:gd name="T2" fmla="*/ 2295659 w 2699456"/>
                <a:gd name="T3" fmla="*/ 0 h 808010"/>
                <a:gd name="T4" fmla="*/ 2295659 w 2699456"/>
                <a:gd name="T5" fmla="*/ 416 h 808010"/>
                <a:gd name="T6" fmla="*/ 2699456 w 2699456"/>
                <a:gd name="T7" fmla="*/ 404213 h 808010"/>
                <a:gd name="T8" fmla="*/ 2295659 w 2699456"/>
                <a:gd name="T9" fmla="*/ 808010 h 808010"/>
                <a:gd name="T10" fmla="*/ 2295649 w 2699456"/>
                <a:gd name="T11" fmla="*/ 808009 h 808010"/>
                <a:gd name="T12" fmla="*/ 403807 w 2699456"/>
                <a:gd name="T13" fmla="*/ 808009 h 808010"/>
                <a:gd name="T14" fmla="*/ 403797 w 2699456"/>
                <a:gd name="T15" fmla="*/ 808010 h 808010"/>
                <a:gd name="T16" fmla="*/ 0 w 2699456"/>
                <a:gd name="T17" fmla="*/ 404213 h 808010"/>
                <a:gd name="T18" fmla="*/ 322418 w 2699456"/>
                <a:gd name="T19" fmla="*/ 8620 h 808010"/>
                <a:gd name="T20" fmla="*/ 403796 w 2699456"/>
                <a:gd name="T21" fmla="*/ 416 h 8080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99456"/>
                <a:gd name="T34" fmla="*/ 0 h 808010"/>
                <a:gd name="T35" fmla="*/ 2699456 w 2699456"/>
                <a:gd name="T36" fmla="*/ 808010 h 8080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任意多边形 15"/>
            <p:cNvSpPr>
              <a:spLocks noChangeArrowheads="1"/>
            </p:cNvSpPr>
            <p:nvPr/>
          </p:nvSpPr>
          <p:spPr bwMode="auto">
            <a:xfrm rot="7919936" flipH="1">
              <a:off x="695064" y="1677716"/>
              <a:ext cx="601451" cy="413498"/>
            </a:xfrm>
            <a:custGeom>
              <a:avLst/>
              <a:gdLst>
                <a:gd name="T0" fmla="*/ 403796 w 2699456"/>
                <a:gd name="T1" fmla="*/ 0 h 808010"/>
                <a:gd name="T2" fmla="*/ 2295659 w 2699456"/>
                <a:gd name="T3" fmla="*/ 0 h 808010"/>
                <a:gd name="T4" fmla="*/ 2295659 w 2699456"/>
                <a:gd name="T5" fmla="*/ 416 h 808010"/>
                <a:gd name="T6" fmla="*/ 2699456 w 2699456"/>
                <a:gd name="T7" fmla="*/ 404213 h 808010"/>
                <a:gd name="T8" fmla="*/ 2295659 w 2699456"/>
                <a:gd name="T9" fmla="*/ 808010 h 808010"/>
                <a:gd name="T10" fmla="*/ 2295649 w 2699456"/>
                <a:gd name="T11" fmla="*/ 808009 h 808010"/>
                <a:gd name="T12" fmla="*/ 403807 w 2699456"/>
                <a:gd name="T13" fmla="*/ 808009 h 808010"/>
                <a:gd name="T14" fmla="*/ 403797 w 2699456"/>
                <a:gd name="T15" fmla="*/ 808010 h 808010"/>
                <a:gd name="T16" fmla="*/ 0 w 2699456"/>
                <a:gd name="T17" fmla="*/ 404213 h 808010"/>
                <a:gd name="T18" fmla="*/ 322418 w 2699456"/>
                <a:gd name="T19" fmla="*/ 8620 h 808010"/>
                <a:gd name="T20" fmla="*/ 403796 w 2699456"/>
                <a:gd name="T21" fmla="*/ 416 h 8080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99456"/>
                <a:gd name="T34" fmla="*/ 0 h 808010"/>
                <a:gd name="T35" fmla="*/ 2699456 w 2699456"/>
                <a:gd name="T36" fmla="*/ 808010 h 8080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任意多边形 16"/>
            <p:cNvSpPr>
              <a:spLocks noChangeArrowheads="1"/>
            </p:cNvSpPr>
            <p:nvPr/>
          </p:nvSpPr>
          <p:spPr bwMode="auto">
            <a:xfrm rot="7919936" flipH="1">
              <a:off x="375023" y="1344408"/>
              <a:ext cx="601451" cy="413498"/>
            </a:xfrm>
            <a:custGeom>
              <a:avLst/>
              <a:gdLst>
                <a:gd name="T0" fmla="*/ 403796 w 2699456"/>
                <a:gd name="T1" fmla="*/ 0 h 808010"/>
                <a:gd name="T2" fmla="*/ 2295659 w 2699456"/>
                <a:gd name="T3" fmla="*/ 0 h 808010"/>
                <a:gd name="T4" fmla="*/ 2295659 w 2699456"/>
                <a:gd name="T5" fmla="*/ 416 h 808010"/>
                <a:gd name="T6" fmla="*/ 2699456 w 2699456"/>
                <a:gd name="T7" fmla="*/ 404213 h 808010"/>
                <a:gd name="T8" fmla="*/ 2295659 w 2699456"/>
                <a:gd name="T9" fmla="*/ 808010 h 808010"/>
                <a:gd name="T10" fmla="*/ 2295649 w 2699456"/>
                <a:gd name="T11" fmla="*/ 808009 h 808010"/>
                <a:gd name="T12" fmla="*/ 403807 w 2699456"/>
                <a:gd name="T13" fmla="*/ 808009 h 808010"/>
                <a:gd name="T14" fmla="*/ 403797 w 2699456"/>
                <a:gd name="T15" fmla="*/ 808010 h 808010"/>
                <a:gd name="T16" fmla="*/ 0 w 2699456"/>
                <a:gd name="T17" fmla="*/ 404213 h 808010"/>
                <a:gd name="T18" fmla="*/ 322418 w 2699456"/>
                <a:gd name="T19" fmla="*/ 8620 h 808010"/>
                <a:gd name="T20" fmla="*/ 403796 w 2699456"/>
                <a:gd name="T21" fmla="*/ 416 h 8080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99456"/>
                <a:gd name="T34" fmla="*/ 0 h 808010"/>
                <a:gd name="T35" fmla="*/ 2699456 w 2699456"/>
                <a:gd name="T36" fmla="*/ 808010 h 8080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任意多边形 17"/>
            <p:cNvSpPr>
              <a:spLocks noChangeArrowheads="1"/>
            </p:cNvSpPr>
            <p:nvPr/>
          </p:nvSpPr>
          <p:spPr bwMode="auto">
            <a:xfrm rot="2658651" flipH="1">
              <a:off x="2356878" y="71960"/>
              <a:ext cx="1154466" cy="412675"/>
            </a:xfrm>
            <a:custGeom>
              <a:avLst/>
              <a:gdLst>
                <a:gd name="T0" fmla="*/ 403796 w 2699456"/>
                <a:gd name="T1" fmla="*/ 0 h 808010"/>
                <a:gd name="T2" fmla="*/ 2295659 w 2699456"/>
                <a:gd name="T3" fmla="*/ 0 h 808010"/>
                <a:gd name="T4" fmla="*/ 2295659 w 2699456"/>
                <a:gd name="T5" fmla="*/ 416 h 808010"/>
                <a:gd name="T6" fmla="*/ 2699456 w 2699456"/>
                <a:gd name="T7" fmla="*/ 404213 h 808010"/>
                <a:gd name="T8" fmla="*/ 2295659 w 2699456"/>
                <a:gd name="T9" fmla="*/ 808010 h 808010"/>
                <a:gd name="T10" fmla="*/ 2295649 w 2699456"/>
                <a:gd name="T11" fmla="*/ 808009 h 808010"/>
                <a:gd name="T12" fmla="*/ 403807 w 2699456"/>
                <a:gd name="T13" fmla="*/ 808009 h 808010"/>
                <a:gd name="T14" fmla="*/ 403797 w 2699456"/>
                <a:gd name="T15" fmla="*/ 808010 h 808010"/>
                <a:gd name="T16" fmla="*/ 0 w 2699456"/>
                <a:gd name="T17" fmla="*/ 404213 h 808010"/>
                <a:gd name="T18" fmla="*/ 322418 w 2699456"/>
                <a:gd name="T19" fmla="*/ 8620 h 808010"/>
                <a:gd name="T20" fmla="*/ 403796 w 2699456"/>
                <a:gd name="T21" fmla="*/ 416 h 8080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99456"/>
                <a:gd name="T34" fmla="*/ 0 h 808010"/>
                <a:gd name="T35" fmla="*/ 2699456 w 2699456"/>
                <a:gd name="T36" fmla="*/ 808010 h 8080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33"/>
          <p:cNvGrpSpPr/>
          <p:nvPr/>
        </p:nvGrpSpPr>
        <p:grpSpPr bwMode="auto">
          <a:xfrm>
            <a:off x="4346976" y="2690816"/>
            <a:ext cx="4185047" cy="53579"/>
            <a:chOff x="0" y="0"/>
            <a:chExt cx="3149600" cy="1117600"/>
          </a:xfrm>
        </p:grpSpPr>
        <p:sp>
          <p:nvSpPr>
            <p:cNvPr id="24" name="矩形 34"/>
            <p:cNvSpPr>
              <a:spLocks noChangeArrowheads="1"/>
            </p:cNvSpPr>
            <p:nvPr/>
          </p:nvSpPr>
          <p:spPr bwMode="auto">
            <a:xfrm>
              <a:off x="0" y="0"/>
              <a:ext cx="787400" cy="1117600"/>
            </a:xfrm>
            <a:prstGeom prst="rect">
              <a:avLst/>
            </a:prstGeom>
            <a:solidFill>
              <a:srgbClr val="148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矩形 35"/>
            <p:cNvSpPr>
              <a:spLocks noChangeArrowheads="1"/>
            </p:cNvSpPr>
            <p:nvPr/>
          </p:nvSpPr>
          <p:spPr bwMode="auto">
            <a:xfrm>
              <a:off x="787400" y="0"/>
              <a:ext cx="787400" cy="1117600"/>
            </a:xfrm>
            <a:prstGeom prst="rect">
              <a:avLst/>
            </a:prstGeom>
            <a:solidFill>
              <a:srgbClr val="0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矩形 36"/>
            <p:cNvSpPr>
              <a:spLocks noChangeArrowheads="1"/>
            </p:cNvSpPr>
            <p:nvPr/>
          </p:nvSpPr>
          <p:spPr bwMode="auto">
            <a:xfrm>
              <a:off x="1574800" y="0"/>
              <a:ext cx="787400" cy="1117600"/>
            </a:xfrm>
            <a:prstGeom prst="rect">
              <a:avLst/>
            </a:prstGeom>
            <a:solidFill>
              <a:srgbClr val="F0A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矩形 37"/>
            <p:cNvSpPr>
              <a:spLocks noChangeArrowheads="1"/>
            </p:cNvSpPr>
            <p:nvPr/>
          </p:nvSpPr>
          <p:spPr bwMode="auto">
            <a:xfrm>
              <a:off x="2362200" y="0"/>
              <a:ext cx="787400" cy="1117600"/>
            </a:xfrm>
            <a:prstGeom prst="rect">
              <a:avLst/>
            </a:prstGeom>
            <a:solidFill>
              <a:srgbClr val="D25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022959" y="1352554"/>
            <a:ext cx="4827131" cy="1286117"/>
          </a:xfrm>
        </p:spPr>
        <p:txBody>
          <a:bodyPr anchor="b"/>
          <a:lstStyle>
            <a:lvl1pPr algn="ctr">
              <a:defRPr sz="41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22958" y="2792857"/>
            <a:ext cx="4827131" cy="89332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F21B6-1322-4426-8E8E-E51563FFC807}" type="datetime1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D97F7-0CE9-438F-A5BB-44B552A6D76F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F21B6-1322-4426-8E8E-E51563FFC807}" type="datetime1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6A36E3-EB4D-46FD-BE8C-453D209C6280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0"/>
          <p:cNvSpPr>
            <a:spLocks noChangeArrowheads="1"/>
          </p:cNvSpPr>
          <p:nvPr/>
        </p:nvSpPr>
        <p:spPr bwMode="auto">
          <a:xfrm>
            <a:off x="0" y="0"/>
            <a:ext cx="4579144" cy="5143500"/>
          </a:xfrm>
          <a:prstGeom prst="rect">
            <a:avLst/>
          </a:prstGeom>
          <a:solidFill>
            <a:srgbClr val="148CB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41"/>
          <p:cNvSpPr>
            <a:spLocks noChangeArrowheads="1"/>
          </p:cNvSpPr>
          <p:nvPr/>
        </p:nvSpPr>
        <p:spPr bwMode="auto">
          <a:xfrm>
            <a:off x="4660106" y="0"/>
            <a:ext cx="85725" cy="5143500"/>
          </a:xfrm>
          <a:prstGeom prst="rect">
            <a:avLst/>
          </a:prstGeom>
          <a:solidFill>
            <a:srgbClr val="148CB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椭圆 45"/>
          <p:cNvSpPr>
            <a:spLocks noChangeArrowheads="1"/>
          </p:cNvSpPr>
          <p:nvPr/>
        </p:nvSpPr>
        <p:spPr bwMode="auto">
          <a:xfrm>
            <a:off x="5470924" y="2163371"/>
            <a:ext cx="812006" cy="810815"/>
          </a:xfrm>
          <a:prstGeom prst="ellipse">
            <a:avLst/>
          </a:prstGeom>
          <a:solidFill>
            <a:srgbClr val="00A0A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椭圆 63"/>
          <p:cNvSpPr>
            <a:spLocks noChangeArrowheads="1"/>
          </p:cNvSpPr>
          <p:nvPr/>
        </p:nvSpPr>
        <p:spPr bwMode="auto">
          <a:xfrm>
            <a:off x="6588919" y="2163371"/>
            <a:ext cx="810816" cy="810815"/>
          </a:xfrm>
          <a:prstGeom prst="ellipse">
            <a:avLst/>
          </a:prstGeom>
          <a:solidFill>
            <a:srgbClr val="F0AF4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椭圆 64"/>
          <p:cNvSpPr>
            <a:spLocks noChangeArrowheads="1"/>
          </p:cNvSpPr>
          <p:nvPr/>
        </p:nvSpPr>
        <p:spPr bwMode="auto">
          <a:xfrm>
            <a:off x="7705726" y="2163371"/>
            <a:ext cx="812006" cy="810815"/>
          </a:xfrm>
          <a:prstGeom prst="ellipse">
            <a:avLst/>
          </a:prstGeom>
          <a:solidFill>
            <a:srgbClr val="D2501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" name="组合 81"/>
          <p:cNvGrpSpPr/>
          <p:nvPr/>
        </p:nvGrpSpPr>
        <p:grpSpPr bwMode="auto">
          <a:xfrm>
            <a:off x="6748465" y="2396730"/>
            <a:ext cx="517922" cy="392906"/>
            <a:chOff x="0" y="0"/>
            <a:chExt cx="509646" cy="387231"/>
          </a:xfrm>
        </p:grpSpPr>
        <p:sp>
          <p:nvSpPr>
            <p:cNvPr id="14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500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15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500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84"/>
          <p:cNvGrpSpPr/>
          <p:nvPr/>
        </p:nvGrpSpPr>
        <p:grpSpPr bwMode="auto">
          <a:xfrm>
            <a:off x="5691187" y="2419354"/>
            <a:ext cx="386954" cy="370285"/>
            <a:chOff x="0" y="0"/>
            <a:chExt cx="2438400" cy="2332038"/>
          </a:xfrm>
        </p:grpSpPr>
        <p:sp>
          <p:nvSpPr>
            <p:cNvPr id="17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500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18" name="任意多边形 86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500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87"/>
          <p:cNvGrpSpPr/>
          <p:nvPr/>
        </p:nvGrpSpPr>
        <p:grpSpPr bwMode="auto">
          <a:xfrm>
            <a:off x="7943851" y="2339583"/>
            <a:ext cx="335756" cy="429815"/>
            <a:chOff x="0" y="0"/>
            <a:chExt cx="563562" cy="720725"/>
          </a:xfrm>
        </p:grpSpPr>
        <p:sp>
          <p:nvSpPr>
            <p:cNvPr id="20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21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22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5" name="直接连接符 93"/>
          <p:cNvSpPr>
            <a:spLocks noChangeShapeType="1"/>
          </p:cNvSpPr>
          <p:nvPr/>
        </p:nvSpPr>
        <p:spPr bwMode="auto">
          <a:xfrm rot="5400000">
            <a:off x="2405063" y="2018110"/>
            <a:ext cx="0" cy="2700338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4" tIns="34289" rIns="68574" bIns="34289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4566" y="2477803"/>
            <a:ext cx="4160997" cy="800756"/>
          </a:xfrm>
        </p:spPr>
        <p:txBody>
          <a:bodyPr anchor="b"/>
          <a:lstStyle>
            <a:lvl1pPr algn="ctr">
              <a:defRPr sz="27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4566" y="3473565"/>
            <a:ext cx="4160997" cy="869836"/>
          </a:xfr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F21B6-1322-4426-8E8E-E51563FFC807}" type="datetime1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BA529-EC2C-4D3E-AFE6-949DAD5F34FF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F21B6-1322-4426-8E8E-E51563FFC807}" type="datetime1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E6B21-E833-4DA2-B83F-2DC5FDC19924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27547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90726"/>
            <a:ext cx="3868340" cy="26515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27547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90726"/>
            <a:ext cx="3887391" cy="26515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F21B6-1322-4426-8E8E-E51563FFC807}" type="datetime1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4EE41B-490D-4E9F-A376-4C3FAB45EB8B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"/>
          <p:cNvGrpSpPr/>
          <p:nvPr/>
        </p:nvGrpSpPr>
        <p:grpSpPr bwMode="auto">
          <a:xfrm>
            <a:off x="2437214" y="3662362"/>
            <a:ext cx="4310063" cy="1481138"/>
            <a:chOff x="0" y="0"/>
            <a:chExt cx="4651016" cy="1975760"/>
          </a:xfrm>
        </p:grpSpPr>
        <p:sp>
          <p:nvSpPr>
            <p:cNvPr id="7" name="矩形 69"/>
            <p:cNvSpPr>
              <a:spLocks noChangeArrowheads="1"/>
            </p:cNvSpPr>
            <p:nvPr/>
          </p:nvSpPr>
          <p:spPr bwMode="auto">
            <a:xfrm>
              <a:off x="0" y="2"/>
              <a:ext cx="1162754" cy="1975757"/>
            </a:xfrm>
            <a:prstGeom prst="rect">
              <a:avLst/>
            </a:prstGeom>
            <a:solidFill>
              <a:srgbClr val="148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0"/>
            <p:cNvSpPr>
              <a:spLocks noChangeArrowheads="1"/>
            </p:cNvSpPr>
            <p:nvPr/>
          </p:nvSpPr>
          <p:spPr bwMode="auto">
            <a:xfrm>
              <a:off x="1162754" y="1"/>
              <a:ext cx="1162754" cy="1975757"/>
            </a:xfrm>
            <a:prstGeom prst="rect">
              <a:avLst/>
            </a:prstGeom>
            <a:solidFill>
              <a:srgbClr val="0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71"/>
            <p:cNvSpPr>
              <a:spLocks noChangeArrowheads="1"/>
            </p:cNvSpPr>
            <p:nvPr/>
          </p:nvSpPr>
          <p:spPr bwMode="auto">
            <a:xfrm>
              <a:off x="2325508" y="0"/>
              <a:ext cx="1162754" cy="1975757"/>
            </a:xfrm>
            <a:prstGeom prst="rect">
              <a:avLst/>
            </a:prstGeom>
            <a:solidFill>
              <a:srgbClr val="F0A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72"/>
            <p:cNvSpPr>
              <a:spLocks noChangeArrowheads="1"/>
            </p:cNvSpPr>
            <p:nvPr/>
          </p:nvSpPr>
          <p:spPr bwMode="auto">
            <a:xfrm>
              <a:off x="3488262" y="3"/>
              <a:ext cx="1162754" cy="1975757"/>
            </a:xfrm>
            <a:prstGeom prst="rect">
              <a:avLst/>
            </a:prstGeom>
            <a:solidFill>
              <a:srgbClr val="D25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" name="组合 73"/>
          <p:cNvGrpSpPr/>
          <p:nvPr/>
        </p:nvGrpSpPr>
        <p:grpSpPr bwMode="auto">
          <a:xfrm>
            <a:off x="2437214" y="1"/>
            <a:ext cx="4310063" cy="1481138"/>
            <a:chOff x="0" y="0"/>
            <a:chExt cx="4651016" cy="1975760"/>
          </a:xfrm>
        </p:grpSpPr>
        <p:sp>
          <p:nvSpPr>
            <p:cNvPr id="12" name="矩形 74"/>
            <p:cNvSpPr>
              <a:spLocks noChangeArrowheads="1"/>
            </p:cNvSpPr>
            <p:nvPr/>
          </p:nvSpPr>
          <p:spPr bwMode="auto">
            <a:xfrm>
              <a:off x="0" y="2"/>
              <a:ext cx="1162754" cy="1975757"/>
            </a:xfrm>
            <a:prstGeom prst="rect">
              <a:avLst/>
            </a:prstGeom>
            <a:solidFill>
              <a:srgbClr val="148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75"/>
            <p:cNvSpPr>
              <a:spLocks noChangeArrowheads="1"/>
            </p:cNvSpPr>
            <p:nvPr/>
          </p:nvSpPr>
          <p:spPr bwMode="auto">
            <a:xfrm>
              <a:off x="1162754" y="1"/>
              <a:ext cx="1162754" cy="1975757"/>
            </a:xfrm>
            <a:prstGeom prst="rect">
              <a:avLst/>
            </a:prstGeom>
            <a:solidFill>
              <a:srgbClr val="0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6"/>
            <p:cNvSpPr>
              <a:spLocks noChangeArrowheads="1"/>
            </p:cNvSpPr>
            <p:nvPr/>
          </p:nvSpPr>
          <p:spPr bwMode="auto">
            <a:xfrm>
              <a:off x="2325508" y="0"/>
              <a:ext cx="1162754" cy="1975757"/>
            </a:xfrm>
            <a:prstGeom prst="rect">
              <a:avLst/>
            </a:prstGeom>
            <a:solidFill>
              <a:srgbClr val="F0A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77"/>
            <p:cNvSpPr>
              <a:spLocks noChangeArrowheads="1"/>
            </p:cNvSpPr>
            <p:nvPr/>
          </p:nvSpPr>
          <p:spPr bwMode="auto">
            <a:xfrm>
              <a:off x="3488262" y="3"/>
              <a:ext cx="1162754" cy="1975757"/>
            </a:xfrm>
            <a:prstGeom prst="rect">
              <a:avLst/>
            </a:prstGeom>
            <a:solidFill>
              <a:srgbClr val="D25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396727" y="1757363"/>
            <a:ext cx="4350546" cy="1628769"/>
          </a:xfrm>
        </p:spPr>
        <p:txBody>
          <a:bodyPr/>
          <a:lstStyle>
            <a:lvl1pPr algn="ctr">
              <a:defRPr sz="5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F21B6-1322-4426-8E8E-E51563FFC807}" type="datetime1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1660D-FD56-4D10-8F6B-436AB3EEB829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F21B6-1322-4426-8E8E-E51563FFC807}" type="datetime1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840D58-4386-4226-80C9-F062568A0BF2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" name="矩形 55"/>
          <p:cNvSpPr>
            <a:spLocks noChangeArrowheads="1"/>
          </p:cNvSpPr>
          <p:nvPr/>
        </p:nvSpPr>
        <p:spPr bwMode="auto"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6"/>
          <p:cNvSpPr>
            <a:spLocks noChangeArrowheads="1"/>
          </p:cNvSpPr>
          <p:nvPr/>
        </p:nvSpPr>
        <p:spPr bwMode="auto"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57"/>
          <p:cNvSpPr>
            <a:spLocks noChangeArrowheads="1"/>
          </p:cNvSpPr>
          <p:nvPr/>
        </p:nvSpPr>
        <p:spPr bwMode="auto"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58"/>
          <p:cNvSpPr>
            <a:spLocks noChangeArrowheads="1"/>
          </p:cNvSpPr>
          <p:nvPr/>
        </p:nvSpPr>
        <p:spPr bwMode="auto">
          <a:xfrm>
            <a:off x="2576514" y="378619"/>
            <a:ext cx="322660" cy="76200"/>
          </a:xfrm>
          <a:prstGeom prst="rect">
            <a:avLst/>
          </a:prstGeom>
          <a:solidFill>
            <a:srgbClr val="D2501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矩形 59"/>
          <p:cNvSpPr>
            <a:spLocks noChangeArrowheads="1"/>
          </p:cNvSpPr>
          <p:nvPr/>
        </p:nvSpPr>
        <p:spPr bwMode="auto">
          <a:xfrm flipH="1">
            <a:off x="7381877" y="378619"/>
            <a:ext cx="1533525" cy="76200"/>
          </a:xfrm>
          <a:prstGeom prst="rect">
            <a:avLst/>
          </a:prstGeom>
          <a:solidFill>
            <a:srgbClr val="148CB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矩形 60"/>
          <p:cNvSpPr>
            <a:spLocks noChangeArrowheads="1"/>
          </p:cNvSpPr>
          <p:nvPr/>
        </p:nvSpPr>
        <p:spPr bwMode="auto"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矩形 61"/>
          <p:cNvSpPr>
            <a:spLocks noChangeArrowheads="1"/>
          </p:cNvSpPr>
          <p:nvPr/>
        </p:nvSpPr>
        <p:spPr bwMode="auto"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矩形 62"/>
          <p:cNvSpPr>
            <a:spLocks noChangeArrowheads="1"/>
          </p:cNvSpPr>
          <p:nvPr/>
        </p:nvSpPr>
        <p:spPr bwMode="auto"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74" tIns="34289" rIns="68574" bIns="3428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组合 1"/>
          <p:cNvGrpSpPr/>
          <p:nvPr/>
        </p:nvGrpSpPr>
        <p:grpSpPr>
          <a:xfrm>
            <a:off x="2437210" y="3662362"/>
            <a:ext cx="4310063" cy="1481138"/>
            <a:chOff x="0" y="0"/>
            <a:chExt cx="4651016" cy="1975760"/>
          </a:xfrm>
        </p:grpSpPr>
        <p:sp>
          <p:nvSpPr>
            <p:cNvPr id="18436" name="矩形 69"/>
            <p:cNvSpPr/>
            <p:nvPr/>
          </p:nvSpPr>
          <p:spPr>
            <a:xfrm>
              <a:off x="0" y="2"/>
              <a:ext cx="1162754" cy="1975757"/>
            </a:xfrm>
            <a:prstGeom prst="rect">
              <a:avLst/>
            </a:prstGeom>
            <a:solidFill>
              <a:srgbClr val="148CB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37" name="矩形 70"/>
            <p:cNvSpPr/>
            <p:nvPr/>
          </p:nvSpPr>
          <p:spPr>
            <a:xfrm>
              <a:off x="1162754" y="1"/>
              <a:ext cx="1162754" cy="1975757"/>
            </a:xfrm>
            <a:prstGeom prst="rect">
              <a:avLst/>
            </a:prstGeom>
            <a:solidFill>
              <a:srgbClr val="00A0A0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38" name="矩形 71"/>
            <p:cNvSpPr/>
            <p:nvPr/>
          </p:nvSpPr>
          <p:spPr>
            <a:xfrm>
              <a:off x="2325508" y="0"/>
              <a:ext cx="1162754" cy="1975757"/>
            </a:xfrm>
            <a:prstGeom prst="rect">
              <a:avLst/>
            </a:prstGeom>
            <a:solidFill>
              <a:srgbClr val="F0AF47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39" name="矩形 72"/>
            <p:cNvSpPr/>
            <p:nvPr/>
          </p:nvSpPr>
          <p:spPr>
            <a:xfrm>
              <a:off x="3488262" y="3"/>
              <a:ext cx="1162754" cy="1975757"/>
            </a:xfrm>
            <a:prstGeom prst="rect">
              <a:avLst/>
            </a:prstGeom>
            <a:solidFill>
              <a:srgbClr val="D2501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440" name="组合 73"/>
          <p:cNvGrpSpPr/>
          <p:nvPr/>
        </p:nvGrpSpPr>
        <p:grpSpPr>
          <a:xfrm>
            <a:off x="2437210" y="0"/>
            <a:ext cx="4310063" cy="1481138"/>
            <a:chOff x="0" y="0"/>
            <a:chExt cx="4651016" cy="1975760"/>
          </a:xfrm>
        </p:grpSpPr>
        <p:sp>
          <p:nvSpPr>
            <p:cNvPr id="18441" name="矩形 74"/>
            <p:cNvSpPr/>
            <p:nvPr/>
          </p:nvSpPr>
          <p:spPr>
            <a:xfrm>
              <a:off x="0" y="2"/>
              <a:ext cx="1162754" cy="1975757"/>
            </a:xfrm>
            <a:prstGeom prst="rect">
              <a:avLst/>
            </a:prstGeom>
            <a:solidFill>
              <a:srgbClr val="148CB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42" name="矩形 75"/>
            <p:cNvSpPr/>
            <p:nvPr/>
          </p:nvSpPr>
          <p:spPr>
            <a:xfrm>
              <a:off x="1162754" y="1"/>
              <a:ext cx="1162754" cy="1975757"/>
            </a:xfrm>
            <a:prstGeom prst="rect">
              <a:avLst/>
            </a:prstGeom>
            <a:solidFill>
              <a:srgbClr val="00A0A0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43" name="矩形 76"/>
            <p:cNvSpPr/>
            <p:nvPr/>
          </p:nvSpPr>
          <p:spPr>
            <a:xfrm>
              <a:off x="2325508" y="0"/>
              <a:ext cx="1162754" cy="1975757"/>
            </a:xfrm>
            <a:prstGeom prst="rect">
              <a:avLst/>
            </a:prstGeom>
            <a:solidFill>
              <a:srgbClr val="F0AF47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44" name="矩形 77"/>
            <p:cNvSpPr/>
            <p:nvPr/>
          </p:nvSpPr>
          <p:spPr>
            <a:xfrm>
              <a:off x="3488262" y="3"/>
              <a:ext cx="1162754" cy="1975757"/>
            </a:xfrm>
            <a:prstGeom prst="rect">
              <a:avLst/>
            </a:prstGeom>
            <a:solidFill>
              <a:srgbClr val="D2501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396727" y="1757363"/>
            <a:ext cx="4350546" cy="1628769"/>
          </a:xfrm>
        </p:spPr>
        <p:txBody>
          <a:bodyPr/>
          <a:lstStyle>
            <a:lvl1pPr algn="ctr">
              <a:defRPr sz="54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t" anchorCtr="0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342900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1543052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2029" y="273848"/>
            <a:ext cx="993322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8"/>
            <a:ext cx="6740978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396805"/>
            <a:ext cx="7886700" cy="418132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55"/>
          <p:cNvSpPr/>
          <p:nvPr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0" name="矩形 56"/>
          <p:cNvSpPr/>
          <p:nvPr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1" name="矩形 57"/>
          <p:cNvSpPr/>
          <p:nvPr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2" name="矩形 58"/>
          <p:cNvSpPr/>
          <p:nvPr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3" name="矩形 59"/>
          <p:cNvSpPr/>
          <p:nvPr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4" name="矩形 60"/>
          <p:cNvSpPr/>
          <p:nvPr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5" name="矩形 61"/>
          <p:cNvSpPr/>
          <p:nvPr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6" name="矩形 62"/>
          <p:cNvSpPr/>
          <p:nvPr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t" anchorCtr="0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342900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r>
              <a:rPr lang="zh-CN" altLang="en-US" strike="noStrike" noProof="1" smtClean="0"/>
              <a:t>单击图标添加图片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1543050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2028" y="273844"/>
            <a:ext cx="993322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740978" cy="4358879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openxmlformats.org/officeDocument/2006/relationships/tags" Target="../tags/tag3.xml"/><Relationship Id="rId34" Type="http://schemas.openxmlformats.org/officeDocument/2006/relationships/tags" Target="../tags/tag2.xml"/><Relationship Id="rId33" Type="http://schemas.openxmlformats.org/officeDocument/2006/relationships/tags" Target="../tags/tag1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4" Type="http://schemas.openxmlformats.org/officeDocument/2006/relationships/theme" Target="../theme/theme2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0.xml"/><Relationship Id="rId7" Type="http://schemas.openxmlformats.org/officeDocument/2006/relationships/slideLayout" Target="../slideLayouts/slideLayout49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4" Type="http://schemas.openxmlformats.org/officeDocument/2006/relationships/theme" Target="../theme/theme3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1.xml"/><Relationship Id="rId8" Type="http://schemas.openxmlformats.org/officeDocument/2006/relationships/slideLayout" Target="../slideLayouts/slideLayout60.xml"/><Relationship Id="rId7" Type="http://schemas.openxmlformats.org/officeDocument/2006/relationships/slideLayout" Target="../slideLayouts/slideLayout59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4" Type="http://schemas.openxmlformats.org/officeDocument/2006/relationships/theme" Target="../theme/theme4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slideLayout" Target="../slideLayouts/slideLayout62.xml"/><Relationship Id="rId1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  <p:custDataLst>
              <p:tags r:id="rId33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/>
          <a:lstStyle/>
          <a:p>
            <a:pPr lvl="0" indent="-68580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  <p:custDataLst>
              <p:tags r:id="rId34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lvl="0" indent="-17145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171450"/>
            <a:r>
              <a:rPr lang="zh-CN" altLang="zh-CN" dirty="0"/>
              <a:t>第二级</a:t>
            </a:r>
            <a:endParaRPr lang="zh-CN" altLang="zh-CN" dirty="0"/>
          </a:p>
          <a:p>
            <a:pPr lvl="2" indent="-171450"/>
            <a:r>
              <a:rPr lang="zh-CN" altLang="zh-CN" dirty="0"/>
              <a:t>第三级</a:t>
            </a:r>
            <a:endParaRPr lang="zh-CN" altLang="zh-CN" dirty="0"/>
          </a:p>
          <a:p>
            <a:pPr lvl="3" indent="-171450"/>
            <a:r>
              <a:rPr lang="zh-CN" altLang="zh-CN" dirty="0"/>
              <a:t>第四级</a:t>
            </a:r>
            <a:endParaRPr lang="zh-CN" altLang="zh-CN" dirty="0"/>
          </a:p>
          <a:p>
            <a:pPr lvl="4" indent="-17145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103" name="KSO_TEMPLATE" hidden="1"/>
          <p:cNvSpPr/>
          <p:nvPr>
            <p:custDataLst>
              <p:tags r:id="rId3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/>
          <a:lstStyle/>
          <a:p>
            <a:pPr lvl="0" indent="0" defTabSz="685800">
              <a:buFont typeface="Arial" panose="020B0604020202020204" pitchFamily="34" charset="0"/>
              <a:buNone/>
            </a:pPr>
            <a:endParaRPr lang="zh-CN" altLang="zh-CN" sz="1400" u="none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charset="0"/>
        </a:defRPr>
      </a:lvl1pPr>
      <a:lvl2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2pPr>
      <a:lvl3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3pPr>
      <a:lvl4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4pPr>
      <a:lvl5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5pPr>
      <a:lvl6pPr marL="10287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6pPr>
      <a:lvl7pPr marL="13716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7pPr>
      <a:lvl8pPr marL="17145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8pPr>
      <a:lvl9pPr marL="20574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 anchor="t"/>
          <a:lstStyle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0876982F-8771-4BE7-B9AD-2288B8EA610C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0FA0742C-0B35-4EFD-8103-6F8FE977C3D3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fontAlgn="base"/>
            <a:endParaRPr lang="zh-CN" altLang="en-US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hf sldNum="0" hdr="0" ftr="0" dt="0"/>
  <p:txStyles>
    <p:titleStyle>
      <a:lvl1pPr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25793C-5844-496A-B0EB-99228B61AC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0DEAD67-61EE-4D08-971E-10F4D0C96B80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6" tIns="34289" rIns="68576" bIns="34289" numCol="1" anchor="ctr" anchorCtr="0" compatLnSpc="1"/>
          <a:lstStyle/>
          <a:p>
            <a:pPr lvl="0"/>
            <a:r>
              <a:rPr lang="zh-CN" altLang="zh-CN" dirty="0" smtClean="0">
                <a:sym typeface="Calibri Light" panose="020F0302020204030204" charset="0"/>
              </a:rPr>
              <a:t>单击此处编辑母版标题样式</a:t>
            </a:r>
            <a:endParaRPr lang="zh-CN" altLang="zh-CN" dirty="0" smtClean="0">
              <a:sym typeface="Calibri Light" panose="020F030202020403020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6" tIns="34289" rIns="68576" bIns="34289" numCol="1" anchor="t" anchorCtr="0" compatLnSpc="1"/>
          <a:lstStyle/>
          <a:p>
            <a:pPr lvl="0"/>
            <a:r>
              <a:rPr lang="zh-CN" altLang="zh-CN" dirty="0" smtClean="0">
                <a:sym typeface="Calibri" panose="020F0502020204030204" charset="0"/>
              </a:rPr>
              <a:t>单击此处编辑母版文本样式</a:t>
            </a:r>
            <a:endParaRPr lang="zh-CN" altLang="zh-CN" dirty="0" smtClean="0">
              <a:sym typeface="Calibri" panose="020F0502020204030204" charset="0"/>
            </a:endParaRPr>
          </a:p>
          <a:p>
            <a:pPr lvl="1"/>
            <a:r>
              <a:rPr lang="zh-CN" altLang="zh-CN" dirty="0" smtClean="0">
                <a:sym typeface="Calibri" panose="020F0502020204030204" charset="0"/>
              </a:rPr>
              <a:t>第二级</a:t>
            </a:r>
            <a:endParaRPr lang="zh-CN" altLang="zh-CN" dirty="0" smtClean="0">
              <a:sym typeface="Calibri" panose="020F0502020204030204" charset="0"/>
            </a:endParaRPr>
          </a:p>
          <a:p>
            <a:pPr lvl="2"/>
            <a:r>
              <a:rPr lang="zh-CN" altLang="zh-CN" dirty="0" smtClean="0">
                <a:sym typeface="Calibri" panose="020F0502020204030204" charset="0"/>
              </a:rPr>
              <a:t>第三级</a:t>
            </a:r>
            <a:endParaRPr lang="zh-CN" altLang="zh-CN" dirty="0" smtClean="0">
              <a:sym typeface="Calibri" panose="020F0502020204030204" charset="0"/>
            </a:endParaRPr>
          </a:p>
          <a:p>
            <a:pPr lvl="3"/>
            <a:r>
              <a:rPr lang="zh-CN" altLang="zh-CN" dirty="0" smtClean="0">
                <a:sym typeface="Calibri" panose="020F0502020204030204" charset="0"/>
              </a:rPr>
              <a:t>第四级</a:t>
            </a:r>
            <a:endParaRPr lang="zh-CN" altLang="zh-CN" dirty="0" smtClean="0">
              <a:sym typeface="Calibri" panose="020F0502020204030204" charset="0"/>
            </a:endParaRPr>
          </a:p>
          <a:p>
            <a:pPr lvl="4"/>
            <a:r>
              <a:rPr lang="zh-CN" altLang="zh-CN" dirty="0" smtClean="0">
                <a:sym typeface="Calibri" panose="020F0502020204030204" charset="0"/>
              </a:rPr>
              <a:t>第五级</a:t>
            </a:r>
            <a:endParaRPr lang="zh-CN" altLang="zh-CN" dirty="0" smtClean="0">
              <a:sym typeface="Calibri" panose="020F050202020403020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6" tIns="34289" rIns="68576" bIns="34289" numCol="1" anchor="ctr" anchorCtr="0" compatLnSpc="1">
            <a:normAutofit/>
          </a:bodyPr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fld id="{938F21B6-1322-4426-8E8E-E51563FFC807}" type="datetime1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6" tIns="34289" rIns="68576" bIns="34289" numCol="1" anchor="ctr" anchorCtr="0" compatLnSpc="1">
            <a:normAutofit/>
          </a:bodyPr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6" tIns="34289" rIns="68576" bIns="34289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869CF95E-AF6B-41AD-9554-BC2CAB234C16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76" tIns="34289" rIns="68576" bIns="34289" numCol="1" anchor="t" anchorCtr="0" compatLnSpc="1"/>
          <a:lstStyle/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hf sldNum="0" hdr="0" ftr="0"/>
  <p:txStyles>
    <p:titleStyle>
      <a:lvl1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charset="0"/>
        </a:defRPr>
      </a:lvl1pPr>
      <a:lvl2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2pPr>
      <a:lvl3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3pPr>
      <a:lvl4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4pPr>
      <a:lvl5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5pPr>
      <a:lvl6pPr marL="10287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6pPr>
      <a:lvl7pPr marL="13716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7pPr>
      <a:lvl8pPr marL="17145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8pPr>
      <a:lvl9pPr marL="20574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409115"/>
            <a:ext cx="914400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数据收集整理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772946"/>
            <a:ext cx="9144000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dirty="0" smtClean="0">
                <a:latin typeface="+mn-ea"/>
                <a:cs typeface="+mn-ea"/>
                <a:sym typeface="+mn-ea"/>
              </a:rPr>
              <a:t>第</a:t>
            </a:r>
            <a:r>
              <a:rPr lang="en-US" altLang="zh-CN" sz="1800" dirty="0" smtClean="0">
                <a:latin typeface="+mn-ea"/>
                <a:cs typeface="+mn-ea"/>
                <a:sym typeface="+mn-ea"/>
              </a:rPr>
              <a:t>1</a:t>
            </a:r>
            <a:r>
              <a:rPr lang="zh-CN" altLang="en-US" sz="1800" dirty="0" smtClean="0">
                <a:latin typeface="+mn-ea"/>
                <a:cs typeface="+mn-ea"/>
                <a:sym typeface="+mn-ea"/>
              </a:rPr>
              <a:t>课</a:t>
            </a:r>
            <a:r>
              <a:rPr lang="zh-CN" altLang="en-US" sz="1800" dirty="0">
                <a:latin typeface="+mn-ea"/>
                <a:cs typeface="+mn-ea"/>
                <a:sym typeface="+mn-ea"/>
              </a:rPr>
              <a:t>时 </a:t>
            </a:r>
            <a:r>
              <a:rPr lang="zh-CN" altLang="en-US" sz="1800" dirty="0" smtClean="0">
                <a:latin typeface="+mn-ea"/>
                <a:cs typeface="+mn-ea"/>
                <a:sym typeface="+mn-ea"/>
              </a:rPr>
              <a:t> 统</a:t>
            </a:r>
            <a:r>
              <a:rPr lang="zh-CN" altLang="en-US" sz="1800" dirty="0">
                <a:latin typeface="+mn-ea"/>
                <a:cs typeface="+mn-ea"/>
                <a:sym typeface="+mn-ea"/>
              </a:rPr>
              <a:t>计表收集数据</a:t>
            </a:r>
            <a:endParaRPr lang="zh-CN" altLang="en-US" sz="1800" dirty="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 l="-110" t="-82"/>
          <a:stretch>
            <a:fillRect/>
          </a:stretch>
        </p:blipFill>
        <p:spPr>
          <a:xfrm>
            <a:off x="425324" y="1618536"/>
            <a:ext cx="2984824" cy="2581751"/>
          </a:xfrm>
          <a:prstGeom prst="round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44503" y="705802"/>
            <a:ext cx="32575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本周图书借阅情况</a:t>
            </a:r>
            <a:endParaRPr lang="zh-CN" altLang="en-US" sz="2100"/>
          </a:p>
        </p:txBody>
      </p:sp>
      <p:graphicFrame>
        <p:nvGraphicFramePr>
          <p:cNvPr id="9" name="表格 8"/>
          <p:cNvGraphicFramePr/>
          <p:nvPr/>
        </p:nvGraphicFramePr>
        <p:xfrm>
          <a:off x="4311015" y="1097280"/>
          <a:ext cx="4491040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8208"/>
                <a:gridCol w="898208"/>
                <a:gridCol w="898208"/>
                <a:gridCol w="898208"/>
                <a:gridCol w="898208"/>
              </a:tblGrid>
              <a:tr h="7086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图书种类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童话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漫画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儿歌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其他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本数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11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18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9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8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487973" y="2676793"/>
            <a:ext cx="5516486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）借阅童话书的有（   ）人。</a:t>
            </a:r>
            <a:endParaRPr lang="zh-CN" altLang="en-US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）借阅（      ）书的人最多。</a:t>
            </a:r>
            <a:endParaRPr lang="zh-CN" altLang="en-US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）图书室要新买一批图书，你有什么建议？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93395" y="534352"/>
            <a:ext cx="1286828" cy="44481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练一练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86024" y="2811794"/>
            <a:ext cx="54530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11</a:t>
            </a:r>
            <a:endParaRPr lang="zh-CN" altLang="en-US" sz="2100" dirty="0"/>
          </a:p>
        </p:txBody>
      </p:sp>
      <p:sp>
        <p:nvSpPr>
          <p:cNvPr id="15" name="文本框 14"/>
          <p:cNvSpPr txBox="1"/>
          <p:nvPr/>
        </p:nvSpPr>
        <p:spPr>
          <a:xfrm>
            <a:off x="4966811" y="3277090"/>
            <a:ext cx="68199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漫画</a:t>
            </a:r>
            <a:endParaRPr lang="zh-CN" altLang="en-US" sz="2100"/>
          </a:p>
        </p:txBody>
      </p:sp>
      <p:sp>
        <p:nvSpPr>
          <p:cNvPr id="2" name="文本框 1"/>
          <p:cNvSpPr txBox="1"/>
          <p:nvPr/>
        </p:nvSpPr>
        <p:spPr>
          <a:xfrm>
            <a:off x="2231232" y="4285546"/>
            <a:ext cx="6912769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   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可以多买一些漫画书，因为喜欢漫画的同学比较多。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901" y="1051337"/>
            <a:ext cx="8171915" cy="103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某鞋店上周销售各种男士皮鞋的情况如下表，你认为这家鞋店本周应进（   ）尺码更为合适。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6" name="矩形 5"/>
          <p:cNvSpPr/>
          <p:nvPr/>
        </p:nvSpPr>
        <p:spPr>
          <a:xfrm>
            <a:off x="1780222" y="3801904"/>
            <a:ext cx="5119688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100" dirty="0">
                <a:latin typeface="+mn-ea"/>
              </a:rPr>
              <a:t>A.25                    B.25.5                  C.27</a:t>
            </a:r>
            <a:endParaRPr lang="zh-CN" altLang="en-US" sz="2100" dirty="0">
              <a:latin typeface="+mn-ea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081088" y="2440781"/>
          <a:ext cx="6726557" cy="77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1109"/>
                <a:gridCol w="677704"/>
                <a:gridCol w="799624"/>
                <a:gridCol w="799624"/>
                <a:gridCol w="799624"/>
                <a:gridCol w="799624"/>
                <a:gridCol w="799624"/>
                <a:gridCol w="799624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尺码</a:t>
                      </a: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/cm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24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24.5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25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25.5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26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26.5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27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数量</a:t>
                      </a: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双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4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15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34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48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29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18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5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14" name="圆角矩形 13"/>
          <p:cNvSpPr/>
          <p:nvPr/>
        </p:nvSpPr>
        <p:spPr>
          <a:xfrm>
            <a:off x="493395" y="534352"/>
            <a:ext cx="1286828" cy="44481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选一选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66324" y="1674971"/>
            <a:ext cx="42100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B</a:t>
            </a:r>
            <a:endParaRPr lang="en-US" altLang="zh-CN" sz="21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en-US" altLang="zh-CN" sz="21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2476024" y="1106567"/>
            <a:ext cx="440912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下表是动物园中几种动物的数量</a:t>
            </a:r>
            <a:endParaRPr lang="zh-CN" altLang="en-US" sz="2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942499" y="3654267"/>
            <a:ext cx="7724299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从表中可以清楚地看出各种动物的数量，进而比较它们之间的数量关系。（   ）</a:t>
            </a:r>
            <a:endParaRPr lang="zh-CN" altLang="en-US" sz="2100" dirty="0">
              <a:latin typeface="+mn-ea"/>
              <a:cs typeface="+mn-ea"/>
            </a:endParaRPr>
          </a:p>
        </p:txBody>
      </p:sp>
      <p:graphicFrame>
        <p:nvGraphicFramePr>
          <p:cNvPr id="21" name="表格 20"/>
          <p:cNvGraphicFramePr/>
          <p:nvPr/>
        </p:nvGraphicFramePr>
        <p:xfrm>
          <a:off x="1256348" y="1601629"/>
          <a:ext cx="6398420" cy="15935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684"/>
                <a:gridCol w="1279684"/>
                <a:gridCol w="1279684"/>
                <a:gridCol w="1279684"/>
                <a:gridCol w="1279684"/>
              </a:tblGrid>
              <a:tr h="12049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latin typeface="+mn-ea"/>
                        </a:rPr>
                        <a:t>动物</a:t>
                      </a: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latin typeface="+mn-ea"/>
                        </a:rPr>
                        <a:t>数量</a:t>
                      </a: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latin typeface="+mn-ea"/>
                        </a:rPr>
                        <a:t>9</a:t>
                      </a:r>
                      <a:endParaRPr lang="en-US" altLang="zh-CN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latin typeface="+mn-ea"/>
                        </a:rPr>
                        <a:t>12</a:t>
                      </a:r>
                      <a:endParaRPr lang="en-US" altLang="zh-CN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latin typeface="+mn-ea"/>
                        </a:rPr>
                        <a:t>15</a:t>
                      </a:r>
                      <a:endParaRPr lang="en-US" altLang="zh-CN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latin typeface="+mn-ea"/>
                        </a:rPr>
                        <a:t>10</a:t>
                      </a:r>
                      <a:endParaRPr lang="en-US" altLang="zh-CN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2625567" y="1671638"/>
            <a:ext cx="4894421" cy="1085374"/>
            <a:chOff x="7313" y="3205"/>
            <a:chExt cx="10277" cy="227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7313" y="3334"/>
              <a:ext cx="2211" cy="210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0117" y="3334"/>
              <a:ext cx="2262" cy="215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2617" y="3205"/>
              <a:ext cx="2440" cy="227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5455" y="3348"/>
              <a:ext cx="2135" cy="202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7" name="圆角矩形 26"/>
          <p:cNvSpPr/>
          <p:nvPr/>
        </p:nvSpPr>
        <p:spPr>
          <a:xfrm>
            <a:off x="493395" y="558641"/>
            <a:ext cx="1286828" cy="44481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辨一辨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79809" y="4266247"/>
            <a:ext cx="79438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√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2507" y="1436370"/>
            <a:ext cx="6999923" cy="2913698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    </a:t>
            </a:r>
            <a:r>
              <a:rPr lang="zh-CN" altLang="en-US" sz="2100" dirty="0">
                <a:solidFill>
                  <a:schemeClr val="bg1"/>
                </a:solidFill>
              </a:rPr>
              <a:t>生活中，我们可以将调查对象分组，在每组中采用调查形式收集数据，将数据以统计表的形式呈现，进而解决问题。</a:t>
            </a:r>
            <a:endParaRPr lang="zh-CN" altLang="en-US" sz="21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   根据调查表分析问题时，要认真</a:t>
            </a:r>
            <a:r>
              <a:rPr lang="zh-CN" altLang="en-US" sz="2100" dirty="0">
                <a:solidFill>
                  <a:schemeClr val="bg1"/>
                </a:solidFill>
              </a:rPr>
              <a:t>比较</a:t>
            </a:r>
            <a:r>
              <a:rPr lang="zh-CN" altLang="en-US" sz="2100" dirty="0">
                <a:solidFill>
                  <a:schemeClr val="bg1"/>
                </a:solidFill>
              </a:rPr>
              <a:t>数据大小，数据较大的一方为大多数人喜欢的；在解决问题时，也应该根据大多数人的喜好进行合理分配。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3533039" y="1525667"/>
            <a:ext cx="13856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56218" y="621852"/>
            <a:ext cx="463014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调查本班同学最喜欢吃哪一种水果</a:t>
            </a:r>
            <a:r>
              <a:rPr lang="zh-CN" altLang="en-US" sz="2100" dirty="0"/>
              <a:t>。</a:t>
            </a:r>
            <a:endParaRPr lang="zh-CN" altLang="en-US" sz="21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11217" y="1124757"/>
            <a:ext cx="1640556" cy="1596485"/>
          </a:xfrm>
          <a:prstGeom prst="roundRect">
            <a:avLst/>
          </a:prstGeom>
        </p:spPr>
      </p:pic>
      <p:graphicFrame>
        <p:nvGraphicFramePr>
          <p:cNvPr id="12" name="表格 11"/>
          <p:cNvGraphicFramePr/>
          <p:nvPr/>
        </p:nvGraphicFramePr>
        <p:xfrm>
          <a:off x="3162754" y="1376909"/>
          <a:ext cx="5186364" cy="10963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394"/>
                <a:gridCol w="864394"/>
                <a:gridCol w="864394"/>
                <a:gridCol w="864394"/>
                <a:gridCol w="864394"/>
                <a:gridCol w="864394"/>
              </a:tblGrid>
              <a:tr h="54816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水果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苹果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梨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香蕉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橘子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葡萄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54816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人数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18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5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10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13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7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93520" y="2786076"/>
            <a:ext cx="8485823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）最喜欢吃（        ）的人数最多，最喜欢</a:t>
            </a:r>
            <a:r>
              <a:rPr lang="zh-CN" altLang="en-US" sz="2100" dirty="0">
                <a:latin typeface="+mn-ea"/>
                <a:cs typeface="+mn-ea"/>
              </a:rPr>
              <a:t>吃（    </a:t>
            </a:r>
            <a:r>
              <a:rPr lang="zh-CN" altLang="en-US" sz="2100" dirty="0">
                <a:latin typeface="+mn-ea"/>
                <a:cs typeface="+mn-ea"/>
              </a:rPr>
              <a:t>）的人数最少。</a:t>
            </a:r>
            <a:endParaRPr lang="zh-CN" altLang="en-US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）我最喜欢吃（   ），全班最喜欢吃这种水果的有（  ）人。</a:t>
            </a:r>
            <a:endParaRPr lang="zh-CN" altLang="en-US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）班里要开联欢会，请你根据调查结果，说说买哪几种水果合理。</a:t>
            </a:r>
            <a:endParaRPr lang="en-US" altLang="zh-CN" sz="2100" dirty="0">
              <a:latin typeface="+mn-ea"/>
              <a:cs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71400" y="2896566"/>
            <a:ext cx="67103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苹果</a:t>
            </a:r>
            <a:endParaRPr lang="zh-CN" altLang="en-US" sz="2100" dirty="0"/>
          </a:p>
        </p:txBody>
      </p:sp>
      <p:sp>
        <p:nvSpPr>
          <p:cNvPr id="21" name="文本框 20"/>
          <p:cNvSpPr txBox="1"/>
          <p:nvPr/>
        </p:nvSpPr>
        <p:spPr>
          <a:xfrm>
            <a:off x="6374732" y="2879421"/>
            <a:ext cx="28432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梨</a:t>
            </a:r>
            <a:endParaRPr lang="zh-CN" altLang="en-US" sz="2100" dirty="0"/>
          </a:p>
        </p:txBody>
      </p:sp>
      <p:sp>
        <p:nvSpPr>
          <p:cNvPr id="3" name="文本框 2"/>
          <p:cNvSpPr txBox="1"/>
          <p:nvPr/>
        </p:nvSpPr>
        <p:spPr>
          <a:xfrm>
            <a:off x="1425065" y="4309570"/>
            <a:ext cx="674655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苹果，香蕉，橘子。</a:t>
            </a:r>
            <a:r>
              <a:rPr lang="zh-CN" altLang="en-US" sz="2100" dirty="0">
                <a:solidFill>
                  <a:srgbClr val="FF0000"/>
                </a:solidFill>
              </a:rPr>
              <a:t>因为喜欢吃</a:t>
            </a:r>
            <a:r>
              <a:rPr lang="zh-CN" altLang="en-US" sz="2100" dirty="0">
                <a:solidFill>
                  <a:srgbClr val="FF0000"/>
                </a:solidFill>
              </a:rPr>
              <a:t>这三种水果的同学较多。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618775" y="534130"/>
            <a:ext cx="8171915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调查本班同学最喜欢哪一个季节，把结果填入下表。</a:t>
            </a:r>
            <a:endParaRPr lang="zh-CN" altLang="en-US" sz="2100" dirty="0"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rcRect r="-75"/>
          <a:stretch>
            <a:fillRect/>
          </a:stretch>
        </p:blipFill>
        <p:spPr>
          <a:xfrm>
            <a:off x="1790938" y="1087055"/>
            <a:ext cx="4623435" cy="1159193"/>
          </a:xfrm>
          <a:prstGeom prst="round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78318" y="3307557"/>
            <a:ext cx="7029810" cy="152349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）喜欢什么季节的人数最多？</a:t>
            </a:r>
            <a:endParaRPr lang="zh-CN" altLang="en-US" sz="2100" dirty="0">
              <a:latin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）如果组织同学们去游玩，最好应安排在哪一个季节？</a:t>
            </a:r>
            <a:endParaRPr lang="zh-CN" altLang="en-US" sz="2100" dirty="0">
              <a:latin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）你还能提出其他数学问题并解答吗？</a:t>
            </a:r>
            <a:endParaRPr lang="zh-CN" altLang="en-US" sz="2100" dirty="0">
              <a:latin typeface="+mn-ea"/>
            </a:endParaRPr>
          </a:p>
        </p:txBody>
      </p:sp>
      <p:graphicFrame>
        <p:nvGraphicFramePr>
          <p:cNvPr id="12" name="表格 11"/>
          <p:cNvGraphicFramePr/>
          <p:nvPr/>
        </p:nvGraphicFramePr>
        <p:xfrm>
          <a:off x="778318" y="2425065"/>
          <a:ext cx="6398420" cy="77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684"/>
                <a:gridCol w="1279684"/>
                <a:gridCol w="1279684"/>
                <a:gridCol w="1279684"/>
                <a:gridCol w="1279684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季节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春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夏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秋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冬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天数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11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23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10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2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4834063" y="3417094"/>
            <a:ext cx="60293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夏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39188" y="3873103"/>
            <a:ext cx="51149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夏</a:t>
            </a:r>
            <a:endParaRPr lang="zh-CN" altLang="en-US" sz="21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43527" y="482556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运动会上，二</a:t>
            </a: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( 1)</a:t>
            </a:r>
            <a:r>
              <a:rPr lang="zh-CN" altLang="zh-CN" sz="21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班四位选手每分钟拍球情况如下</a:t>
            </a:r>
            <a:r>
              <a:rPr lang="zh-CN" altLang="zh-CN" sz="21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zh-CN" sz="2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4340" name="Picture 1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2626" y="3510596"/>
            <a:ext cx="5053013" cy="130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487102" y="4298313"/>
            <a:ext cx="49815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86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8163" y="4298313"/>
            <a:ext cx="48720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2100">
                <a:solidFill>
                  <a:srgbClr val="FF0000"/>
                </a:solidFill>
              </a:rPr>
              <a:t>72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37322" y="4298313"/>
            <a:ext cx="51958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2100">
                <a:solidFill>
                  <a:srgbClr val="FF0000"/>
                </a:solidFill>
              </a:rPr>
              <a:t>43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24575" y="4298313"/>
            <a:ext cx="49815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2100">
                <a:solidFill>
                  <a:srgbClr val="FF0000"/>
                </a:solidFill>
              </a:rPr>
              <a:t>68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3520" y="3032135"/>
            <a:ext cx="3415839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zh-CN" sz="21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把上面的结果填入下表。</a:t>
            </a:r>
            <a:endParaRPr lang="zh-CN" altLang="zh-CN" sz="2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79882" y="1817739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1800" dirty="0">
                <a:cs typeface="+mn-ea"/>
                <a:sym typeface="Times New Roman" panose="02020603050405020304"/>
              </a:rPr>
              <a:t>明明</a:t>
            </a:r>
            <a:endParaRPr lang="zh-CN" altLang="en-US" sz="1800" dirty="0"/>
          </a:p>
        </p:txBody>
      </p:sp>
      <p:sp>
        <p:nvSpPr>
          <p:cNvPr id="16" name="矩形 15"/>
          <p:cNvSpPr/>
          <p:nvPr/>
        </p:nvSpPr>
        <p:spPr>
          <a:xfrm>
            <a:off x="7278742" y="3224025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cs typeface="+mn-ea"/>
                <a:sym typeface="Times New Roman" panose="02020603050405020304"/>
              </a:rPr>
              <a:t>松松</a:t>
            </a:r>
            <a:endParaRPr lang="zh-CN" altLang="en-US" sz="1800" dirty="0"/>
          </a:p>
        </p:txBody>
      </p:sp>
      <p:sp>
        <p:nvSpPr>
          <p:cNvPr id="17" name="矩形 16"/>
          <p:cNvSpPr/>
          <p:nvPr/>
        </p:nvSpPr>
        <p:spPr>
          <a:xfrm>
            <a:off x="756847" y="1420675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/>
              <a:t>文文</a:t>
            </a:r>
            <a:endParaRPr lang="zh-CN" altLang="en-US" sz="1800" dirty="0"/>
          </a:p>
        </p:txBody>
      </p:sp>
      <p:sp>
        <p:nvSpPr>
          <p:cNvPr id="18" name="矩形 17"/>
          <p:cNvSpPr/>
          <p:nvPr/>
        </p:nvSpPr>
        <p:spPr>
          <a:xfrm>
            <a:off x="924992" y="2693976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cs typeface="+mn-ea"/>
                <a:sym typeface="Times New Roman" panose="02020603050405020304"/>
              </a:rPr>
              <a:t>欢欢</a:t>
            </a:r>
            <a:endParaRPr lang="zh-CN" altLang="en-US" sz="1800" dirty="0"/>
          </a:p>
        </p:txBody>
      </p:sp>
      <p:sp>
        <p:nvSpPr>
          <p:cNvPr id="14" name="圆角矩形标注 13"/>
          <p:cNvSpPr/>
          <p:nvPr/>
        </p:nvSpPr>
        <p:spPr>
          <a:xfrm>
            <a:off x="5291375" y="2414779"/>
            <a:ext cx="1788260" cy="434162"/>
          </a:xfrm>
          <a:prstGeom prst="wedgeRoundRectCallout">
            <a:avLst>
              <a:gd name="adj1" fmla="val 59320"/>
              <a:gd name="adj2" fmla="val -12531"/>
              <a:gd name="adj3" fmla="val 16667"/>
            </a:avLst>
          </a:prstGeom>
          <a:solidFill>
            <a:srgbClr val="A3B9DA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Times New Roman" panose="02020603050405020304" pitchFamily="18" charset="0"/>
              </a:rPr>
              <a:t>我拍了</a:t>
            </a:r>
            <a:r>
              <a:rPr lang="en-US" altLang="zh-CN" sz="2100" dirty="0">
                <a:latin typeface="Times New Roman" panose="02020603050405020304" pitchFamily="18" charset="0"/>
              </a:rPr>
              <a:t>43</a:t>
            </a:r>
            <a:r>
              <a:rPr lang="zh-CN" altLang="en-US" sz="2100" dirty="0">
                <a:latin typeface="Times New Roman" panose="02020603050405020304" pitchFamily="18" charset="0"/>
              </a:rPr>
              <a:t>下。</a:t>
            </a:r>
            <a:endParaRPr lang="zh-CN" altLang="en-US" sz="2100" dirty="0"/>
          </a:p>
        </p:txBody>
      </p:sp>
      <p:sp>
        <p:nvSpPr>
          <p:cNvPr id="20" name="圆角矩形标注 19"/>
          <p:cNvSpPr/>
          <p:nvPr/>
        </p:nvSpPr>
        <p:spPr>
          <a:xfrm>
            <a:off x="5289767" y="1310227"/>
            <a:ext cx="1788260" cy="434162"/>
          </a:xfrm>
          <a:prstGeom prst="wedgeRoundRectCallout">
            <a:avLst>
              <a:gd name="adj1" fmla="val 64114"/>
              <a:gd name="adj2" fmla="val -34250"/>
              <a:gd name="adj3" fmla="val 16667"/>
            </a:avLst>
          </a:prstGeom>
          <a:solidFill>
            <a:srgbClr val="1D8E86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Times New Roman" panose="02020603050405020304" pitchFamily="18" charset="0"/>
              </a:rPr>
              <a:t>我拍</a:t>
            </a:r>
            <a:r>
              <a:rPr lang="zh-CN" altLang="en-US" sz="2100" dirty="0">
                <a:latin typeface="Times New Roman" panose="02020603050405020304" pitchFamily="18" charset="0"/>
              </a:rPr>
              <a:t>了</a:t>
            </a:r>
            <a:r>
              <a:rPr lang="en-US" altLang="zh-CN" sz="2100" dirty="0">
                <a:latin typeface="Times New Roman" panose="02020603050405020304" pitchFamily="18" charset="0"/>
              </a:rPr>
              <a:t>68</a:t>
            </a:r>
            <a:r>
              <a:rPr lang="zh-CN" altLang="en-US" sz="2100" dirty="0">
                <a:latin typeface="Times New Roman" panose="02020603050405020304" pitchFamily="18" charset="0"/>
              </a:rPr>
              <a:t>下</a:t>
            </a:r>
            <a:r>
              <a:rPr lang="zh-CN" altLang="en-US" sz="2100" dirty="0">
                <a:latin typeface="Times New Roman" panose="02020603050405020304" pitchFamily="18" charset="0"/>
              </a:rPr>
              <a:t>。</a:t>
            </a:r>
            <a:endParaRPr lang="zh-CN" altLang="en-US" sz="2100" dirty="0"/>
          </a:p>
        </p:txBody>
      </p:sp>
      <p:sp>
        <p:nvSpPr>
          <p:cNvPr id="21" name="圆角矩形标注 20"/>
          <p:cNvSpPr/>
          <p:nvPr/>
        </p:nvSpPr>
        <p:spPr>
          <a:xfrm flipH="1">
            <a:off x="2215574" y="1177972"/>
            <a:ext cx="1788260" cy="434162"/>
          </a:xfrm>
          <a:prstGeom prst="wedgeRoundRectCallout">
            <a:avLst>
              <a:gd name="adj1" fmla="val 58361"/>
              <a:gd name="adj2" fmla="val -6607"/>
              <a:gd name="adj3" fmla="val 16667"/>
            </a:avLst>
          </a:prstGeom>
          <a:solidFill>
            <a:srgbClr val="96D4F0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Times New Roman" panose="02020603050405020304" pitchFamily="18" charset="0"/>
              </a:rPr>
              <a:t>我拍</a:t>
            </a:r>
            <a:r>
              <a:rPr lang="zh-CN" altLang="en-US" sz="2100" dirty="0">
                <a:latin typeface="Times New Roman" panose="02020603050405020304" pitchFamily="18" charset="0"/>
              </a:rPr>
              <a:t>了</a:t>
            </a:r>
            <a:r>
              <a:rPr lang="en-US" altLang="zh-CN" sz="2100" dirty="0">
                <a:latin typeface="Times New Roman" panose="02020603050405020304" pitchFamily="18" charset="0"/>
              </a:rPr>
              <a:t>86</a:t>
            </a:r>
            <a:r>
              <a:rPr lang="zh-CN" altLang="en-US" sz="2100" dirty="0">
                <a:latin typeface="Times New Roman" panose="02020603050405020304" pitchFamily="18" charset="0"/>
              </a:rPr>
              <a:t>下</a:t>
            </a:r>
            <a:r>
              <a:rPr lang="zh-CN" altLang="en-US" sz="2100" dirty="0">
                <a:latin typeface="Times New Roman" panose="02020603050405020304" pitchFamily="18" charset="0"/>
              </a:rPr>
              <a:t>。</a:t>
            </a:r>
            <a:endParaRPr lang="zh-CN" altLang="en-US" sz="2100" dirty="0"/>
          </a:p>
        </p:txBody>
      </p:sp>
      <p:sp>
        <p:nvSpPr>
          <p:cNvPr id="22" name="圆角矩形标注 21"/>
          <p:cNvSpPr/>
          <p:nvPr/>
        </p:nvSpPr>
        <p:spPr>
          <a:xfrm flipH="1">
            <a:off x="2294552" y="2215363"/>
            <a:ext cx="1788260" cy="434162"/>
          </a:xfrm>
          <a:prstGeom prst="wedgeRoundRectCallout">
            <a:avLst>
              <a:gd name="adj1" fmla="val 56444"/>
              <a:gd name="adj2" fmla="val -2658"/>
              <a:gd name="adj3" fmla="val 16667"/>
            </a:avLst>
          </a:prstGeom>
          <a:solidFill>
            <a:srgbClr val="C4BDD9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Times New Roman" panose="02020603050405020304" pitchFamily="18" charset="0"/>
              </a:rPr>
              <a:t>我拍</a:t>
            </a:r>
            <a:r>
              <a:rPr lang="zh-CN" altLang="en-US" sz="2100" dirty="0">
                <a:latin typeface="Times New Roman" panose="02020603050405020304" pitchFamily="18" charset="0"/>
              </a:rPr>
              <a:t>了</a:t>
            </a:r>
            <a:r>
              <a:rPr lang="en-US" altLang="zh-CN" sz="2100" dirty="0">
                <a:latin typeface="Times New Roman" panose="02020603050405020304" pitchFamily="18" charset="0"/>
              </a:rPr>
              <a:t>72</a:t>
            </a:r>
            <a:r>
              <a:rPr lang="zh-CN" altLang="en-US" sz="2100" dirty="0">
                <a:latin typeface="Times New Roman" panose="02020603050405020304" pitchFamily="18" charset="0"/>
              </a:rPr>
              <a:t>下</a:t>
            </a:r>
            <a:r>
              <a:rPr lang="zh-CN" altLang="en-US" sz="2100" dirty="0">
                <a:latin typeface="Times New Roman" panose="02020603050405020304" pitchFamily="18" charset="0"/>
              </a:rPr>
              <a:t>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116092" y="2013824"/>
            <a:ext cx="7487841" cy="2150269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/>
          <a:p>
            <a:pPr>
              <a:lnSpc>
                <a:spcPct val="150000"/>
              </a:lnSpc>
              <a:defRPr/>
            </a:pPr>
            <a:endParaRPr lang="en-US" altLang="zh-CN" sz="2600" b="1" dirty="0">
              <a:solidFill>
                <a:srgbClr val="000000"/>
              </a:solidFill>
              <a:latin typeface="Times New Roman" panose="02020603050405020304"/>
              <a:ea typeface="宋体" panose="02010600030101010101" pitchFamily="2" charset="-122"/>
              <a:sym typeface="Times New Roman" panose="02020603050405020304"/>
            </a:endParaRPr>
          </a:p>
          <a:p>
            <a:pPr marL="450850" indent="-450850"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(2)(</a:t>
            </a:r>
            <a:r>
              <a:rPr lang="zh-CN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　  　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 )</a:t>
            </a:r>
            <a:r>
              <a:rPr lang="zh-CN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是第一名，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(   </a:t>
            </a:r>
            <a:r>
              <a:rPr lang="zh-CN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　   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)</a:t>
            </a:r>
            <a:r>
              <a:rPr lang="zh-CN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是第三名。</a:t>
            </a:r>
            <a:endParaRPr lang="zh-CN" altLang="zh-CN" sz="2100" dirty="0">
              <a:solidFill>
                <a:srgbClr val="000000"/>
              </a:solidFill>
              <a:latin typeface="+mn-ea"/>
              <a:cs typeface="+mn-ea"/>
              <a:sym typeface="Times New Roman" panose="02020603050405020304"/>
            </a:endParaRPr>
          </a:p>
          <a:p>
            <a:pPr marL="450850" indent="-450850"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(3)</a:t>
            </a:r>
            <a:r>
              <a:rPr lang="zh-CN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明明和欢欢一共拍了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(      </a:t>
            </a:r>
            <a:r>
              <a:rPr lang="en-US" altLang="zh-CN" sz="2100" dirty="0">
                <a:latin typeface="+mn-ea"/>
                <a:cs typeface="+mn-ea"/>
                <a:sym typeface="Times New Roman" panose="02020603050405020304"/>
              </a:rPr>
              <a:t>)</a:t>
            </a:r>
            <a:r>
              <a:rPr lang="zh-CN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下，松松比文文少拍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(    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）</a:t>
            </a:r>
            <a:r>
              <a:rPr lang="zh-CN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下。</a:t>
            </a:r>
            <a:endParaRPr lang="zh-CN" altLang="zh-CN" sz="2100" dirty="0">
              <a:solidFill>
                <a:srgbClr val="000000"/>
              </a:solidFill>
              <a:latin typeface="+mn-ea"/>
              <a:cs typeface="+mn-ea"/>
              <a:sym typeface="Times New Roman" panose="02020603050405020304"/>
            </a:endParaRPr>
          </a:p>
          <a:p>
            <a:pPr marL="450850" indent="-450850"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(4)</a:t>
            </a:r>
            <a:r>
              <a:rPr lang="zh-CN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男生和女生相比，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(</a:t>
            </a:r>
            <a:r>
              <a:rPr lang="zh-CN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　  </a:t>
            </a:r>
            <a:r>
              <a:rPr lang="zh-CN" altLang="zh-CN" sz="2100" dirty="0">
                <a:solidFill>
                  <a:srgbClr val="FF0000"/>
                </a:solidFill>
                <a:latin typeface="+mn-ea"/>
                <a:cs typeface="+mn-ea"/>
                <a:sym typeface="Times New Roman" panose="02020603050405020304"/>
              </a:rPr>
              <a:t>　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 )</a:t>
            </a:r>
            <a:r>
              <a:rPr lang="zh-CN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拍得多。</a:t>
            </a:r>
            <a:endParaRPr lang="zh-CN" altLang="zh-CN" sz="2100" dirty="0">
              <a:solidFill>
                <a:srgbClr val="000000"/>
              </a:solidFill>
              <a:latin typeface="+mn-ea"/>
              <a:cs typeface="+mn-ea"/>
              <a:sym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3072" y="2758916"/>
            <a:ext cx="92154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+mn-ea"/>
                <a:cs typeface="+mn-ea"/>
                <a:sym typeface="Times New Roman" panose="02020603050405020304"/>
              </a:rPr>
              <a:t>文文</a:t>
            </a:r>
            <a:endParaRPr lang="zh-CN" altLang="en-US" sz="2100"/>
          </a:p>
        </p:txBody>
      </p:sp>
      <p:sp>
        <p:nvSpPr>
          <p:cNvPr id="5" name="文本框 4"/>
          <p:cNvSpPr txBox="1"/>
          <p:nvPr/>
        </p:nvSpPr>
        <p:spPr>
          <a:xfrm>
            <a:off x="3947637" y="2770346"/>
            <a:ext cx="79581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+mn-ea"/>
                <a:cs typeface="+mn-ea"/>
                <a:sym typeface="Times New Roman" panose="02020603050405020304"/>
              </a:rPr>
              <a:t>明明</a:t>
            </a:r>
            <a:r>
              <a:rPr lang="zh-CN" altLang="zh-CN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ea"/>
                <a:sym typeface="Times New Roman" panose="02020603050405020304"/>
              </a:rPr>
              <a:t>　</a:t>
            </a:r>
            <a:r>
              <a:rPr lang="en-US" altLang="zh-CN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ea"/>
                <a:sym typeface="Times New Roman" panose="02020603050405020304"/>
              </a:rPr>
              <a:t> 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958590" y="3259455"/>
            <a:ext cx="6591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Times New Roman" panose="02020603050405020304"/>
              </a:rPr>
              <a:t>140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  <a:sym typeface="Times New Roman" panose="020206030504050203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18020" y="3270885"/>
            <a:ext cx="53482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Times New Roman" panose="02020603050405020304"/>
              </a:rPr>
              <a:t>43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815716" y="3725704"/>
            <a:ext cx="68246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+mn-ea"/>
                <a:cs typeface="+mn-ea"/>
                <a:sym typeface="Times New Roman" panose="02020603050405020304"/>
              </a:rPr>
              <a:t>女生</a:t>
            </a:r>
            <a:endParaRPr lang="zh-CN" altLang="en-US" sz="2100"/>
          </a:p>
        </p:txBody>
      </p:sp>
      <p:pic>
        <p:nvPicPr>
          <p:cNvPr id="13" name="Picture 1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8282" y="861775"/>
            <a:ext cx="5053013" cy="130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2975611" y="1622346"/>
            <a:ext cx="62531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86</a:t>
            </a:r>
            <a:endParaRPr lang="en-US" altLang="zh-CN" sz="2100"/>
          </a:p>
        </p:txBody>
      </p:sp>
      <p:sp>
        <p:nvSpPr>
          <p:cNvPr id="16" name="文本框 15"/>
          <p:cNvSpPr txBox="1"/>
          <p:nvPr/>
        </p:nvSpPr>
        <p:spPr>
          <a:xfrm>
            <a:off x="3858101" y="1622346"/>
            <a:ext cx="64865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72</a:t>
            </a:r>
            <a:endParaRPr lang="en-US" altLang="zh-CN" sz="2100"/>
          </a:p>
        </p:txBody>
      </p:sp>
      <p:sp>
        <p:nvSpPr>
          <p:cNvPr id="17" name="文本框 16"/>
          <p:cNvSpPr txBox="1"/>
          <p:nvPr/>
        </p:nvSpPr>
        <p:spPr>
          <a:xfrm>
            <a:off x="4744403" y="1622346"/>
            <a:ext cx="95631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43</a:t>
            </a:r>
            <a:endParaRPr lang="en-US" altLang="zh-CN" sz="2100"/>
          </a:p>
        </p:txBody>
      </p:sp>
      <p:sp>
        <p:nvSpPr>
          <p:cNvPr id="18" name="文本框 17"/>
          <p:cNvSpPr txBox="1"/>
          <p:nvPr/>
        </p:nvSpPr>
        <p:spPr>
          <a:xfrm>
            <a:off x="5643563" y="1622346"/>
            <a:ext cx="45481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68</a:t>
            </a:r>
            <a:endParaRPr lang="en-US" altLang="zh-CN" sz="2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en-US" altLang="zh-CN" sz="2100" b="1" dirty="0"/>
          </a:p>
        </p:txBody>
      </p:sp>
      <p:sp>
        <p:nvSpPr>
          <p:cNvPr id="3" name="矩形 2"/>
          <p:cNvSpPr/>
          <p:nvPr/>
        </p:nvSpPr>
        <p:spPr>
          <a:xfrm>
            <a:off x="521620" y="501952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小动物举行运动会，四种动物参加</a:t>
            </a:r>
            <a:r>
              <a:rPr lang="en-US" altLang="zh-CN" sz="2100" dirty="0">
                <a:latin typeface="+mn-ea"/>
              </a:rPr>
              <a:t>50</a:t>
            </a:r>
            <a:r>
              <a:rPr lang="zh-CN" altLang="en-US" sz="2100" dirty="0">
                <a:latin typeface="+mn-ea"/>
              </a:rPr>
              <a:t>米短跑</a:t>
            </a:r>
            <a:r>
              <a:rPr lang="zh-CN" altLang="en-US" sz="2100" dirty="0">
                <a:latin typeface="+mn-ea"/>
              </a:rPr>
              <a:t>，他们的比赛结果</a:t>
            </a:r>
            <a:r>
              <a:rPr lang="zh-CN" altLang="en-US" sz="2100" dirty="0">
                <a:latin typeface="+mn-ea"/>
              </a:rPr>
              <a:t>如下。</a:t>
            </a:r>
            <a:endParaRPr lang="zh-CN" altLang="en-US" sz="2100" dirty="0">
              <a:latin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09244" y="1167366"/>
          <a:ext cx="7941180" cy="960120"/>
        </p:xfrm>
        <a:graphic>
          <a:graphicData uri="http://schemas.openxmlformats.org/drawingml/2006/table">
            <a:tbl>
              <a:tblPr/>
              <a:tblGrid>
                <a:gridCol w="1420654"/>
                <a:gridCol w="1600200"/>
                <a:gridCol w="1808798"/>
                <a:gridCol w="1746885"/>
                <a:gridCol w="1364643"/>
              </a:tblGrid>
              <a:tr h="480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100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运动员</a:t>
                      </a:r>
                      <a:endParaRPr lang="zh-CN" altLang="en-US" sz="21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小猫</a:t>
                      </a:r>
                      <a:endParaRPr lang="zh-CN" sz="21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kern="10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小狗</a:t>
                      </a:r>
                      <a:endParaRPr lang="zh-CN" sz="2100" kern="100">
                        <a:solidFill>
                          <a:schemeClr val="bg1"/>
                        </a:solidFill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kern="10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小熊</a:t>
                      </a:r>
                      <a:endParaRPr lang="zh-CN" sz="2100" kern="100">
                        <a:solidFill>
                          <a:schemeClr val="bg1"/>
                        </a:solidFill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小兔</a:t>
                      </a:r>
                      <a:endParaRPr lang="zh-CN" sz="21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C450"/>
                    </a:solidFill>
                  </a:tcPr>
                </a:tc>
              </a:tr>
              <a:tr h="480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Courier New" panose="02070309020205020404"/>
                        </a:rPr>
                        <a:t>成绩</a:t>
                      </a:r>
                      <a:endParaRPr lang="zh-CN" sz="21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13</a:t>
                      </a:r>
                      <a:r>
                        <a:rPr lang="zh-CN" altLang="en-US" sz="2100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秒</a:t>
                      </a:r>
                      <a:endParaRPr lang="zh-CN" altLang="en-US" sz="21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9</a:t>
                      </a:r>
                      <a:r>
                        <a:rPr lang="zh-CN" altLang="en-US" sz="2100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秒</a:t>
                      </a:r>
                      <a:endParaRPr lang="zh-CN" altLang="en-US" sz="21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kern="10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20</a:t>
                      </a:r>
                      <a:r>
                        <a:rPr lang="zh-CN" altLang="en-US" sz="2100" kern="10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秒</a:t>
                      </a:r>
                      <a:endParaRPr lang="zh-CN" altLang="en-US" sz="2100" kern="10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11</a:t>
                      </a:r>
                      <a:r>
                        <a:rPr lang="zh-CN" altLang="en-US" sz="2100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秒</a:t>
                      </a:r>
                      <a:endParaRPr lang="zh-CN" altLang="en-US" sz="21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10553" y="2328387"/>
            <a:ext cx="7824787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）（    ）跑的最快。</a:t>
            </a:r>
            <a:endParaRPr lang="zh-CN" altLang="en-US" sz="2100" dirty="0">
              <a:latin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 </a:t>
            </a:r>
            <a:r>
              <a:rPr lang="en-US" altLang="zh-CN" sz="2100" dirty="0">
                <a:latin typeface="+mn-ea"/>
              </a:rPr>
              <a:t>       A</a:t>
            </a:r>
            <a:r>
              <a:rPr lang="en-US" altLang="zh-CN" sz="2100" dirty="0">
                <a:latin typeface="+mn-ea"/>
              </a:rPr>
              <a:t>.</a:t>
            </a:r>
            <a:r>
              <a:rPr lang="zh-CN" altLang="en-US" sz="2100" dirty="0">
                <a:latin typeface="+mn-ea"/>
              </a:rPr>
              <a:t>小猫     </a:t>
            </a:r>
            <a:r>
              <a:rPr lang="zh-CN" altLang="en-US" sz="2100" dirty="0">
                <a:latin typeface="+mn-ea"/>
              </a:rPr>
              <a:t>                 </a:t>
            </a:r>
            <a:r>
              <a:rPr lang="en-US" altLang="zh-CN" sz="2100" dirty="0">
                <a:latin typeface="+mn-ea"/>
              </a:rPr>
              <a:t>B.</a:t>
            </a:r>
            <a:r>
              <a:rPr lang="zh-CN" altLang="en-US" sz="2100" dirty="0">
                <a:latin typeface="+mn-ea"/>
              </a:rPr>
              <a:t>小狗        </a:t>
            </a:r>
            <a:r>
              <a:rPr lang="zh-CN" altLang="en-US" sz="2100" dirty="0">
                <a:latin typeface="+mn-ea"/>
              </a:rPr>
              <a:t>                </a:t>
            </a:r>
            <a:r>
              <a:rPr lang="en-US" altLang="zh-CN" sz="2100" dirty="0">
                <a:latin typeface="+mn-ea"/>
              </a:rPr>
              <a:t>C.</a:t>
            </a:r>
            <a:r>
              <a:rPr lang="zh-CN" altLang="en-US" sz="2100" dirty="0">
                <a:latin typeface="+mn-ea"/>
              </a:rPr>
              <a:t>小熊</a:t>
            </a:r>
            <a:endParaRPr lang="zh-CN" altLang="en-US" sz="2100" dirty="0">
              <a:latin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）给他们排个名次（        ）</a:t>
            </a:r>
            <a:r>
              <a:rPr lang="zh-CN" altLang="en-US" sz="2100" dirty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48302" y="2467927"/>
            <a:ext cx="47767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B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72840" y="3448526"/>
            <a:ext cx="52292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B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5084" y="3828745"/>
            <a:ext cx="7580948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</a:rPr>
              <a:t>A.</a:t>
            </a:r>
            <a:r>
              <a:rPr lang="zh-CN" altLang="en-US" sz="2100" dirty="0">
                <a:solidFill>
                  <a:prstClr val="black"/>
                </a:solidFill>
              </a:rPr>
              <a:t>小猫、小狗、小熊、小兔       </a:t>
            </a:r>
            <a:r>
              <a:rPr lang="en-US" altLang="zh-CN" sz="2100" dirty="0">
                <a:solidFill>
                  <a:prstClr val="black"/>
                </a:solidFill>
              </a:rPr>
              <a:t>B.</a:t>
            </a:r>
            <a:r>
              <a:rPr lang="zh-CN" altLang="en-US" sz="2100" dirty="0">
                <a:solidFill>
                  <a:prstClr val="black"/>
                </a:solidFill>
              </a:rPr>
              <a:t>小狗、小兔、小猫、小熊</a:t>
            </a:r>
            <a:endParaRPr lang="zh-CN" altLang="en-US" sz="2100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</a:rPr>
              <a:t>C.</a:t>
            </a:r>
            <a:r>
              <a:rPr lang="zh-CN" altLang="en-US" sz="2100" dirty="0">
                <a:solidFill>
                  <a:prstClr val="black"/>
                </a:solidFill>
              </a:rPr>
              <a:t>小熊、小猫、小兔、小狗       </a:t>
            </a:r>
            <a:r>
              <a:rPr lang="en-US" altLang="zh-CN" sz="2100" dirty="0">
                <a:solidFill>
                  <a:prstClr val="black"/>
                </a:solidFill>
              </a:rPr>
              <a:t>D.</a:t>
            </a:r>
            <a:r>
              <a:rPr lang="zh-CN" altLang="en-US" sz="2100" dirty="0">
                <a:solidFill>
                  <a:prstClr val="black"/>
                </a:solidFill>
              </a:rPr>
              <a:t>小熊、小猫、小狗、小兔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7668" y="3023179"/>
            <a:ext cx="7920290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2</a:t>
            </a:r>
            <a:r>
              <a:rPr lang="zh-CN" altLang="en-US" sz="2100" dirty="0">
                <a:solidFill>
                  <a:prstClr val="black"/>
                </a:solidFill>
              </a:rPr>
              <a:t>）伦敦奥运会</a:t>
            </a:r>
            <a:r>
              <a:rPr lang="zh-CN" altLang="en-US" sz="2100" dirty="0">
                <a:solidFill>
                  <a:prstClr val="black"/>
                </a:solidFill>
              </a:rPr>
              <a:t>金牌情况统计表如下，</a:t>
            </a:r>
            <a:r>
              <a:rPr lang="en-US" altLang="zh-CN" sz="2100" dirty="0">
                <a:solidFill>
                  <a:prstClr val="black"/>
                </a:solidFill>
              </a:rPr>
              <a:t> (      )</a:t>
            </a:r>
            <a:r>
              <a:rPr lang="zh-CN" altLang="en-US" sz="2100" dirty="0">
                <a:solidFill>
                  <a:prstClr val="black"/>
                </a:solidFill>
              </a:rPr>
              <a:t>国排名第一。 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7668" y="1652607"/>
            <a:ext cx="8309581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）小</a:t>
            </a:r>
            <a:r>
              <a:rPr lang="zh-CN" altLang="en-US" sz="2100" dirty="0">
                <a:latin typeface="+mn-ea"/>
              </a:rPr>
              <a:t>明的期末成绩</a:t>
            </a:r>
            <a:r>
              <a:rPr lang="zh-CN" altLang="en-US" sz="2100" dirty="0">
                <a:latin typeface="+mn-ea"/>
              </a:rPr>
              <a:t>如上表，</a:t>
            </a:r>
            <a:r>
              <a:rPr lang="zh-CN" altLang="en-US" sz="2100" dirty="0">
                <a:solidFill>
                  <a:prstClr val="black"/>
                </a:solidFill>
              </a:rPr>
              <a:t>那么</a:t>
            </a:r>
            <a:r>
              <a:rPr lang="zh-CN" altLang="en-US" sz="2100" dirty="0">
                <a:solidFill>
                  <a:prstClr val="black"/>
                </a:solidFill>
              </a:rPr>
              <a:t>小明得分最高的学科是哪一科，比得分最低的学科多几分（     ）</a:t>
            </a:r>
            <a:endParaRPr lang="zh-CN" altLang="en-US" sz="21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latin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905001" y="798503"/>
          <a:ext cx="5107304" cy="788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6826"/>
                <a:gridCol w="1276826"/>
                <a:gridCol w="1276826"/>
                <a:gridCol w="1276826"/>
              </a:tblGrid>
              <a:tr h="3943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语文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数学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英语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自然科学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</a:tr>
              <a:tr h="3943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82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80800" y="2573178"/>
            <a:ext cx="7471649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A</a:t>
            </a:r>
            <a:r>
              <a:rPr lang="zh-CN" altLang="en-US" sz="2100" dirty="0">
                <a:latin typeface="+mn-ea"/>
              </a:rPr>
              <a:t>、语文、</a:t>
            </a:r>
            <a:r>
              <a:rPr lang="en-US" altLang="zh-CN" sz="2100" dirty="0">
                <a:latin typeface="+mn-ea"/>
              </a:rPr>
              <a:t>13             B</a:t>
            </a:r>
            <a:r>
              <a:rPr lang="zh-CN" altLang="en-US" sz="2100" dirty="0">
                <a:latin typeface="+mn-ea"/>
              </a:rPr>
              <a:t>、语文、</a:t>
            </a:r>
            <a:r>
              <a:rPr lang="en-US" altLang="zh-CN" sz="2100" dirty="0">
                <a:latin typeface="+mn-ea"/>
              </a:rPr>
              <a:t>8             C</a:t>
            </a:r>
            <a:r>
              <a:rPr lang="zh-CN" altLang="en-US" sz="2100" dirty="0">
                <a:latin typeface="+mn-ea"/>
              </a:rPr>
              <a:t>、自然科学、</a:t>
            </a:r>
            <a:r>
              <a:rPr lang="en-US" altLang="zh-CN" sz="2100" dirty="0">
                <a:latin typeface="+mn-ea"/>
              </a:rPr>
              <a:t>12</a:t>
            </a:r>
            <a:endParaRPr lang="en-US" altLang="zh-CN" sz="2100" dirty="0">
              <a:latin typeface="+mn-ea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884634" y="3631774"/>
          <a:ext cx="7319965" cy="77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3993"/>
                <a:gridCol w="1463993"/>
                <a:gridCol w="1463993"/>
                <a:gridCol w="1463993"/>
                <a:gridCol w="1463993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国家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中国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英国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美国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巴西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r>
                        <a:rPr lang="en-US" altLang="zh-CN" sz="21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枚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428751" y="4416944"/>
            <a:ext cx="5549265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A</a:t>
            </a:r>
            <a:r>
              <a:rPr lang="zh-CN" altLang="en-US" sz="2100" dirty="0">
                <a:latin typeface="+mn-ea"/>
              </a:rPr>
              <a:t>、中国              </a:t>
            </a:r>
            <a:r>
              <a:rPr lang="en-US" altLang="zh-CN" sz="2100" dirty="0">
                <a:latin typeface="+mn-ea"/>
              </a:rPr>
              <a:t>B</a:t>
            </a:r>
            <a:r>
              <a:rPr lang="zh-CN" altLang="en-US" sz="2100" dirty="0">
                <a:latin typeface="+mn-ea"/>
              </a:rPr>
              <a:t>、英国              </a:t>
            </a:r>
            <a:r>
              <a:rPr lang="en-US" altLang="zh-CN" sz="2100" dirty="0">
                <a:latin typeface="+mn-ea"/>
              </a:rPr>
              <a:t>C</a:t>
            </a:r>
            <a:r>
              <a:rPr lang="zh-CN" altLang="en-US" sz="2100" dirty="0">
                <a:latin typeface="+mn-ea"/>
              </a:rPr>
              <a:t>、美国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en-US" altLang="zh-CN" sz="2100" b="1" dirty="0"/>
          </a:p>
        </p:txBody>
      </p:sp>
      <p:sp>
        <p:nvSpPr>
          <p:cNvPr id="8" name="矩形 7"/>
          <p:cNvSpPr/>
          <p:nvPr/>
        </p:nvSpPr>
        <p:spPr>
          <a:xfrm>
            <a:off x="525334" y="480290"/>
            <a:ext cx="104343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选一选。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13760" y="2252259"/>
            <a:ext cx="47767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A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82578" y="3149431"/>
            <a:ext cx="47767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A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3453" y="948717"/>
            <a:ext cx="8281981" cy="208178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体验数据收集、整理、描述和分析的过程，了解统计的意义。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能根据统计表中的数据提出并回答简单的问题，同时能进行简单的分析。根据统计表的数据提出有价值的数学问题及解决策略。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通过对周围现实生活中有关事例的调查，激发学生学习兴趣，培养学生合作意识和创新精神。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375" y="3050848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1800" dirty="0"/>
          </a:p>
        </p:txBody>
      </p:sp>
      <p:sp>
        <p:nvSpPr>
          <p:cNvPr id="6" name="矩形 5"/>
          <p:cNvSpPr/>
          <p:nvPr/>
        </p:nvSpPr>
        <p:spPr>
          <a:xfrm>
            <a:off x="493520" y="3188232"/>
            <a:ext cx="8171915" cy="8464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</a:rPr>
              <a:t>【</a:t>
            </a:r>
            <a:r>
              <a:rPr lang="zh-CN" altLang="en-US" sz="1800" dirty="0">
                <a:solidFill>
                  <a:schemeClr val="bg1"/>
                </a:solidFill>
              </a:rPr>
              <a:t>重点</a:t>
            </a:r>
            <a:r>
              <a:rPr lang="en-US" altLang="zh-CN" sz="1800" dirty="0">
                <a:solidFill>
                  <a:schemeClr val="bg1"/>
                </a:solidFill>
              </a:rPr>
              <a:t>】</a:t>
            </a:r>
            <a:r>
              <a:rPr lang="zh-CN" altLang="en-US" sz="1800" dirty="0"/>
              <a:t>使学生初步认识简单的统计过程，能根据统计表中的数据提出问题、回答问题、同时能够进行简单的分析。</a:t>
            </a:r>
            <a:endParaRPr lang="zh-CN" altLang="en-US" sz="1800" dirty="0"/>
          </a:p>
        </p:txBody>
      </p:sp>
      <p:sp>
        <p:nvSpPr>
          <p:cNvPr id="8" name="矩形 7"/>
          <p:cNvSpPr/>
          <p:nvPr/>
        </p:nvSpPr>
        <p:spPr>
          <a:xfrm>
            <a:off x="493519" y="4175443"/>
            <a:ext cx="8171915" cy="43095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</a:rPr>
              <a:t>【</a:t>
            </a:r>
            <a:r>
              <a:rPr lang="zh-CN" altLang="en-US" sz="1800" dirty="0">
                <a:solidFill>
                  <a:schemeClr val="bg1"/>
                </a:solidFill>
              </a:rPr>
              <a:t>难点</a:t>
            </a:r>
            <a:r>
              <a:rPr lang="en-US" altLang="zh-CN" sz="1800" dirty="0">
                <a:solidFill>
                  <a:schemeClr val="bg1"/>
                </a:solidFill>
              </a:rPr>
              <a:t>】</a:t>
            </a:r>
            <a:r>
              <a:rPr lang="zh-CN" altLang="en-US" sz="1800" dirty="0"/>
              <a:t>引导学生通过合作讨论找到切实可行的解决统计问题的方法。</a:t>
            </a:r>
            <a:endParaRPr lang="zh-CN" altLang="en-US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493519" y="5061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学习目标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6837" y="1032763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）下</a:t>
            </a:r>
            <a:r>
              <a:rPr lang="zh-CN" altLang="en-US" sz="2100" dirty="0">
                <a:latin typeface="+mn-ea"/>
              </a:rPr>
              <a:t>表是二（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）班</a:t>
            </a:r>
            <a:r>
              <a:rPr lang="zh-CN" altLang="en-US" sz="2100" dirty="0">
                <a:latin typeface="+mn-ea"/>
              </a:rPr>
              <a:t>学生最喜欢</a:t>
            </a:r>
            <a:r>
              <a:rPr lang="zh-CN" altLang="en-US" sz="2100" dirty="0">
                <a:latin typeface="+mn-ea"/>
              </a:rPr>
              <a:t>哪种</a:t>
            </a:r>
            <a:r>
              <a:rPr lang="zh-CN" altLang="en-US" sz="2100" dirty="0">
                <a:latin typeface="+mn-ea"/>
              </a:rPr>
              <a:t>小</a:t>
            </a:r>
            <a:r>
              <a:rPr lang="zh-CN" altLang="en-US" sz="2100" dirty="0">
                <a:latin typeface="+mn-ea"/>
              </a:rPr>
              <a:t>动物</a:t>
            </a:r>
            <a:r>
              <a:rPr lang="zh-CN" altLang="en-US" sz="2100" dirty="0">
                <a:latin typeface="+mn-ea"/>
              </a:rPr>
              <a:t>的调查情况</a:t>
            </a:r>
            <a:r>
              <a:rPr lang="zh-CN" altLang="en-US" sz="2100" dirty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053590" y="1717855"/>
          <a:ext cx="4093368" cy="7931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4456"/>
                <a:gridCol w="1364456"/>
                <a:gridCol w="1364456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猫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狗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小白兔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40455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68267" y="2644393"/>
            <a:ext cx="8171915" cy="103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    </a:t>
            </a:r>
            <a:r>
              <a:rPr lang="zh-CN" altLang="en-US" sz="2100" dirty="0">
                <a:latin typeface="+mn-ea"/>
              </a:rPr>
              <a:t>由表可知，学生们最喜欢狗。                            （   ）</a:t>
            </a:r>
            <a:endParaRPr lang="zh-CN" altLang="en-US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）从</a:t>
            </a:r>
            <a:r>
              <a:rPr lang="zh-CN" altLang="en-US" sz="2100" dirty="0">
                <a:latin typeface="+mn-ea"/>
              </a:rPr>
              <a:t>下表可知，货车的数量是最少的。                 （   ）</a:t>
            </a:r>
            <a:endParaRPr lang="zh-CN" altLang="en-US" sz="2100" dirty="0">
              <a:latin typeface="+mn-ea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977265" y="3915727"/>
          <a:ext cx="6902770" cy="8467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0554"/>
                <a:gridCol w="1380554"/>
                <a:gridCol w="1380554"/>
                <a:gridCol w="1380554"/>
                <a:gridCol w="1380554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种类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客车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货车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面包车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小轿车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45815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</a:t>
                      </a:r>
                      <a:r>
                        <a:rPr lang="en-US" altLang="zh-CN" sz="21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6" name="任意多边形 5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6</a:t>
            </a:r>
            <a:endParaRPr lang="en-US" altLang="zh-CN" sz="2100" b="1" dirty="0"/>
          </a:p>
        </p:txBody>
      </p:sp>
      <p:sp>
        <p:nvSpPr>
          <p:cNvPr id="8" name="矩形 7"/>
          <p:cNvSpPr/>
          <p:nvPr/>
        </p:nvSpPr>
        <p:spPr>
          <a:xfrm>
            <a:off x="493521" y="479837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辨一</a:t>
            </a:r>
            <a:r>
              <a:rPr lang="zh-CN" altLang="en-US" sz="2100" dirty="0">
                <a:latin typeface="+mn-ea"/>
              </a:rPr>
              <a:t>辨。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9880" y="2791777"/>
            <a:ext cx="47767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×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68490" y="3236959"/>
            <a:ext cx="47767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√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7</a:t>
            </a:r>
            <a:endParaRPr lang="en-US" altLang="zh-CN" sz="2100" b="1" dirty="0"/>
          </a:p>
        </p:txBody>
      </p:sp>
      <p:sp>
        <p:nvSpPr>
          <p:cNvPr id="3" name="矩形 2"/>
          <p:cNvSpPr/>
          <p:nvPr/>
        </p:nvSpPr>
        <p:spPr>
          <a:xfrm>
            <a:off x="493521" y="479837"/>
            <a:ext cx="8171915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下面是三年级同学数学竞赛成绩情况（</a:t>
            </a:r>
            <a:r>
              <a:rPr lang="zh-CN" altLang="en-US" sz="2100" dirty="0">
                <a:latin typeface="+mn-ea"/>
              </a:rPr>
              <a:t>单位：分）</a:t>
            </a:r>
            <a:r>
              <a:rPr lang="zh-CN" altLang="en-US" sz="2100" dirty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graphicFrame>
        <p:nvGraphicFramePr>
          <p:cNvPr id="13" name="表格 12"/>
          <p:cNvGraphicFramePr/>
          <p:nvPr/>
        </p:nvGraphicFramePr>
        <p:xfrm>
          <a:off x="493395" y="1135380"/>
          <a:ext cx="7361397" cy="2331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5329"/>
                <a:gridCol w="1005364"/>
                <a:gridCol w="852488"/>
                <a:gridCol w="1169670"/>
                <a:gridCol w="866775"/>
                <a:gridCol w="1057275"/>
                <a:gridCol w="758190"/>
                <a:gridCol w="926306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+mn-ea"/>
                        </a:rPr>
                        <a:t>编号</a:t>
                      </a:r>
                      <a:endParaRPr lang="zh-CN" altLang="en-US" sz="2100" b="1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+mn-ea"/>
                        </a:rPr>
                        <a:t>成绩</a:t>
                      </a:r>
                      <a:endParaRPr lang="zh-CN" altLang="en-US" sz="2100" b="1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+mn-ea"/>
                        </a:rPr>
                        <a:t>编号</a:t>
                      </a:r>
                      <a:endParaRPr lang="zh-CN" altLang="en-US" sz="2100" b="1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+mn-ea"/>
                        </a:rPr>
                        <a:t>成绩</a:t>
                      </a:r>
                      <a:endParaRPr lang="zh-CN" altLang="en-US" sz="2100" b="1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+mn-ea"/>
                        </a:rPr>
                        <a:t>编号</a:t>
                      </a:r>
                      <a:endParaRPr lang="zh-CN" altLang="en-US" sz="2100" b="1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+mn-ea"/>
                        </a:rPr>
                        <a:t>成绩</a:t>
                      </a:r>
                      <a:endParaRPr lang="zh-CN" altLang="en-US" sz="2100" b="1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+mn-ea"/>
                        </a:rPr>
                        <a:t>编号</a:t>
                      </a:r>
                      <a:endParaRPr lang="zh-CN" altLang="en-US" sz="2100" b="1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+mn-ea"/>
                        </a:rPr>
                        <a:t>成绩</a:t>
                      </a:r>
                      <a:endParaRPr lang="zh-CN" altLang="en-US" sz="2100" b="1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97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6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78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11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80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16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82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2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52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7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90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12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100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17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98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3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64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8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95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13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60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18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84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4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88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9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89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14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90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19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88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5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75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10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58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15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75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20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58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BDD7E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/>
        </p:nvGraphicFramePr>
        <p:xfrm>
          <a:off x="493395" y="3590925"/>
          <a:ext cx="7596188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1560"/>
                <a:gridCol w="1051560"/>
                <a:gridCol w="1051560"/>
                <a:gridCol w="1051560"/>
                <a:gridCol w="1051560"/>
                <a:gridCol w="1051560"/>
                <a:gridCol w="1286828"/>
              </a:tblGrid>
              <a:tr h="7086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成绩</a:t>
                      </a: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分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100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90-99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80-89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70-79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60-69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60</a:t>
                      </a: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分以下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人数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dirty="0"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955483" y="4296727"/>
            <a:ext cx="37528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1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68467" y="4296727"/>
            <a:ext cx="50053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5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7645" y="4296727"/>
            <a:ext cx="45481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6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78254" y="4296727"/>
            <a:ext cx="39814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4099" y="4296727"/>
            <a:ext cx="43195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02818" y="4296727"/>
            <a:ext cx="45529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7694" y="3862864"/>
            <a:ext cx="4246996" cy="55399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(1)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整理上面的数据，并填写下表。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779508" y="1010620"/>
            <a:ext cx="7487841" cy="3000818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/>
          <a:p>
            <a:pPr>
              <a:lnSpc>
                <a:spcPct val="150000"/>
              </a:lnSpc>
              <a:defRPr/>
            </a:pPr>
            <a:endParaRPr lang="zh-CN" altLang="en-US" sz="2100" dirty="0">
              <a:solidFill>
                <a:srgbClr val="000000"/>
              </a:solidFill>
              <a:latin typeface="+mn-ea"/>
              <a:cs typeface="+mn-ea"/>
              <a:sym typeface="Times New Roman" panose="02020603050405020304"/>
            </a:endParaRPr>
          </a:p>
          <a:p>
            <a:pPr marL="450850" indent="-450850">
              <a:lnSpc>
                <a:spcPct val="150000"/>
              </a:lnSpc>
              <a:defRPr/>
            </a:pPr>
            <a:endParaRPr lang="zh-CN" altLang="zh-CN" sz="2100" dirty="0">
              <a:solidFill>
                <a:srgbClr val="000000"/>
              </a:solidFill>
              <a:latin typeface="+mn-ea"/>
              <a:cs typeface="+mn-ea"/>
              <a:sym typeface="Times New Roman" panose="02020603050405020304"/>
            </a:endParaRPr>
          </a:p>
          <a:p>
            <a:pPr marL="450850" indent="-450850">
              <a:lnSpc>
                <a:spcPct val="150000"/>
              </a:lnSpc>
              <a:defRPr/>
            </a:pPr>
            <a:endParaRPr lang="en-US" altLang="zh-CN" sz="2100" dirty="0">
              <a:solidFill>
                <a:srgbClr val="000000"/>
              </a:solidFill>
              <a:latin typeface="+mn-ea"/>
              <a:cs typeface="+mn-ea"/>
              <a:sym typeface="Times New Roman" panose="02020603050405020304"/>
            </a:endParaRPr>
          </a:p>
          <a:p>
            <a:pPr marL="450850" indent="-450850"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(2)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根据上表，回答下面问题。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  <a:sym typeface="Times New Roman" panose="02020603050405020304"/>
            </a:endParaRPr>
          </a:p>
          <a:p>
            <a:pPr marL="450850" indent="-450850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（             ）分数段的人数最多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  <a:sym typeface="Times New Roman" panose="02020603050405020304"/>
            </a:endParaRPr>
          </a:p>
          <a:p>
            <a:pPr marL="450850" indent="-450850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（             ）分数段的人数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  <a:sym typeface="Times New Roman" panose="02020603050405020304"/>
              </a:rPr>
              <a:t>最少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  <a:sym typeface="Times New Roman" panose="02020603050405020304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631508" y="982504"/>
          <a:ext cx="7880509" cy="77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7280"/>
                <a:gridCol w="1097280"/>
                <a:gridCol w="1097280"/>
                <a:gridCol w="1097280"/>
                <a:gridCol w="1097280"/>
                <a:gridCol w="1038225"/>
                <a:gridCol w="1355884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成绩</a:t>
                      </a: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分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100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90-99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80-89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70-79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60-69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60</a:t>
                      </a: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分以下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人数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5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6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3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2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3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16587" y="3042285"/>
            <a:ext cx="103489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80-89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04098" y="3553309"/>
            <a:ext cx="101203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100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2092167" y="732472"/>
            <a:ext cx="6134576" cy="1149251"/>
          </a:xfrm>
          <a:prstGeom prst="wedgeRoundRectCallout">
            <a:avLst>
              <a:gd name="adj1" fmla="val -52973"/>
              <a:gd name="adj2" fmla="val 26696"/>
              <a:gd name="adj3" fmla="val 16667"/>
            </a:avLst>
          </a:prstGeom>
          <a:solidFill>
            <a:srgbClr val="EE858C"/>
          </a:solidFill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同学们，假如让你重新设计我们的校服，你会选择下面哪种颜色呢？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556510" y="2209800"/>
            <a:ext cx="538639" cy="509588"/>
          </a:xfrm>
          <a:prstGeom prst="roundRect">
            <a:avLst/>
          </a:prstGeom>
          <a:solidFill>
            <a:srgbClr val="E919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4209098" y="2209800"/>
            <a:ext cx="538639" cy="50958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710714" y="2209800"/>
            <a:ext cx="538639" cy="50958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256622" y="2209800"/>
            <a:ext cx="538639" cy="509588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556510" y="3340417"/>
            <a:ext cx="35242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红</a:t>
            </a:r>
            <a:endParaRPr lang="zh-CN" altLang="en-US" sz="2100" dirty="0"/>
          </a:p>
        </p:txBody>
      </p:sp>
      <p:sp>
        <p:nvSpPr>
          <p:cNvPr id="20" name="文本框 19"/>
          <p:cNvSpPr txBox="1"/>
          <p:nvPr/>
        </p:nvSpPr>
        <p:spPr>
          <a:xfrm>
            <a:off x="4209098" y="3340417"/>
            <a:ext cx="29384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黄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774055" y="3340417"/>
            <a:ext cx="41148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蓝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359015" y="3340417"/>
            <a:ext cx="33337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/>
              <a:t>白</a:t>
            </a:r>
            <a:endParaRPr lang="zh-CN" altLang="en-US" sz="2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52293" y="957917"/>
            <a:ext cx="2736313" cy="434162"/>
          </a:xfrm>
          <a:prstGeom prst="wedgeRoundRectCallout">
            <a:avLst>
              <a:gd name="adj1" fmla="val 54790"/>
              <a:gd name="adj2" fmla="val -16480"/>
              <a:gd name="adj3" fmla="val 16667"/>
            </a:avLst>
          </a:prstGeom>
          <a:solidFill>
            <a:srgbClr val="219189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老师，</a:t>
            </a:r>
            <a:r>
              <a:rPr lang="zh-CN" altLang="en-US" sz="2100" dirty="0"/>
              <a:t>我</a:t>
            </a:r>
            <a:r>
              <a:rPr lang="zh-CN" altLang="en-US" sz="2100" dirty="0"/>
              <a:t>更</a:t>
            </a:r>
            <a:r>
              <a:rPr lang="zh-CN" altLang="en-US" sz="2100" dirty="0"/>
              <a:t>喜欢</a:t>
            </a:r>
            <a:r>
              <a:rPr lang="zh-CN" altLang="en-US" sz="2100" dirty="0"/>
              <a:t>蓝色。</a:t>
            </a:r>
            <a:endParaRPr lang="zh-CN" altLang="en-US" sz="2100" dirty="0"/>
          </a:p>
        </p:txBody>
      </p:sp>
      <p:sp>
        <p:nvSpPr>
          <p:cNvPr id="12" name="圆角矩形标注 11"/>
          <p:cNvSpPr/>
          <p:nvPr/>
        </p:nvSpPr>
        <p:spPr>
          <a:xfrm>
            <a:off x="2314373" y="3912577"/>
            <a:ext cx="4745996" cy="925959"/>
          </a:xfrm>
          <a:prstGeom prst="wedgeRoundRectCallout">
            <a:avLst>
              <a:gd name="adj1" fmla="val -56236"/>
              <a:gd name="adj2" fmla="val -24221"/>
              <a:gd name="adj3" fmla="val 16667"/>
            </a:avLst>
          </a:prstGeom>
          <a:solidFill>
            <a:srgbClr val="D5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sym typeface="+mn-ea"/>
              </a:rPr>
              <a:t>那么，应该如何选择颜色呢？怎样满足大多数人的需求呢？</a:t>
            </a:r>
            <a:endParaRPr lang="zh-CN" altLang="en-US" sz="2100" dirty="0">
              <a:solidFill>
                <a:prstClr val="black"/>
              </a:solidFill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63628" y="1057618"/>
            <a:ext cx="2736313" cy="434162"/>
          </a:xfrm>
          <a:prstGeom prst="wedgeRoundRectCallout">
            <a:avLst>
              <a:gd name="adj1" fmla="val -60242"/>
              <a:gd name="adj2" fmla="val 19972"/>
              <a:gd name="adj3" fmla="val 16667"/>
            </a:avLst>
          </a:prstGeom>
          <a:solidFill>
            <a:srgbClr val="EF9A6C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老师，</a:t>
            </a:r>
            <a:r>
              <a:rPr lang="zh-CN" altLang="en-US" sz="2100" dirty="0"/>
              <a:t>我喜欢</a:t>
            </a:r>
            <a:r>
              <a:rPr lang="zh-CN" altLang="en-US" sz="2100" dirty="0"/>
              <a:t>红</a:t>
            </a:r>
            <a:r>
              <a:rPr lang="zh-CN" altLang="en-US" sz="2100" dirty="0"/>
              <a:t>色</a:t>
            </a:r>
            <a:r>
              <a:rPr lang="zh-CN" altLang="en-US" sz="2100" dirty="0"/>
              <a:t>。</a:t>
            </a:r>
            <a:endParaRPr lang="zh-CN" altLang="en-US" sz="2100" dirty="0"/>
          </a:p>
        </p:txBody>
      </p:sp>
      <p:sp>
        <p:nvSpPr>
          <p:cNvPr id="27" name="圆角矩形 26"/>
          <p:cNvSpPr/>
          <p:nvPr/>
        </p:nvSpPr>
        <p:spPr>
          <a:xfrm>
            <a:off x="2556510" y="2209800"/>
            <a:ext cx="538639" cy="509588"/>
          </a:xfrm>
          <a:prstGeom prst="roundRect">
            <a:avLst/>
          </a:prstGeom>
          <a:solidFill>
            <a:srgbClr val="E919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4209098" y="2209800"/>
            <a:ext cx="538639" cy="50958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710714" y="2209800"/>
            <a:ext cx="538639" cy="50958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7256622" y="2209800"/>
            <a:ext cx="538639" cy="509588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556510" y="3340417"/>
            <a:ext cx="35242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红</a:t>
            </a:r>
            <a:endParaRPr lang="zh-CN" altLang="en-US" sz="2100" dirty="0"/>
          </a:p>
        </p:txBody>
      </p:sp>
      <p:sp>
        <p:nvSpPr>
          <p:cNvPr id="32" name="文本框 31"/>
          <p:cNvSpPr txBox="1"/>
          <p:nvPr/>
        </p:nvSpPr>
        <p:spPr>
          <a:xfrm>
            <a:off x="4209098" y="3340417"/>
            <a:ext cx="29384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黄</a:t>
            </a:r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774055" y="3340417"/>
            <a:ext cx="41148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蓝</a:t>
            </a:r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359015" y="3340417"/>
            <a:ext cx="33337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/>
              <a:t>白</a:t>
            </a:r>
            <a:endParaRPr lang="zh-CN" altLang="en-US" sz="2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/>
        </p:nvGraphicFramePr>
        <p:xfrm>
          <a:off x="1079659" y="1919287"/>
          <a:ext cx="6722270" cy="9934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4454"/>
                <a:gridCol w="1321594"/>
                <a:gridCol w="1367314"/>
                <a:gridCol w="1344454"/>
                <a:gridCol w="1344454"/>
              </a:tblGrid>
              <a:tr h="49672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颜色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红色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黄色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蓝色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白色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49672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人数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9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6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15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8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046572" y="3288268"/>
            <a:ext cx="5386228" cy="15225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</a:rPr>
              <a:t>1.</a:t>
            </a:r>
            <a:r>
              <a:rPr lang="zh-CN" altLang="en-US" sz="2100" dirty="0">
                <a:latin typeface="+mn-ea"/>
                <a:cs typeface="+mn-ea"/>
              </a:rPr>
              <a:t>统计表上的内容应根据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调查内容</a:t>
            </a:r>
            <a:r>
              <a:rPr lang="zh-CN" altLang="en-US" sz="2100" dirty="0">
                <a:latin typeface="+mn-ea"/>
                <a:cs typeface="+mn-ea"/>
              </a:rPr>
              <a:t>来决定</a:t>
            </a:r>
            <a:endParaRPr lang="en-US" altLang="zh-CN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</a:rPr>
              <a:t>2.</a:t>
            </a:r>
            <a:r>
              <a:rPr lang="zh-CN" altLang="en-US" sz="2100" dirty="0">
                <a:latin typeface="+mn-ea"/>
                <a:cs typeface="+mn-ea"/>
              </a:rPr>
              <a:t>统计表的行数列数应根据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调查内容</a:t>
            </a:r>
            <a:r>
              <a:rPr lang="zh-CN" altLang="en-US" sz="2100" dirty="0">
                <a:latin typeface="+mn-ea"/>
                <a:cs typeface="+mn-ea"/>
              </a:rPr>
              <a:t>来决定</a:t>
            </a:r>
            <a:endParaRPr lang="en-US" altLang="zh-CN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</a:rPr>
              <a:t>3.</a:t>
            </a:r>
            <a:r>
              <a:rPr lang="zh-CN" altLang="en-US" sz="2100" dirty="0">
                <a:latin typeface="+mn-ea"/>
                <a:cs typeface="+mn-ea"/>
              </a:rPr>
              <a:t>统计表应从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行和列</a:t>
            </a:r>
            <a:r>
              <a:rPr lang="zh-CN" altLang="en-US" sz="2100" dirty="0">
                <a:latin typeface="+mn-ea"/>
                <a:cs typeface="+mn-ea"/>
              </a:rPr>
              <a:t>两个方面分析</a:t>
            </a:r>
            <a:endParaRPr lang="zh-CN" altLang="en-US" sz="2100" dirty="0">
              <a:latin typeface="+mn-ea"/>
              <a:cs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52137" y="3182064"/>
            <a:ext cx="932021" cy="565309"/>
            <a:chOff x="3889" y="4457"/>
            <a:chExt cx="1957" cy="1187"/>
          </a:xfrm>
        </p:grpSpPr>
        <p:sp>
          <p:nvSpPr>
            <p:cNvPr id="7" name="圆角矩形标注 6"/>
            <p:cNvSpPr/>
            <p:nvPr/>
          </p:nvSpPr>
          <p:spPr>
            <a:xfrm rot="5400000">
              <a:off x="4274" y="4072"/>
              <a:ext cx="1187" cy="1957"/>
            </a:xfrm>
            <a:prstGeom prst="wedgeRoundRectCallout">
              <a:avLst/>
            </a:prstGeom>
            <a:solidFill>
              <a:srgbClr val="EA97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049" y="4680"/>
              <a:ext cx="1564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>
                  <a:sym typeface="+mn-ea"/>
                </a:rPr>
                <a:t>注意</a:t>
              </a:r>
              <a:endParaRPr lang="zh-CN" altLang="en-US" sz="2100" dirty="0">
                <a:sym typeface="+mn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42913" y="512684"/>
            <a:ext cx="8155305" cy="103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sym typeface="+mn-ea"/>
              </a:rPr>
              <a:t>可以在班级内进行调查，每人只能选择一种颜色，最喜欢红色的请举手</a:t>
            </a:r>
            <a:r>
              <a:rPr lang="en-US" altLang="zh-CN" sz="2100" dirty="0">
                <a:latin typeface="+mn-ea"/>
                <a:sym typeface="+mn-ea"/>
              </a:rPr>
              <a:t>......</a:t>
            </a:r>
            <a:r>
              <a:rPr lang="zh-CN" altLang="en-US" sz="2100" dirty="0">
                <a:latin typeface="+mn-ea"/>
                <a:sym typeface="+mn-ea"/>
              </a:rPr>
              <a:t>最终统计结果如下表：</a:t>
            </a:r>
            <a:endParaRPr lang="zh-CN" altLang="en-US" sz="2100" dirty="0"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/>
        </p:nvGraphicFramePr>
        <p:xfrm>
          <a:off x="1088232" y="796290"/>
          <a:ext cx="6722270" cy="9934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4454"/>
                <a:gridCol w="1321594"/>
                <a:gridCol w="1367314"/>
                <a:gridCol w="1344454"/>
                <a:gridCol w="1344454"/>
              </a:tblGrid>
              <a:tr h="49672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颜色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红色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黄色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蓝色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白色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49672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人数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9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6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15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8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68692" y="2259330"/>
            <a:ext cx="6782753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）全班共有（    ）人。</a:t>
            </a:r>
            <a:endParaRPr lang="zh-CN" altLang="en-US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）喜欢（       ）的人数最多。</a:t>
            </a:r>
            <a:endParaRPr lang="zh-CN" altLang="en-US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）如果这个班订做校服，选择（     ）色合适。全校选这种颜色做校服合适吗？为什么？</a:t>
            </a:r>
            <a:endParaRPr lang="en-US" altLang="zh-CN" sz="2100" dirty="0">
              <a:latin typeface="+mn-ea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0374" y="2394823"/>
            <a:ext cx="68056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38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3644" y="2859881"/>
            <a:ext cx="71675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蓝色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77314" y="3332321"/>
            <a:ext cx="38052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蓝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3293" y="3705226"/>
            <a:ext cx="791345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</a:rPr>
              <a:t>合适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8693" y="4221480"/>
            <a:ext cx="7630954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</a:rPr>
              <a:t>因为喜欢蓝色的人最多，选蓝色可以满足大多数人的需求。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08835" y="1137285"/>
            <a:ext cx="1405890" cy="434162"/>
          </a:xfrm>
          <a:prstGeom prst="roundRect">
            <a:avLst/>
          </a:prstGeom>
          <a:solidFill>
            <a:srgbClr val="A1C450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</a:rPr>
              <a:t>归纳总结</a:t>
            </a:r>
            <a:endParaRPr lang="zh-CN" altLang="en-US" sz="21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9502" y="1804988"/>
            <a:ext cx="6411278" cy="2492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统计表的意义及作用：</a:t>
            </a:r>
            <a:endParaRPr lang="zh-CN" altLang="en-US" sz="2100" dirty="0">
              <a:latin typeface="+mn-ea"/>
              <a:cs typeface="+mn-ea"/>
              <a:sym typeface="Times New Roman" panose="02020603050405020304"/>
            </a:endParaRPr>
          </a:p>
          <a:p>
            <a:pPr marL="805180" indent="-805180"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（</a:t>
            </a:r>
            <a:r>
              <a:rPr lang="en-US" altLang="zh-CN" sz="2100" dirty="0">
                <a:latin typeface="+mn-ea"/>
                <a:cs typeface="+mn-ea"/>
                <a:sym typeface="Times New Roman" panose="02020603050405020304"/>
              </a:rPr>
              <a:t>1</a:t>
            </a: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）将统计的结果用表格的形式呈现出来，这种表格是简单的统计表。</a:t>
            </a:r>
            <a:endParaRPr lang="zh-CN" altLang="en-US" sz="2100" dirty="0">
              <a:latin typeface="+mn-ea"/>
              <a:cs typeface="+mn-ea"/>
              <a:sym typeface="Times New Roman" panose="02020603050405020304"/>
            </a:endParaRPr>
          </a:p>
          <a:p>
            <a:pPr marL="805180" indent="-805180"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（</a:t>
            </a:r>
            <a:r>
              <a:rPr lang="en-US" altLang="zh-CN" sz="2100" dirty="0">
                <a:latin typeface="+mn-ea"/>
                <a:cs typeface="+mn-ea"/>
                <a:sym typeface="Times New Roman" panose="02020603050405020304"/>
              </a:rPr>
              <a:t>2</a:t>
            </a: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）从统计表中可以直接看出各种数据的多少，便于分析问题和解决问题。</a:t>
            </a:r>
            <a:endParaRPr lang="en-US" altLang="zh-CN" sz="2100" dirty="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3" name="圆角矩形 2"/>
          <p:cNvSpPr/>
          <p:nvPr/>
        </p:nvSpPr>
        <p:spPr>
          <a:xfrm>
            <a:off x="493520" y="534460"/>
            <a:ext cx="1275398" cy="44481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练一练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839506" y="1508522"/>
            <a:ext cx="13856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56260" y="1087756"/>
            <a:ext cx="6092190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调查本班同学喜欢去哪里春游。</a:t>
            </a:r>
            <a:endParaRPr lang="zh-CN" altLang="en-US" sz="2100" dirty="0"/>
          </a:p>
          <a:p>
            <a:endParaRPr lang="zh-CN" altLang="en-US" sz="2100" dirty="0"/>
          </a:p>
        </p:txBody>
      </p:sp>
      <p:graphicFrame>
        <p:nvGraphicFramePr>
          <p:cNvPr id="12" name="表格 11"/>
          <p:cNvGraphicFramePr/>
          <p:nvPr/>
        </p:nvGraphicFramePr>
        <p:xfrm>
          <a:off x="956549" y="1633538"/>
          <a:ext cx="7309488" cy="77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8248"/>
                <a:gridCol w="1218248"/>
                <a:gridCol w="1218248"/>
                <a:gridCol w="1218248"/>
                <a:gridCol w="1218248"/>
                <a:gridCol w="1218248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地点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植物园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动物园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游乐园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森林公园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河滨公园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人数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9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10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7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8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11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56261" y="2642235"/>
            <a:ext cx="7580471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</a:rPr>
              <a:t>(1) </a:t>
            </a:r>
            <a:r>
              <a:rPr lang="zh-CN" altLang="en-US" sz="2100" dirty="0">
                <a:latin typeface="+mn-ea"/>
                <a:cs typeface="+mn-ea"/>
              </a:rPr>
              <a:t>最喜欢去（             ）的人数最多，最喜欢去（         ）的人数最少。</a:t>
            </a:r>
            <a:endParaRPr lang="en-US" altLang="zh-CN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</a:rPr>
              <a:t>(2) </a:t>
            </a:r>
            <a:r>
              <a:rPr lang="zh-CN" altLang="en-US" sz="2100" dirty="0">
                <a:latin typeface="+mn-ea"/>
                <a:cs typeface="+mn-ea"/>
              </a:rPr>
              <a:t>最喜欢去植物园的有（   ）人。</a:t>
            </a:r>
            <a:endParaRPr lang="en-US" altLang="zh-CN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</a:rPr>
              <a:t>(3) </a:t>
            </a:r>
            <a:r>
              <a:rPr lang="zh-CN" altLang="en-US" sz="2100" dirty="0">
                <a:latin typeface="+mn-ea"/>
                <a:cs typeface="+mn-ea"/>
              </a:rPr>
              <a:t>你最喜欢去（  ），喜欢去这里的同学有（  ）人。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9809" y="2741295"/>
            <a:ext cx="125301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河滨公园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86526" y="2732722"/>
            <a:ext cx="143303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游乐园</a:t>
            </a:r>
            <a:endParaRPr lang="zh-CN" altLang="en-US" sz="2100" dirty="0"/>
          </a:p>
        </p:txBody>
      </p:sp>
      <p:sp>
        <p:nvSpPr>
          <p:cNvPr id="6" name="文本框 5"/>
          <p:cNvSpPr txBox="1"/>
          <p:nvPr/>
        </p:nvSpPr>
        <p:spPr>
          <a:xfrm>
            <a:off x="3658749" y="3715226"/>
            <a:ext cx="25003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9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3533039" y="1525667"/>
            <a:ext cx="13856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61625" y="561852"/>
            <a:ext cx="472821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2100" dirty="0"/>
              <a:t>调查本班同学最喜欢参加哪个课外小组</a:t>
            </a:r>
            <a:r>
              <a:rPr lang="zh-CN" altLang="en-US" sz="2100" dirty="0"/>
              <a:t>。</a:t>
            </a:r>
            <a:endParaRPr lang="zh-CN" altLang="en-US" sz="2100" dirty="0"/>
          </a:p>
        </p:txBody>
      </p:sp>
      <p:graphicFrame>
        <p:nvGraphicFramePr>
          <p:cNvPr id="12" name="表格 11"/>
          <p:cNvGraphicFramePr/>
          <p:nvPr/>
        </p:nvGraphicFramePr>
        <p:xfrm>
          <a:off x="1067276" y="1225868"/>
          <a:ext cx="6457950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6325"/>
                <a:gridCol w="1076325"/>
                <a:gridCol w="1076325"/>
                <a:gridCol w="1076325"/>
                <a:gridCol w="1076325"/>
                <a:gridCol w="1076325"/>
              </a:tblGrid>
              <a:tr h="1055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 smtClean="0">
                          <a:latin typeface="+mn-ea"/>
                        </a:rPr>
                        <a:t>课外</a:t>
                      </a:r>
                      <a:endParaRPr lang="en-US" altLang="zh-CN" sz="2100" dirty="0" smtClean="0">
                        <a:latin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100" dirty="0" smtClean="0">
                          <a:latin typeface="+mn-ea"/>
                        </a:rPr>
                        <a:t>小组</a:t>
                      </a:r>
                      <a:endParaRPr lang="zh-CN" altLang="en-US" sz="2100" dirty="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</a:tr>
              <a:tr h="7124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latin typeface="+mn-ea"/>
                        </a:rPr>
                        <a:t>人数</a:t>
                      </a:r>
                      <a:endParaRPr lang="zh-CN" altLang="en-US" sz="2100" dirty="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latin typeface="+mn-ea"/>
                        </a:rPr>
                        <a:t>12</a:t>
                      </a:r>
                      <a:endParaRPr lang="en-US" altLang="zh-CN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latin typeface="+mn-ea"/>
                        </a:rPr>
                        <a:t>11</a:t>
                      </a:r>
                      <a:endParaRPr lang="en-US" altLang="zh-CN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latin typeface="+mn-ea"/>
                        </a:rPr>
                        <a:t>6</a:t>
                      </a:r>
                      <a:endParaRPr lang="en-US" altLang="zh-CN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latin typeface="+mn-ea"/>
                        </a:rPr>
                        <a:t>3</a:t>
                      </a:r>
                      <a:endParaRPr lang="en-US" altLang="zh-CN" sz="210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latin typeface="+mn-ea"/>
                        </a:rPr>
                        <a:t>10</a:t>
                      </a:r>
                      <a:endParaRPr lang="en-US" altLang="zh-CN" sz="2100" dirty="0">
                        <a:latin typeface="+mn-ea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638651" y="2993708"/>
            <a:ext cx="7780973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</a:rPr>
              <a:t>(1)</a:t>
            </a:r>
            <a:r>
              <a:rPr lang="zh-CN" altLang="en-US" sz="2100" dirty="0">
                <a:latin typeface="+mn-ea"/>
                <a:cs typeface="+mn-ea"/>
              </a:rPr>
              <a:t>参加（                  </a:t>
            </a:r>
            <a:r>
              <a:rPr lang="zh-CN" altLang="en-US" sz="2100" dirty="0">
                <a:latin typeface="+mn-ea"/>
                <a:cs typeface="+mn-ea"/>
              </a:rPr>
              <a:t>）小组的</a:t>
            </a:r>
            <a:r>
              <a:rPr lang="zh-CN" altLang="en-US" sz="2100" dirty="0">
                <a:latin typeface="+mn-ea"/>
                <a:cs typeface="+mn-ea"/>
              </a:rPr>
              <a:t>人数最多，参加（           ）小组的人数最少。</a:t>
            </a:r>
            <a:endParaRPr lang="en-US" altLang="zh-CN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</a:rPr>
              <a:t>(2) </a:t>
            </a:r>
            <a:r>
              <a:rPr lang="zh-CN" altLang="en-US" sz="2100" dirty="0">
                <a:latin typeface="+mn-ea"/>
                <a:cs typeface="+mn-ea"/>
              </a:rPr>
              <a:t>我们班参加计算机小组的有（   ）人。</a:t>
            </a:r>
            <a:endParaRPr lang="en-US" altLang="zh-CN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</a:rPr>
              <a:t>(3) </a:t>
            </a:r>
            <a:r>
              <a:rPr lang="zh-CN" altLang="en-US" sz="2100" dirty="0">
                <a:latin typeface="+mn-ea"/>
                <a:cs typeface="+mn-ea"/>
              </a:rPr>
              <a:t>我喜欢（   ）小组，喜欢这个小组的有（  ）人。</a:t>
            </a:r>
            <a:endParaRPr lang="zh-CN" altLang="en-US" sz="2100" dirty="0">
              <a:latin typeface="+mn-ea"/>
              <a:cs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185512" y="1240631"/>
            <a:ext cx="983458" cy="101441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flipH="1">
            <a:off x="3294698" y="1240631"/>
            <a:ext cx="965358" cy="101441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24350" y="1243965"/>
            <a:ext cx="955834" cy="101107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73666" y="1244441"/>
            <a:ext cx="1022985" cy="101441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40203" y="1240632"/>
            <a:ext cx="965359" cy="101488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0" name="文本框 19"/>
          <p:cNvSpPr txBox="1"/>
          <p:nvPr/>
        </p:nvSpPr>
        <p:spPr>
          <a:xfrm>
            <a:off x="2046734" y="3130867"/>
            <a:ext cx="15354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计算机</a:t>
            </a:r>
            <a:endParaRPr lang="zh-CN" altLang="en-US" sz="2100" dirty="0"/>
          </a:p>
        </p:txBody>
      </p:sp>
      <p:sp>
        <p:nvSpPr>
          <p:cNvPr id="21" name="文本框 20"/>
          <p:cNvSpPr txBox="1"/>
          <p:nvPr/>
        </p:nvSpPr>
        <p:spPr>
          <a:xfrm>
            <a:off x="6430804" y="3130867"/>
            <a:ext cx="109442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乒乓球</a:t>
            </a:r>
            <a:endParaRPr lang="zh-CN" altLang="en-US" sz="2100" dirty="0"/>
          </a:p>
        </p:txBody>
      </p:sp>
      <p:sp>
        <p:nvSpPr>
          <p:cNvPr id="22" name="文本框 21"/>
          <p:cNvSpPr txBox="1"/>
          <p:nvPr/>
        </p:nvSpPr>
        <p:spPr>
          <a:xfrm>
            <a:off x="4470082" y="4073028"/>
            <a:ext cx="63722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12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1323"/>
</p:tagLst>
</file>

<file path=ppt/tags/tag10.xml><?xml version="1.0" encoding="utf-8"?>
<p:tagLst xmlns:p="http://schemas.openxmlformats.org/presentationml/2006/main">
  <p:tag name="KSO_WM_TAG_VERSION" val="1.0"/>
  <p:tag name="KSO_WM_TEMPLATE_CATEGORY" val="basetag"/>
  <p:tag name="KSO_WM_TEMPLATE_INDEX" val="20161323"/>
</p:tagLst>
</file>

<file path=ppt/tags/tag11.xml><?xml version="1.0" encoding="utf-8"?>
<p:tagLst xmlns:p="http://schemas.openxmlformats.org/presentationml/2006/main">
  <p:tag name="KSO_WM_TAG_VERSION" val="1.0"/>
  <p:tag name="KSO_WM_TEMPLATE_CATEGORY" val="basetag"/>
  <p:tag name="KSO_WM_TEMPLATE_INDEX" val="20161323"/>
</p:tagLst>
</file>

<file path=ppt/tags/tag12.xml><?xml version="1.0" encoding="utf-8"?>
<p:tagLst xmlns:p="http://schemas.openxmlformats.org/presentationml/2006/main">
  <p:tag name="KSO_WM_TEMPLATE_CATEGORY" val="basetag"/>
  <p:tag name="KSO_WM_TEMPLATE_INDEX" val="20161323"/>
  <p:tag name="KSO_WM_TAG_VERSION" val="1.0"/>
  <p:tag name="KSO_WM_TEMPLATE_THUMBS_INDEX" val="1、2、3、4、5、7、8、11、12、13、15、17、19、21"/>
  <p:tag name="KSO_WM_BEAUTIFY_FLAG" val="#wm#"/>
</p:tagLst>
</file>

<file path=ppt/tags/tag13.xml><?xml version="1.0" encoding="utf-8"?>
<p:tagLst xmlns:p="http://schemas.openxmlformats.org/presentationml/2006/main">
  <p:tag name="KSO_WPP_MARK_KEY" val="de306cd8-8aca-426c-8ac7-f87228955b0a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1323"/>
</p:tagLst>
</file>

<file path=ppt/tags/tag3.xml><?xml version="1.0" encoding="utf-8"?>
<p:tagLst xmlns:p="http://schemas.openxmlformats.org/presentationml/2006/main">
  <p:tag name="KSO_WM_TEMPLATE_CATEGORY" val="basetag"/>
  <p:tag name="KSO_WM_TEMPLATE_INDEX" val="20161323"/>
  <p:tag name="KSO_WM_TAG_VERSION" val="1.0"/>
  <p:tag name="KSO_WM_TEMPLATE_THUMBS_INDEX" val="1、2、3、4、5、7、8、11、12、13、15、17、19、21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basetag"/>
  <p:tag name="KSO_WM_TEMPLATE_INDEX" val="20163663"/>
</p:tagLst>
</file>

<file path=ppt/tags/tag5.xml><?xml version="1.0" encoding="utf-8"?>
<p:tagLst xmlns:p="http://schemas.openxmlformats.org/presentationml/2006/main">
  <p:tag name="KSO_WM_TAG_VERSION" val="1.0"/>
  <p:tag name="KSO_WM_TEMPLATE_CATEGORY" val="basetag"/>
  <p:tag name="KSO_WM_TEMPLATE_INDEX" val="20163663"/>
</p:tagLst>
</file>

<file path=ppt/tags/tag6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TEMPLATE_THUMBS_INDEX" val="1、4、7、8、10、17、18、19、20、6、21、22、24、32、33、34、35"/>
  <p:tag name="KSO_WM_BEAUTIFY_FLAG" val="#wm#"/>
</p:tagLst>
</file>

<file path=ppt/tags/tag7.xml><?xml version="1.0" encoding="utf-8"?>
<p:tagLst xmlns:p="http://schemas.openxmlformats.org/presentationml/2006/main">
  <p:tag name="KSO_WM_TAG_VERSION" val="1.0"/>
  <p:tag name="KSO_WM_TEMPLATE_CATEGORY" val="basetag"/>
  <p:tag name="KSO_WM_TEMPLATE_INDEX" val="20163623"/>
</p:tagLst>
</file>

<file path=ppt/tags/tag8.xml><?xml version="1.0" encoding="utf-8"?>
<p:tagLst xmlns:p="http://schemas.openxmlformats.org/presentationml/2006/main">
  <p:tag name="KSO_WM_TAG_VERSION" val="1.0"/>
  <p:tag name="KSO_WM_TEMPLATE_CATEGORY" val="basetag"/>
  <p:tag name="KSO_WM_TEMPLATE_INDEX" val="20163623"/>
</p:tagLst>
</file>

<file path=ppt/tags/tag9.xml><?xml version="1.0" encoding="utf-8"?>
<p:tagLst xmlns:p="http://schemas.openxmlformats.org/presentationml/2006/main">
  <p:tag name="KSO_WM_TEMPLATE_CATEGORY" val="basetag"/>
  <p:tag name="KSO_WM_TEMPLATE_INDEX" val="20163623"/>
  <p:tag name="KSO_WM_TAG_VERSION" val="1.0"/>
  <p:tag name="KSO_WM_TEMPLATE_THUMBS_INDEX" val="1、4、6、7、9、10、11、13、15、23、27、29、34、35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0000"/>
        </a:solidFill>
        <a:ln w="9525">
          <a:solidFill>
            <a:schemeClr val="bg1"/>
          </a:solidFill>
        </a:ln>
      </a:spPr>
      <a:bodyPr wrap="none" anchor="t">
        <a:spAutoFit/>
      </a:bodyPr>
      <a:lstStyle>
        <a:defPPr algn="ctr">
          <a:defRPr lang="zh-CN" altLang="en-US" sz="4000" b="1" dirty="0">
            <a:solidFill>
              <a:schemeClr val="bg1"/>
            </a:solidFill>
            <a:latin typeface="Arial" panose="020B0604020202020204" pitchFamily="34" charset="0"/>
            <a:ea typeface="黑体" panose="02010609060101010101" charset="-122"/>
            <a:sym typeface="Calibri" panose="020F050202020403020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2744</Words>
  <Application>WPS 演示</Application>
  <PresentationFormat>全屏显示(16:9)</PresentationFormat>
  <Paragraphs>702</Paragraphs>
  <Slides>22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45" baseType="lpstr">
      <vt:lpstr>Arial</vt:lpstr>
      <vt:lpstr>宋体</vt:lpstr>
      <vt:lpstr>Wingdings</vt:lpstr>
      <vt:lpstr>黑体</vt:lpstr>
      <vt:lpstr>Calibri</vt:lpstr>
      <vt:lpstr>Calibri Light</vt:lpstr>
      <vt:lpstr>Impact</vt:lpstr>
      <vt:lpstr>华文琥珀</vt:lpstr>
      <vt:lpstr>Bireun</vt:lpstr>
      <vt:lpstr>Segoe Print</vt:lpstr>
      <vt:lpstr>Broadway</vt:lpstr>
      <vt:lpstr>Gabriola</vt:lpstr>
      <vt:lpstr>微软雅黑</vt:lpstr>
      <vt:lpstr>楷体</vt:lpstr>
      <vt:lpstr>Times New Roman</vt:lpstr>
      <vt:lpstr>Arial Unicode MS</vt:lpstr>
      <vt:lpstr>Times New Roman</vt:lpstr>
      <vt:lpstr>Courier New</vt:lpstr>
      <vt:lpstr>Arial</vt:lpstr>
      <vt:lpstr>第一PPT模板网-WWW.1PPT.COM</vt:lpstr>
      <vt:lpstr>5_Office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107</cp:revision>
  <dcterms:created xsi:type="dcterms:W3CDTF">2019-05-20T10:58:00Z</dcterms:created>
  <dcterms:modified xsi:type="dcterms:W3CDTF">2023-01-30T01:52:23Z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95414292FCD44291A7EA7BDE1D3C67B9</vt:lpwstr>
  </property>
</Properties>
</file>