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412" r:id="rId3"/>
    <p:sldId id="438" r:id="rId4"/>
    <p:sldId id="411" r:id="rId5"/>
    <p:sldId id="420" r:id="rId6"/>
    <p:sldId id="263" r:id="rId7"/>
    <p:sldId id="421" r:id="rId9"/>
    <p:sldId id="264" r:id="rId10"/>
    <p:sldId id="419" r:id="rId11"/>
    <p:sldId id="424" r:id="rId12"/>
    <p:sldId id="425" r:id="rId13"/>
    <p:sldId id="426" r:id="rId14"/>
    <p:sldId id="418" r:id="rId15"/>
    <p:sldId id="422" r:id="rId16"/>
    <p:sldId id="271" r:id="rId17"/>
    <p:sldId id="427" r:id="rId18"/>
    <p:sldId id="428" r:id="rId19"/>
    <p:sldId id="429" r:id="rId20"/>
    <p:sldId id="423" r:id="rId21"/>
    <p:sldId id="257" r:id="rId22"/>
    <p:sldId id="430" r:id="rId23"/>
    <p:sldId id="413" r:id="rId24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novo" initials="l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90" d="100"/>
          <a:sy n="90" d="100"/>
        </p:scale>
        <p:origin x="-1338" y="-660"/>
      </p:cViewPr>
      <p:guideLst>
        <p:guide orient="horz" pos="219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61.xml"/><Relationship Id="rId28" Type="http://schemas.openxmlformats.org/officeDocument/2006/relationships/commentAuthors" Target="commentAuthors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C5E7AD-DC96-4D49-A4B1-22DC8C4B37F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3A378C-FA7D-4AA1-8E17-F8AA9BAF27F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7" Type="http://schemas.openxmlformats.org/officeDocument/2006/relationships/tags" Target="../tags/tag47.xml"/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tags" Target="../tags/tag54.xml"/><Relationship Id="rId7" Type="http://schemas.openxmlformats.org/officeDocument/2006/relationships/tags" Target="../tags/tag53.xml"/><Relationship Id="rId6" Type="http://schemas.openxmlformats.org/officeDocument/2006/relationships/tags" Target="../tags/tag52.xml"/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27.xml"/><Relationship Id="rId8" Type="http://schemas.openxmlformats.org/officeDocument/2006/relationships/tags" Target="../tags/tag26.xml"/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image" Target="../media/image3.jpeg"/><Relationship Id="rId10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tags" Target="../tags/tag41.xml"/><Relationship Id="rId7" Type="http://schemas.openxmlformats.org/officeDocument/2006/relationships/tags" Target="../tags/tag40.xml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3"/>
            </p:custDataLst>
          </p:nvPr>
        </p:nvSpPr>
        <p:spPr>
          <a:xfrm>
            <a:off x="669883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486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4"/>
            </p:custDataLst>
          </p:nvPr>
        </p:nvSpPr>
        <p:spPr>
          <a:xfrm>
            <a:off x="669883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16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11480" indent="0" algn="ctr">
              <a:buNone/>
              <a:defRPr sz="1800"/>
            </a:lvl2pPr>
            <a:lvl3pPr marL="822960" indent="0" algn="ctr">
              <a:buNone/>
              <a:defRPr sz="1620"/>
            </a:lvl3pPr>
            <a:lvl4pPr marL="1234440" indent="0" algn="ctr">
              <a:buNone/>
              <a:defRPr sz="1440"/>
            </a:lvl4pPr>
            <a:lvl5pPr marL="1645920" indent="0" algn="ctr">
              <a:buNone/>
              <a:defRPr sz="1440"/>
            </a:lvl5pPr>
            <a:lvl6pPr marL="2057400" indent="0" algn="ctr">
              <a:buNone/>
              <a:defRPr sz="1440"/>
            </a:lvl6pPr>
            <a:lvl7pPr marL="2468880" indent="0" algn="ctr">
              <a:buNone/>
              <a:defRPr sz="1440"/>
            </a:lvl7pPr>
            <a:lvl8pPr marL="2880360" indent="0" algn="ctr">
              <a:buNone/>
              <a:defRPr sz="1440"/>
            </a:lvl8pPr>
            <a:lvl9pPr marL="3291840" indent="0" algn="ctr">
              <a:buNone/>
              <a:defRPr sz="144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108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</a:fld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9AE70B2-8BF9-45C0-BB95-33D1B9D3A854}" type="slidenum">
              <a:rPr kumimoji="0" lang="zh-CN" altLang="en-US" sz="108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</a:fld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3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52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1" y="1296000"/>
            <a:ext cx="5283243" cy="5040000"/>
          </a:xfrm>
        </p:spPr>
        <p:txBody>
          <a:bodyPr vert="horz" lIns="101600" tIns="0" rIns="82550" bIns="0" rtlCol="0">
            <a:noAutofit/>
          </a:bodyPr>
          <a:lstStyle>
            <a:lvl1pPr marL="205740" marR="0" lvl="0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17220" marR="0" lvl="1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028700" marR="0" lvl="2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440180" marR="0" lvl="3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51660" marR="0" lvl="4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3" cy="5040000"/>
          </a:xfrm>
        </p:spPr>
        <p:txBody>
          <a:bodyPr>
            <a:noAutofit/>
          </a:bodyPr>
          <a:lstStyle>
            <a:lvl1pPr>
              <a:defRPr sz="144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44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44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44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44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108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</a:fld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9AE70B2-8BF9-45C0-BB95-33D1B9D3A854}" type="slidenum">
              <a:rPr kumimoji="0" lang="zh-CN" altLang="en-US" sz="108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</a:fld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" name="图片占位符 2"/>
          <p:cNvSpPr>
            <a:spLocks noGrp="1"/>
          </p:cNvSpPr>
          <p:nvPr>
            <p:ph type="pic" idx="10"/>
            <p:custDataLst>
              <p:tags r:id="rId2"/>
            </p:custDataLst>
          </p:nvPr>
        </p:nvSpPr>
        <p:spPr>
          <a:xfrm>
            <a:off x="669931" y="1296000"/>
            <a:ext cx="5283243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17220" marR="0" lvl="1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028700" marR="0" lvl="2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440180" marR="0" lvl="3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51660" marR="0" lvl="4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bg>
      <p:bgPr>
        <a:blipFill dpi="0" rotWithShape="1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1" y="1296000"/>
            <a:ext cx="5283243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17220" marR="0" lvl="1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028700" marR="0" lvl="2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440180" marR="0" lvl="3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51660" marR="0" lvl="4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1296000"/>
            <a:ext cx="5283243" cy="5040000"/>
          </a:xfrm>
        </p:spPr>
        <p:txBody>
          <a:bodyPr vert="horz" lIns="101600" tIns="0" rIns="82550" bIns="0" rtlCol="0">
            <a:normAutofit/>
          </a:bodyPr>
          <a:lstStyle>
            <a:lvl1pPr marL="205740" marR="0" lvl="0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3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52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69883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05740" marR="0" lvl="0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17220" marR="0" lvl="1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028700" marR="0" lvl="2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440180" marR="0" lvl="3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51660" marR="0" lvl="4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108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</a:fld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9AE70B2-8BF9-45C0-BB95-33D1B9D3A854}" type="slidenum">
              <a:rPr kumimoji="0" lang="zh-CN" altLang="en-US" sz="108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</a:fld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8" name="图片占位符 2"/>
          <p:cNvSpPr>
            <a:spLocks noGrp="1"/>
          </p:cNvSpPr>
          <p:nvPr>
            <p:ph type="pic" idx="10"/>
            <p:custDataLst>
              <p:tags r:id="rId2"/>
            </p:custDataLst>
          </p:nvPr>
        </p:nvSpPr>
        <p:spPr>
          <a:xfrm>
            <a:off x="669931" y="1296000"/>
            <a:ext cx="5283243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17220" marR="0" lvl="1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028700" marR="0" lvl="2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440180" marR="0" lvl="3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51660" marR="0" lvl="4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_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2"/>
          <p:cNvSpPr>
            <a:spLocks noGrp="1"/>
          </p:cNvSpPr>
          <p:nvPr>
            <p:ph type="pic" idx="10"/>
            <p:custDataLst>
              <p:tags r:id="rId2"/>
            </p:custDataLst>
          </p:nvPr>
        </p:nvSpPr>
        <p:spPr>
          <a:xfrm>
            <a:off x="1571625" y="2210435"/>
            <a:ext cx="2554605" cy="243713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17220" marR="0" lvl="1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028700" marR="0" lvl="2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440180" marR="0" lvl="3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51660" marR="0" lvl="4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9" name="图片占位符 2"/>
          <p:cNvSpPr>
            <a:spLocks noGrp="1"/>
          </p:cNvSpPr>
          <p:nvPr>
            <p:ph type="pic" idx="13"/>
            <p:custDataLst>
              <p:tags r:id="rId3"/>
            </p:custDataLst>
          </p:nvPr>
        </p:nvSpPr>
        <p:spPr>
          <a:xfrm>
            <a:off x="4772660" y="2210435"/>
            <a:ext cx="2554605" cy="243713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17220" marR="0" lvl="1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028700" marR="0" lvl="2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440180" marR="0" lvl="3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51660" marR="0" lvl="4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10" name="图片占位符 9"/>
          <p:cNvSpPr>
            <a:spLocks noGrp="1"/>
          </p:cNvSpPr>
          <p:nvPr>
            <p:ph type="pic" idx="23"/>
            <p:custDataLst>
              <p:tags r:id="rId4"/>
            </p:custDataLst>
          </p:nvPr>
        </p:nvSpPr>
        <p:spPr>
          <a:xfrm>
            <a:off x="7973695" y="2210435"/>
            <a:ext cx="2554605" cy="243713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17220" marR="0" lvl="1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028700" marR="0" lvl="2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440180" marR="0" lvl="3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51660" marR="0" lvl="4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3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52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  <p:custDataLst>
              <p:tags r:id="rId3"/>
            </p:custDataLst>
          </p:nvPr>
        </p:nvSpPr>
        <p:spPr>
          <a:xfrm>
            <a:off x="669931" y="1296000"/>
            <a:ext cx="5283243" cy="5040000"/>
          </a:xfrm>
        </p:spPr>
        <p:txBody>
          <a:bodyPr vert="horz" lIns="101600" tIns="0" rIns="82550" bIns="0" rtlCol="0">
            <a:noAutofit/>
          </a:bodyPr>
          <a:lstStyle>
            <a:lvl1pPr marL="205740" marR="0" lvl="0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17220" marR="0" lvl="1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028700" marR="0" lvl="2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440180" marR="0" lvl="3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51660" marR="0" lvl="4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108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</a:fld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9AE70B2-8BF9-45C0-BB95-33D1B9D3A854}" type="slidenum">
              <a:rPr kumimoji="0" lang="zh-CN" altLang="en-US" sz="108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</a:fld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9" name="图片占位符 2"/>
          <p:cNvSpPr>
            <a:spLocks noGrp="1"/>
          </p:cNvSpPr>
          <p:nvPr>
            <p:ph type="pic" idx="13"/>
            <p:custDataLst>
              <p:tags r:id="rId7"/>
            </p:custDataLst>
          </p:nvPr>
        </p:nvSpPr>
        <p:spPr>
          <a:xfrm>
            <a:off x="6160140" y="1296000"/>
            <a:ext cx="5283243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17220" marR="0" lvl="1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028700" marR="0" lvl="2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440180" marR="0" lvl="3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51660" marR="0" lvl="4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dpi="0" rotWithShape="1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3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52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4"/>
            </p:custDataLst>
          </p:nvPr>
        </p:nvSpPr>
        <p:spPr>
          <a:xfrm>
            <a:off x="669931" y="1296000"/>
            <a:ext cx="5283243" cy="381004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8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11480" indent="0">
              <a:buNone/>
              <a:defRPr sz="1800" b="1"/>
            </a:lvl2pPr>
            <a:lvl3pPr marL="822960" indent="0">
              <a:buNone/>
              <a:defRPr sz="1620" b="1"/>
            </a:lvl3pPr>
            <a:lvl4pPr marL="1234440" indent="0">
              <a:buNone/>
              <a:defRPr sz="1440" b="1"/>
            </a:lvl4pPr>
            <a:lvl5pPr marL="1645920" indent="0">
              <a:buNone/>
              <a:defRPr sz="1440" b="1"/>
            </a:lvl5pPr>
            <a:lvl6pPr marL="2057400" indent="0">
              <a:buNone/>
              <a:defRPr sz="1440" b="1"/>
            </a:lvl6pPr>
            <a:lvl7pPr marL="2468880" indent="0">
              <a:buNone/>
              <a:defRPr sz="1440" b="1"/>
            </a:lvl7pPr>
            <a:lvl8pPr marL="2880360" indent="0">
              <a:buNone/>
              <a:defRPr sz="1440" b="1"/>
            </a:lvl8pPr>
            <a:lvl9pPr marL="3291840" indent="0">
              <a:buNone/>
              <a:defRPr sz="144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05740" marR="0" lvl="0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17220" marR="0" lvl="1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028700" marR="0" lvl="2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440180" marR="0" lvl="3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51660" marR="0" lvl="4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6"/>
            </p:custDataLst>
          </p:nvPr>
        </p:nvSpPr>
        <p:spPr>
          <a:xfrm>
            <a:off x="6235751" y="1296000"/>
            <a:ext cx="5283243" cy="38100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11480" indent="0">
              <a:buNone/>
              <a:defRPr sz="1800" b="1"/>
            </a:lvl2pPr>
            <a:lvl3pPr marL="822960" indent="0">
              <a:buNone/>
              <a:defRPr sz="1620" b="1"/>
            </a:lvl3pPr>
            <a:lvl4pPr marL="1234440" indent="0">
              <a:buNone/>
              <a:defRPr sz="1440" b="1"/>
            </a:lvl4pPr>
            <a:lvl5pPr marL="1645920" indent="0">
              <a:buNone/>
              <a:defRPr sz="1440" b="1"/>
            </a:lvl5pPr>
            <a:lvl6pPr marL="2057400" indent="0">
              <a:buNone/>
              <a:defRPr sz="1440" b="1"/>
            </a:lvl6pPr>
            <a:lvl7pPr marL="2468880" indent="0">
              <a:buNone/>
              <a:defRPr sz="1440" b="1"/>
            </a:lvl7pPr>
            <a:lvl8pPr marL="2880360" indent="0">
              <a:buNone/>
              <a:defRPr sz="1440" b="1"/>
            </a:lvl8pPr>
            <a:lvl9pPr marL="3291840" indent="0">
              <a:buNone/>
              <a:defRPr sz="144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7"/>
            </p:custDataLst>
          </p:nvPr>
        </p:nvSpPr>
        <p:spPr>
          <a:xfrm>
            <a:off x="6235751" y="1789043"/>
            <a:ext cx="5283243" cy="4552234"/>
          </a:xfrm>
        </p:spPr>
        <p:txBody>
          <a:bodyPr vert="horz" lIns="101600" tIns="0" rIns="82550" bIns="0" rtlCol="0">
            <a:noAutofit/>
          </a:bodyPr>
          <a:lstStyle>
            <a:lvl1pPr marL="205740" marR="0" lvl="0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17220" marR="0" lvl="1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028700" marR="0" lvl="2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440180" marR="0" lvl="3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51660" marR="0" lvl="4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108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</a:fld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9AE70B2-8BF9-45C0-BB95-33D1B9D3A854}" type="slidenum">
              <a:rPr kumimoji="0" lang="zh-CN" altLang="en-US" sz="108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</a:fld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dpi="0" rotWithShape="1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52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108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</a:fld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9AE70B2-8BF9-45C0-BB95-33D1B9D3A854}" type="slidenum">
              <a:rPr kumimoji="0" lang="zh-CN" altLang="en-US" sz="108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</a:fld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108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</a:fld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9AE70B2-8BF9-45C0-BB95-33D1B9D3A854}" type="slidenum">
              <a:rPr kumimoji="0" lang="zh-CN" altLang="en-US" sz="108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</a:fld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blipFill dpi="0" rotWithShape="1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1" y="1296000"/>
            <a:ext cx="5283243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17220" marR="0" lvl="1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028700" marR="0" lvl="2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440180" marR="0" lvl="3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51660" marR="0" lvl="4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1296000"/>
            <a:ext cx="5283243" cy="5040000"/>
          </a:xfrm>
        </p:spPr>
        <p:txBody>
          <a:bodyPr vert="horz" lIns="101600" tIns="0" rIns="82550" bIns="0" rtlCol="0">
            <a:normAutofit/>
          </a:bodyPr>
          <a:lstStyle>
            <a:lvl1pPr marL="205740" marR="0" lvl="0" indent="-20574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4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EFD9D74-47D9-4702-A33C-335B63B48DBF}" type="datetimeFigureOut">
              <a:rPr kumimoji="0" lang="zh-CN" altLang="en-US" sz="108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</a:fld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ABC47A4-756D-490B-A52F-7D9E2C9FC05F}" type="slidenum">
              <a:rPr kumimoji="0" lang="zh-CN" altLang="en-US" sz="108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</a:fld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tags" Target="../tags/tag56.xml"/><Relationship Id="rId14" Type="http://schemas.openxmlformats.org/officeDocument/2006/relationships/tags" Target="../tags/tag55.xml"/><Relationship Id="rId13" Type="http://schemas.openxmlformats.org/officeDocument/2006/relationships/image" Target="../media/image7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69883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69883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879743" y="6349834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0FBDFE-C587-4B4C-A407-44438C67B59E}" type="datetimeFigureOut">
              <a:rPr kumimoji="0" lang="zh-CN" altLang="en-US" sz="108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</a:fld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49834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610600" y="6349834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9AE70B2-8BF9-45C0-BB95-33D1B9D3A854}" type="slidenum">
              <a:rPr kumimoji="0" lang="zh-CN" altLang="en-US" sz="108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</a:fld>
            <a:endParaRPr kumimoji="0" lang="zh-CN" altLang="en-US" sz="108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7" name="KSO_TEMPLATE" hidden="1"/>
          <p:cNvSpPr/>
          <p:nvPr>
            <p:custDataLst>
              <p:tags r:id="rId19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l" defTabSz="822960" rtl="0" eaLnBrk="1" fontAlgn="auto" latinLnBrk="0" hangingPunct="1">
        <a:lnSpc>
          <a:spcPct val="100000"/>
        </a:lnSpc>
        <a:spcBef>
          <a:spcPct val="0"/>
        </a:spcBef>
        <a:buNone/>
        <a:defRPr sz="252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05740" indent="-205740" algn="l" defTabSz="82296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44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17220" indent="-205740" algn="l" defTabSz="82296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448435" algn="l"/>
        </a:tabLst>
        <a:defRPr sz="144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028700" indent="-205740" algn="l" defTabSz="82296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44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440180" indent="-205740" algn="l" defTabSz="82296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44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851660" indent="-205740" algn="l" defTabSz="82296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44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26314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6746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30861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4975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8.xml"/><Relationship Id="rId7" Type="http://schemas.openxmlformats.org/officeDocument/2006/relationships/image" Target="../media/image30.png"/><Relationship Id="rId6" Type="http://schemas.microsoft.com/office/2007/relationships/hdphoto" Target="../media/image26.wdp"/><Relationship Id="rId5" Type="http://schemas.openxmlformats.org/officeDocument/2006/relationships/image" Target="../media/image25.png"/><Relationship Id="rId4" Type="http://schemas.openxmlformats.org/officeDocument/2006/relationships/image" Target="../media/image19.png"/><Relationship Id="rId3" Type="http://schemas.microsoft.com/office/2007/relationships/hdphoto" Target="../media/image21.wdp"/><Relationship Id="rId2" Type="http://schemas.openxmlformats.org/officeDocument/2006/relationships/image" Target="../media/image20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8.xml"/><Relationship Id="rId7" Type="http://schemas.microsoft.com/office/2007/relationships/hdphoto" Target="../media/image26.wdp"/><Relationship Id="rId6" Type="http://schemas.openxmlformats.org/officeDocument/2006/relationships/image" Target="../media/image25.png"/><Relationship Id="rId5" Type="http://schemas.openxmlformats.org/officeDocument/2006/relationships/image" Target="../media/image31.png"/><Relationship Id="rId4" Type="http://schemas.openxmlformats.org/officeDocument/2006/relationships/image" Target="../media/image19.png"/><Relationship Id="rId3" Type="http://schemas.microsoft.com/office/2007/relationships/hdphoto" Target="../media/image21.wdp"/><Relationship Id="rId2" Type="http://schemas.openxmlformats.org/officeDocument/2006/relationships/image" Target="../media/image20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30.png"/><Relationship Id="rId7" Type="http://schemas.microsoft.com/office/2007/relationships/hdphoto" Target="../media/image33.wdp"/><Relationship Id="rId6" Type="http://schemas.openxmlformats.org/officeDocument/2006/relationships/image" Target="../media/image32.png"/><Relationship Id="rId5" Type="http://schemas.openxmlformats.org/officeDocument/2006/relationships/image" Target="../media/image27.png"/><Relationship Id="rId4" Type="http://schemas.microsoft.com/office/2007/relationships/hdphoto" Target="../media/image24.wdp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6" Type="http://schemas.openxmlformats.org/officeDocument/2006/relationships/notesSlide" Target="../notesSlides/notesSlide7.xml"/><Relationship Id="rId15" Type="http://schemas.openxmlformats.org/officeDocument/2006/relationships/slideLayout" Target="../slideLayouts/slideLayout8.xml"/><Relationship Id="rId14" Type="http://schemas.openxmlformats.org/officeDocument/2006/relationships/image" Target="../media/image34.png"/><Relationship Id="rId13" Type="http://schemas.openxmlformats.org/officeDocument/2006/relationships/image" Target="../media/image19.png"/><Relationship Id="rId12" Type="http://schemas.microsoft.com/office/2007/relationships/hdphoto" Target="../media/image21.wdp"/><Relationship Id="rId11" Type="http://schemas.openxmlformats.org/officeDocument/2006/relationships/image" Target="../media/image20.png"/><Relationship Id="rId10" Type="http://schemas.microsoft.com/office/2007/relationships/hdphoto" Target="../media/image26.wdp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microsoft.com/office/2007/relationships/hdphoto" Target="../media/image17.wdp"/><Relationship Id="rId2" Type="http://schemas.openxmlformats.org/officeDocument/2006/relationships/image" Target="../media/image16.png"/><Relationship Id="rId1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microsoft.com/office/2007/relationships/hdphoto" Target="../media/image37.wdp"/><Relationship Id="rId2" Type="http://schemas.openxmlformats.org/officeDocument/2006/relationships/image" Target="../media/image36.png"/><Relationship Id="rId1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40.png"/><Relationship Id="rId5" Type="http://schemas.microsoft.com/office/2007/relationships/hdphoto" Target="../media/image39.wdp"/><Relationship Id="rId4" Type="http://schemas.openxmlformats.org/officeDocument/2006/relationships/image" Target="../media/image38.png"/><Relationship Id="rId3" Type="http://schemas.microsoft.com/office/2007/relationships/hdphoto" Target="../media/image37.wdp"/><Relationship Id="rId2" Type="http://schemas.openxmlformats.org/officeDocument/2006/relationships/image" Target="../media/image36.png"/><Relationship Id="rId1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41.png"/><Relationship Id="rId3" Type="http://schemas.microsoft.com/office/2007/relationships/hdphoto" Target="../media/image37.wdp"/><Relationship Id="rId2" Type="http://schemas.openxmlformats.org/officeDocument/2006/relationships/image" Target="../media/image36.png"/><Relationship Id="rId1" Type="http://schemas.openxmlformats.org/officeDocument/2006/relationships/image" Target="../media/image35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hdphoto" Target="../media/image17.wdp"/><Relationship Id="rId4" Type="http://schemas.openxmlformats.org/officeDocument/2006/relationships/image" Target="../media/image16.png"/><Relationship Id="rId3" Type="http://schemas.microsoft.com/office/2007/relationships/hdphoto" Target="../media/image44.wdp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3.png"/><Relationship Id="rId2" Type="http://schemas.openxmlformats.org/officeDocument/2006/relationships/image" Target="../media/image45.jpeg"/><Relationship Id="rId1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image" Target="../media/image46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image11.wdp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8.xml"/><Relationship Id="rId4" Type="http://schemas.microsoft.com/office/2007/relationships/hdphoto" Target="../media/image17.wdp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8.xml"/><Relationship Id="rId6" Type="http://schemas.microsoft.com/office/2007/relationships/hdphoto" Target="../media/image17.wdp"/><Relationship Id="rId5" Type="http://schemas.openxmlformats.org/officeDocument/2006/relationships/image" Target="../media/image16.png"/><Relationship Id="rId4" Type="http://schemas.microsoft.com/office/2007/relationships/hdphoto" Target="../media/image21.wdp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8.xml"/><Relationship Id="rId7" Type="http://schemas.microsoft.com/office/2007/relationships/hdphoto" Target="../media/image24.wdp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19.png"/><Relationship Id="rId3" Type="http://schemas.microsoft.com/office/2007/relationships/hdphoto" Target="../media/image21.wdp"/><Relationship Id="rId2" Type="http://schemas.openxmlformats.org/officeDocument/2006/relationships/image" Target="../media/image20.pn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9" Type="http://schemas.microsoft.com/office/2007/relationships/hdphoto" Target="../media/image29.wdp"/><Relationship Id="rId8" Type="http://schemas.openxmlformats.org/officeDocument/2006/relationships/image" Target="../media/image28.png"/><Relationship Id="rId7" Type="http://schemas.openxmlformats.org/officeDocument/2006/relationships/image" Target="../media/image27.png"/><Relationship Id="rId6" Type="http://schemas.microsoft.com/office/2007/relationships/hdphoto" Target="../media/image26.wdp"/><Relationship Id="rId5" Type="http://schemas.openxmlformats.org/officeDocument/2006/relationships/image" Target="../media/image25.png"/><Relationship Id="rId4" Type="http://schemas.openxmlformats.org/officeDocument/2006/relationships/image" Target="../media/image19.png"/><Relationship Id="rId3" Type="http://schemas.microsoft.com/office/2007/relationships/hdphoto" Target="../media/image21.wdp"/><Relationship Id="rId2" Type="http://schemas.openxmlformats.org/officeDocument/2006/relationships/image" Target="../media/image20.png"/><Relationship Id="rId11" Type="http://schemas.openxmlformats.org/officeDocument/2006/relationships/notesSlide" Target="../notesSlides/notesSlide4.xml"/><Relationship Id="rId10" Type="http://schemas.openxmlformats.org/officeDocument/2006/relationships/slideLayout" Target="../slideLayouts/slideLayout8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5519406" y="4038071"/>
            <a:ext cx="779794" cy="0"/>
          </a:xfrm>
          <a:prstGeom prst="line">
            <a:avLst/>
          </a:prstGeom>
          <a:ln w="381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6515061" y="3776461"/>
            <a:ext cx="27409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noProof="0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</a:rPr>
              <a:t>第</a:t>
            </a:r>
            <a:r>
              <a:rPr lang="en-US" altLang="zh-CN" sz="2800" noProof="0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</a:rPr>
              <a:t>1</a:t>
            </a:r>
            <a:r>
              <a:rPr lang="zh-CN" altLang="en-US" sz="2800" noProof="0" dirty="0" smtClean="0">
                <a:solidFill>
                  <a:schemeClr val="accent4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</a:rPr>
              <a:t>课时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676740" y="1540048"/>
            <a:ext cx="68385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</a:rPr>
              <a:t>平均</a:t>
            </a:r>
            <a:r>
              <a:rPr kumimoji="0" lang="zh-CN" altLang="en-US" sz="7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</a:rPr>
              <a:t>分</a:t>
            </a:r>
            <a:endParaRPr kumimoji="0" lang="zh-CN" altLang="en-US" sz="7200" b="1" i="0" u="none" strike="noStrike" kern="0" cap="none" spc="0" normalizeH="0" baseline="0" noProof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55112" y="0"/>
            <a:ext cx="12241530" cy="6864985"/>
          </a:xfrm>
          <a:prstGeom prst="rect">
            <a:avLst/>
          </a:prstGeom>
          <a:ln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2118164" y="4541272"/>
            <a:ext cx="8609950" cy="1043256"/>
            <a:chOff x="1603585" y="4179465"/>
            <a:chExt cx="8609950" cy="1043256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784" b="89784" l="6055" r="94336">
                          <a14:foregroundMark x1="45898" y1="75827" x2="45898" y2="75827"/>
                          <a14:foregroundMark x1="50879" y1="75827" x2="50879" y2="75827"/>
                          <a14:foregroundMark x1="62500" y1="72950" x2="62500" y2="72950"/>
                          <a14:foregroundMark x1="31934" y1="70360" x2="31934" y2="70360"/>
                          <a14:foregroundMark x1="31445" y1="71367" x2="31445" y2="71367"/>
                          <a14:foregroundMark x1="37305" y1="72950" x2="37305" y2="72950"/>
                          <a14:foregroundMark x1="29492" y1="70791" x2="29492" y2="70791"/>
                          <a14:foregroundMark x1="28223" y1="70791" x2="28223" y2="70791"/>
                          <a14:foregroundMark x1="29688" y1="72086" x2="29688" y2="72086"/>
                          <a14:foregroundMark x1="31250" y1="72662" x2="31250" y2="72662"/>
                          <a14:foregroundMark x1="33594" y1="74245" x2="33594" y2="74245"/>
                          <a14:foregroundMark x1="25098" y1="69784" x2="25098" y2="69784"/>
                          <a14:foregroundMark x1="23340" y1="68489" x2="23340" y2="68489"/>
                          <a14:backgroundMark x1="34766" y1="72950" x2="34766" y2="72950"/>
                          <a14:backgroundMark x1="19238" y1="66619" x2="19238" y2="6661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603585" y="4179465"/>
              <a:ext cx="1536382" cy="1043256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784" b="89784" l="6055" r="94336">
                          <a14:foregroundMark x1="45898" y1="75827" x2="45898" y2="75827"/>
                          <a14:foregroundMark x1="50879" y1="75827" x2="50879" y2="75827"/>
                          <a14:foregroundMark x1="62500" y1="72950" x2="62500" y2="72950"/>
                          <a14:foregroundMark x1="31934" y1="70360" x2="31934" y2="70360"/>
                          <a14:foregroundMark x1="31445" y1="71367" x2="31445" y2="71367"/>
                          <a14:foregroundMark x1="37305" y1="72950" x2="37305" y2="72950"/>
                          <a14:foregroundMark x1="29492" y1="70791" x2="29492" y2="70791"/>
                          <a14:foregroundMark x1="28223" y1="70791" x2="28223" y2="70791"/>
                          <a14:foregroundMark x1="29688" y1="72086" x2="29688" y2="72086"/>
                          <a14:foregroundMark x1="31250" y1="72662" x2="31250" y2="72662"/>
                          <a14:foregroundMark x1="33594" y1="74245" x2="33594" y2="74245"/>
                          <a14:foregroundMark x1="25098" y1="69784" x2="25098" y2="69784"/>
                          <a14:foregroundMark x1="23340" y1="68489" x2="23340" y2="68489"/>
                          <a14:backgroundMark x1="34766" y1="72950" x2="34766" y2="72950"/>
                          <a14:backgroundMark x1="19238" y1="66619" x2="19238" y2="6661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018299" y="4179465"/>
              <a:ext cx="1536382" cy="1043256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784" b="89784" l="6055" r="94336">
                          <a14:foregroundMark x1="45898" y1="75827" x2="45898" y2="75827"/>
                          <a14:foregroundMark x1="50879" y1="75827" x2="50879" y2="75827"/>
                          <a14:foregroundMark x1="62500" y1="72950" x2="62500" y2="72950"/>
                          <a14:foregroundMark x1="31934" y1="70360" x2="31934" y2="70360"/>
                          <a14:foregroundMark x1="31445" y1="71367" x2="31445" y2="71367"/>
                          <a14:foregroundMark x1="37305" y1="72950" x2="37305" y2="72950"/>
                          <a14:foregroundMark x1="29492" y1="70791" x2="29492" y2="70791"/>
                          <a14:foregroundMark x1="28223" y1="70791" x2="28223" y2="70791"/>
                          <a14:foregroundMark x1="29688" y1="72086" x2="29688" y2="72086"/>
                          <a14:foregroundMark x1="31250" y1="72662" x2="31250" y2="72662"/>
                          <a14:foregroundMark x1="33594" y1="74245" x2="33594" y2="74245"/>
                          <a14:foregroundMark x1="25098" y1="69784" x2="25098" y2="69784"/>
                          <a14:foregroundMark x1="23340" y1="68489" x2="23340" y2="68489"/>
                          <a14:backgroundMark x1="34766" y1="72950" x2="34766" y2="72950"/>
                          <a14:backgroundMark x1="19238" y1="66619" x2="19238" y2="6661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433013" y="4179465"/>
              <a:ext cx="1536382" cy="1043256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784" b="89784" l="6055" r="94336">
                          <a14:foregroundMark x1="45898" y1="75827" x2="45898" y2="75827"/>
                          <a14:foregroundMark x1="50879" y1="75827" x2="50879" y2="75827"/>
                          <a14:foregroundMark x1="62500" y1="72950" x2="62500" y2="72950"/>
                          <a14:foregroundMark x1="31934" y1="70360" x2="31934" y2="70360"/>
                          <a14:foregroundMark x1="31445" y1="71367" x2="31445" y2="71367"/>
                          <a14:foregroundMark x1="37305" y1="72950" x2="37305" y2="72950"/>
                          <a14:foregroundMark x1="29492" y1="70791" x2="29492" y2="70791"/>
                          <a14:foregroundMark x1="28223" y1="70791" x2="28223" y2="70791"/>
                          <a14:foregroundMark x1="29688" y1="72086" x2="29688" y2="72086"/>
                          <a14:foregroundMark x1="31250" y1="72662" x2="31250" y2="72662"/>
                          <a14:foregroundMark x1="33594" y1="74245" x2="33594" y2="74245"/>
                          <a14:foregroundMark x1="25098" y1="69784" x2="25098" y2="69784"/>
                          <a14:foregroundMark x1="23340" y1="68489" x2="23340" y2="68489"/>
                          <a14:backgroundMark x1="34766" y1="72950" x2="34766" y2="72950"/>
                          <a14:backgroundMark x1="19238" y1="66619" x2="19238" y2="6661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847727" y="4179465"/>
              <a:ext cx="1536382" cy="1043256"/>
            </a:xfrm>
            <a:prstGeom prst="rect">
              <a:avLst/>
            </a:prstGeom>
          </p:spPr>
        </p:pic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784" b="89784" l="6055" r="94336">
                          <a14:foregroundMark x1="45898" y1="75827" x2="45898" y2="75827"/>
                          <a14:foregroundMark x1="50879" y1="75827" x2="50879" y2="75827"/>
                          <a14:foregroundMark x1="62500" y1="72950" x2="62500" y2="72950"/>
                          <a14:foregroundMark x1="31934" y1="70360" x2="31934" y2="70360"/>
                          <a14:foregroundMark x1="31445" y1="71367" x2="31445" y2="71367"/>
                          <a14:foregroundMark x1="37305" y1="72950" x2="37305" y2="72950"/>
                          <a14:foregroundMark x1="29492" y1="70791" x2="29492" y2="70791"/>
                          <a14:foregroundMark x1="28223" y1="70791" x2="28223" y2="70791"/>
                          <a14:foregroundMark x1="29688" y1="72086" x2="29688" y2="72086"/>
                          <a14:foregroundMark x1="31250" y1="72662" x2="31250" y2="72662"/>
                          <a14:foregroundMark x1="33594" y1="74245" x2="33594" y2="74245"/>
                          <a14:foregroundMark x1="25098" y1="69784" x2="25098" y2="69784"/>
                          <a14:foregroundMark x1="23340" y1="68489" x2="23340" y2="68489"/>
                          <a14:backgroundMark x1="34766" y1="72950" x2="34766" y2="72950"/>
                          <a14:backgroundMark x1="19238" y1="66619" x2="19238" y2="6661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262441" y="4179465"/>
              <a:ext cx="1536382" cy="1043256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784" b="89784" l="6055" r="94336">
                          <a14:foregroundMark x1="45898" y1="75827" x2="45898" y2="75827"/>
                          <a14:foregroundMark x1="50879" y1="75827" x2="50879" y2="75827"/>
                          <a14:foregroundMark x1="62500" y1="72950" x2="62500" y2="72950"/>
                          <a14:foregroundMark x1="31934" y1="70360" x2="31934" y2="70360"/>
                          <a14:foregroundMark x1="31445" y1="71367" x2="31445" y2="71367"/>
                          <a14:foregroundMark x1="37305" y1="72950" x2="37305" y2="72950"/>
                          <a14:foregroundMark x1="29492" y1="70791" x2="29492" y2="70791"/>
                          <a14:foregroundMark x1="28223" y1="70791" x2="28223" y2="70791"/>
                          <a14:foregroundMark x1="29688" y1="72086" x2="29688" y2="72086"/>
                          <a14:foregroundMark x1="31250" y1="72662" x2="31250" y2="72662"/>
                          <a14:foregroundMark x1="33594" y1="74245" x2="33594" y2="74245"/>
                          <a14:foregroundMark x1="25098" y1="69784" x2="25098" y2="69784"/>
                          <a14:foregroundMark x1="23340" y1="68489" x2="23340" y2="68489"/>
                          <a14:backgroundMark x1="34766" y1="72950" x2="34766" y2="72950"/>
                          <a14:backgroundMark x1="19238" y1="66619" x2="19238" y2="6661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677153" y="4179465"/>
              <a:ext cx="1536382" cy="1043256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1620216" y="1495543"/>
            <a:ext cx="86383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把  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18</a:t>
            </a:r>
            <a:r>
              <a:rPr kumimoji="0" lang="en-US" altLang="zh-CN" sz="3200" b="0" i="0" u="none" strike="noStrike" kern="1200" cap="none" spc="0" normalizeH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平均分成 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6 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份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每份几</a:t>
            </a: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</a:rPr>
              <a:t>个 ？分一分。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208823">
            <a:off x="2958484" y="1418634"/>
            <a:ext cx="636813" cy="59860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20391176" flipH="1">
            <a:off x="2630864" y="2607932"/>
            <a:ext cx="636813" cy="59860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208823">
            <a:off x="3565985" y="3057415"/>
            <a:ext cx="636813" cy="59860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208823">
            <a:off x="2900355" y="2932637"/>
            <a:ext cx="636813" cy="59860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208823">
            <a:off x="4908984" y="2897474"/>
            <a:ext cx="636813" cy="59860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208823">
            <a:off x="4185270" y="3002087"/>
            <a:ext cx="636813" cy="59860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20391176" flipH="1">
            <a:off x="6100878" y="2702344"/>
            <a:ext cx="636813" cy="59860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20391176" flipH="1">
            <a:off x="5833349" y="2642896"/>
            <a:ext cx="636813" cy="59860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208823">
            <a:off x="6476998" y="3012577"/>
            <a:ext cx="636813" cy="598609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208823">
            <a:off x="7189966" y="2450907"/>
            <a:ext cx="636813" cy="59860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208823">
            <a:off x="7722932" y="2479346"/>
            <a:ext cx="636813" cy="59860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208823">
            <a:off x="8033885" y="2912334"/>
            <a:ext cx="636813" cy="598609"/>
          </a:xfrm>
          <a:prstGeom prst="rect">
            <a:avLst/>
          </a:prstGeom>
        </p:spPr>
      </p:pic>
      <p:grpSp>
        <p:nvGrpSpPr>
          <p:cNvPr id="40" name="组合 2"/>
          <p:cNvGrpSpPr/>
          <p:nvPr/>
        </p:nvGrpSpPr>
        <p:grpSpPr>
          <a:xfrm>
            <a:off x="1050703" y="359100"/>
            <a:ext cx="2833688" cy="569912"/>
            <a:chOff x="0" y="194743"/>
            <a:chExt cx="3126179" cy="569433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41" name="圆角矩形 3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grpFill/>
            <a:ln w="19050" cap="flat" cmpd="sng" algn="ctr">
              <a:gradFill flip="none" rotWithShape="1">
                <a:gsLst>
                  <a:gs pos="88000">
                    <a:srgbClr val="FFFFFF"/>
                  </a:gs>
                  <a:gs pos="0">
                    <a:srgbClr val="FFFFFF">
                      <a:lumMod val="75000"/>
                    </a:srgbClr>
                  </a:gs>
                  <a:gs pos="71000">
                    <a:srgbClr val="FFFFFF">
                      <a:lumMod val="85000"/>
                    </a:srgbClr>
                  </a:gs>
                  <a:gs pos="55000">
                    <a:srgbClr val="FFFFFF"/>
                  </a:gs>
                  <a:gs pos="37000">
                    <a:srgbClr val="FFFFFF">
                      <a:lumMod val="85000"/>
                    </a:srgbClr>
                  </a:gs>
                  <a:gs pos="22000">
                    <a:srgbClr val="FFFFFF"/>
                  </a:gs>
                  <a:gs pos="100000">
                    <a:srgbClr val="FFFFFF">
                      <a:lumMod val="75000"/>
                    </a:srgbClr>
                  </a:gs>
                </a:gsLst>
                <a:lin ang="1200000" scaled="0"/>
              </a:gra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0" cap="none" spc="0" normalizeH="0" baseline="0" noProof="0">
                  <a:ln>
                    <a:noFill/>
                  </a:ln>
                  <a:solidFill>
                    <a:schemeClr val="accent4">
                      <a:lumMod val="50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合作探究</a:t>
              </a:r>
              <a:endParaRPr kumimoji="0" lang="zh-CN" altLang="en-US" sz="3600" b="0" i="0" u="none" strike="noStrike" kern="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grpSp>
          <p:nvGrpSpPr>
            <p:cNvPr id="42" name="组合 4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  <a:grpFill/>
          </p:grpSpPr>
          <p:sp>
            <p:nvSpPr>
              <p:cNvPr id="43" name="椭圆 42"/>
              <p:cNvSpPr/>
              <p:nvPr/>
            </p:nvSpPr>
            <p:spPr>
              <a:xfrm rot="16200000">
                <a:off x="737280" y="928539"/>
                <a:ext cx="157030" cy="155871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 rot="16200000">
                <a:off x="737280" y="728682"/>
                <a:ext cx="157030" cy="155871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7" name="圆角矩形 20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pFill/>
              <a:ln w="12700" cap="flat" cmpd="sng" algn="ctr"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44000">
                      <a:srgbClr val="FFFFFF">
                        <a:lumMod val="75000"/>
                      </a:srgbClr>
                    </a:gs>
                    <a:gs pos="78000">
                      <a:srgbClr val="FFFFFF"/>
                    </a:gs>
                    <a:gs pos="61000">
                      <a:srgbClr val="FFFFFF">
                        <a:lumMod val="100000"/>
                      </a:srgbClr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8" name="圆角矩形 21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pFill/>
              <a:ln w="12700" cap="flat" cmpd="sng" algn="ctr"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43000">
                      <a:srgbClr val="FFFFFF">
                        <a:lumMod val="75000"/>
                      </a:srgbClr>
                    </a:gs>
                    <a:gs pos="79000">
                      <a:srgbClr val="FFFFFF"/>
                    </a:gs>
                    <a:gs pos="61000">
                      <a:srgbClr val="FFFFFF">
                        <a:lumMod val="100000"/>
                      </a:srgbClr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9" name="圆角矩形 22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pFill/>
              <a:ln w="12700" cap="flat" cmpd="sng" algn="ctr"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44000">
                      <a:srgbClr val="FFFFFF">
                        <a:lumMod val="75000"/>
                      </a:srgbClr>
                    </a:gs>
                    <a:gs pos="78000">
                      <a:srgbClr val="FFFFFF"/>
                    </a:gs>
                    <a:gs pos="61000">
                      <a:srgbClr val="FFFFFF">
                        <a:lumMod val="100000"/>
                      </a:srgbClr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0" name="圆角矩形 23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pFill/>
              <a:ln w="12700" cap="flat" cmpd="sng" algn="ctr"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43000">
                      <a:srgbClr val="FFFFFF">
                        <a:lumMod val="75000"/>
                      </a:srgbClr>
                    </a:gs>
                    <a:gs pos="79000">
                      <a:srgbClr val="FFFFFF"/>
                    </a:gs>
                    <a:gs pos="61000">
                      <a:srgbClr val="FFFFFF">
                        <a:lumMod val="100000"/>
                      </a:srgbClr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208823">
            <a:off x="5396360" y="2924462"/>
            <a:ext cx="636813" cy="59860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208823">
            <a:off x="3287117" y="2559528"/>
            <a:ext cx="636813" cy="59860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20391176" flipH="1">
            <a:off x="4633259" y="2569940"/>
            <a:ext cx="636813" cy="59860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208823">
            <a:off x="6384141" y="2480226"/>
            <a:ext cx="636813" cy="59860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20391176" flipH="1">
            <a:off x="7065702" y="2841567"/>
            <a:ext cx="636813" cy="59860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208823">
            <a:off x="5339437" y="2647456"/>
            <a:ext cx="636813" cy="59860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208823">
            <a:off x="4079843" y="2480227"/>
            <a:ext cx="636813" cy="598609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flipH="1">
            <a:off x="6993856" y="2664854"/>
            <a:ext cx="2988817" cy="1966319"/>
            <a:chOff x="-229215" y="1091325"/>
            <a:chExt cx="2558545" cy="1966319"/>
          </a:xfrm>
        </p:grpSpPr>
        <p:pic>
          <p:nvPicPr>
            <p:cNvPr id="51" name="Picture 96" descr="023"/>
            <p:cNvPicPr>
              <a:picLocks noChangeAspect="1"/>
            </p:cNvPicPr>
            <p:nvPr/>
          </p:nvPicPr>
          <p:blipFill>
            <a:blip r:embed="rId5" cstate="email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72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-229215" y="1091325"/>
              <a:ext cx="2558545" cy="196631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" name="文本框 2"/>
            <p:cNvSpPr txBox="1"/>
            <p:nvPr/>
          </p:nvSpPr>
          <p:spPr>
            <a:xfrm>
              <a:off x="126406" y="1282516"/>
              <a:ext cx="2058168" cy="1482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还可以怎样         平均分？</a:t>
              </a:r>
              <a:endParaRPr lang="zh-CN" altLang="en-US" sz="3200">
                <a:solidFill>
                  <a:schemeClr val="accent4">
                    <a:lumMod val="50000"/>
                  </a:schemeClr>
                </a:solidFill>
                <a:latin typeface="+mn-ea"/>
              </a:endParaRPr>
            </a:p>
          </p:txBody>
        </p:sp>
      </p:grpSp>
      <p:pic>
        <p:nvPicPr>
          <p:cNvPr id="56" name="Picture 65"/>
          <p:cNvPicPr>
            <a:picLocks noChangeAspect="1" noChangeArrowheads="1"/>
          </p:cNvPicPr>
          <p:nvPr/>
        </p:nvPicPr>
        <p:blipFill>
          <a:blip r:embed="rId7" cstate="email"/>
          <a:stretch>
            <a:fillRect/>
          </a:stretch>
        </p:blipFill>
        <p:spPr bwMode="auto">
          <a:xfrm>
            <a:off x="9777304" y="2552874"/>
            <a:ext cx="1710389" cy="2078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3" name="组合 52"/>
          <p:cNvGrpSpPr/>
          <p:nvPr/>
        </p:nvGrpSpPr>
        <p:grpSpPr>
          <a:xfrm>
            <a:off x="6987604" y="2664854"/>
            <a:ext cx="2988817" cy="1966319"/>
            <a:chOff x="7465873" y="1030919"/>
            <a:chExt cx="2988817" cy="1966319"/>
          </a:xfrm>
        </p:grpSpPr>
        <p:pic>
          <p:nvPicPr>
            <p:cNvPr id="54" name="Picture 96" descr="023"/>
            <p:cNvPicPr>
              <a:picLocks noChangeAspect="1"/>
            </p:cNvPicPr>
            <p:nvPr/>
          </p:nvPicPr>
          <p:blipFill>
            <a:blip r:embed="rId5" cstate="email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72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7465873" y="1030919"/>
              <a:ext cx="2988817" cy="196631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5" name="文本框 54"/>
            <p:cNvSpPr txBox="1"/>
            <p:nvPr/>
          </p:nvSpPr>
          <p:spPr>
            <a:xfrm flipH="1">
              <a:off x="7645285" y="1168788"/>
              <a:ext cx="2404291" cy="1482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还可以 </a:t>
              </a:r>
              <a:r>
                <a:rPr lang="en-US" altLang="zh-CN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3 </a:t>
              </a:r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个</a:t>
              </a:r>
              <a:r>
                <a:rPr lang="en-US" altLang="zh-CN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3 </a:t>
              </a:r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个的分。</a:t>
              </a:r>
              <a:endParaRPr lang="zh-CN" altLang="en-US" sz="3200">
                <a:solidFill>
                  <a:schemeClr val="accent4">
                    <a:lumMod val="50000"/>
                  </a:schemeClr>
                </a:solidFill>
                <a:latin typeface="+mn-ea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06 -4.81481E-06 L -0.03372 0.25903" pathEditMode="relative" rAng="0" ptsTypes="AA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3" y="1294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06 -2.59259E-06 L -0.03047 0.28426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3" y="14213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06 3.33333E-06 L -0.03554 0.30532" pathEditMode="relative" rAng="0" ptsTypes="AA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4" y="15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07 -1.85185E-06 L 0.01549 0.21875" pathEditMode="relative" rAng="0" ptsTypes="AA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8" y="10926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06 -2.22222E-06 L -0.04831 0.24213" pathEditMode="relative" rAng="0" ptsTypes="AA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22" y="12106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06 -2.59259E-06 L -0.00821 0.33195" pathEditMode="relative" rAng="0" ptsTypes="AA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7" y="165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06 0 L 0.07956 0.22685" pathEditMode="relative" rAng="0" ptsTypes="AA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71" y="11343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06 3.7037E-07 L 0.02617 0.29375" pathEditMode="relative" rAng="0" ptsTypes="AA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2" y="14676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07 2.96296E-06 L 0.06029 0.3074" pathEditMode="relative" rAng="0" ptsTypes="AA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8" y="15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06 4.81481E-06 L 0.08398 0.29861" pathEditMode="relative" rAng="0" ptsTypes="AA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93" y="14931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06 5.55112E-17 L 0.08138 0.2706" pathEditMode="relative" rAng="0" ptsTypes="AA">
                                      <p:cBhvr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62" y="13519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07 2.59259E-06 L 0.09284 0.2368" pathEditMode="relative" rAng="0" ptsTypes="AA">
                                      <p:cBhvr>
                                        <p:cTn id="6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35" y="118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06 -3.7037E-07 L 0.12097 0.22523" pathEditMode="relative" rAng="0" ptsTypes="AA">
                                      <p:cBhvr>
                                        <p:cTn id="6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42" y="1125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06 4.07407E-06 L 0.10494 0.30717" pathEditMode="relative" rAng="0" ptsTypes="AA">
                                      <p:cBhvr>
                                        <p:cTn id="6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47" y="15347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07 -2.59259E-06 L 0.15052 0.32639" pathEditMode="relative" rAng="0" ptsTypes="AA">
                                      <p:cBhvr>
                                        <p:cTn id="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26" y="16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06 2.96296E-06 L 0.11106 0.23981" pathEditMode="relative" rAng="0" ptsTypes="AA">
                                      <p:cBhvr>
                                        <p:cTn id="7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7" y="11991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06 -2.59259E-06 L 0.17721 0.29167" pathEditMode="relative" rAng="0" ptsTypes="AA">
                                      <p:cBhvr>
                                        <p:cTn id="7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54" y="14583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06 -3.7037E-07 L 0.21628 0.26736" pathEditMode="relative" rAng="0" ptsTypes="AA">
                                      <p:cBhvr>
                                        <p:cTn id="7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07" y="133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55112" y="0"/>
            <a:ext cx="12241530" cy="6864985"/>
          </a:xfrm>
          <a:prstGeom prst="rect">
            <a:avLst/>
          </a:prstGeom>
          <a:ln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2118164" y="4541272"/>
            <a:ext cx="8609950" cy="1043256"/>
            <a:chOff x="1603585" y="4179465"/>
            <a:chExt cx="8609950" cy="1043256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784" b="89784" l="6055" r="94336">
                          <a14:foregroundMark x1="45898" y1="75827" x2="45898" y2="75827"/>
                          <a14:foregroundMark x1="50879" y1="75827" x2="50879" y2="75827"/>
                          <a14:foregroundMark x1="62500" y1="72950" x2="62500" y2="72950"/>
                          <a14:foregroundMark x1="31934" y1="70360" x2="31934" y2="70360"/>
                          <a14:foregroundMark x1="31445" y1="71367" x2="31445" y2="71367"/>
                          <a14:foregroundMark x1="37305" y1="72950" x2="37305" y2="72950"/>
                          <a14:foregroundMark x1="29492" y1="70791" x2="29492" y2="70791"/>
                          <a14:foregroundMark x1="28223" y1="70791" x2="28223" y2="70791"/>
                          <a14:foregroundMark x1="29688" y1="72086" x2="29688" y2="72086"/>
                          <a14:foregroundMark x1="31250" y1="72662" x2="31250" y2="72662"/>
                          <a14:foregroundMark x1="33594" y1="74245" x2="33594" y2="74245"/>
                          <a14:foregroundMark x1="25098" y1="69784" x2="25098" y2="69784"/>
                          <a14:foregroundMark x1="23340" y1="68489" x2="23340" y2="68489"/>
                          <a14:backgroundMark x1="34766" y1="72950" x2="34766" y2="72950"/>
                          <a14:backgroundMark x1="19238" y1="66619" x2="19238" y2="6661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603585" y="4179465"/>
              <a:ext cx="1536382" cy="1043256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784" b="89784" l="6055" r="94336">
                          <a14:foregroundMark x1="45898" y1="75827" x2="45898" y2="75827"/>
                          <a14:foregroundMark x1="50879" y1="75827" x2="50879" y2="75827"/>
                          <a14:foregroundMark x1="62500" y1="72950" x2="62500" y2="72950"/>
                          <a14:foregroundMark x1="31934" y1="70360" x2="31934" y2="70360"/>
                          <a14:foregroundMark x1="31445" y1="71367" x2="31445" y2="71367"/>
                          <a14:foregroundMark x1="37305" y1="72950" x2="37305" y2="72950"/>
                          <a14:foregroundMark x1="29492" y1="70791" x2="29492" y2="70791"/>
                          <a14:foregroundMark x1="28223" y1="70791" x2="28223" y2="70791"/>
                          <a14:foregroundMark x1="29688" y1="72086" x2="29688" y2="72086"/>
                          <a14:foregroundMark x1="31250" y1="72662" x2="31250" y2="72662"/>
                          <a14:foregroundMark x1="33594" y1="74245" x2="33594" y2="74245"/>
                          <a14:foregroundMark x1="25098" y1="69784" x2="25098" y2="69784"/>
                          <a14:foregroundMark x1="23340" y1="68489" x2="23340" y2="68489"/>
                          <a14:backgroundMark x1="34766" y1="72950" x2="34766" y2="72950"/>
                          <a14:backgroundMark x1="19238" y1="66619" x2="19238" y2="6661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018299" y="4179465"/>
              <a:ext cx="1536382" cy="1043256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784" b="89784" l="6055" r="94336">
                          <a14:foregroundMark x1="45898" y1="75827" x2="45898" y2="75827"/>
                          <a14:foregroundMark x1="50879" y1="75827" x2="50879" y2="75827"/>
                          <a14:foregroundMark x1="62500" y1="72950" x2="62500" y2="72950"/>
                          <a14:foregroundMark x1="31934" y1="70360" x2="31934" y2="70360"/>
                          <a14:foregroundMark x1="31445" y1="71367" x2="31445" y2="71367"/>
                          <a14:foregroundMark x1="37305" y1="72950" x2="37305" y2="72950"/>
                          <a14:foregroundMark x1="29492" y1="70791" x2="29492" y2="70791"/>
                          <a14:foregroundMark x1="28223" y1="70791" x2="28223" y2="70791"/>
                          <a14:foregroundMark x1="29688" y1="72086" x2="29688" y2="72086"/>
                          <a14:foregroundMark x1="31250" y1="72662" x2="31250" y2="72662"/>
                          <a14:foregroundMark x1="33594" y1="74245" x2="33594" y2="74245"/>
                          <a14:foregroundMark x1="25098" y1="69784" x2="25098" y2="69784"/>
                          <a14:foregroundMark x1="23340" y1="68489" x2="23340" y2="68489"/>
                          <a14:backgroundMark x1="34766" y1="72950" x2="34766" y2="72950"/>
                          <a14:backgroundMark x1="19238" y1="66619" x2="19238" y2="6661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433013" y="4179465"/>
              <a:ext cx="1536382" cy="1043256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784" b="89784" l="6055" r="94336">
                          <a14:foregroundMark x1="45898" y1="75827" x2="45898" y2="75827"/>
                          <a14:foregroundMark x1="50879" y1="75827" x2="50879" y2="75827"/>
                          <a14:foregroundMark x1="62500" y1="72950" x2="62500" y2="72950"/>
                          <a14:foregroundMark x1="31934" y1="70360" x2="31934" y2="70360"/>
                          <a14:foregroundMark x1="31445" y1="71367" x2="31445" y2="71367"/>
                          <a14:foregroundMark x1="37305" y1="72950" x2="37305" y2="72950"/>
                          <a14:foregroundMark x1="29492" y1="70791" x2="29492" y2="70791"/>
                          <a14:foregroundMark x1="28223" y1="70791" x2="28223" y2="70791"/>
                          <a14:foregroundMark x1="29688" y1="72086" x2="29688" y2="72086"/>
                          <a14:foregroundMark x1="31250" y1="72662" x2="31250" y2="72662"/>
                          <a14:foregroundMark x1="33594" y1="74245" x2="33594" y2="74245"/>
                          <a14:foregroundMark x1="25098" y1="69784" x2="25098" y2="69784"/>
                          <a14:foregroundMark x1="23340" y1="68489" x2="23340" y2="68489"/>
                          <a14:backgroundMark x1="34766" y1="72950" x2="34766" y2="72950"/>
                          <a14:backgroundMark x1="19238" y1="66619" x2="19238" y2="6661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847727" y="4179465"/>
              <a:ext cx="1536382" cy="1043256"/>
            </a:xfrm>
            <a:prstGeom prst="rect">
              <a:avLst/>
            </a:prstGeom>
          </p:spPr>
        </p:pic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784" b="89784" l="6055" r="94336">
                          <a14:foregroundMark x1="45898" y1="75827" x2="45898" y2="75827"/>
                          <a14:foregroundMark x1="50879" y1="75827" x2="50879" y2="75827"/>
                          <a14:foregroundMark x1="62500" y1="72950" x2="62500" y2="72950"/>
                          <a14:foregroundMark x1="31934" y1="70360" x2="31934" y2="70360"/>
                          <a14:foregroundMark x1="31445" y1="71367" x2="31445" y2="71367"/>
                          <a14:foregroundMark x1="37305" y1="72950" x2="37305" y2="72950"/>
                          <a14:foregroundMark x1="29492" y1="70791" x2="29492" y2="70791"/>
                          <a14:foregroundMark x1="28223" y1="70791" x2="28223" y2="70791"/>
                          <a14:foregroundMark x1="29688" y1="72086" x2="29688" y2="72086"/>
                          <a14:foregroundMark x1="31250" y1="72662" x2="31250" y2="72662"/>
                          <a14:foregroundMark x1="33594" y1="74245" x2="33594" y2="74245"/>
                          <a14:foregroundMark x1="25098" y1="69784" x2="25098" y2="69784"/>
                          <a14:foregroundMark x1="23340" y1="68489" x2="23340" y2="68489"/>
                          <a14:backgroundMark x1="34766" y1="72950" x2="34766" y2="72950"/>
                          <a14:backgroundMark x1="19238" y1="66619" x2="19238" y2="6661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262441" y="4179465"/>
              <a:ext cx="1536382" cy="1043256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784" b="89784" l="6055" r="94336">
                          <a14:foregroundMark x1="45898" y1="75827" x2="45898" y2="75827"/>
                          <a14:foregroundMark x1="50879" y1="75827" x2="50879" y2="75827"/>
                          <a14:foregroundMark x1="62500" y1="72950" x2="62500" y2="72950"/>
                          <a14:foregroundMark x1="31934" y1="70360" x2="31934" y2="70360"/>
                          <a14:foregroundMark x1="31445" y1="71367" x2="31445" y2="71367"/>
                          <a14:foregroundMark x1="37305" y1="72950" x2="37305" y2="72950"/>
                          <a14:foregroundMark x1="29492" y1="70791" x2="29492" y2="70791"/>
                          <a14:foregroundMark x1="28223" y1="70791" x2="28223" y2="70791"/>
                          <a14:foregroundMark x1="29688" y1="72086" x2="29688" y2="72086"/>
                          <a14:foregroundMark x1="31250" y1="72662" x2="31250" y2="72662"/>
                          <a14:foregroundMark x1="33594" y1="74245" x2="33594" y2="74245"/>
                          <a14:foregroundMark x1="25098" y1="69784" x2="25098" y2="69784"/>
                          <a14:foregroundMark x1="23340" y1="68489" x2="23340" y2="68489"/>
                          <a14:backgroundMark x1="34766" y1="72950" x2="34766" y2="72950"/>
                          <a14:backgroundMark x1="19238" y1="66619" x2="19238" y2="6661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677153" y="4179465"/>
              <a:ext cx="1536382" cy="1043256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1620216" y="1495543"/>
            <a:ext cx="86383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把  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18</a:t>
            </a:r>
            <a:r>
              <a:rPr kumimoji="0" lang="en-US" altLang="zh-CN" sz="3200" b="0" i="0" u="none" strike="noStrike" kern="1200" cap="none" spc="0" normalizeH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平均分成 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6 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份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每份几</a:t>
            </a: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</a:rPr>
              <a:t>个 ？分一分。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208823">
            <a:off x="2958484" y="1418634"/>
            <a:ext cx="636813" cy="59860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20391176" flipH="1">
            <a:off x="2630864" y="2607932"/>
            <a:ext cx="636813" cy="59860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208823">
            <a:off x="3565985" y="3057415"/>
            <a:ext cx="636813" cy="59860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208823">
            <a:off x="2900355" y="2932637"/>
            <a:ext cx="636813" cy="59860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208823">
            <a:off x="4908984" y="2897474"/>
            <a:ext cx="636813" cy="59860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208823">
            <a:off x="4185270" y="3002087"/>
            <a:ext cx="636813" cy="59860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20391176" flipH="1">
            <a:off x="6100878" y="2702344"/>
            <a:ext cx="636813" cy="59860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20391176" flipH="1">
            <a:off x="5833349" y="2642896"/>
            <a:ext cx="636813" cy="59860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208823">
            <a:off x="6476998" y="3012577"/>
            <a:ext cx="636813" cy="598609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208823">
            <a:off x="7189966" y="2450907"/>
            <a:ext cx="636813" cy="59860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208823">
            <a:off x="7722932" y="2479346"/>
            <a:ext cx="636813" cy="59860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208823">
            <a:off x="8033885" y="2912334"/>
            <a:ext cx="636813" cy="598609"/>
          </a:xfrm>
          <a:prstGeom prst="rect">
            <a:avLst/>
          </a:prstGeom>
        </p:spPr>
      </p:pic>
      <p:grpSp>
        <p:nvGrpSpPr>
          <p:cNvPr id="40" name="组合 2"/>
          <p:cNvGrpSpPr/>
          <p:nvPr/>
        </p:nvGrpSpPr>
        <p:grpSpPr>
          <a:xfrm>
            <a:off x="1050703" y="359100"/>
            <a:ext cx="2833688" cy="569912"/>
            <a:chOff x="0" y="194743"/>
            <a:chExt cx="3126179" cy="569433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41" name="圆角矩形 3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grpFill/>
            <a:ln w="19050" cap="flat" cmpd="sng" algn="ctr">
              <a:gradFill flip="none" rotWithShape="1">
                <a:gsLst>
                  <a:gs pos="88000">
                    <a:srgbClr val="FFFFFF"/>
                  </a:gs>
                  <a:gs pos="0">
                    <a:srgbClr val="FFFFFF">
                      <a:lumMod val="75000"/>
                    </a:srgbClr>
                  </a:gs>
                  <a:gs pos="71000">
                    <a:srgbClr val="FFFFFF">
                      <a:lumMod val="85000"/>
                    </a:srgbClr>
                  </a:gs>
                  <a:gs pos="55000">
                    <a:srgbClr val="FFFFFF"/>
                  </a:gs>
                  <a:gs pos="37000">
                    <a:srgbClr val="FFFFFF">
                      <a:lumMod val="85000"/>
                    </a:srgbClr>
                  </a:gs>
                  <a:gs pos="22000">
                    <a:srgbClr val="FFFFFF"/>
                  </a:gs>
                  <a:gs pos="100000">
                    <a:srgbClr val="FFFFFF">
                      <a:lumMod val="75000"/>
                    </a:srgbClr>
                  </a:gs>
                </a:gsLst>
                <a:lin ang="1200000" scaled="0"/>
              </a:gra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0" cap="none" spc="0" normalizeH="0" baseline="0" noProof="0">
                  <a:ln>
                    <a:noFill/>
                  </a:ln>
                  <a:solidFill>
                    <a:schemeClr val="accent4">
                      <a:lumMod val="50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合作探究</a:t>
              </a:r>
              <a:endParaRPr kumimoji="0" lang="zh-CN" altLang="en-US" sz="3600" b="0" i="0" u="none" strike="noStrike" kern="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grpSp>
          <p:nvGrpSpPr>
            <p:cNvPr id="42" name="组合 4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  <a:grpFill/>
          </p:grpSpPr>
          <p:sp>
            <p:nvSpPr>
              <p:cNvPr id="43" name="椭圆 42"/>
              <p:cNvSpPr/>
              <p:nvPr/>
            </p:nvSpPr>
            <p:spPr>
              <a:xfrm rot="16200000">
                <a:off x="737280" y="928539"/>
                <a:ext cx="157030" cy="155871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 rot="16200000">
                <a:off x="737280" y="728682"/>
                <a:ext cx="157030" cy="155871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7" name="圆角矩形 20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pFill/>
              <a:ln w="12700" cap="flat" cmpd="sng" algn="ctr"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44000">
                      <a:srgbClr val="FFFFFF">
                        <a:lumMod val="75000"/>
                      </a:srgbClr>
                    </a:gs>
                    <a:gs pos="78000">
                      <a:srgbClr val="FFFFFF"/>
                    </a:gs>
                    <a:gs pos="61000">
                      <a:srgbClr val="FFFFFF">
                        <a:lumMod val="100000"/>
                      </a:srgbClr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8" name="圆角矩形 21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pFill/>
              <a:ln w="12700" cap="flat" cmpd="sng" algn="ctr"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43000">
                      <a:srgbClr val="FFFFFF">
                        <a:lumMod val="75000"/>
                      </a:srgbClr>
                    </a:gs>
                    <a:gs pos="79000">
                      <a:srgbClr val="FFFFFF"/>
                    </a:gs>
                    <a:gs pos="61000">
                      <a:srgbClr val="FFFFFF">
                        <a:lumMod val="100000"/>
                      </a:srgbClr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9" name="圆角矩形 22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pFill/>
              <a:ln w="12700" cap="flat" cmpd="sng" algn="ctr"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44000">
                      <a:srgbClr val="FFFFFF">
                        <a:lumMod val="75000"/>
                      </a:srgbClr>
                    </a:gs>
                    <a:gs pos="78000">
                      <a:srgbClr val="FFFFFF"/>
                    </a:gs>
                    <a:gs pos="61000">
                      <a:srgbClr val="FFFFFF">
                        <a:lumMod val="100000"/>
                      </a:srgbClr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0" name="圆角矩形 23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pFill/>
              <a:ln w="12700" cap="flat" cmpd="sng" algn="ctr"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43000">
                      <a:srgbClr val="FFFFFF">
                        <a:lumMod val="75000"/>
                      </a:srgbClr>
                    </a:gs>
                    <a:gs pos="79000">
                      <a:srgbClr val="FFFFFF"/>
                    </a:gs>
                    <a:gs pos="61000">
                      <a:srgbClr val="FFFFFF">
                        <a:lumMod val="100000"/>
                      </a:srgbClr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208823">
            <a:off x="5396360" y="2924462"/>
            <a:ext cx="636813" cy="59860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208823">
            <a:off x="3287117" y="2559528"/>
            <a:ext cx="636813" cy="59860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20391176" flipH="1">
            <a:off x="4534939" y="2707588"/>
            <a:ext cx="636813" cy="59860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208823">
            <a:off x="6384141" y="2480226"/>
            <a:ext cx="636813" cy="59860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20391176" flipH="1">
            <a:off x="7065702" y="2841567"/>
            <a:ext cx="636813" cy="59860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208823">
            <a:off x="5339437" y="2647456"/>
            <a:ext cx="636813" cy="59860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208823">
            <a:off x="4079843" y="2480227"/>
            <a:ext cx="636813" cy="598609"/>
          </a:xfrm>
          <a:prstGeom prst="rect">
            <a:avLst/>
          </a:prstGeom>
        </p:spPr>
      </p:pic>
      <p:pic>
        <p:nvPicPr>
          <p:cNvPr id="52" name="Picture 39"/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>
            <a:off x="9313402" y="2248583"/>
            <a:ext cx="2052112" cy="205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3" name="组合 52"/>
          <p:cNvGrpSpPr/>
          <p:nvPr/>
        </p:nvGrpSpPr>
        <p:grpSpPr>
          <a:xfrm flipH="1">
            <a:off x="6993856" y="2664854"/>
            <a:ext cx="2988817" cy="1966319"/>
            <a:chOff x="-229215" y="1091325"/>
            <a:chExt cx="2558545" cy="1966319"/>
          </a:xfrm>
        </p:grpSpPr>
        <p:pic>
          <p:nvPicPr>
            <p:cNvPr id="54" name="Picture 96" descr="023"/>
            <p:cNvPicPr>
              <a:picLocks noChangeAspect="1"/>
            </p:cNvPicPr>
            <p:nvPr/>
          </p:nvPicPr>
          <p:blipFill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72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-229215" y="1091325"/>
              <a:ext cx="2558545" cy="196631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5" name="文本框 54"/>
            <p:cNvSpPr txBox="1"/>
            <p:nvPr/>
          </p:nvSpPr>
          <p:spPr>
            <a:xfrm>
              <a:off x="20974" y="1282695"/>
              <a:ext cx="2058168" cy="1482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这种方法行吗？为什么？</a:t>
              </a:r>
              <a:endParaRPr lang="zh-CN" altLang="en-US" sz="3200">
                <a:solidFill>
                  <a:schemeClr val="accent4">
                    <a:lumMod val="50000"/>
                  </a:schemeClr>
                </a:solidFill>
                <a:latin typeface="+mn-ea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06 -4.81481E-06 L -0.03737 0.26575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5" y="1328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06 -2.59259E-06 L -0.03047 0.28426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3" y="1421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06 3.33333E-06 L -0.05429 0.29282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1" y="1463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07 -1.85185E-06 L -0.05443 0.23843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1" y="119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06 0 L -0.03633 0.23681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3" y="1182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73 -0.00208 L -0.09049 0.30162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61" y="15185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06 -2.59259E-06 L -0.02084 0.33033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2" y="16505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33 -0.03635 L -0.03959 0.27083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9" y="15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06 -2.22222E-06 L 0.01966 0.25648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7" y="12824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06 4.81481E-06 L -0.02539 0.26574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6" y="13287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6 -0.00694 L -0.02942 0.27986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3" y="14329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07 2.59259E-06 L -0.0112 0.26551" pathEditMode="relative" rAng="0" ptsTypes="AA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0" y="132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06 -3.7037E-07 L 0.00703 0.23796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2" y="11898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06 4.07407E-06 L -0.00378 0.32176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" y="16088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07 -2.59259E-06 L 0.02031 0.32755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6" y="16366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06 2.96296E-06 L -0.09571 0.26759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92" y="133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06 -2.59259E-06 L 0.06588 0.31297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4" y="15648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06 -3.7037E-07 L 0.0806 0.26204" pathEditMode="relative" rAng="0" ptsTypes="AA">
                                      <p:cBhvr>
                                        <p:cTn id="4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23" y="13102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49530" y="-6985"/>
            <a:ext cx="12241530" cy="686498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683338" y="1610664"/>
            <a:ext cx="3187633" cy="1966319"/>
            <a:chOff x="593373" y="704574"/>
            <a:chExt cx="3187633" cy="1966319"/>
          </a:xfrm>
        </p:grpSpPr>
        <p:pic>
          <p:nvPicPr>
            <p:cNvPr id="21" name="Picture 37" descr="1"/>
            <p:cNvPicPr>
              <a:picLocks noChangeAspect="1" noChangeArrowheads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593373" y="799528"/>
              <a:ext cx="1119188" cy="1776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2" name="组合 21"/>
            <p:cNvGrpSpPr/>
            <p:nvPr/>
          </p:nvGrpSpPr>
          <p:grpSpPr>
            <a:xfrm>
              <a:off x="1212393" y="704574"/>
              <a:ext cx="2568613" cy="1966319"/>
              <a:chOff x="-229215" y="1091325"/>
              <a:chExt cx="2568613" cy="1966319"/>
            </a:xfrm>
          </p:grpSpPr>
          <p:pic>
            <p:nvPicPr>
              <p:cNvPr id="23" name="Picture 96" descr="023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72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-229215" y="1091325"/>
                <a:ext cx="2558545" cy="196631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4" name="文本框 23"/>
              <p:cNvSpPr txBox="1"/>
              <p:nvPr/>
            </p:nvSpPr>
            <p:spPr>
              <a:xfrm>
                <a:off x="281231" y="1282517"/>
                <a:ext cx="2058167" cy="14826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3200">
                    <a:solidFill>
                      <a:schemeClr val="accent4">
                        <a:lumMod val="50000"/>
                      </a:schemeClr>
                    </a:solidFill>
                    <a:latin typeface="+mn-ea"/>
                  </a:rPr>
                  <a:t>可以 </a:t>
                </a:r>
                <a:r>
                  <a:rPr lang="en-US" altLang="zh-CN" sz="3200">
                    <a:solidFill>
                      <a:schemeClr val="accent4">
                        <a:lumMod val="50000"/>
                      </a:schemeClr>
                    </a:solidFill>
                    <a:latin typeface="+mn-ea"/>
                  </a:rPr>
                  <a:t>1 </a:t>
                </a:r>
                <a:r>
                  <a:rPr lang="zh-CN" altLang="en-US" sz="3200">
                    <a:solidFill>
                      <a:schemeClr val="accent4">
                        <a:lumMod val="50000"/>
                      </a:schemeClr>
                    </a:solidFill>
                    <a:latin typeface="+mn-ea"/>
                  </a:rPr>
                  <a:t>个 </a:t>
                </a:r>
                <a:r>
                  <a:rPr lang="en-US" altLang="zh-CN" sz="3200">
                    <a:solidFill>
                      <a:schemeClr val="accent4">
                        <a:lumMod val="50000"/>
                      </a:schemeClr>
                    </a:solidFill>
                    <a:latin typeface="+mn-ea"/>
                  </a:rPr>
                  <a:t>1 </a:t>
                </a:r>
                <a:r>
                  <a:rPr lang="zh-CN" altLang="en-US" sz="3200">
                    <a:solidFill>
                      <a:schemeClr val="accent4">
                        <a:lumMod val="50000"/>
                      </a:schemeClr>
                    </a:solidFill>
                    <a:latin typeface="+mn-ea"/>
                  </a:rPr>
                  <a:t>个地分</a:t>
                </a:r>
                <a:endParaRPr lang="zh-CN" altLang="en-US" sz="3200">
                  <a:solidFill>
                    <a:schemeClr val="accent4">
                      <a:lumMod val="50000"/>
                    </a:schemeClr>
                  </a:solidFill>
                  <a:latin typeface="+mn-ea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677285" y="1283503"/>
            <a:ext cx="4010844" cy="2432487"/>
            <a:chOff x="3731135" y="252336"/>
            <a:chExt cx="4010844" cy="2432487"/>
          </a:xfrm>
        </p:grpSpPr>
        <p:pic>
          <p:nvPicPr>
            <p:cNvPr id="29" name="Picture 63" descr="1男孩"/>
            <p:cNvPicPr>
              <a:picLocks noChangeAspect="1" noChangeArrowheads="1"/>
            </p:cNvPicPr>
            <p:nvPr/>
          </p:nvPicPr>
          <p:blipFill>
            <a:blip r:embed="rId5" cstate="email"/>
            <a:stretch>
              <a:fillRect/>
            </a:stretch>
          </p:blipFill>
          <p:spPr bwMode="auto">
            <a:xfrm flipH="1">
              <a:off x="3731135" y="650664"/>
              <a:ext cx="1708694" cy="2034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0" name="组合 29"/>
            <p:cNvGrpSpPr/>
            <p:nvPr/>
          </p:nvGrpSpPr>
          <p:grpSpPr>
            <a:xfrm>
              <a:off x="4753162" y="252336"/>
              <a:ext cx="2988817" cy="2412765"/>
              <a:chOff x="-118432" y="459685"/>
              <a:chExt cx="2558545" cy="2412765"/>
            </a:xfrm>
          </p:grpSpPr>
          <p:pic>
            <p:nvPicPr>
              <p:cNvPr id="31" name="Picture 96" descr="023"/>
              <p:cNvPicPr>
                <a:picLocks noChangeAspect="1"/>
              </p:cNvPicPr>
              <p:nvPr/>
            </p:nvPicPr>
            <p:blipFill>
              <a:blip r:embed="rId6" cstate="email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colorTemperature colorTemp="72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-118432" y="459685"/>
                <a:ext cx="2558545" cy="241276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4" name="文本框 33"/>
              <p:cNvSpPr txBox="1"/>
              <p:nvPr/>
            </p:nvSpPr>
            <p:spPr>
              <a:xfrm>
                <a:off x="290777" y="504722"/>
                <a:ext cx="2058168" cy="22213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3200" dirty="0">
                    <a:solidFill>
                      <a:schemeClr val="accent4">
                        <a:lumMod val="50000"/>
                      </a:schemeClr>
                    </a:solidFill>
                    <a:latin typeface="+mn-ea"/>
                  </a:rPr>
                  <a:t>可以先每份 放 </a:t>
                </a:r>
                <a:r>
                  <a:rPr lang="en-US" altLang="zh-CN" sz="3200" dirty="0">
                    <a:solidFill>
                      <a:schemeClr val="accent4">
                        <a:lumMod val="50000"/>
                      </a:schemeClr>
                    </a:solidFill>
                    <a:latin typeface="+mn-ea"/>
                  </a:rPr>
                  <a:t>2 </a:t>
                </a:r>
                <a:r>
                  <a:rPr lang="zh-CN" altLang="en-US" sz="3200" dirty="0">
                    <a:solidFill>
                      <a:schemeClr val="accent4">
                        <a:lumMod val="50000"/>
                      </a:schemeClr>
                    </a:solidFill>
                    <a:latin typeface="+mn-ea"/>
                  </a:rPr>
                  <a:t>个</a:t>
                </a:r>
                <a:r>
                  <a:rPr lang="zh-CN" altLang="en-US" sz="3200" dirty="0">
                    <a:solidFill>
                      <a:schemeClr val="accent4">
                        <a:lumMod val="50000"/>
                      </a:schemeClr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，</a:t>
                </a:r>
                <a:r>
                  <a:rPr lang="zh-CN" altLang="en-US" sz="3200" dirty="0">
                    <a:solidFill>
                      <a:schemeClr val="accent4">
                        <a:lumMod val="50000"/>
                      </a:schemeClr>
                    </a:solidFill>
                    <a:latin typeface="+mn-ea"/>
                  </a:rPr>
                  <a:t>再每份放一个。</a:t>
                </a:r>
                <a:endParaRPr lang="zh-CN" altLang="en-US" sz="3200" dirty="0">
                  <a:solidFill>
                    <a:schemeClr val="accent4">
                      <a:lumMod val="50000"/>
                    </a:schemeClr>
                  </a:solidFill>
                  <a:latin typeface="+mn-ea"/>
                </a:endParaRPr>
              </a:p>
            </p:txBody>
          </p:sp>
        </p:grpSp>
      </p:grpSp>
      <p:pic>
        <p:nvPicPr>
          <p:cNvPr id="39" name="Picture 65"/>
          <p:cNvPicPr>
            <a:picLocks noChangeAspect="1" noChangeArrowheads="1"/>
          </p:cNvPicPr>
          <p:nvPr/>
        </p:nvPicPr>
        <p:blipFill>
          <a:blip r:embed="rId8" cstate="email"/>
          <a:stretch>
            <a:fillRect/>
          </a:stretch>
        </p:blipFill>
        <p:spPr bwMode="auto">
          <a:xfrm>
            <a:off x="10414160" y="1444626"/>
            <a:ext cx="1710389" cy="2078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7791202" y="1487584"/>
            <a:ext cx="2988817" cy="1966319"/>
            <a:chOff x="7465873" y="1030919"/>
            <a:chExt cx="2988817" cy="1966319"/>
          </a:xfrm>
        </p:grpSpPr>
        <p:pic>
          <p:nvPicPr>
            <p:cNvPr id="40" name="Picture 96" descr="023"/>
            <p:cNvPicPr>
              <a:picLocks noChangeAspect="1"/>
            </p:cNvPicPr>
            <p:nvPr/>
          </p:nvPicPr>
          <p:blipFill>
            <a:blip r:embed="rId9" cstate="email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colorTemperature colorTemp="72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7465873" y="1030919"/>
              <a:ext cx="2988817" cy="196631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" name="文本框 40"/>
            <p:cNvSpPr txBox="1"/>
            <p:nvPr/>
          </p:nvSpPr>
          <p:spPr>
            <a:xfrm flipH="1">
              <a:off x="7645285" y="1168788"/>
              <a:ext cx="2404291" cy="1482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还可以 </a:t>
              </a:r>
              <a:r>
                <a:rPr lang="en-US" altLang="zh-CN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3 </a:t>
              </a:r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个</a:t>
              </a:r>
              <a:r>
                <a:rPr lang="en-US" altLang="zh-CN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3 </a:t>
              </a:r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个的分。</a:t>
              </a:r>
              <a:endParaRPr lang="zh-CN" altLang="en-US" sz="3200">
                <a:solidFill>
                  <a:schemeClr val="accent4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1791025" y="2341259"/>
            <a:ext cx="8609950" cy="1105739"/>
            <a:chOff x="1463097" y="4013974"/>
            <a:chExt cx="8609950" cy="1105739"/>
          </a:xfrm>
        </p:grpSpPr>
        <p:grpSp>
          <p:nvGrpSpPr>
            <p:cNvPr id="42" name="组合 41"/>
            <p:cNvGrpSpPr/>
            <p:nvPr/>
          </p:nvGrpSpPr>
          <p:grpSpPr>
            <a:xfrm>
              <a:off x="1463097" y="4076457"/>
              <a:ext cx="8609950" cy="1043256"/>
              <a:chOff x="1603585" y="4179465"/>
              <a:chExt cx="8609950" cy="1043256"/>
            </a:xfrm>
          </p:grpSpPr>
          <p:pic>
            <p:nvPicPr>
              <p:cNvPr id="43" name="图片 42"/>
              <p:cNvPicPr>
                <a:picLocks noChangeAspect="1"/>
              </p:cNvPicPr>
              <p:nvPr/>
            </p:nvPicPr>
            <p:blipFill>
              <a:blip r:embed="rId11" cstate="email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backgroundRemoval t="9784" b="89784" l="6055" r="94336">
                            <a14:foregroundMark x1="45898" y1="75827" x2="45898" y2="75827"/>
                            <a14:foregroundMark x1="50879" y1="75827" x2="50879" y2="75827"/>
                            <a14:foregroundMark x1="62500" y1="72950" x2="62500" y2="72950"/>
                            <a14:foregroundMark x1="31934" y1="70360" x2="31934" y2="70360"/>
                            <a14:foregroundMark x1="31445" y1="71367" x2="31445" y2="71367"/>
                            <a14:foregroundMark x1="37305" y1="72950" x2="37305" y2="72950"/>
                            <a14:foregroundMark x1="29492" y1="70791" x2="29492" y2="70791"/>
                            <a14:foregroundMark x1="28223" y1="70791" x2="28223" y2="70791"/>
                            <a14:foregroundMark x1="29688" y1="72086" x2="29688" y2="72086"/>
                            <a14:foregroundMark x1="31250" y1="72662" x2="31250" y2="72662"/>
                            <a14:foregroundMark x1="33594" y1="74245" x2="33594" y2="74245"/>
                            <a14:foregroundMark x1="25098" y1="69784" x2="25098" y2="69784"/>
                            <a14:foregroundMark x1="23340" y1="68489" x2="23340" y2="68489"/>
                            <a14:backgroundMark x1="34766" y1="72950" x2="34766" y2="72950"/>
                            <a14:backgroundMark x1="19238" y1="66619" x2="19238" y2="66619"/>
                          </a14:backgroundRemoval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1603585" y="4179465"/>
                <a:ext cx="1536382" cy="1043256"/>
              </a:xfrm>
              <a:prstGeom prst="rect">
                <a:avLst/>
              </a:prstGeom>
            </p:spPr>
          </p:pic>
          <p:pic>
            <p:nvPicPr>
              <p:cNvPr id="44" name="图片 43"/>
              <p:cNvPicPr>
                <a:picLocks noChangeAspect="1"/>
              </p:cNvPicPr>
              <p:nvPr/>
            </p:nvPicPr>
            <p:blipFill>
              <a:blip r:embed="rId11" cstate="email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backgroundRemoval t="9784" b="89784" l="6055" r="94336">
                            <a14:foregroundMark x1="45898" y1="75827" x2="45898" y2="75827"/>
                            <a14:foregroundMark x1="50879" y1="75827" x2="50879" y2="75827"/>
                            <a14:foregroundMark x1="62500" y1="72950" x2="62500" y2="72950"/>
                            <a14:foregroundMark x1="31934" y1="70360" x2="31934" y2="70360"/>
                            <a14:foregroundMark x1="31445" y1="71367" x2="31445" y2="71367"/>
                            <a14:foregroundMark x1="37305" y1="72950" x2="37305" y2="72950"/>
                            <a14:foregroundMark x1="29492" y1="70791" x2="29492" y2="70791"/>
                            <a14:foregroundMark x1="28223" y1="70791" x2="28223" y2="70791"/>
                            <a14:foregroundMark x1="29688" y1="72086" x2="29688" y2="72086"/>
                            <a14:foregroundMark x1="31250" y1="72662" x2="31250" y2="72662"/>
                            <a14:foregroundMark x1="33594" y1="74245" x2="33594" y2="74245"/>
                            <a14:foregroundMark x1="25098" y1="69784" x2="25098" y2="69784"/>
                            <a14:foregroundMark x1="23340" y1="68489" x2="23340" y2="68489"/>
                            <a14:backgroundMark x1="34766" y1="72950" x2="34766" y2="72950"/>
                            <a14:backgroundMark x1="19238" y1="66619" x2="19238" y2="66619"/>
                          </a14:backgroundRemoval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3018299" y="4179465"/>
                <a:ext cx="1536382" cy="1043256"/>
              </a:xfrm>
              <a:prstGeom prst="rect">
                <a:avLst/>
              </a:prstGeom>
            </p:spPr>
          </p:pic>
          <p:pic>
            <p:nvPicPr>
              <p:cNvPr id="45" name="图片 44"/>
              <p:cNvPicPr>
                <a:picLocks noChangeAspect="1"/>
              </p:cNvPicPr>
              <p:nvPr/>
            </p:nvPicPr>
            <p:blipFill>
              <a:blip r:embed="rId11" cstate="email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backgroundRemoval t="9784" b="89784" l="6055" r="94336">
                            <a14:foregroundMark x1="45898" y1="75827" x2="45898" y2="75827"/>
                            <a14:foregroundMark x1="50879" y1="75827" x2="50879" y2="75827"/>
                            <a14:foregroundMark x1="62500" y1="72950" x2="62500" y2="72950"/>
                            <a14:foregroundMark x1="31934" y1="70360" x2="31934" y2="70360"/>
                            <a14:foregroundMark x1="31445" y1="71367" x2="31445" y2="71367"/>
                            <a14:foregroundMark x1="37305" y1="72950" x2="37305" y2="72950"/>
                            <a14:foregroundMark x1="29492" y1="70791" x2="29492" y2="70791"/>
                            <a14:foregroundMark x1="28223" y1="70791" x2="28223" y2="70791"/>
                            <a14:foregroundMark x1="29688" y1="72086" x2="29688" y2="72086"/>
                            <a14:foregroundMark x1="31250" y1="72662" x2="31250" y2="72662"/>
                            <a14:foregroundMark x1="33594" y1="74245" x2="33594" y2="74245"/>
                            <a14:foregroundMark x1="25098" y1="69784" x2="25098" y2="69784"/>
                            <a14:foregroundMark x1="23340" y1="68489" x2="23340" y2="68489"/>
                            <a14:backgroundMark x1="34766" y1="72950" x2="34766" y2="72950"/>
                            <a14:backgroundMark x1="19238" y1="66619" x2="19238" y2="66619"/>
                          </a14:backgroundRemoval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4433013" y="4179465"/>
                <a:ext cx="1536382" cy="1043256"/>
              </a:xfrm>
              <a:prstGeom prst="rect">
                <a:avLst/>
              </a:prstGeom>
            </p:spPr>
          </p:pic>
          <p:pic>
            <p:nvPicPr>
              <p:cNvPr id="46" name="图片 45"/>
              <p:cNvPicPr>
                <a:picLocks noChangeAspect="1"/>
              </p:cNvPicPr>
              <p:nvPr/>
            </p:nvPicPr>
            <p:blipFill>
              <a:blip r:embed="rId11" cstate="email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backgroundRemoval t="9784" b="89784" l="6055" r="94336">
                            <a14:foregroundMark x1="45898" y1="75827" x2="45898" y2="75827"/>
                            <a14:foregroundMark x1="50879" y1="75827" x2="50879" y2="75827"/>
                            <a14:foregroundMark x1="62500" y1="72950" x2="62500" y2="72950"/>
                            <a14:foregroundMark x1="31934" y1="70360" x2="31934" y2="70360"/>
                            <a14:foregroundMark x1="31445" y1="71367" x2="31445" y2="71367"/>
                            <a14:foregroundMark x1="37305" y1="72950" x2="37305" y2="72950"/>
                            <a14:foregroundMark x1="29492" y1="70791" x2="29492" y2="70791"/>
                            <a14:foregroundMark x1="28223" y1="70791" x2="28223" y2="70791"/>
                            <a14:foregroundMark x1="29688" y1="72086" x2="29688" y2="72086"/>
                            <a14:foregroundMark x1="31250" y1="72662" x2="31250" y2="72662"/>
                            <a14:foregroundMark x1="33594" y1="74245" x2="33594" y2="74245"/>
                            <a14:foregroundMark x1="25098" y1="69784" x2="25098" y2="69784"/>
                            <a14:foregroundMark x1="23340" y1="68489" x2="23340" y2="68489"/>
                            <a14:backgroundMark x1="34766" y1="72950" x2="34766" y2="72950"/>
                            <a14:backgroundMark x1="19238" y1="66619" x2="19238" y2="66619"/>
                          </a14:backgroundRemoval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5847727" y="4179465"/>
                <a:ext cx="1536382" cy="1043256"/>
              </a:xfrm>
              <a:prstGeom prst="rect">
                <a:avLst/>
              </a:prstGeom>
            </p:spPr>
          </p:pic>
          <p:pic>
            <p:nvPicPr>
              <p:cNvPr id="47" name="图片 46"/>
              <p:cNvPicPr>
                <a:picLocks noChangeAspect="1"/>
              </p:cNvPicPr>
              <p:nvPr/>
            </p:nvPicPr>
            <p:blipFill>
              <a:blip r:embed="rId11" cstate="email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backgroundRemoval t="9784" b="89784" l="6055" r="94336">
                            <a14:foregroundMark x1="45898" y1="75827" x2="45898" y2="75827"/>
                            <a14:foregroundMark x1="50879" y1="75827" x2="50879" y2="75827"/>
                            <a14:foregroundMark x1="62500" y1="72950" x2="62500" y2="72950"/>
                            <a14:foregroundMark x1="31934" y1="70360" x2="31934" y2="70360"/>
                            <a14:foregroundMark x1="31445" y1="71367" x2="31445" y2="71367"/>
                            <a14:foregroundMark x1="37305" y1="72950" x2="37305" y2="72950"/>
                            <a14:foregroundMark x1="29492" y1="70791" x2="29492" y2="70791"/>
                            <a14:foregroundMark x1="28223" y1="70791" x2="28223" y2="70791"/>
                            <a14:foregroundMark x1="29688" y1="72086" x2="29688" y2="72086"/>
                            <a14:foregroundMark x1="31250" y1="72662" x2="31250" y2="72662"/>
                            <a14:foregroundMark x1="33594" y1="74245" x2="33594" y2="74245"/>
                            <a14:foregroundMark x1="25098" y1="69784" x2="25098" y2="69784"/>
                            <a14:foregroundMark x1="23340" y1="68489" x2="23340" y2="68489"/>
                            <a14:backgroundMark x1="34766" y1="72950" x2="34766" y2="72950"/>
                            <a14:backgroundMark x1="19238" y1="66619" x2="19238" y2="66619"/>
                          </a14:backgroundRemoval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7262441" y="4179465"/>
                <a:ext cx="1536382" cy="1043256"/>
              </a:xfrm>
              <a:prstGeom prst="rect">
                <a:avLst/>
              </a:prstGeom>
            </p:spPr>
          </p:pic>
          <p:pic>
            <p:nvPicPr>
              <p:cNvPr id="48" name="图片 47"/>
              <p:cNvPicPr>
                <a:picLocks noChangeAspect="1"/>
              </p:cNvPicPr>
              <p:nvPr/>
            </p:nvPicPr>
            <p:blipFill>
              <a:blip r:embed="rId11" cstate="email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backgroundRemoval t="9784" b="89784" l="6055" r="94336">
                            <a14:foregroundMark x1="45898" y1="75827" x2="45898" y2="75827"/>
                            <a14:foregroundMark x1="50879" y1="75827" x2="50879" y2="75827"/>
                            <a14:foregroundMark x1="62500" y1="72950" x2="62500" y2="72950"/>
                            <a14:foregroundMark x1="31934" y1="70360" x2="31934" y2="70360"/>
                            <a14:foregroundMark x1="31445" y1="71367" x2="31445" y2="71367"/>
                            <a14:foregroundMark x1="37305" y1="72950" x2="37305" y2="72950"/>
                            <a14:foregroundMark x1="29492" y1="70791" x2="29492" y2="70791"/>
                            <a14:foregroundMark x1="28223" y1="70791" x2="28223" y2="70791"/>
                            <a14:foregroundMark x1="29688" y1="72086" x2="29688" y2="72086"/>
                            <a14:foregroundMark x1="31250" y1="72662" x2="31250" y2="72662"/>
                            <a14:foregroundMark x1="33594" y1="74245" x2="33594" y2="74245"/>
                            <a14:foregroundMark x1="25098" y1="69784" x2="25098" y2="69784"/>
                            <a14:foregroundMark x1="23340" y1="68489" x2="23340" y2="68489"/>
                            <a14:backgroundMark x1="34766" y1="72950" x2="34766" y2="72950"/>
                            <a14:backgroundMark x1="19238" y1="66619" x2="19238" y2="66619"/>
                          </a14:backgroundRemoval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8677153" y="4179465"/>
                <a:ext cx="1536382" cy="1043256"/>
              </a:xfrm>
              <a:prstGeom prst="rect">
                <a:avLst/>
              </a:prstGeom>
            </p:spPr>
          </p:pic>
        </p:grpSp>
        <p:grpSp>
          <p:nvGrpSpPr>
            <p:cNvPr id="3" name="组合 2"/>
            <p:cNvGrpSpPr/>
            <p:nvPr/>
          </p:nvGrpSpPr>
          <p:grpSpPr>
            <a:xfrm>
              <a:off x="1668372" y="4027006"/>
              <a:ext cx="1125832" cy="799981"/>
              <a:chOff x="1668372" y="4027006"/>
              <a:chExt cx="1125832" cy="799981"/>
            </a:xfrm>
          </p:grpSpPr>
          <p:pic>
            <p:nvPicPr>
              <p:cNvPr id="49" name="图片 48" descr="橘子1_副本"/>
              <p:cNvPicPr>
                <a:picLocks noChangeAspect="1"/>
              </p:cNvPicPr>
              <p:nvPr/>
            </p:nvPicPr>
            <p:blipFill>
              <a:blip r:embed="rId13" cstate="email"/>
              <a:stretch>
                <a:fillRect/>
              </a:stretch>
            </p:blipFill>
            <p:spPr>
              <a:xfrm rot="1208823">
                <a:off x="1668372" y="4027006"/>
                <a:ext cx="636813" cy="598609"/>
              </a:xfrm>
              <a:prstGeom prst="rect">
                <a:avLst/>
              </a:prstGeom>
            </p:spPr>
          </p:pic>
          <p:pic>
            <p:nvPicPr>
              <p:cNvPr id="50" name="图片 49" descr="橘子1_副本"/>
              <p:cNvPicPr>
                <a:picLocks noChangeAspect="1"/>
              </p:cNvPicPr>
              <p:nvPr/>
            </p:nvPicPr>
            <p:blipFill>
              <a:blip r:embed="rId13" cstate="email"/>
              <a:stretch>
                <a:fillRect/>
              </a:stretch>
            </p:blipFill>
            <p:spPr>
              <a:xfrm rot="1208823">
                <a:off x="2157391" y="4027006"/>
                <a:ext cx="636813" cy="598609"/>
              </a:xfrm>
              <a:prstGeom prst="rect">
                <a:avLst/>
              </a:prstGeom>
            </p:spPr>
          </p:pic>
          <p:pic>
            <p:nvPicPr>
              <p:cNvPr id="51" name="图片 50" descr="橘子1_副本"/>
              <p:cNvPicPr>
                <a:picLocks noChangeAspect="1"/>
              </p:cNvPicPr>
              <p:nvPr/>
            </p:nvPicPr>
            <p:blipFill>
              <a:blip r:embed="rId13" cstate="email"/>
              <a:stretch>
                <a:fillRect/>
              </a:stretch>
            </p:blipFill>
            <p:spPr>
              <a:xfrm rot="1208823">
                <a:off x="1937880" y="4228378"/>
                <a:ext cx="636813" cy="598609"/>
              </a:xfrm>
              <a:prstGeom prst="rect">
                <a:avLst/>
              </a:prstGeom>
            </p:spPr>
          </p:pic>
        </p:grpSp>
        <p:grpSp>
          <p:nvGrpSpPr>
            <p:cNvPr id="52" name="组合 51"/>
            <p:cNvGrpSpPr/>
            <p:nvPr/>
          </p:nvGrpSpPr>
          <p:grpSpPr>
            <a:xfrm>
              <a:off x="3083085" y="4013974"/>
              <a:ext cx="1125832" cy="799981"/>
              <a:chOff x="1668372" y="4027006"/>
              <a:chExt cx="1125832" cy="799981"/>
            </a:xfrm>
          </p:grpSpPr>
          <p:pic>
            <p:nvPicPr>
              <p:cNvPr id="53" name="图片 52" descr="橘子1_副本"/>
              <p:cNvPicPr>
                <a:picLocks noChangeAspect="1"/>
              </p:cNvPicPr>
              <p:nvPr/>
            </p:nvPicPr>
            <p:blipFill>
              <a:blip r:embed="rId13" cstate="email"/>
              <a:stretch>
                <a:fillRect/>
              </a:stretch>
            </p:blipFill>
            <p:spPr>
              <a:xfrm rot="1208823">
                <a:off x="1668372" y="4027006"/>
                <a:ext cx="636813" cy="598609"/>
              </a:xfrm>
              <a:prstGeom prst="rect">
                <a:avLst/>
              </a:prstGeom>
            </p:spPr>
          </p:pic>
          <p:pic>
            <p:nvPicPr>
              <p:cNvPr id="54" name="图片 53" descr="橘子1_副本"/>
              <p:cNvPicPr>
                <a:picLocks noChangeAspect="1"/>
              </p:cNvPicPr>
              <p:nvPr/>
            </p:nvPicPr>
            <p:blipFill>
              <a:blip r:embed="rId13" cstate="email"/>
              <a:stretch>
                <a:fillRect/>
              </a:stretch>
            </p:blipFill>
            <p:spPr>
              <a:xfrm rot="1208823">
                <a:off x="2157391" y="4027006"/>
                <a:ext cx="636813" cy="598609"/>
              </a:xfrm>
              <a:prstGeom prst="rect">
                <a:avLst/>
              </a:prstGeom>
            </p:spPr>
          </p:pic>
          <p:pic>
            <p:nvPicPr>
              <p:cNvPr id="55" name="图片 54" descr="橘子1_副本"/>
              <p:cNvPicPr>
                <a:picLocks noChangeAspect="1"/>
              </p:cNvPicPr>
              <p:nvPr/>
            </p:nvPicPr>
            <p:blipFill>
              <a:blip r:embed="rId13" cstate="email"/>
              <a:stretch>
                <a:fillRect/>
              </a:stretch>
            </p:blipFill>
            <p:spPr>
              <a:xfrm rot="1208823">
                <a:off x="1937880" y="4228378"/>
                <a:ext cx="636813" cy="598609"/>
              </a:xfrm>
              <a:prstGeom prst="rect">
                <a:avLst/>
              </a:prstGeom>
            </p:spPr>
          </p:pic>
        </p:grpSp>
        <p:grpSp>
          <p:nvGrpSpPr>
            <p:cNvPr id="56" name="组合 55"/>
            <p:cNvGrpSpPr/>
            <p:nvPr/>
          </p:nvGrpSpPr>
          <p:grpSpPr>
            <a:xfrm>
              <a:off x="4480044" y="4076457"/>
              <a:ext cx="1125832" cy="799981"/>
              <a:chOff x="1668372" y="4027006"/>
              <a:chExt cx="1125832" cy="799981"/>
            </a:xfrm>
          </p:grpSpPr>
          <p:pic>
            <p:nvPicPr>
              <p:cNvPr id="57" name="图片 56" descr="橘子1_副本"/>
              <p:cNvPicPr>
                <a:picLocks noChangeAspect="1"/>
              </p:cNvPicPr>
              <p:nvPr/>
            </p:nvPicPr>
            <p:blipFill>
              <a:blip r:embed="rId13" cstate="email"/>
              <a:stretch>
                <a:fillRect/>
              </a:stretch>
            </p:blipFill>
            <p:spPr>
              <a:xfrm rot="1208823">
                <a:off x="1668372" y="4027006"/>
                <a:ext cx="636813" cy="598609"/>
              </a:xfrm>
              <a:prstGeom prst="rect">
                <a:avLst/>
              </a:prstGeom>
            </p:spPr>
          </p:pic>
          <p:pic>
            <p:nvPicPr>
              <p:cNvPr id="58" name="图片 57" descr="橘子1_副本"/>
              <p:cNvPicPr>
                <a:picLocks noChangeAspect="1"/>
              </p:cNvPicPr>
              <p:nvPr/>
            </p:nvPicPr>
            <p:blipFill>
              <a:blip r:embed="rId13" cstate="email"/>
              <a:stretch>
                <a:fillRect/>
              </a:stretch>
            </p:blipFill>
            <p:spPr>
              <a:xfrm rot="1208823">
                <a:off x="2157391" y="4027006"/>
                <a:ext cx="636813" cy="598609"/>
              </a:xfrm>
              <a:prstGeom prst="rect">
                <a:avLst/>
              </a:prstGeom>
            </p:spPr>
          </p:pic>
          <p:pic>
            <p:nvPicPr>
              <p:cNvPr id="59" name="图片 58" descr="橘子1_副本"/>
              <p:cNvPicPr>
                <a:picLocks noChangeAspect="1"/>
              </p:cNvPicPr>
              <p:nvPr/>
            </p:nvPicPr>
            <p:blipFill>
              <a:blip r:embed="rId13" cstate="email"/>
              <a:stretch>
                <a:fillRect/>
              </a:stretch>
            </p:blipFill>
            <p:spPr>
              <a:xfrm rot="1208823">
                <a:off x="1937880" y="4228378"/>
                <a:ext cx="636813" cy="598609"/>
              </a:xfrm>
              <a:prstGeom prst="rect">
                <a:avLst/>
              </a:prstGeom>
            </p:spPr>
          </p:pic>
        </p:grpSp>
        <p:grpSp>
          <p:nvGrpSpPr>
            <p:cNvPr id="60" name="组合 59"/>
            <p:cNvGrpSpPr/>
            <p:nvPr/>
          </p:nvGrpSpPr>
          <p:grpSpPr>
            <a:xfrm>
              <a:off x="5916180" y="4076457"/>
              <a:ext cx="1125832" cy="799981"/>
              <a:chOff x="1668372" y="4027006"/>
              <a:chExt cx="1125832" cy="799981"/>
            </a:xfrm>
          </p:grpSpPr>
          <p:pic>
            <p:nvPicPr>
              <p:cNvPr id="61" name="图片 60" descr="橘子1_副本"/>
              <p:cNvPicPr>
                <a:picLocks noChangeAspect="1"/>
              </p:cNvPicPr>
              <p:nvPr/>
            </p:nvPicPr>
            <p:blipFill>
              <a:blip r:embed="rId13" cstate="email"/>
              <a:stretch>
                <a:fillRect/>
              </a:stretch>
            </p:blipFill>
            <p:spPr>
              <a:xfrm rot="1208823">
                <a:off x="1668372" y="4027006"/>
                <a:ext cx="636813" cy="598609"/>
              </a:xfrm>
              <a:prstGeom prst="rect">
                <a:avLst/>
              </a:prstGeom>
            </p:spPr>
          </p:pic>
          <p:pic>
            <p:nvPicPr>
              <p:cNvPr id="62" name="图片 61" descr="橘子1_副本"/>
              <p:cNvPicPr>
                <a:picLocks noChangeAspect="1"/>
              </p:cNvPicPr>
              <p:nvPr/>
            </p:nvPicPr>
            <p:blipFill>
              <a:blip r:embed="rId13" cstate="email"/>
              <a:stretch>
                <a:fillRect/>
              </a:stretch>
            </p:blipFill>
            <p:spPr>
              <a:xfrm rot="1208823">
                <a:off x="2157391" y="4027006"/>
                <a:ext cx="636813" cy="598609"/>
              </a:xfrm>
              <a:prstGeom prst="rect">
                <a:avLst/>
              </a:prstGeom>
            </p:spPr>
          </p:pic>
          <p:pic>
            <p:nvPicPr>
              <p:cNvPr id="63" name="图片 62" descr="橘子1_副本"/>
              <p:cNvPicPr>
                <a:picLocks noChangeAspect="1"/>
              </p:cNvPicPr>
              <p:nvPr/>
            </p:nvPicPr>
            <p:blipFill>
              <a:blip r:embed="rId13" cstate="email"/>
              <a:stretch>
                <a:fillRect/>
              </a:stretch>
            </p:blipFill>
            <p:spPr>
              <a:xfrm rot="1208823">
                <a:off x="1937880" y="4228378"/>
                <a:ext cx="636813" cy="598609"/>
              </a:xfrm>
              <a:prstGeom prst="rect">
                <a:avLst/>
              </a:prstGeom>
            </p:spPr>
          </p:pic>
        </p:grpSp>
        <p:grpSp>
          <p:nvGrpSpPr>
            <p:cNvPr id="64" name="组合 63"/>
            <p:cNvGrpSpPr/>
            <p:nvPr/>
          </p:nvGrpSpPr>
          <p:grpSpPr>
            <a:xfrm>
              <a:off x="7292675" y="4082334"/>
              <a:ext cx="1125832" cy="799981"/>
              <a:chOff x="1668372" y="4027006"/>
              <a:chExt cx="1125832" cy="799981"/>
            </a:xfrm>
          </p:grpSpPr>
          <p:pic>
            <p:nvPicPr>
              <p:cNvPr id="65" name="图片 64" descr="橘子1_副本"/>
              <p:cNvPicPr>
                <a:picLocks noChangeAspect="1"/>
              </p:cNvPicPr>
              <p:nvPr/>
            </p:nvPicPr>
            <p:blipFill>
              <a:blip r:embed="rId13" cstate="email"/>
              <a:stretch>
                <a:fillRect/>
              </a:stretch>
            </p:blipFill>
            <p:spPr>
              <a:xfrm rot="1208823">
                <a:off x="1668372" y="4027006"/>
                <a:ext cx="636813" cy="598609"/>
              </a:xfrm>
              <a:prstGeom prst="rect">
                <a:avLst/>
              </a:prstGeom>
            </p:spPr>
          </p:pic>
          <p:pic>
            <p:nvPicPr>
              <p:cNvPr id="66" name="图片 65" descr="橘子1_副本"/>
              <p:cNvPicPr>
                <a:picLocks noChangeAspect="1"/>
              </p:cNvPicPr>
              <p:nvPr/>
            </p:nvPicPr>
            <p:blipFill>
              <a:blip r:embed="rId13" cstate="email"/>
              <a:stretch>
                <a:fillRect/>
              </a:stretch>
            </p:blipFill>
            <p:spPr>
              <a:xfrm rot="1208823">
                <a:off x="2157391" y="4027006"/>
                <a:ext cx="636813" cy="598609"/>
              </a:xfrm>
              <a:prstGeom prst="rect">
                <a:avLst/>
              </a:prstGeom>
            </p:spPr>
          </p:pic>
          <p:pic>
            <p:nvPicPr>
              <p:cNvPr id="67" name="图片 66" descr="橘子1_副本"/>
              <p:cNvPicPr>
                <a:picLocks noChangeAspect="1"/>
              </p:cNvPicPr>
              <p:nvPr/>
            </p:nvPicPr>
            <p:blipFill>
              <a:blip r:embed="rId13" cstate="email"/>
              <a:stretch>
                <a:fillRect/>
              </a:stretch>
            </p:blipFill>
            <p:spPr>
              <a:xfrm rot="1208823">
                <a:off x="1937880" y="4228378"/>
                <a:ext cx="636813" cy="598609"/>
              </a:xfrm>
              <a:prstGeom prst="rect">
                <a:avLst/>
              </a:prstGeom>
            </p:spPr>
          </p:pic>
        </p:grpSp>
        <p:grpSp>
          <p:nvGrpSpPr>
            <p:cNvPr id="68" name="组合 67"/>
            <p:cNvGrpSpPr/>
            <p:nvPr/>
          </p:nvGrpSpPr>
          <p:grpSpPr>
            <a:xfrm>
              <a:off x="8741940" y="4105330"/>
              <a:ext cx="1125832" cy="799981"/>
              <a:chOff x="1668372" y="4027006"/>
              <a:chExt cx="1125832" cy="799981"/>
            </a:xfrm>
          </p:grpSpPr>
          <p:pic>
            <p:nvPicPr>
              <p:cNvPr id="69" name="图片 68" descr="橘子1_副本"/>
              <p:cNvPicPr>
                <a:picLocks noChangeAspect="1"/>
              </p:cNvPicPr>
              <p:nvPr/>
            </p:nvPicPr>
            <p:blipFill>
              <a:blip r:embed="rId13" cstate="email"/>
              <a:stretch>
                <a:fillRect/>
              </a:stretch>
            </p:blipFill>
            <p:spPr>
              <a:xfrm rot="1208823">
                <a:off x="1668372" y="4027006"/>
                <a:ext cx="636813" cy="598609"/>
              </a:xfrm>
              <a:prstGeom prst="rect">
                <a:avLst/>
              </a:prstGeom>
            </p:spPr>
          </p:pic>
          <p:pic>
            <p:nvPicPr>
              <p:cNvPr id="70" name="图片 69" descr="橘子1_副本"/>
              <p:cNvPicPr>
                <a:picLocks noChangeAspect="1"/>
              </p:cNvPicPr>
              <p:nvPr/>
            </p:nvPicPr>
            <p:blipFill>
              <a:blip r:embed="rId13" cstate="email"/>
              <a:stretch>
                <a:fillRect/>
              </a:stretch>
            </p:blipFill>
            <p:spPr>
              <a:xfrm rot="1208823">
                <a:off x="2157391" y="4027006"/>
                <a:ext cx="636813" cy="598609"/>
              </a:xfrm>
              <a:prstGeom prst="rect">
                <a:avLst/>
              </a:prstGeom>
            </p:spPr>
          </p:pic>
          <p:pic>
            <p:nvPicPr>
              <p:cNvPr id="71" name="图片 70" descr="橘子1_副本"/>
              <p:cNvPicPr>
                <a:picLocks noChangeAspect="1"/>
              </p:cNvPicPr>
              <p:nvPr/>
            </p:nvPicPr>
            <p:blipFill>
              <a:blip r:embed="rId13" cstate="email"/>
              <a:stretch>
                <a:fillRect/>
              </a:stretch>
            </p:blipFill>
            <p:spPr>
              <a:xfrm rot="1208823">
                <a:off x="1937880" y="4228378"/>
                <a:ext cx="636813" cy="598609"/>
              </a:xfrm>
              <a:prstGeom prst="rect">
                <a:avLst/>
              </a:prstGeom>
            </p:spPr>
          </p:pic>
        </p:grpSp>
      </p:grpSp>
      <p:grpSp>
        <p:nvGrpSpPr>
          <p:cNvPr id="75" name="组合 74"/>
          <p:cNvGrpSpPr/>
          <p:nvPr/>
        </p:nvGrpSpPr>
        <p:grpSpPr>
          <a:xfrm>
            <a:off x="2160291" y="4161630"/>
            <a:ext cx="7871418" cy="608166"/>
            <a:chOff x="1887928" y="4083252"/>
            <a:chExt cx="8366614" cy="608166"/>
          </a:xfrm>
        </p:grpSpPr>
        <p:sp>
          <p:nvSpPr>
            <p:cNvPr id="72" name="文本框 71"/>
            <p:cNvSpPr txBox="1"/>
            <p:nvPr/>
          </p:nvSpPr>
          <p:spPr>
            <a:xfrm>
              <a:off x="1887928" y="4090169"/>
              <a:ext cx="83666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>
                <a:defRPr/>
              </a:pP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chemeClr val="accent4">
                      <a:lumMod val="50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把  </a:t>
              </a: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chemeClr val="accent4">
                      <a:lumMod val="50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18</a:t>
              </a:r>
              <a:r>
                <a:rPr kumimoji="0" lang="en-US" altLang="zh-CN" sz="3200" b="0" i="0" u="none" strike="noStrike" kern="1200" cap="none" spc="0" normalizeH="0" noProof="0">
                  <a:ln>
                    <a:noFill/>
                  </a:ln>
                  <a:solidFill>
                    <a:schemeClr val="accent4">
                      <a:lumMod val="50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 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chemeClr val="accent4">
                      <a:lumMod val="50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     平均分成 </a:t>
              </a: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chemeClr val="accent4">
                      <a:lumMod val="50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6 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chemeClr val="accent4">
                      <a:lumMod val="50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份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chemeClr val="accent4">
                      <a:lumMod val="50000"/>
                    </a:schemeClr>
                  </a:solidFill>
                  <a:effectLst/>
                  <a:uLnTx/>
                  <a:uFillTx/>
                  <a:latin typeface="仿宋" panose="02010609060101010101" pitchFamily="49" charset="-122"/>
                  <a:ea typeface="仿宋" panose="02010609060101010101" pitchFamily="49" charset="-122"/>
                </a:rPr>
                <a:t>，</a:t>
              </a: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chemeClr val="accent4">
                      <a:lumMod val="50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每份（    ）</a:t>
              </a:r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  <a:latin typeface="微软雅黑" panose="020B0503020204020204" charset="-122"/>
                </a:rPr>
                <a:t>个。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pic>
          <p:nvPicPr>
            <p:cNvPr id="73" name="图片 72" descr="橘子1_副本"/>
            <p:cNvPicPr>
              <a:picLocks noChangeAspect="1"/>
            </p:cNvPicPr>
            <p:nvPr/>
          </p:nvPicPr>
          <p:blipFill>
            <a:blip r:embed="rId14" cstate="email"/>
            <a:stretch>
              <a:fillRect/>
            </a:stretch>
          </p:blipFill>
          <p:spPr>
            <a:xfrm rot="1208823">
              <a:off x="3414309" y="4083252"/>
              <a:ext cx="636813" cy="598609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8764661" y="4106643"/>
              <a:ext cx="5493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3</a:t>
              </a:r>
              <a:endParaRPr lang="zh-CN" altLang="en-US" sz="3200">
                <a:solidFill>
                  <a:schemeClr val="accent4">
                    <a:lumMod val="5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76" name="组合 2"/>
          <p:cNvGrpSpPr/>
          <p:nvPr/>
        </p:nvGrpSpPr>
        <p:grpSpPr>
          <a:xfrm>
            <a:off x="1050703" y="359100"/>
            <a:ext cx="2833688" cy="569912"/>
            <a:chOff x="0" y="194743"/>
            <a:chExt cx="3126179" cy="569433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77" name="圆角矩形 3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grpFill/>
            <a:ln w="19050" cap="flat" cmpd="sng" algn="ctr">
              <a:gradFill flip="none" rotWithShape="1">
                <a:gsLst>
                  <a:gs pos="88000">
                    <a:srgbClr val="FFFFFF"/>
                  </a:gs>
                  <a:gs pos="0">
                    <a:srgbClr val="FFFFFF">
                      <a:lumMod val="75000"/>
                    </a:srgbClr>
                  </a:gs>
                  <a:gs pos="71000">
                    <a:srgbClr val="FFFFFF">
                      <a:lumMod val="85000"/>
                    </a:srgbClr>
                  </a:gs>
                  <a:gs pos="55000">
                    <a:srgbClr val="FFFFFF"/>
                  </a:gs>
                  <a:gs pos="37000">
                    <a:srgbClr val="FFFFFF">
                      <a:lumMod val="85000"/>
                    </a:srgbClr>
                  </a:gs>
                  <a:gs pos="22000">
                    <a:srgbClr val="FFFFFF"/>
                  </a:gs>
                  <a:gs pos="100000">
                    <a:srgbClr val="FFFFFF">
                      <a:lumMod val="75000"/>
                    </a:srgbClr>
                  </a:gs>
                </a:gsLst>
                <a:lin ang="1200000" scaled="0"/>
              </a:gra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0" cap="none" spc="0" normalizeH="0" baseline="0" noProof="0">
                  <a:ln>
                    <a:noFill/>
                  </a:ln>
                  <a:solidFill>
                    <a:schemeClr val="accent4">
                      <a:lumMod val="50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知识小结</a:t>
              </a:r>
              <a:endParaRPr kumimoji="0" lang="zh-CN" altLang="en-US" sz="3600" b="0" i="0" u="none" strike="noStrike" kern="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grpSp>
          <p:nvGrpSpPr>
            <p:cNvPr id="78" name="组合 4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  <a:grpFill/>
          </p:grpSpPr>
          <p:sp>
            <p:nvSpPr>
              <p:cNvPr id="79" name="椭圆 78"/>
              <p:cNvSpPr/>
              <p:nvPr/>
            </p:nvSpPr>
            <p:spPr>
              <a:xfrm rot="16200000">
                <a:off x="737280" y="928539"/>
                <a:ext cx="157030" cy="155871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0" name="椭圆 79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>
              <a:xfrm rot="16200000">
                <a:off x="737280" y="728682"/>
                <a:ext cx="157030" cy="155871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2" name="椭圆 81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3" name="圆角矩形 20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pFill/>
              <a:ln w="12700" cap="flat" cmpd="sng" algn="ctr"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44000">
                      <a:srgbClr val="FFFFFF">
                        <a:lumMod val="75000"/>
                      </a:srgbClr>
                    </a:gs>
                    <a:gs pos="78000">
                      <a:srgbClr val="FFFFFF"/>
                    </a:gs>
                    <a:gs pos="61000">
                      <a:srgbClr val="FFFFFF">
                        <a:lumMod val="100000"/>
                      </a:srgbClr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4" name="圆角矩形 21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pFill/>
              <a:ln w="12700" cap="flat" cmpd="sng" algn="ctr"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43000">
                      <a:srgbClr val="FFFFFF">
                        <a:lumMod val="75000"/>
                      </a:srgbClr>
                    </a:gs>
                    <a:gs pos="79000">
                      <a:srgbClr val="FFFFFF"/>
                    </a:gs>
                    <a:gs pos="61000">
                      <a:srgbClr val="FFFFFF">
                        <a:lumMod val="100000"/>
                      </a:srgbClr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5" name="圆角矩形 22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pFill/>
              <a:ln w="12700" cap="flat" cmpd="sng" algn="ctr"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44000">
                      <a:srgbClr val="FFFFFF">
                        <a:lumMod val="75000"/>
                      </a:srgbClr>
                    </a:gs>
                    <a:gs pos="78000">
                      <a:srgbClr val="FFFFFF"/>
                    </a:gs>
                    <a:gs pos="61000">
                      <a:srgbClr val="FFFFFF">
                        <a:lumMod val="100000"/>
                      </a:srgbClr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6" name="圆角矩形 23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pFill/>
              <a:ln w="12700" cap="flat" cmpd="sng" algn="ctr"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43000">
                      <a:srgbClr val="FFFFFF">
                        <a:lumMod val="75000"/>
                      </a:srgbClr>
                    </a:gs>
                    <a:gs pos="79000">
                      <a:srgbClr val="FFFFFF"/>
                    </a:gs>
                    <a:gs pos="61000">
                      <a:srgbClr val="FFFFFF">
                        <a:lumMod val="100000"/>
                      </a:srgbClr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87" name="组合 86"/>
          <p:cNvGrpSpPr/>
          <p:nvPr/>
        </p:nvGrpSpPr>
        <p:grpSpPr>
          <a:xfrm>
            <a:off x="2513600" y="5038418"/>
            <a:ext cx="2468880" cy="833592"/>
            <a:chOff x="1554480" y="4612640"/>
            <a:chExt cx="2468880" cy="833592"/>
          </a:xfrm>
        </p:grpSpPr>
        <p:sp>
          <p:nvSpPr>
            <p:cNvPr id="88" name="对话气泡: 圆角矩形 87"/>
            <p:cNvSpPr/>
            <p:nvPr/>
          </p:nvSpPr>
          <p:spPr>
            <a:xfrm flipV="1">
              <a:off x="1554480" y="4612640"/>
              <a:ext cx="2468880" cy="833592"/>
            </a:xfrm>
            <a:prstGeom prst="wedgeRoundRectCallout">
              <a:avLst>
                <a:gd name="adj1" fmla="val -20010"/>
                <a:gd name="adj2" fmla="val 86500"/>
                <a:gd name="adj3" fmla="val 16667"/>
              </a:avLst>
            </a:prstGeom>
            <a:noFill/>
            <a:ln w="1905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1681974" y="4737805"/>
              <a:ext cx="229588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</a:rPr>
                <a:t>桔子的总数</a:t>
              </a:r>
              <a:endParaRPr lang="zh-CN" altLang="en-US" sz="32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5662785" y="4753322"/>
            <a:ext cx="1270731" cy="1118688"/>
            <a:chOff x="4278901" y="4247163"/>
            <a:chExt cx="1597419" cy="1229290"/>
          </a:xfrm>
        </p:grpSpPr>
        <p:sp>
          <p:nvSpPr>
            <p:cNvPr id="91" name="对话气泡: 圆角矩形 50"/>
            <p:cNvSpPr/>
            <p:nvPr/>
          </p:nvSpPr>
          <p:spPr>
            <a:xfrm flipV="1">
              <a:off x="4278901" y="4247163"/>
              <a:ext cx="1597419" cy="1229290"/>
            </a:xfrm>
            <a:custGeom>
              <a:avLst/>
              <a:gdLst>
                <a:gd name="connsiteX0" fmla="*/ 0 w 1597419"/>
                <a:gd name="connsiteY0" fmla="*/ 138935 h 833592"/>
                <a:gd name="connsiteX1" fmla="*/ 138935 w 1597419"/>
                <a:gd name="connsiteY1" fmla="*/ 0 h 833592"/>
                <a:gd name="connsiteX2" fmla="*/ 266237 w 1597419"/>
                <a:gd name="connsiteY2" fmla="*/ 0 h 833592"/>
                <a:gd name="connsiteX3" fmla="*/ 266237 w 1597419"/>
                <a:gd name="connsiteY3" fmla="*/ 0 h 833592"/>
                <a:gd name="connsiteX4" fmla="*/ 665591 w 1597419"/>
                <a:gd name="connsiteY4" fmla="*/ 0 h 833592"/>
                <a:gd name="connsiteX5" fmla="*/ 1458484 w 1597419"/>
                <a:gd name="connsiteY5" fmla="*/ 0 h 833592"/>
                <a:gd name="connsiteX6" fmla="*/ 1597419 w 1597419"/>
                <a:gd name="connsiteY6" fmla="*/ 138935 h 833592"/>
                <a:gd name="connsiteX7" fmla="*/ 1597419 w 1597419"/>
                <a:gd name="connsiteY7" fmla="*/ 486262 h 833592"/>
                <a:gd name="connsiteX8" fmla="*/ 1597419 w 1597419"/>
                <a:gd name="connsiteY8" fmla="*/ 486262 h 833592"/>
                <a:gd name="connsiteX9" fmla="*/ 1597419 w 1597419"/>
                <a:gd name="connsiteY9" fmla="*/ 694660 h 833592"/>
                <a:gd name="connsiteX10" fmla="*/ 1597419 w 1597419"/>
                <a:gd name="connsiteY10" fmla="*/ 694657 h 833592"/>
                <a:gd name="connsiteX11" fmla="*/ 1458484 w 1597419"/>
                <a:gd name="connsiteY11" fmla="*/ 833592 h 833592"/>
                <a:gd name="connsiteX12" fmla="*/ 665591 w 1597419"/>
                <a:gd name="connsiteY12" fmla="*/ 833592 h 833592"/>
                <a:gd name="connsiteX13" fmla="*/ 783869 w 1597419"/>
                <a:gd name="connsiteY13" fmla="*/ 1229290 h 833592"/>
                <a:gd name="connsiteX14" fmla="*/ 266237 w 1597419"/>
                <a:gd name="connsiteY14" fmla="*/ 833592 h 833592"/>
                <a:gd name="connsiteX15" fmla="*/ 138935 w 1597419"/>
                <a:gd name="connsiteY15" fmla="*/ 833592 h 833592"/>
                <a:gd name="connsiteX16" fmla="*/ 0 w 1597419"/>
                <a:gd name="connsiteY16" fmla="*/ 694657 h 833592"/>
                <a:gd name="connsiteX17" fmla="*/ 0 w 1597419"/>
                <a:gd name="connsiteY17" fmla="*/ 694660 h 833592"/>
                <a:gd name="connsiteX18" fmla="*/ 0 w 1597419"/>
                <a:gd name="connsiteY18" fmla="*/ 486262 h 833592"/>
                <a:gd name="connsiteX19" fmla="*/ 0 w 1597419"/>
                <a:gd name="connsiteY19" fmla="*/ 486262 h 833592"/>
                <a:gd name="connsiteX20" fmla="*/ 0 w 1597419"/>
                <a:gd name="connsiteY20" fmla="*/ 138935 h 833592"/>
                <a:gd name="connsiteX0-1" fmla="*/ 0 w 1597419"/>
                <a:gd name="connsiteY0-2" fmla="*/ 138935 h 1229290"/>
                <a:gd name="connsiteX1-3" fmla="*/ 138935 w 1597419"/>
                <a:gd name="connsiteY1-4" fmla="*/ 0 h 1229290"/>
                <a:gd name="connsiteX2-5" fmla="*/ 266237 w 1597419"/>
                <a:gd name="connsiteY2-6" fmla="*/ 0 h 1229290"/>
                <a:gd name="connsiteX3-7" fmla="*/ 266237 w 1597419"/>
                <a:gd name="connsiteY3-8" fmla="*/ 0 h 1229290"/>
                <a:gd name="connsiteX4-9" fmla="*/ 665591 w 1597419"/>
                <a:gd name="connsiteY4-10" fmla="*/ 0 h 1229290"/>
                <a:gd name="connsiteX5-11" fmla="*/ 1458484 w 1597419"/>
                <a:gd name="connsiteY5-12" fmla="*/ 0 h 1229290"/>
                <a:gd name="connsiteX6-13" fmla="*/ 1597419 w 1597419"/>
                <a:gd name="connsiteY6-14" fmla="*/ 138935 h 1229290"/>
                <a:gd name="connsiteX7-15" fmla="*/ 1597419 w 1597419"/>
                <a:gd name="connsiteY7-16" fmla="*/ 486262 h 1229290"/>
                <a:gd name="connsiteX8-17" fmla="*/ 1597419 w 1597419"/>
                <a:gd name="connsiteY8-18" fmla="*/ 486262 h 1229290"/>
                <a:gd name="connsiteX9-19" fmla="*/ 1597419 w 1597419"/>
                <a:gd name="connsiteY9-20" fmla="*/ 694660 h 1229290"/>
                <a:gd name="connsiteX10-21" fmla="*/ 1597419 w 1597419"/>
                <a:gd name="connsiteY10-22" fmla="*/ 694657 h 1229290"/>
                <a:gd name="connsiteX11-23" fmla="*/ 1458484 w 1597419"/>
                <a:gd name="connsiteY11-24" fmla="*/ 833592 h 1229290"/>
                <a:gd name="connsiteX12-25" fmla="*/ 757031 w 1597419"/>
                <a:gd name="connsiteY12-26" fmla="*/ 823432 h 1229290"/>
                <a:gd name="connsiteX13-27" fmla="*/ 783869 w 1597419"/>
                <a:gd name="connsiteY13-28" fmla="*/ 1229290 h 1229290"/>
                <a:gd name="connsiteX14-29" fmla="*/ 266237 w 1597419"/>
                <a:gd name="connsiteY14-30" fmla="*/ 833592 h 1229290"/>
                <a:gd name="connsiteX15-31" fmla="*/ 138935 w 1597419"/>
                <a:gd name="connsiteY15-32" fmla="*/ 833592 h 1229290"/>
                <a:gd name="connsiteX16-33" fmla="*/ 0 w 1597419"/>
                <a:gd name="connsiteY16-34" fmla="*/ 694657 h 1229290"/>
                <a:gd name="connsiteX17-35" fmla="*/ 0 w 1597419"/>
                <a:gd name="connsiteY17-36" fmla="*/ 694660 h 1229290"/>
                <a:gd name="connsiteX18-37" fmla="*/ 0 w 1597419"/>
                <a:gd name="connsiteY18-38" fmla="*/ 486262 h 1229290"/>
                <a:gd name="connsiteX19-39" fmla="*/ 0 w 1597419"/>
                <a:gd name="connsiteY19-40" fmla="*/ 486262 h 1229290"/>
                <a:gd name="connsiteX20-41" fmla="*/ 0 w 1597419"/>
                <a:gd name="connsiteY20-42" fmla="*/ 138935 h 122929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</a:cxnLst>
              <a:rect l="l" t="t" r="r" b="b"/>
              <a:pathLst>
                <a:path w="1597419" h="1229290">
                  <a:moveTo>
                    <a:pt x="0" y="138935"/>
                  </a:moveTo>
                  <a:cubicBezTo>
                    <a:pt x="0" y="62203"/>
                    <a:pt x="62203" y="0"/>
                    <a:pt x="138935" y="0"/>
                  </a:cubicBezTo>
                  <a:lnTo>
                    <a:pt x="266237" y="0"/>
                  </a:lnTo>
                  <a:lnTo>
                    <a:pt x="266237" y="0"/>
                  </a:lnTo>
                  <a:lnTo>
                    <a:pt x="665591" y="0"/>
                  </a:lnTo>
                  <a:lnTo>
                    <a:pt x="1458484" y="0"/>
                  </a:lnTo>
                  <a:cubicBezTo>
                    <a:pt x="1535216" y="0"/>
                    <a:pt x="1597419" y="62203"/>
                    <a:pt x="1597419" y="138935"/>
                  </a:cubicBezTo>
                  <a:lnTo>
                    <a:pt x="1597419" y="486262"/>
                  </a:lnTo>
                  <a:lnTo>
                    <a:pt x="1597419" y="486262"/>
                  </a:lnTo>
                  <a:lnTo>
                    <a:pt x="1597419" y="694660"/>
                  </a:lnTo>
                  <a:lnTo>
                    <a:pt x="1597419" y="694657"/>
                  </a:lnTo>
                  <a:cubicBezTo>
                    <a:pt x="1597419" y="771389"/>
                    <a:pt x="1535216" y="833592"/>
                    <a:pt x="1458484" y="833592"/>
                  </a:cubicBezTo>
                  <a:lnTo>
                    <a:pt x="757031" y="823432"/>
                  </a:lnTo>
                  <a:lnTo>
                    <a:pt x="783869" y="1229290"/>
                  </a:lnTo>
                  <a:lnTo>
                    <a:pt x="266237" y="833592"/>
                  </a:lnTo>
                  <a:lnTo>
                    <a:pt x="138935" y="833592"/>
                  </a:lnTo>
                  <a:cubicBezTo>
                    <a:pt x="62203" y="833592"/>
                    <a:pt x="0" y="771389"/>
                    <a:pt x="0" y="694657"/>
                  </a:cubicBezTo>
                  <a:lnTo>
                    <a:pt x="0" y="694660"/>
                  </a:lnTo>
                  <a:lnTo>
                    <a:pt x="0" y="486262"/>
                  </a:lnTo>
                  <a:lnTo>
                    <a:pt x="0" y="486262"/>
                  </a:lnTo>
                  <a:lnTo>
                    <a:pt x="0" y="138935"/>
                  </a:lnTo>
                  <a:close/>
                </a:path>
              </a:pathLst>
            </a:custGeom>
            <a:noFill/>
            <a:ln w="1905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4361341" y="4767269"/>
              <a:ext cx="1424424" cy="642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</a:rPr>
                <a:t>份 数</a:t>
              </a:r>
              <a:endParaRPr lang="zh-CN" altLang="en-US" sz="32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7939009" y="5038418"/>
            <a:ext cx="1570920" cy="833592"/>
            <a:chOff x="6676661" y="4624808"/>
            <a:chExt cx="2755661" cy="833592"/>
          </a:xfrm>
        </p:grpSpPr>
        <p:sp>
          <p:nvSpPr>
            <p:cNvPr id="94" name="对话气泡: 圆角矩形 93"/>
            <p:cNvSpPr/>
            <p:nvPr/>
          </p:nvSpPr>
          <p:spPr>
            <a:xfrm flipH="1" flipV="1">
              <a:off x="6676661" y="4624808"/>
              <a:ext cx="2650605" cy="833592"/>
            </a:xfrm>
            <a:prstGeom prst="wedgeRoundRectCallout">
              <a:avLst>
                <a:gd name="adj1" fmla="val -10662"/>
                <a:gd name="adj2" fmla="val 90157"/>
                <a:gd name="adj3" fmla="val 16667"/>
              </a:avLst>
            </a:prstGeom>
            <a:noFill/>
            <a:ln w="1905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6781718" y="4780766"/>
              <a:ext cx="26506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</a:rPr>
                <a:t>每份数</a:t>
              </a:r>
              <a:endParaRPr lang="zh-CN" altLang="en-US" sz="32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7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12192000" cy="7288064"/>
          </a:xfrm>
          <a:prstGeom prst="rect">
            <a:avLst/>
          </a:prstGeom>
        </p:spPr>
      </p:pic>
      <p:pic>
        <p:nvPicPr>
          <p:cNvPr id="3" name="图片 31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90739" y="4087487"/>
            <a:ext cx="2506961" cy="2276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4204796" y="2595853"/>
            <a:ext cx="37824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6600">
                <a:solidFill>
                  <a:schemeClr val="accent4">
                    <a:lumMod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巩固练习</a:t>
            </a:r>
            <a:endParaRPr lang="zh-CN" altLang="en-US" sz="6600">
              <a:solidFill>
                <a:schemeClr val="accent4">
                  <a:lumMod val="50000"/>
                </a:schemeClr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pic>
        <p:nvPicPr>
          <p:cNvPr id="4" name="图片 1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728200" y="163621"/>
            <a:ext cx="24638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hidden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2260" y="1600200"/>
            <a:ext cx="6507480" cy="36576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99610" y="1636405"/>
            <a:ext cx="90561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1.  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(1)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  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自己动手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分一分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n-ea"/>
              </a:rPr>
              <a:t>再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填一填</a:t>
            </a: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 说一说。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6276287" y="3973376"/>
            <a:ext cx="4480772" cy="1348073"/>
          </a:xfrm>
          <a:prstGeom prst="roundRect">
            <a:avLst>
              <a:gd name="adj" fmla="val 26248"/>
            </a:avLst>
          </a:prstGeom>
          <a:noFill/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6" name="星形: 五角 25"/>
          <p:cNvSpPr/>
          <p:nvPr/>
        </p:nvSpPr>
        <p:spPr>
          <a:xfrm>
            <a:off x="1361728" y="2674586"/>
            <a:ext cx="810613" cy="810613"/>
          </a:xfrm>
          <a:prstGeom prst="star5">
            <a:avLst/>
          </a:prstGeom>
          <a:noFill/>
          <a:ln w="190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星形: 五角 57"/>
          <p:cNvSpPr/>
          <p:nvPr/>
        </p:nvSpPr>
        <p:spPr>
          <a:xfrm>
            <a:off x="2582376" y="2674586"/>
            <a:ext cx="810613" cy="810613"/>
          </a:xfrm>
          <a:prstGeom prst="star5">
            <a:avLst/>
          </a:prstGeom>
          <a:solidFill>
            <a:srgbClr val="FF99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星形: 五角 58"/>
          <p:cNvSpPr/>
          <p:nvPr/>
        </p:nvSpPr>
        <p:spPr>
          <a:xfrm>
            <a:off x="3772877" y="2674586"/>
            <a:ext cx="810613" cy="810613"/>
          </a:xfrm>
          <a:prstGeom prst="star5">
            <a:avLst/>
          </a:prstGeom>
          <a:solidFill>
            <a:srgbClr val="FF99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星形: 五角 59"/>
          <p:cNvSpPr/>
          <p:nvPr/>
        </p:nvSpPr>
        <p:spPr>
          <a:xfrm>
            <a:off x="4993528" y="2674586"/>
            <a:ext cx="810613" cy="810613"/>
          </a:xfrm>
          <a:prstGeom prst="star5">
            <a:avLst/>
          </a:prstGeom>
          <a:solidFill>
            <a:srgbClr val="FF99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星形: 五角 60"/>
          <p:cNvSpPr/>
          <p:nvPr/>
        </p:nvSpPr>
        <p:spPr>
          <a:xfrm>
            <a:off x="6244320" y="2674586"/>
            <a:ext cx="810613" cy="810613"/>
          </a:xfrm>
          <a:prstGeom prst="star5">
            <a:avLst/>
          </a:prstGeom>
          <a:solidFill>
            <a:srgbClr val="FF99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星形: 五角 61"/>
          <p:cNvSpPr/>
          <p:nvPr/>
        </p:nvSpPr>
        <p:spPr>
          <a:xfrm>
            <a:off x="7464968" y="2674586"/>
            <a:ext cx="810613" cy="810613"/>
          </a:xfrm>
          <a:prstGeom prst="star5">
            <a:avLst/>
          </a:prstGeom>
          <a:solidFill>
            <a:srgbClr val="FF99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星形: 五角 62"/>
          <p:cNvSpPr/>
          <p:nvPr/>
        </p:nvSpPr>
        <p:spPr>
          <a:xfrm>
            <a:off x="8685616" y="2674586"/>
            <a:ext cx="810613" cy="810613"/>
          </a:xfrm>
          <a:prstGeom prst="star5">
            <a:avLst/>
          </a:prstGeom>
          <a:solidFill>
            <a:srgbClr val="FF99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星形: 五角 63"/>
          <p:cNvSpPr/>
          <p:nvPr/>
        </p:nvSpPr>
        <p:spPr>
          <a:xfrm>
            <a:off x="9906267" y="2674586"/>
            <a:ext cx="810613" cy="810613"/>
          </a:xfrm>
          <a:prstGeom prst="star5">
            <a:avLst/>
          </a:prstGeom>
          <a:solidFill>
            <a:srgbClr val="FF99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圆角矩形 39"/>
          <p:cNvSpPr/>
          <p:nvPr/>
        </p:nvSpPr>
        <p:spPr>
          <a:xfrm>
            <a:off x="1298120" y="3973376"/>
            <a:ext cx="4480772" cy="1348073"/>
          </a:xfrm>
          <a:prstGeom prst="roundRect">
            <a:avLst>
              <a:gd name="adj" fmla="val 26248"/>
            </a:avLst>
          </a:prstGeom>
          <a:noFill/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66" name="星形: 五角 65"/>
          <p:cNvSpPr/>
          <p:nvPr/>
        </p:nvSpPr>
        <p:spPr>
          <a:xfrm>
            <a:off x="1361728" y="2674586"/>
            <a:ext cx="810613" cy="810613"/>
          </a:xfrm>
          <a:prstGeom prst="star5">
            <a:avLst/>
          </a:prstGeom>
          <a:solidFill>
            <a:srgbClr val="FF99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星形: 五角 67"/>
          <p:cNvSpPr/>
          <p:nvPr/>
        </p:nvSpPr>
        <p:spPr>
          <a:xfrm>
            <a:off x="4993528" y="2674586"/>
            <a:ext cx="810613" cy="810613"/>
          </a:xfrm>
          <a:prstGeom prst="star5">
            <a:avLst/>
          </a:prstGeom>
          <a:noFill/>
          <a:ln w="190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68"/>
          <p:cNvSpPr txBox="1"/>
          <p:nvPr/>
        </p:nvSpPr>
        <p:spPr>
          <a:xfrm>
            <a:off x="1473665" y="5667957"/>
            <a:ext cx="90561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</a:rPr>
              <a:t>（    ）颗          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latin typeface="+mn-ea"/>
              </a:rPr>
              <a:t>平均分成 </a:t>
            </a:r>
            <a:r>
              <a:rPr lang="en-US" altLang="zh-CN" sz="3200">
                <a:solidFill>
                  <a:schemeClr val="accent4">
                    <a:lumMod val="50000"/>
                  </a:schemeClr>
                </a:solidFill>
                <a:latin typeface="+mn-ea"/>
              </a:rPr>
              <a:t>2 </a:t>
            </a: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latin typeface="+mn-ea"/>
              </a:rPr>
              <a:t>份</a:t>
            </a: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latin typeface="+mn-ea"/>
              </a:rPr>
              <a:t>每份（    ）颗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。    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0" name="星形: 五角 69"/>
          <p:cNvSpPr/>
          <p:nvPr/>
        </p:nvSpPr>
        <p:spPr>
          <a:xfrm>
            <a:off x="3527438" y="5682585"/>
            <a:ext cx="587638" cy="587638"/>
          </a:xfrm>
          <a:prstGeom prst="star5">
            <a:avLst/>
          </a:prstGeom>
          <a:solidFill>
            <a:srgbClr val="FF99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星形: 五角 70"/>
          <p:cNvSpPr/>
          <p:nvPr/>
        </p:nvSpPr>
        <p:spPr>
          <a:xfrm>
            <a:off x="2582376" y="2674586"/>
            <a:ext cx="810613" cy="810613"/>
          </a:xfrm>
          <a:prstGeom prst="star5">
            <a:avLst/>
          </a:prstGeom>
          <a:noFill/>
          <a:ln w="190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星形: 五角 72"/>
          <p:cNvSpPr/>
          <p:nvPr/>
        </p:nvSpPr>
        <p:spPr>
          <a:xfrm>
            <a:off x="3772877" y="2674586"/>
            <a:ext cx="810613" cy="810613"/>
          </a:xfrm>
          <a:prstGeom prst="star5">
            <a:avLst/>
          </a:prstGeom>
          <a:noFill/>
          <a:ln w="190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星形: 五角 75"/>
          <p:cNvSpPr/>
          <p:nvPr/>
        </p:nvSpPr>
        <p:spPr>
          <a:xfrm>
            <a:off x="6244320" y="2674586"/>
            <a:ext cx="810613" cy="810613"/>
          </a:xfrm>
          <a:prstGeom prst="star5">
            <a:avLst/>
          </a:prstGeom>
          <a:noFill/>
          <a:ln w="190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星形: 五角 76"/>
          <p:cNvSpPr/>
          <p:nvPr/>
        </p:nvSpPr>
        <p:spPr>
          <a:xfrm>
            <a:off x="7464968" y="2674586"/>
            <a:ext cx="810613" cy="810613"/>
          </a:xfrm>
          <a:prstGeom prst="star5">
            <a:avLst/>
          </a:prstGeom>
          <a:noFill/>
          <a:ln w="190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星形: 五角 80"/>
          <p:cNvSpPr/>
          <p:nvPr/>
        </p:nvSpPr>
        <p:spPr>
          <a:xfrm>
            <a:off x="9907743" y="2699323"/>
            <a:ext cx="810613" cy="767023"/>
          </a:xfrm>
          <a:prstGeom prst="star5">
            <a:avLst/>
          </a:prstGeom>
          <a:noFill/>
          <a:ln w="190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星形: 五角 79"/>
          <p:cNvSpPr/>
          <p:nvPr/>
        </p:nvSpPr>
        <p:spPr>
          <a:xfrm>
            <a:off x="8685616" y="2699323"/>
            <a:ext cx="810613" cy="767023"/>
          </a:xfrm>
          <a:prstGeom prst="star5">
            <a:avLst/>
          </a:prstGeom>
          <a:noFill/>
          <a:ln w="190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文本框 81"/>
          <p:cNvSpPr txBox="1"/>
          <p:nvPr/>
        </p:nvSpPr>
        <p:spPr>
          <a:xfrm>
            <a:off x="2001967" y="5682585"/>
            <a:ext cx="5168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+mn-ea"/>
              </a:rPr>
              <a:t>8</a:t>
            </a:r>
            <a:endParaRPr lang="zh-CN" altLang="en-US" sz="320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8945377" y="5699887"/>
            <a:ext cx="5168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+mn-ea"/>
              </a:rPr>
              <a:t>4</a:t>
            </a:r>
            <a:endParaRPr lang="zh-CN" altLang="en-US" sz="3200">
              <a:solidFill>
                <a:srgbClr val="FF0000"/>
              </a:solidFill>
              <a:latin typeface="+mn-ea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584523" y="328596"/>
            <a:ext cx="3295650" cy="899160"/>
            <a:chOff x="785198" y="521684"/>
            <a:chExt cx="3295650" cy="899160"/>
          </a:xfrm>
        </p:grpSpPr>
        <p:sp>
          <p:nvSpPr>
            <p:cNvPr id="29" name="文本框 28"/>
            <p:cNvSpPr txBox="1"/>
            <p:nvPr/>
          </p:nvSpPr>
          <p:spPr>
            <a:xfrm>
              <a:off x="1264086" y="666275"/>
              <a:ext cx="23312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>
                  <a:solidFill>
                    <a:schemeClr val="accent4">
                      <a:lumMod val="50000"/>
                    </a:schemeClr>
                  </a:solidFill>
                </a:rPr>
                <a:t>巩固练习</a:t>
              </a:r>
              <a:endParaRPr lang="zh-CN" altLang="en-US" sz="36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98535" l="0" r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85198" y="521684"/>
              <a:ext cx="3295650" cy="89916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06 -4.07407E-06 L 0.01016 0.23982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8" y="11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06 -4.07407E-06 L -0.01406 0.23982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3" y="11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06 -4.07407E-06 L 0.00065 0.23843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119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06 -4.07407E-06 L -0.01276 0.23704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" y="11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06 -4.07407E-06 L -0.00677 0.23843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9" y="119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06 -4.07407E-06 L 0.00078 0.23542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11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06 -4.07407E-06 L -0.01159 0.23982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6" y="11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06 -4.07407E-06 L 0.01276 0.23843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8" y="119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7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7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6" grpId="0" animBg="1"/>
      <p:bldP spid="82" grpId="0"/>
      <p:bldP spid="8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hidden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2260" y="1600200"/>
            <a:ext cx="6507480" cy="3657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8649">
                        <a14:foregroundMark x1="79730" y1="71338" x2="70946" y2="71338"/>
                        <a14:foregroundMark x1="18919" y1="12102" x2="18919" y2="14013"/>
                        <a14:foregroundMark x1="33108" y1="8917" x2="33108" y2="14013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650837" y="331211"/>
            <a:ext cx="615822" cy="64868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358356" y="319141"/>
            <a:ext cx="23312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巩固练习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07004" y="1510277"/>
            <a:ext cx="86011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1.  </a:t>
            </a: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(2)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  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自己动手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分一分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n-ea"/>
              </a:rPr>
              <a:t>再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填一填 </a:t>
            </a: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 说一说。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" name="圆角矩形 39"/>
          <p:cNvSpPr/>
          <p:nvPr/>
        </p:nvSpPr>
        <p:spPr>
          <a:xfrm>
            <a:off x="1530227" y="3847248"/>
            <a:ext cx="2730690" cy="1348073"/>
          </a:xfrm>
          <a:prstGeom prst="roundRect">
            <a:avLst>
              <a:gd name="adj" fmla="val 26248"/>
            </a:avLst>
          </a:prstGeom>
          <a:noFill/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1256847" y="5667957"/>
            <a:ext cx="95745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latin typeface="Arial" panose="020B0604020202020204"/>
                <a:ea typeface="微软雅黑" panose="020B0503020204020204" charset="-122"/>
              </a:rPr>
              <a:t>（    ）颗          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latin typeface="+mn-ea"/>
              </a:rPr>
              <a:t>平均分成（   ）份</a:t>
            </a: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latin typeface="+mn-ea"/>
              </a:rPr>
              <a:t>每份（   </a:t>
            </a:r>
            <a:r>
              <a:rPr lang="en-US" altLang="zh-CN" sz="3200">
                <a:solidFill>
                  <a:schemeClr val="accent4">
                    <a:lumMod val="50000"/>
                  </a:schemeClr>
                </a:solidFill>
                <a:latin typeface="+mn-ea"/>
              </a:rPr>
              <a:t>) </a:t>
            </a: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latin typeface="+mn-ea"/>
              </a:rPr>
              <a:t>颗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。    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1800271" y="5683671"/>
            <a:ext cx="5168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+mn-ea"/>
              </a:rPr>
              <a:t>9</a:t>
            </a:r>
            <a:endParaRPr lang="zh-CN" altLang="en-US" sz="320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9348989" y="5683671"/>
            <a:ext cx="5168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+mn-ea"/>
              </a:rPr>
              <a:t>3</a:t>
            </a:r>
            <a:endParaRPr lang="zh-CN" altLang="en-US" sz="320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" name="等腰三角形 4"/>
          <p:cNvSpPr/>
          <p:nvPr/>
        </p:nvSpPr>
        <p:spPr>
          <a:xfrm>
            <a:off x="1617677" y="2645352"/>
            <a:ext cx="654839" cy="564517"/>
          </a:xfrm>
          <a:prstGeom prst="triangl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>
            <a:off x="2643799" y="2645352"/>
            <a:ext cx="654839" cy="564517"/>
          </a:xfrm>
          <a:prstGeom prst="triangl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>
            <a:off x="3669921" y="2645352"/>
            <a:ext cx="654839" cy="564517"/>
          </a:xfrm>
          <a:prstGeom prst="triangl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>
            <a:off x="4696043" y="2645352"/>
            <a:ext cx="654839" cy="564517"/>
          </a:xfrm>
          <a:prstGeom prst="triangl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>
            <a:off x="6748287" y="2645352"/>
            <a:ext cx="654839" cy="564517"/>
          </a:xfrm>
          <a:prstGeom prst="triangl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>
            <a:off x="7774409" y="2645352"/>
            <a:ext cx="654839" cy="564517"/>
          </a:xfrm>
          <a:prstGeom prst="triangl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>
            <a:off x="9826653" y="2645352"/>
            <a:ext cx="654839" cy="564517"/>
          </a:xfrm>
          <a:prstGeom prst="triangl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>
            <a:off x="5722165" y="2645352"/>
            <a:ext cx="654839" cy="564517"/>
          </a:xfrm>
          <a:prstGeom prst="triangl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>
            <a:off x="8800531" y="2645352"/>
            <a:ext cx="654839" cy="564517"/>
          </a:xfrm>
          <a:prstGeom prst="triangl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圆角矩形 39"/>
          <p:cNvSpPr/>
          <p:nvPr/>
        </p:nvSpPr>
        <p:spPr>
          <a:xfrm>
            <a:off x="4730655" y="3847248"/>
            <a:ext cx="2730690" cy="1348073"/>
          </a:xfrm>
          <a:prstGeom prst="roundRect">
            <a:avLst>
              <a:gd name="adj" fmla="val 26248"/>
            </a:avLst>
          </a:prstGeom>
          <a:noFill/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43" name="圆角矩形 39"/>
          <p:cNvSpPr/>
          <p:nvPr/>
        </p:nvSpPr>
        <p:spPr>
          <a:xfrm>
            <a:off x="7931083" y="3829757"/>
            <a:ext cx="2730690" cy="1348073"/>
          </a:xfrm>
          <a:prstGeom prst="roundRect">
            <a:avLst>
              <a:gd name="adj" fmla="val 26248"/>
            </a:avLst>
          </a:prstGeom>
          <a:noFill/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44" name="等腰三角形 43"/>
          <p:cNvSpPr/>
          <p:nvPr/>
        </p:nvSpPr>
        <p:spPr>
          <a:xfrm>
            <a:off x="3389468" y="5666123"/>
            <a:ext cx="588641" cy="507449"/>
          </a:xfrm>
          <a:prstGeom prst="triangl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/>
        </p:nvSpPr>
        <p:spPr>
          <a:xfrm>
            <a:off x="6562191" y="5683671"/>
            <a:ext cx="5168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+mn-ea"/>
              </a:rPr>
              <a:t>3</a:t>
            </a:r>
            <a:endParaRPr lang="zh-CN" altLang="en-US" sz="320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83" grpId="0"/>
      <p:bldP spid="4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hidden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2260" y="1600200"/>
            <a:ext cx="6507480" cy="3657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8649">
                        <a14:foregroundMark x1="79730" y1="71338" x2="70946" y2="71338"/>
                        <a14:foregroundMark x1="18919" y1="12102" x2="18919" y2="14013"/>
                        <a14:foregroundMark x1="33108" y1="8917" x2="33108" y2="14013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650837" y="339383"/>
            <a:ext cx="615822" cy="64868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56847" y="339383"/>
            <a:ext cx="23312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巩固练习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66659" y="1705321"/>
            <a:ext cx="97131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2.  6 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个苹果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平均放在 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2 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个盘子里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每盘放（   ）个。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784" b="89784" l="6055" r="94336">
                        <a14:foregroundMark x1="45898" y1="75827" x2="45898" y2="75827"/>
                        <a14:foregroundMark x1="50879" y1="75827" x2="50879" y2="75827"/>
                        <a14:foregroundMark x1="62500" y1="72950" x2="62500" y2="72950"/>
                        <a14:foregroundMark x1="31934" y1="70360" x2="31934" y2="70360"/>
                        <a14:foregroundMark x1="31445" y1="71367" x2="31445" y2="71367"/>
                        <a14:foregroundMark x1="37305" y1="72950" x2="37305" y2="72950"/>
                        <a14:foregroundMark x1="29492" y1="70791" x2="29492" y2="70791"/>
                        <a14:foregroundMark x1="28223" y1="70791" x2="28223" y2="70791"/>
                        <a14:foregroundMark x1="29688" y1="72086" x2="29688" y2="72086"/>
                        <a14:foregroundMark x1="31250" y1="72662" x2="31250" y2="72662"/>
                        <a14:foregroundMark x1="33594" y1="74245" x2="33594" y2="74245"/>
                        <a14:foregroundMark x1="25098" y1="69784" x2="25098" y2="69784"/>
                        <a14:foregroundMark x1="23340" y1="68489" x2="23340" y2="68489"/>
                        <a14:backgroundMark x1="34766" y1="72950" x2="34766" y2="72950"/>
                        <a14:backgroundMark x1="19238" y1="66619" x2="19238" y2="6661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99455" y="4820876"/>
            <a:ext cx="2156460" cy="146431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784" b="89784" l="6055" r="94336">
                        <a14:foregroundMark x1="45898" y1="75827" x2="45898" y2="75827"/>
                        <a14:foregroundMark x1="50879" y1="75827" x2="50879" y2="75827"/>
                        <a14:foregroundMark x1="62500" y1="72950" x2="62500" y2="72950"/>
                        <a14:foregroundMark x1="31934" y1="70360" x2="31934" y2="70360"/>
                        <a14:foregroundMark x1="31445" y1="71367" x2="31445" y2="71367"/>
                        <a14:foregroundMark x1="37305" y1="72950" x2="37305" y2="72950"/>
                        <a14:foregroundMark x1="29492" y1="70791" x2="29492" y2="70791"/>
                        <a14:foregroundMark x1="28223" y1="70791" x2="28223" y2="70791"/>
                        <a14:foregroundMark x1="29688" y1="72086" x2="29688" y2="72086"/>
                        <a14:foregroundMark x1="31250" y1="72662" x2="31250" y2="72662"/>
                        <a14:foregroundMark x1="33594" y1="74245" x2="33594" y2="74245"/>
                        <a14:foregroundMark x1="25098" y1="69784" x2="25098" y2="69784"/>
                        <a14:foregroundMark x1="23340" y1="68489" x2="23340" y2="68489"/>
                        <a14:backgroundMark x1="34766" y1="72950" x2="34766" y2="72950"/>
                        <a14:backgroundMark x1="19238" y1="66619" x2="19238" y2="6661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69424" y="4820876"/>
            <a:ext cx="2156460" cy="1464310"/>
          </a:xfrm>
          <a:prstGeom prst="rect">
            <a:avLst/>
          </a:prstGeom>
        </p:spPr>
      </p:pic>
      <p:pic>
        <p:nvPicPr>
          <p:cNvPr id="26" name="图片 6"/>
          <p:cNvPicPr>
            <a:picLocks noChangeAspect="1"/>
          </p:cNvPicPr>
          <p:nvPr/>
        </p:nvPicPr>
        <p:blipFill>
          <a:blip r:embed="rId6" cstate="email"/>
          <a:srcRect r="-55"/>
          <a:stretch>
            <a:fillRect/>
          </a:stretch>
        </p:blipFill>
        <p:spPr>
          <a:xfrm>
            <a:off x="2058918" y="3104397"/>
            <a:ext cx="897630" cy="110413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" name="图片 6"/>
          <p:cNvPicPr>
            <a:picLocks noChangeAspect="1"/>
          </p:cNvPicPr>
          <p:nvPr/>
        </p:nvPicPr>
        <p:blipFill>
          <a:blip r:embed="rId6" cstate="email"/>
          <a:srcRect r="-55"/>
          <a:stretch>
            <a:fillRect/>
          </a:stretch>
        </p:blipFill>
        <p:spPr>
          <a:xfrm>
            <a:off x="3503302" y="3104397"/>
            <a:ext cx="897630" cy="110413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" name="图片 6"/>
          <p:cNvPicPr>
            <a:picLocks noChangeAspect="1"/>
          </p:cNvPicPr>
          <p:nvPr/>
        </p:nvPicPr>
        <p:blipFill>
          <a:blip r:embed="rId6" cstate="email"/>
          <a:srcRect r="-55"/>
          <a:stretch>
            <a:fillRect/>
          </a:stretch>
        </p:blipFill>
        <p:spPr>
          <a:xfrm>
            <a:off x="4947686" y="3104397"/>
            <a:ext cx="897630" cy="110413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" name="图片 6"/>
          <p:cNvPicPr>
            <a:picLocks noChangeAspect="1"/>
          </p:cNvPicPr>
          <p:nvPr/>
        </p:nvPicPr>
        <p:blipFill>
          <a:blip r:embed="rId6" cstate="email"/>
          <a:srcRect r="-55"/>
          <a:stretch>
            <a:fillRect/>
          </a:stretch>
        </p:blipFill>
        <p:spPr>
          <a:xfrm>
            <a:off x="6392070" y="3104397"/>
            <a:ext cx="897630" cy="110413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" name="图片 6"/>
          <p:cNvPicPr>
            <a:picLocks noChangeAspect="1"/>
          </p:cNvPicPr>
          <p:nvPr/>
        </p:nvPicPr>
        <p:blipFill>
          <a:blip r:embed="rId6" cstate="email"/>
          <a:srcRect r="-55"/>
          <a:stretch>
            <a:fillRect/>
          </a:stretch>
        </p:blipFill>
        <p:spPr>
          <a:xfrm>
            <a:off x="7836454" y="3104397"/>
            <a:ext cx="897630" cy="110413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" name="图片 6"/>
          <p:cNvPicPr>
            <a:picLocks noChangeAspect="1"/>
          </p:cNvPicPr>
          <p:nvPr/>
        </p:nvPicPr>
        <p:blipFill>
          <a:blip r:embed="rId6" cstate="email"/>
          <a:srcRect r="-55"/>
          <a:stretch>
            <a:fillRect/>
          </a:stretch>
        </p:blipFill>
        <p:spPr>
          <a:xfrm>
            <a:off x="9280839" y="3104397"/>
            <a:ext cx="897630" cy="1104132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7" name="直接箭头连接符 6"/>
          <p:cNvCxnSpPr/>
          <p:nvPr/>
        </p:nvCxnSpPr>
        <p:spPr>
          <a:xfrm>
            <a:off x="2622620" y="4320791"/>
            <a:ext cx="763675" cy="823965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箭头连接符 49"/>
          <p:cNvCxnSpPr/>
          <p:nvPr/>
        </p:nvCxnSpPr>
        <p:spPr>
          <a:xfrm rot="5400000">
            <a:off x="8764229" y="4290646"/>
            <a:ext cx="763675" cy="823965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hidden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2260" y="1600200"/>
            <a:ext cx="6507480" cy="3657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8649">
                        <a14:foregroundMark x1="79730" y1="71338" x2="70946" y2="71338"/>
                        <a14:foregroundMark x1="18919" y1="12102" x2="18919" y2="14013"/>
                        <a14:foregroundMark x1="33108" y1="8917" x2="33108" y2="14013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1084308" y="333897"/>
            <a:ext cx="615822" cy="64868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700130" y="373640"/>
            <a:ext cx="23312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巩固练习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00130" y="1642257"/>
            <a:ext cx="87917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3.  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把 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10 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盒酸奶平均分成 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2 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份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rPr>
              <a:t>每份（    ）盒。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圆角矩形 39"/>
          <p:cNvSpPr/>
          <p:nvPr/>
        </p:nvSpPr>
        <p:spPr>
          <a:xfrm>
            <a:off x="1819374" y="2950586"/>
            <a:ext cx="8455842" cy="1379937"/>
          </a:xfrm>
          <a:prstGeom prst="roundRect">
            <a:avLst>
              <a:gd name="adj" fmla="val 26248"/>
            </a:avLst>
          </a:prstGeom>
          <a:noFill/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42243" y="3246671"/>
            <a:ext cx="772693" cy="88203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770771" y="3246671"/>
            <a:ext cx="772693" cy="88203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599299" y="3246671"/>
            <a:ext cx="772693" cy="88203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427827" y="3246671"/>
            <a:ext cx="772693" cy="88203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256355" y="3246671"/>
            <a:ext cx="772693" cy="88203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084883" y="3246671"/>
            <a:ext cx="772693" cy="88203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913411" y="3246671"/>
            <a:ext cx="772693" cy="88203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741939" y="3246671"/>
            <a:ext cx="772693" cy="88203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8570467" y="3246671"/>
            <a:ext cx="772693" cy="88203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9398991" y="3246671"/>
            <a:ext cx="772693" cy="882036"/>
          </a:xfrm>
          <a:prstGeom prst="rect">
            <a:avLst/>
          </a:prstGeom>
        </p:spPr>
      </p:pic>
      <p:sp>
        <p:nvSpPr>
          <p:cNvPr id="21" name="圆角矩形 39"/>
          <p:cNvSpPr/>
          <p:nvPr/>
        </p:nvSpPr>
        <p:spPr>
          <a:xfrm>
            <a:off x="1955940" y="5115395"/>
            <a:ext cx="3917116" cy="1127454"/>
          </a:xfrm>
          <a:prstGeom prst="roundRect">
            <a:avLst>
              <a:gd name="adj" fmla="val 26248"/>
            </a:avLst>
          </a:prstGeom>
          <a:noFill/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22" name="圆角矩形 39"/>
          <p:cNvSpPr/>
          <p:nvPr/>
        </p:nvSpPr>
        <p:spPr>
          <a:xfrm>
            <a:off x="6339410" y="5115395"/>
            <a:ext cx="3917116" cy="1127454"/>
          </a:xfrm>
          <a:prstGeom prst="roundRect">
            <a:avLst>
              <a:gd name="adj" fmla="val 26248"/>
            </a:avLst>
          </a:prstGeom>
          <a:noFill/>
          <a:ln w="190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cxnSp>
        <p:nvCxnSpPr>
          <p:cNvPr id="23" name="直接箭头连接符 22"/>
          <p:cNvCxnSpPr/>
          <p:nvPr/>
        </p:nvCxnSpPr>
        <p:spPr>
          <a:xfrm>
            <a:off x="8234860" y="4488119"/>
            <a:ext cx="578397" cy="529157"/>
          </a:xfrm>
          <a:prstGeom prst="straightConnector1">
            <a:avLst/>
          </a:prstGeom>
          <a:ln w="762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/>
          <p:nvPr/>
        </p:nvCxnSpPr>
        <p:spPr>
          <a:xfrm flipH="1">
            <a:off x="3378744" y="4488118"/>
            <a:ext cx="578397" cy="529157"/>
          </a:xfrm>
          <a:prstGeom prst="straightConnector1">
            <a:avLst/>
          </a:prstGeom>
          <a:ln w="762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12192000" cy="7288064"/>
          </a:xfrm>
          <a:prstGeom prst="rect">
            <a:avLst/>
          </a:prstGeom>
        </p:spPr>
      </p:pic>
      <p:pic>
        <p:nvPicPr>
          <p:cNvPr id="3" name="图片 31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90739" y="4087487"/>
            <a:ext cx="2506961" cy="2276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1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728200" y="163621"/>
            <a:ext cx="2463800" cy="1924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4204796" y="2595853"/>
            <a:ext cx="37824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6600">
                <a:solidFill>
                  <a:schemeClr val="accent4">
                    <a:lumMod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课堂总结</a:t>
            </a:r>
            <a:endParaRPr lang="zh-CN" altLang="en-US" sz="6600">
              <a:solidFill>
                <a:schemeClr val="accent4">
                  <a:lumMod val="50000"/>
                </a:schemeClr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</p:spTree>
  </p:cSld>
  <p:clrMapOvr>
    <a:masterClrMapping/>
  </p:clrMapOvr>
  <p:transition spd="slow">
    <p:comb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4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9959649" y="2186199"/>
            <a:ext cx="1576559" cy="196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2924069" y="2077971"/>
            <a:ext cx="6327112" cy="1966319"/>
            <a:chOff x="2924070" y="2737964"/>
            <a:chExt cx="6327112" cy="1966319"/>
          </a:xfrm>
        </p:grpSpPr>
        <p:pic>
          <p:nvPicPr>
            <p:cNvPr id="9" name="Picture 96" descr="023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72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2924070" y="2737964"/>
              <a:ext cx="6327112" cy="196631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文本框 5"/>
            <p:cNvSpPr txBox="1"/>
            <p:nvPr/>
          </p:nvSpPr>
          <p:spPr>
            <a:xfrm>
              <a:off x="3374850" y="3397959"/>
              <a:ext cx="51548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1200" cap="none" spc="0" normalizeH="0" baseline="0" noProof="0">
                  <a:ln>
                    <a:noFill/>
                  </a:ln>
                  <a:solidFill>
                    <a:schemeClr val="accent4">
                      <a:lumMod val="50000"/>
                    </a:schemeClr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这节课你学到了什么？</a:t>
              </a:r>
              <a:endPara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513069" y="3658808"/>
            <a:ext cx="7149113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accent4">
                    <a:lumMod val="50000"/>
                  </a:schemeClr>
                </a:solidFill>
                <a:latin typeface="+mn-ea"/>
              </a:rPr>
              <a:t>这节课我们学会怎样把一些物品平均分成几份。要把一些物品平均分成几份</a:t>
            </a:r>
            <a:r>
              <a:rPr lang="zh-CN" altLang="en-US" sz="2800" dirty="0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800" dirty="0">
                <a:solidFill>
                  <a:schemeClr val="accent4">
                    <a:lumMod val="50000"/>
                  </a:schemeClr>
                </a:solidFill>
                <a:latin typeface="+mn-ea"/>
              </a:rPr>
              <a:t>可以先每份放一个</a:t>
            </a:r>
            <a:r>
              <a:rPr lang="zh-CN" altLang="en-US" sz="2800" dirty="0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800" dirty="0">
                <a:solidFill>
                  <a:schemeClr val="accent4">
                    <a:lumMod val="50000"/>
                  </a:schemeClr>
                </a:solidFill>
                <a:latin typeface="+mn-ea"/>
              </a:rPr>
              <a:t>也可以每份放两个</a:t>
            </a:r>
            <a:r>
              <a:rPr lang="en-US" altLang="zh-CN" sz="2800" dirty="0">
                <a:solidFill>
                  <a:schemeClr val="accent4">
                    <a:lumMod val="50000"/>
                  </a:schemeClr>
                </a:solidFill>
                <a:latin typeface="+mn-ea"/>
              </a:rPr>
              <a:t>……</a:t>
            </a:r>
            <a:r>
              <a:rPr lang="zh-CN" altLang="en-US" sz="2800" dirty="0">
                <a:solidFill>
                  <a:schemeClr val="accent4">
                    <a:lumMod val="50000"/>
                  </a:schemeClr>
                </a:solidFill>
                <a:latin typeface="+mn-ea"/>
              </a:rPr>
              <a:t>最后</a:t>
            </a:r>
            <a:r>
              <a:rPr lang="zh-CN" altLang="en-US" sz="2800" dirty="0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800" dirty="0">
                <a:solidFill>
                  <a:schemeClr val="accent4">
                    <a:lumMod val="50000"/>
                  </a:schemeClr>
                </a:solidFill>
                <a:latin typeface="+mn-ea"/>
              </a:rPr>
              <a:t>每份分得同样多</a:t>
            </a:r>
            <a:r>
              <a:rPr lang="zh-CN" altLang="en-US" sz="2800" dirty="0" smtClean="0">
                <a:solidFill>
                  <a:schemeClr val="accent4">
                    <a:lumMod val="50000"/>
                  </a:schemeClr>
                </a:solidFill>
                <a:latin typeface="+mn-ea"/>
              </a:rPr>
              <a:t>。</a:t>
            </a:r>
            <a:endParaRPr lang="zh-CN" altLang="en-US" sz="2800" dirty="0">
              <a:solidFill>
                <a:schemeClr val="accent4">
                  <a:lumMod val="50000"/>
                </a:schemeClr>
              </a:solidFill>
              <a:latin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072890" y="1003423"/>
            <a:ext cx="3295650" cy="899160"/>
            <a:chOff x="1693" y="492"/>
            <a:chExt cx="5190" cy="1416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98535" l="0" r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693" y="492"/>
              <a:ext cx="5190" cy="1416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2251" y="582"/>
              <a:ext cx="4075" cy="1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000" dirty="0">
                  <a:solidFill>
                    <a:schemeClr val="accent4">
                      <a:lumMod val="50000"/>
                    </a:schemeClr>
                  </a:solidFill>
                </a:rPr>
                <a:t>课堂总结</a:t>
              </a:r>
              <a:endParaRPr lang="zh-CN" altLang="en-US" sz="4000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12192000" cy="7288064"/>
          </a:xfrm>
          <a:prstGeom prst="rect">
            <a:avLst/>
          </a:prstGeom>
        </p:spPr>
      </p:pic>
      <p:sp>
        <p:nvSpPr>
          <p:cNvPr id="7" name="Rectangle 2"/>
          <p:cNvSpPr>
            <a:spLocks noGrp="1"/>
          </p:cNvSpPr>
          <p:nvPr/>
        </p:nvSpPr>
        <p:spPr>
          <a:xfrm>
            <a:off x="4775614" y="700700"/>
            <a:ext cx="2640772" cy="11430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800" dirty="0">
                <a:solidFill>
                  <a:schemeClr val="accent4">
                    <a:lumMod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  <a:cs typeface="+mn-cs"/>
              </a:rPr>
              <a:t>学习目标</a:t>
            </a:r>
            <a:endParaRPr lang="zh-CN" altLang="en-US" sz="4800" dirty="0">
              <a:solidFill>
                <a:schemeClr val="accent4">
                  <a:lumMod val="50000"/>
                </a:schemeClr>
              </a:solidFill>
              <a:latin typeface="迷你简卡通" panose="03000509000000000000" pitchFamily="65" charset="-122"/>
              <a:ea typeface="迷你简卡通" panose="03000509000000000000" pitchFamily="65" charset="-122"/>
              <a:cs typeface="+mn-cs"/>
            </a:endParaRPr>
          </a:p>
        </p:txBody>
      </p:sp>
      <p:sp>
        <p:nvSpPr>
          <p:cNvPr id="8" name="Rectangle 3"/>
          <p:cNvSpPr>
            <a:spLocks noGrp="1"/>
          </p:cNvSpPr>
          <p:nvPr/>
        </p:nvSpPr>
        <p:spPr>
          <a:xfrm>
            <a:off x="1199395" y="4182748"/>
            <a:ext cx="10205152" cy="20669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sz="2800" dirty="0">
                <a:solidFill>
                  <a:srgbClr val="9F6D4C"/>
                </a:solidFill>
                <a:latin typeface="微软雅黑" panose="020B0503020204020204" charset="-122"/>
                <a:ea typeface="微软雅黑" panose="020B0503020204020204" charset="-122"/>
              </a:rPr>
              <a:t>3.  </a:t>
            </a:r>
            <a:r>
              <a:rPr lang="zh-CN" altLang="en-US" sz="2800" dirty="0">
                <a:solidFill>
                  <a:srgbClr val="9F6D4C"/>
                </a:solidFill>
                <a:latin typeface="微软雅黑" panose="020B0503020204020204" charset="-122"/>
                <a:ea typeface="微软雅黑" panose="020B0503020204020204" charset="-122"/>
              </a:rPr>
              <a:t>在分物的过程中</a:t>
            </a:r>
            <a:r>
              <a:rPr lang="zh-CN" altLang="en-US" sz="2800" dirty="0">
                <a:solidFill>
                  <a:srgbClr val="9F6D4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800" dirty="0">
                <a:solidFill>
                  <a:srgbClr val="9F6D4C"/>
                </a:solidFill>
                <a:latin typeface="微软雅黑" panose="020B0503020204020204" charset="-122"/>
                <a:ea typeface="微软雅黑" panose="020B0503020204020204" charset="-122"/>
              </a:rPr>
              <a:t> 逐步培养学生的观察能力和探究意识</a:t>
            </a:r>
            <a:r>
              <a:rPr lang="zh-CN" altLang="en-US" sz="2800" dirty="0">
                <a:solidFill>
                  <a:srgbClr val="9F6D4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800" dirty="0">
                <a:solidFill>
                  <a:srgbClr val="9F6D4C"/>
                </a:solidFill>
                <a:latin typeface="微软雅黑" panose="020B0503020204020204" charset="-122"/>
                <a:ea typeface="微软雅黑" panose="020B0503020204020204" charset="-122"/>
              </a:rPr>
              <a:t>体会数学与生活的联系。</a:t>
            </a:r>
            <a:endParaRPr lang="zh-CN" altLang="en-US" sz="2800" dirty="0">
              <a:solidFill>
                <a:srgbClr val="9F6D4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39157" y="1740083"/>
            <a:ext cx="968085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defRPr/>
            </a:pPr>
            <a:r>
              <a:rPr lang="zh-CN" altLang="en-US" sz="2800" dirty="0">
                <a:solidFill>
                  <a:srgbClr val="9F6D4C"/>
                </a:solidFill>
                <a:latin typeface="微软雅黑" panose="020B0503020204020204" charset="-122"/>
                <a:ea typeface="微软雅黑" panose="020B0503020204020204" charset="-122"/>
              </a:rPr>
              <a:t>经历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9F6D4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平均分的过程、理解平均分</a:t>
            </a:r>
            <a:r>
              <a:rPr lang="zh-CN" altLang="en-US" sz="2800" dirty="0">
                <a:solidFill>
                  <a:srgbClr val="9F6D4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800" dirty="0">
                <a:solidFill>
                  <a:srgbClr val="9F6D4C"/>
                </a:solidFill>
                <a:latin typeface="微软雅黑" panose="020B0503020204020204" charset="-122"/>
                <a:ea typeface="微软雅黑" panose="020B0503020204020204" charset="-122"/>
              </a:rPr>
              <a:t>体会</a:t>
            </a:r>
            <a:r>
              <a:rPr lang="zh-CN" altLang="en-US" sz="2800" dirty="0">
                <a:solidFill>
                  <a:srgbClr val="9F6D4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dirty="0">
                <a:solidFill>
                  <a:srgbClr val="9F6D4C"/>
                </a:solidFill>
                <a:latin typeface="微软雅黑" panose="020B0503020204020204" charset="-122"/>
                <a:ea typeface="微软雅黑" panose="020B0503020204020204" charset="-122"/>
              </a:rPr>
              <a:t>几份</a:t>
            </a:r>
            <a:r>
              <a:rPr lang="zh-CN" altLang="en-US" sz="2800" dirty="0">
                <a:solidFill>
                  <a:srgbClr val="9F6D4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dirty="0">
                <a:solidFill>
                  <a:srgbClr val="9F6D4C"/>
                </a:solidFill>
                <a:latin typeface="微软雅黑" panose="020B0503020204020204" charset="-122"/>
                <a:ea typeface="微软雅黑" panose="020B0503020204020204" charset="-122"/>
              </a:rPr>
              <a:t>的含义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9F6D4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9F6D4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99395" y="3109533"/>
            <a:ext cx="99745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9F6D4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2 . 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9F6D4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通过动手操作等方式探究新知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9F6D4C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9F6D4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感受平均分方法的多样化。 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9F6D4C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12192000" cy="7288064"/>
          </a:xfrm>
          <a:prstGeom prst="rect">
            <a:avLst/>
          </a:prstGeom>
        </p:spPr>
      </p:pic>
      <p:pic>
        <p:nvPicPr>
          <p:cNvPr id="3" name="图片 31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0" y="4646290"/>
            <a:ext cx="2305538" cy="2093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1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728200" y="163621"/>
            <a:ext cx="2463800" cy="1924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5299186" y="1693846"/>
            <a:ext cx="15936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4000">
                <a:solidFill>
                  <a:schemeClr val="accent4">
                    <a:lumMod val="50000"/>
                  </a:schemeClr>
                </a:solidFill>
                <a:latin typeface="+mn-ea"/>
              </a:rPr>
              <a:t>作  业</a:t>
            </a:r>
            <a:endParaRPr lang="zh-CN" altLang="en-US" sz="4000">
              <a:solidFill>
                <a:schemeClr val="accent4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70627" y="2888245"/>
            <a:ext cx="5650747" cy="156408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accent4">
                    <a:lumMod val="50000"/>
                  </a:schemeClr>
                </a:solidFill>
                <a:latin typeface="+mn-ea"/>
              </a:rPr>
              <a:t>用小圆片代替实物摆一摆</a:t>
            </a:r>
            <a:r>
              <a:rPr lang="zh-CN" altLang="en-US" sz="3200" dirty="0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3200" dirty="0">
                <a:solidFill>
                  <a:schemeClr val="accent4">
                    <a:lumMod val="50000"/>
                  </a:schemeClr>
                </a:solidFill>
                <a:latin typeface="+mn-ea"/>
              </a:rPr>
              <a:t>分一分练习十九的    </a:t>
            </a:r>
            <a:r>
              <a:rPr lang="en-US" altLang="zh-CN" sz="3600" dirty="0">
                <a:solidFill>
                  <a:schemeClr val="accent4">
                    <a:lumMod val="50000"/>
                  </a:schemeClr>
                </a:solidFill>
                <a:latin typeface="+mn-ea"/>
              </a:rPr>
              <a:t>2</a:t>
            </a:r>
            <a:r>
              <a:rPr lang="zh-CN" altLang="en-US" sz="3600" dirty="0">
                <a:solidFill>
                  <a:schemeClr val="accent4">
                    <a:lumMod val="50000"/>
                  </a:schemeClr>
                </a:solidFill>
                <a:latin typeface="+mn-ea"/>
              </a:rPr>
              <a:t> 、   </a:t>
            </a:r>
            <a:r>
              <a:rPr lang="en-US" altLang="zh-CN" sz="3600" dirty="0">
                <a:solidFill>
                  <a:schemeClr val="accent4">
                    <a:lumMod val="50000"/>
                  </a:schemeClr>
                </a:solidFill>
                <a:latin typeface="+mn-ea"/>
              </a:rPr>
              <a:t>4  </a:t>
            </a:r>
            <a:r>
              <a:rPr lang="zh-CN" altLang="en-US" sz="3600" dirty="0">
                <a:solidFill>
                  <a:schemeClr val="accent4">
                    <a:lumMod val="50000"/>
                  </a:schemeClr>
                </a:solidFill>
                <a:latin typeface="+mn-ea"/>
              </a:rPr>
              <a:t>。</a:t>
            </a:r>
            <a:endParaRPr lang="en-US" altLang="zh-CN" sz="3600" dirty="0">
              <a:solidFill>
                <a:schemeClr val="accent4">
                  <a:lumMod val="50000"/>
                </a:schemeClr>
              </a:solidFill>
              <a:latin typeface="+mn-ea"/>
            </a:endParaRPr>
          </a:p>
        </p:txBody>
      </p:sp>
    </p:spTree>
  </p:cSld>
  <p:clrMapOvr>
    <a:masterClrMapping/>
  </p:clrMapOvr>
  <p:transition spd="slow">
    <p:circl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hidden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2260" y="1600200"/>
            <a:ext cx="6507480" cy="3657600"/>
          </a:xfrm>
          <a:prstGeom prst="rect">
            <a:avLst/>
          </a:prstGeom>
        </p:spPr>
      </p:pic>
      <p:pic>
        <p:nvPicPr>
          <p:cNvPr id="15" name="图片 14" hidden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2260" y="1600200"/>
            <a:ext cx="6507480" cy="36576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048000" y="2500079"/>
            <a:ext cx="575691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E519E3"/>
                </a:solidFill>
              </a14:hiddenFill>
            </a:ext>
          </a:extLst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1" u="none" strike="noStrike" kern="1200" cap="none" spc="0" normalizeH="0" baseline="0" noProof="1">
                <a:ln w="22225">
                  <a:solidFill>
                    <a:prstClr val="white"/>
                  </a:solidFill>
                  <a:prstDash val="solid"/>
                </a:ln>
                <a:solidFill>
                  <a:srgbClr val="FFC000">
                    <a:lumMod val="75000"/>
                  </a:srgbClr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  <a:cs typeface="微软雅黑" panose="020B0503020204020204" charset="-122"/>
                <a:sym typeface="微软雅黑" panose="020B0503020204020204" charset="-122"/>
              </a:rPr>
              <a:t>谢 谢 聆听</a:t>
            </a:r>
            <a:endParaRPr kumimoji="0" lang="zh-CN" altLang="en-US" sz="9600" b="1" i="1" u="none" strike="noStrike" kern="1200" cap="none" spc="0" normalizeH="0" baseline="0" noProof="1">
              <a:ln w="22225">
                <a:solidFill>
                  <a:prstClr val="white"/>
                </a:solidFill>
                <a:prstDash val="solid"/>
              </a:ln>
              <a:solidFill>
                <a:srgbClr val="FFC000">
                  <a:lumMod val="75000"/>
                </a:srgbClr>
              </a:solidFill>
              <a:effectLst/>
              <a:uLnTx/>
              <a:uFillTx/>
              <a:latin typeface="迷你简卡通" panose="03000509000000000000" pitchFamily="65" charset="-122"/>
              <a:ea typeface="迷你简卡通" panose="03000509000000000000" pitchFamily="65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6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858500" y="11455400"/>
            <a:ext cx="355600" cy="2667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dir="d" isContent="1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449003" y="2781039"/>
            <a:ext cx="1627369" cy="13064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  <a:cs typeface="+mn-cs"/>
              </a:rPr>
              <a:t>01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迷你简卡通" panose="03000509000000000000" pitchFamily="65" charset="-122"/>
              <a:ea typeface="迷你简卡通" panose="03000509000000000000" pitchFamily="65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  <a:cs typeface="+mn-cs"/>
              </a:rPr>
              <a:t>复习导入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迷你简卡通" panose="03000509000000000000" pitchFamily="65" charset="-122"/>
              <a:ea typeface="迷你简卡通" panose="03000509000000000000" pitchFamily="65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36668" y="2781039"/>
            <a:ext cx="162095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2800">
                <a:solidFill>
                  <a:schemeClr val="accent4">
                    <a:lumMod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02</a:t>
            </a:r>
            <a:endParaRPr lang="en-US" altLang="zh-CN" sz="2800">
              <a:solidFill>
                <a:schemeClr val="accent4">
                  <a:lumMod val="50000"/>
                </a:schemeClr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800">
                <a:solidFill>
                  <a:schemeClr val="accent4">
                    <a:lumMod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探究新知</a:t>
            </a:r>
            <a:endParaRPr lang="zh-CN" altLang="en-US" sz="2800">
              <a:solidFill>
                <a:schemeClr val="accent4">
                  <a:lumMod val="50000"/>
                </a:schemeClr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17921" y="2781039"/>
            <a:ext cx="1627369" cy="13064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2800">
                <a:solidFill>
                  <a:schemeClr val="accent4">
                    <a:lumMod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03</a:t>
            </a:r>
            <a:endParaRPr lang="en-US" altLang="zh-CN" sz="2800">
              <a:solidFill>
                <a:schemeClr val="accent4">
                  <a:lumMod val="50000"/>
                </a:schemeClr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800">
                <a:solidFill>
                  <a:schemeClr val="accent4">
                    <a:lumMod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巩固练习</a:t>
            </a:r>
            <a:endParaRPr lang="zh-CN" altLang="en-US" sz="2800">
              <a:solidFill>
                <a:schemeClr val="accent4">
                  <a:lumMod val="50000"/>
                </a:schemeClr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102380" y="2781039"/>
            <a:ext cx="1627369" cy="13064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2800">
                <a:solidFill>
                  <a:schemeClr val="accent4">
                    <a:lumMod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04</a:t>
            </a:r>
            <a:endParaRPr lang="en-US" altLang="zh-CN" sz="2800">
              <a:solidFill>
                <a:schemeClr val="accent4">
                  <a:lumMod val="50000"/>
                </a:schemeClr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2800">
                <a:solidFill>
                  <a:schemeClr val="accent4">
                    <a:lumMod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课堂总结</a:t>
            </a:r>
            <a:endParaRPr lang="zh-CN" altLang="en-US" sz="2800">
              <a:solidFill>
                <a:schemeClr val="accent4">
                  <a:lumMod val="50000"/>
                </a:schemeClr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151630" y="3186127"/>
            <a:ext cx="5715" cy="1101090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6095366" y="3101422"/>
            <a:ext cx="634" cy="1185795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2" name="图片 1" hidden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2260" y="1600200"/>
            <a:ext cx="6507480" cy="3657600"/>
          </a:xfrm>
          <a:prstGeom prst="rect">
            <a:avLst/>
          </a:prstGeom>
        </p:spPr>
      </p:pic>
      <p:cxnSp>
        <p:nvCxnSpPr>
          <p:cNvPr id="21" name="直接连接符 20"/>
          <p:cNvCxnSpPr/>
          <p:nvPr/>
        </p:nvCxnSpPr>
        <p:spPr>
          <a:xfrm flipH="1">
            <a:off x="7917815" y="3110849"/>
            <a:ext cx="0" cy="1176368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25" name="图片 24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57916" y="835641"/>
            <a:ext cx="2474899" cy="18810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147774" y="1185179"/>
            <a:ext cx="1959429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迷你简卡通" panose="03000509000000000000" pitchFamily="65" charset="-122"/>
                <a:ea typeface="迷你简卡通" panose="03000509000000000000" pitchFamily="65" charset="-122"/>
                <a:cs typeface="+mn-cs"/>
              </a:rPr>
              <a:t>目录</a:t>
            </a:r>
            <a:endParaRPr kumimoji="0" lang="zh-CN" altLang="en-US" sz="6000" b="1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迷你简卡通" panose="03000509000000000000" pitchFamily="65" charset="-122"/>
              <a:ea typeface="迷你简卡通" panose="03000509000000000000" pitchFamily="65" charset="-122"/>
              <a:cs typeface="+mn-cs"/>
            </a:endParaRPr>
          </a:p>
        </p:txBody>
      </p:sp>
    </p:spTree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12192000" cy="7288064"/>
          </a:xfrm>
          <a:prstGeom prst="rect">
            <a:avLst/>
          </a:prstGeom>
        </p:spPr>
      </p:pic>
      <p:pic>
        <p:nvPicPr>
          <p:cNvPr id="3" name="图片 31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90739" y="4087487"/>
            <a:ext cx="2506961" cy="2276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1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728200" y="191901"/>
            <a:ext cx="2463800" cy="1924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4204796" y="2595853"/>
            <a:ext cx="37824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6600" dirty="0">
                <a:solidFill>
                  <a:schemeClr val="accent4">
                    <a:lumMod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复习导入</a:t>
            </a:r>
            <a:endParaRPr lang="zh-CN" altLang="en-US" sz="6600" dirty="0">
              <a:solidFill>
                <a:schemeClr val="accent4">
                  <a:lumMod val="50000"/>
                </a:schemeClr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12192000" cy="7053521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419514" y="1929256"/>
            <a:ext cx="35706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200" dirty="0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 </a:t>
            </a:r>
            <a:r>
              <a:rPr lang="zh-CN" altLang="en-US" sz="3200" dirty="0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什么叫平均分？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            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204863" y="4339916"/>
            <a:ext cx="7059505" cy="1481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</a:rPr>
              <a:t>把     </a:t>
            </a:r>
            <a:r>
              <a:rPr lang="en-US" altLang="zh-CN" sz="3200">
                <a:solidFill>
                  <a:schemeClr val="accent4">
                    <a:lumMod val="50000"/>
                  </a:schemeClr>
                </a:solidFill>
              </a:rPr>
              <a:t>6</a:t>
            </a: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</a:rPr>
              <a:t>    块糖    平均分   成    </a:t>
            </a:r>
            <a:r>
              <a:rPr lang="en-US" altLang="zh-CN" sz="3200">
                <a:solidFill>
                  <a:schemeClr val="accent4">
                    <a:lumMod val="50000"/>
                  </a:schemeClr>
                </a:solidFill>
              </a:rPr>
              <a:t> 3   </a:t>
            </a: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</a:rPr>
              <a:t>份</a:t>
            </a: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en-US" altLang="zh-CN" sz="3200">
              <a:solidFill>
                <a:schemeClr val="accent4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</a:rPr>
              <a:t>每份    </a:t>
            </a:r>
            <a:r>
              <a:rPr lang="en-US" altLang="zh-CN" sz="3200">
                <a:solidFill>
                  <a:schemeClr val="accent4">
                    <a:lumMod val="50000"/>
                  </a:schemeClr>
                </a:solidFill>
              </a:rPr>
              <a:t> 2     </a:t>
            </a: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</a:rPr>
              <a:t>块。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419514" y="3329254"/>
            <a:ext cx="8737012" cy="584775"/>
            <a:chOff x="1369984" y="3047408"/>
            <a:chExt cx="8737012" cy="584775"/>
          </a:xfrm>
        </p:grpSpPr>
        <p:sp>
          <p:nvSpPr>
            <p:cNvPr id="27" name="文本框 26"/>
            <p:cNvSpPr txBox="1"/>
            <p:nvPr/>
          </p:nvSpPr>
          <p:spPr>
            <a:xfrm>
              <a:off x="1369984" y="3047408"/>
              <a:ext cx="204561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>
                  <a:solidFill>
                    <a:schemeClr val="accent4">
                      <a:lumMod val="50000"/>
                    </a:schemeClr>
                  </a:solidFill>
                </a:rPr>
                <a:t>2. </a:t>
              </a:r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</a:rPr>
                <a:t>说一说：</a:t>
              </a:r>
              <a:endParaRPr lang="zh-CN" altLang="en-US" sz="32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3612897" y="3071625"/>
              <a:ext cx="6494099" cy="479616"/>
              <a:chOff x="3699406" y="5124273"/>
              <a:chExt cx="6494099" cy="479616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3699406" y="5124273"/>
                <a:ext cx="1538520" cy="479616"/>
                <a:chOff x="5780464" y="3263408"/>
                <a:chExt cx="1538520" cy="479616"/>
              </a:xfrm>
            </p:grpSpPr>
            <p:pic>
              <p:nvPicPr>
                <p:cNvPr id="37" name="图片 36"/>
                <p:cNvPicPr>
                  <a:picLocks noChangeAspect="1"/>
                </p:cNvPicPr>
                <p:nvPr/>
              </p:nvPicPr>
              <p:blipFill>
                <a:blip r:embed="rId2" cstate="email"/>
                <a:srcRect/>
                <a:stretch>
                  <a:fillRect/>
                </a:stretch>
              </p:blipFill>
              <p:spPr>
                <a:xfrm rot="2534974">
                  <a:off x="5780464" y="3263408"/>
                  <a:ext cx="964714" cy="479616"/>
                </a:xfrm>
                <a:prstGeom prst="rect">
                  <a:avLst/>
                </a:prstGeom>
              </p:spPr>
            </p:pic>
            <p:pic>
              <p:nvPicPr>
                <p:cNvPr id="38" name="图片 37"/>
                <p:cNvPicPr>
                  <a:picLocks noChangeAspect="1"/>
                </p:cNvPicPr>
                <p:nvPr/>
              </p:nvPicPr>
              <p:blipFill>
                <a:blip r:embed="rId2" cstate="email"/>
                <a:srcRect/>
                <a:stretch>
                  <a:fillRect/>
                </a:stretch>
              </p:blipFill>
              <p:spPr>
                <a:xfrm rot="2534974">
                  <a:off x="6354270" y="3263408"/>
                  <a:ext cx="964714" cy="479616"/>
                </a:xfrm>
                <a:prstGeom prst="rect">
                  <a:avLst/>
                </a:prstGeom>
              </p:spPr>
            </p:pic>
          </p:grpSp>
          <p:grpSp>
            <p:nvGrpSpPr>
              <p:cNvPr id="31" name="组合 30"/>
              <p:cNvGrpSpPr/>
              <p:nvPr/>
            </p:nvGrpSpPr>
            <p:grpSpPr>
              <a:xfrm>
                <a:off x="6205476" y="5124273"/>
                <a:ext cx="1538520" cy="479616"/>
                <a:chOff x="5610778" y="3263408"/>
                <a:chExt cx="1538520" cy="479616"/>
              </a:xfrm>
            </p:grpSpPr>
            <p:pic>
              <p:nvPicPr>
                <p:cNvPr id="35" name="图片 34"/>
                <p:cNvPicPr>
                  <a:picLocks noChangeAspect="1"/>
                </p:cNvPicPr>
                <p:nvPr/>
              </p:nvPicPr>
              <p:blipFill>
                <a:blip r:embed="rId2" cstate="email"/>
                <a:srcRect/>
                <a:stretch>
                  <a:fillRect/>
                </a:stretch>
              </p:blipFill>
              <p:spPr>
                <a:xfrm rot="2534974">
                  <a:off x="5610778" y="3263408"/>
                  <a:ext cx="964714" cy="479616"/>
                </a:xfrm>
                <a:prstGeom prst="rect">
                  <a:avLst/>
                </a:prstGeom>
              </p:spPr>
            </p:pic>
            <p:pic>
              <p:nvPicPr>
                <p:cNvPr id="36" name="图片 35"/>
                <p:cNvPicPr>
                  <a:picLocks noChangeAspect="1"/>
                </p:cNvPicPr>
                <p:nvPr/>
              </p:nvPicPr>
              <p:blipFill>
                <a:blip r:embed="rId2" cstate="email"/>
                <a:srcRect/>
                <a:stretch>
                  <a:fillRect/>
                </a:stretch>
              </p:blipFill>
              <p:spPr>
                <a:xfrm rot="2534974">
                  <a:off x="6184584" y="3263408"/>
                  <a:ext cx="964714" cy="479616"/>
                </a:xfrm>
                <a:prstGeom prst="rect">
                  <a:avLst/>
                </a:prstGeom>
              </p:spPr>
            </p:pic>
          </p:grpSp>
          <p:grpSp>
            <p:nvGrpSpPr>
              <p:cNvPr id="32" name="组合 31"/>
              <p:cNvGrpSpPr/>
              <p:nvPr/>
            </p:nvGrpSpPr>
            <p:grpSpPr>
              <a:xfrm>
                <a:off x="8654985" y="5124273"/>
                <a:ext cx="1538520" cy="479616"/>
                <a:chOff x="5384530" y="3263408"/>
                <a:chExt cx="1538520" cy="479616"/>
              </a:xfrm>
            </p:grpSpPr>
            <p:pic>
              <p:nvPicPr>
                <p:cNvPr id="33" name="图片 32"/>
                <p:cNvPicPr>
                  <a:picLocks noChangeAspect="1"/>
                </p:cNvPicPr>
                <p:nvPr/>
              </p:nvPicPr>
              <p:blipFill>
                <a:blip r:embed="rId2" cstate="email"/>
                <a:srcRect/>
                <a:stretch>
                  <a:fillRect/>
                </a:stretch>
              </p:blipFill>
              <p:spPr>
                <a:xfrm rot="2534974">
                  <a:off x="5384530" y="3263408"/>
                  <a:ext cx="964714" cy="479616"/>
                </a:xfrm>
                <a:prstGeom prst="rect">
                  <a:avLst/>
                </a:prstGeom>
              </p:spPr>
            </p:pic>
            <p:pic>
              <p:nvPicPr>
                <p:cNvPr id="34" name="图片 33"/>
                <p:cNvPicPr>
                  <a:picLocks noChangeAspect="1"/>
                </p:cNvPicPr>
                <p:nvPr/>
              </p:nvPicPr>
              <p:blipFill>
                <a:blip r:embed="rId2" cstate="email"/>
                <a:srcRect/>
                <a:stretch>
                  <a:fillRect/>
                </a:stretch>
              </p:blipFill>
              <p:spPr>
                <a:xfrm rot="2534974">
                  <a:off x="5958336" y="3263408"/>
                  <a:ext cx="964714" cy="479616"/>
                </a:xfrm>
                <a:prstGeom prst="rect">
                  <a:avLst/>
                </a:prstGeom>
              </p:spPr>
            </p:pic>
          </p:grpSp>
        </p:grpSp>
      </p:grpSp>
      <p:sp>
        <p:nvSpPr>
          <p:cNvPr id="3" name="矩形 2"/>
          <p:cNvSpPr/>
          <p:nvPr/>
        </p:nvSpPr>
        <p:spPr>
          <a:xfrm>
            <a:off x="4198101" y="4623508"/>
            <a:ext cx="527901" cy="348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bg1"/>
                </a:solidFill>
              </a:ln>
              <a:noFill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539779" y="5353135"/>
            <a:ext cx="527901" cy="348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8569666" y="4640286"/>
            <a:ext cx="527901" cy="348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6175263" y="4575627"/>
            <a:ext cx="1243632" cy="4775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579359" y="4468386"/>
            <a:ext cx="12899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accent4">
                    <a:lumMod val="50000"/>
                  </a:schemeClr>
                </a:solidFill>
              </a:rPr>
              <a:t>（     ）</a:t>
            </a:r>
            <a:endParaRPr lang="zh-CN" altLang="en-US" sz="320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 flipV="1">
            <a:off x="8411503" y="4534375"/>
            <a:ext cx="12123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accent4">
                    <a:lumMod val="50000"/>
                  </a:schemeClr>
                </a:solidFill>
              </a:rPr>
              <a:t>（     ）</a:t>
            </a:r>
            <a:endParaRPr lang="zh-CN" altLang="en-US" sz="320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5756611" y="4468386"/>
            <a:ext cx="17884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accent4">
                    <a:lumMod val="50000"/>
                  </a:schemeClr>
                </a:solidFill>
              </a:rPr>
              <a:t>（          ）</a:t>
            </a:r>
            <a:endParaRPr lang="zh-CN" altLang="en-US" sz="320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 flipV="1">
            <a:off x="3998217" y="5275900"/>
            <a:ext cx="16110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accent4">
                    <a:lumMod val="50000"/>
                  </a:schemeClr>
                </a:solidFill>
              </a:rPr>
              <a:t>（      ）</a:t>
            </a:r>
            <a:endParaRPr lang="zh-CN" altLang="en-US" sz="3200">
              <a:solidFill>
                <a:schemeClr val="accent4">
                  <a:lumMod val="50000"/>
                </a:schemeClr>
              </a:solidFill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385100" y="301488"/>
            <a:ext cx="3295650" cy="899160"/>
            <a:chOff x="1095289" y="284744"/>
            <a:chExt cx="3295650" cy="899160"/>
          </a:xfrm>
        </p:grpSpPr>
        <p:sp>
          <p:nvSpPr>
            <p:cNvPr id="47" name="文本框 46"/>
            <p:cNvSpPr txBox="1"/>
            <p:nvPr/>
          </p:nvSpPr>
          <p:spPr>
            <a:xfrm>
              <a:off x="1484944" y="386355"/>
              <a:ext cx="252449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000">
                  <a:solidFill>
                    <a:schemeClr val="accent4">
                      <a:lumMod val="50000"/>
                    </a:schemeClr>
                  </a:solidFill>
                </a:rPr>
                <a:t>复习导入</a:t>
              </a:r>
              <a:endParaRPr lang="zh-CN" altLang="en-US" sz="40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98535" l="0" r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95289" y="284744"/>
              <a:ext cx="3295650" cy="89916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9" grpId="0"/>
      <p:bldP spid="28" grpId="0"/>
      <p:bldP spid="3" grpId="0" animBg="1"/>
      <p:bldP spid="39" grpId="0" animBg="1"/>
      <p:bldP spid="40" grpId="0" animBg="1"/>
      <p:bldP spid="43" grpId="0" animBg="1"/>
      <p:bldP spid="7" grpId="0"/>
      <p:bldP spid="44" grpId="0"/>
      <p:bldP spid="45" grpId="0"/>
      <p:bldP spid="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0"/>
            <a:ext cx="12192000" cy="7288064"/>
          </a:xfrm>
          <a:prstGeom prst="rect">
            <a:avLst/>
          </a:prstGeom>
        </p:spPr>
      </p:pic>
      <p:pic>
        <p:nvPicPr>
          <p:cNvPr id="3" name="图片 31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90739" y="4087487"/>
            <a:ext cx="2506961" cy="2276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1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728200" y="163621"/>
            <a:ext cx="2463800" cy="1924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4357196" y="2748253"/>
            <a:ext cx="37824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6600" dirty="0">
                <a:solidFill>
                  <a:schemeClr val="accent4">
                    <a:lumMod val="50000"/>
                  </a:schemeClr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探究新知</a:t>
            </a:r>
            <a:endParaRPr lang="zh-CN" altLang="en-US" sz="6600" dirty="0">
              <a:solidFill>
                <a:schemeClr val="accent4">
                  <a:lumMod val="50000"/>
                </a:schemeClr>
              </a:solidFill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3985" y="-6985"/>
            <a:ext cx="12241530" cy="686498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867866" y="1770824"/>
            <a:ext cx="86383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把  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18</a:t>
            </a:r>
            <a:r>
              <a:rPr kumimoji="0" lang="en-US" altLang="zh-CN" sz="3200" b="0" i="0" u="none" strike="noStrike" kern="1200" cap="none" spc="0" normalizeH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平均分成 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6 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份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每份几</a:t>
            </a: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</a:rPr>
              <a:t>个 ？分一分。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1208823">
            <a:off x="3158509" y="1692010"/>
            <a:ext cx="636813" cy="598609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991050" y="4360118"/>
            <a:ext cx="8609950" cy="1043256"/>
            <a:chOff x="1603585" y="4179465"/>
            <a:chExt cx="8609950" cy="1043256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784" b="89784" l="6055" r="94336">
                          <a14:foregroundMark x1="45898" y1="75827" x2="45898" y2="75827"/>
                          <a14:foregroundMark x1="50879" y1="75827" x2="50879" y2="75827"/>
                          <a14:foregroundMark x1="62500" y1="72950" x2="62500" y2="72950"/>
                          <a14:foregroundMark x1="31934" y1="70360" x2="31934" y2="70360"/>
                          <a14:foregroundMark x1="31445" y1="71367" x2="31445" y2="71367"/>
                          <a14:foregroundMark x1="37305" y1="72950" x2="37305" y2="72950"/>
                          <a14:foregroundMark x1="29492" y1="70791" x2="29492" y2="70791"/>
                          <a14:foregroundMark x1="28223" y1="70791" x2="28223" y2="70791"/>
                          <a14:foregroundMark x1="29688" y1="72086" x2="29688" y2="72086"/>
                          <a14:foregroundMark x1="31250" y1="72662" x2="31250" y2="72662"/>
                          <a14:foregroundMark x1="33594" y1="74245" x2="33594" y2="74245"/>
                          <a14:foregroundMark x1="25098" y1="69784" x2="25098" y2="69784"/>
                          <a14:foregroundMark x1="23340" y1="68489" x2="23340" y2="68489"/>
                          <a14:backgroundMark x1="34766" y1="72950" x2="34766" y2="72950"/>
                          <a14:backgroundMark x1="19238" y1="66619" x2="19238" y2="6661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603585" y="4179465"/>
              <a:ext cx="1536382" cy="1043256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784" b="89784" l="6055" r="94336">
                          <a14:foregroundMark x1="45898" y1="75827" x2="45898" y2="75827"/>
                          <a14:foregroundMark x1="50879" y1="75827" x2="50879" y2="75827"/>
                          <a14:foregroundMark x1="62500" y1="72950" x2="62500" y2="72950"/>
                          <a14:foregroundMark x1="31934" y1="70360" x2="31934" y2="70360"/>
                          <a14:foregroundMark x1="31445" y1="71367" x2="31445" y2="71367"/>
                          <a14:foregroundMark x1="37305" y1="72950" x2="37305" y2="72950"/>
                          <a14:foregroundMark x1="29492" y1="70791" x2="29492" y2="70791"/>
                          <a14:foregroundMark x1="28223" y1="70791" x2="28223" y2="70791"/>
                          <a14:foregroundMark x1="29688" y1="72086" x2="29688" y2="72086"/>
                          <a14:foregroundMark x1="31250" y1="72662" x2="31250" y2="72662"/>
                          <a14:foregroundMark x1="33594" y1="74245" x2="33594" y2="74245"/>
                          <a14:foregroundMark x1="25098" y1="69784" x2="25098" y2="69784"/>
                          <a14:foregroundMark x1="23340" y1="68489" x2="23340" y2="68489"/>
                          <a14:backgroundMark x1="34766" y1="72950" x2="34766" y2="72950"/>
                          <a14:backgroundMark x1="19238" y1="66619" x2="19238" y2="6661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018299" y="4179465"/>
              <a:ext cx="1536382" cy="1043256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784" b="89784" l="6055" r="94336">
                          <a14:foregroundMark x1="45898" y1="75827" x2="45898" y2="75827"/>
                          <a14:foregroundMark x1="50879" y1="75827" x2="50879" y2="75827"/>
                          <a14:foregroundMark x1="62500" y1="72950" x2="62500" y2="72950"/>
                          <a14:foregroundMark x1="31934" y1="70360" x2="31934" y2="70360"/>
                          <a14:foregroundMark x1="31445" y1="71367" x2="31445" y2="71367"/>
                          <a14:foregroundMark x1="37305" y1="72950" x2="37305" y2="72950"/>
                          <a14:foregroundMark x1="29492" y1="70791" x2="29492" y2="70791"/>
                          <a14:foregroundMark x1="28223" y1="70791" x2="28223" y2="70791"/>
                          <a14:foregroundMark x1="29688" y1="72086" x2="29688" y2="72086"/>
                          <a14:foregroundMark x1="31250" y1="72662" x2="31250" y2="72662"/>
                          <a14:foregroundMark x1="33594" y1="74245" x2="33594" y2="74245"/>
                          <a14:foregroundMark x1="25098" y1="69784" x2="25098" y2="69784"/>
                          <a14:foregroundMark x1="23340" y1="68489" x2="23340" y2="68489"/>
                          <a14:backgroundMark x1="34766" y1="72950" x2="34766" y2="72950"/>
                          <a14:backgroundMark x1="19238" y1="66619" x2="19238" y2="6661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433013" y="4179465"/>
              <a:ext cx="1536382" cy="1043256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784" b="89784" l="6055" r="94336">
                          <a14:foregroundMark x1="45898" y1="75827" x2="45898" y2="75827"/>
                          <a14:foregroundMark x1="50879" y1="75827" x2="50879" y2="75827"/>
                          <a14:foregroundMark x1="62500" y1="72950" x2="62500" y2="72950"/>
                          <a14:foregroundMark x1="31934" y1="70360" x2="31934" y2="70360"/>
                          <a14:foregroundMark x1="31445" y1="71367" x2="31445" y2="71367"/>
                          <a14:foregroundMark x1="37305" y1="72950" x2="37305" y2="72950"/>
                          <a14:foregroundMark x1="29492" y1="70791" x2="29492" y2="70791"/>
                          <a14:foregroundMark x1="28223" y1="70791" x2="28223" y2="70791"/>
                          <a14:foregroundMark x1="29688" y1="72086" x2="29688" y2="72086"/>
                          <a14:foregroundMark x1="31250" y1="72662" x2="31250" y2="72662"/>
                          <a14:foregroundMark x1="33594" y1="74245" x2="33594" y2="74245"/>
                          <a14:foregroundMark x1="25098" y1="69784" x2="25098" y2="69784"/>
                          <a14:foregroundMark x1="23340" y1="68489" x2="23340" y2="68489"/>
                          <a14:backgroundMark x1="34766" y1="72950" x2="34766" y2="72950"/>
                          <a14:backgroundMark x1="19238" y1="66619" x2="19238" y2="6661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847727" y="4179465"/>
              <a:ext cx="1536382" cy="1043256"/>
            </a:xfrm>
            <a:prstGeom prst="rect">
              <a:avLst/>
            </a:prstGeom>
          </p:spPr>
        </p:pic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784" b="89784" l="6055" r="94336">
                          <a14:foregroundMark x1="45898" y1="75827" x2="45898" y2="75827"/>
                          <a14:foregroundMark x1="50879" y1="75827" x2="50879" y2="75827"/>
                          <a14:foregroundMark x1="62500" y1="72950" x2="62500" y2="72950"/>
                          <a14:foregroundMark x1="31934" y1="70360" x2="31934" y2="70360"/>
                          <a14:foregroundMark x1="31445" y1="71367" x2="31445" y2="71367"/>
                          <a14:foregroundMark x1="37305" y1="72950" x2="37305" y2="72950"/>
                          <a14:foregroundMark x1="29492" y1="70791" x2="29492" y2="70791"/>
                          <a14:foregroundMark x1="28223" y1="70791" x2="28223" y2="70791"/>
                          <a14:foregroundMark x1="29688" y1="72086" x2="29688" y2="72086"/>
                          <a14:foregroundMark x1="31250" y1="72662" x2="31250" y2="72662"/>
                          <a14:foregroundMark x1="33594" y1="74245" x2="33594" y2="74245"/>
                          <a14:foregroundMark x1="25098" y1="69784" x2="25098" y2="69784"/>
                          <a14:foregroundMark x1="23340" y1="68489" x2="23340" y2="68489"/>
                          <a14:backgroundMark x1="34766" y1="72950" x2="34766" y2="72950"/>
                          <a14:backgroundMark x1="19238" y1="66619" x2="19238" y2="6661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262441" y="4179465"/>
              <a:ext cx="1536382" cy="1043256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784" b="89784" l="6055" r="94336">
                          <a14:foregroundMark x1="45898" y1="75827" x2="45898" y2="75827"/>
                          <a14:foregroundMark x1="50879" y1="75827" x2="50879" y2="75827"/>
                          <a14:foregroundMark x1="62500" y1="72950" x2="62500" y2="72950"/>
                          <a14:foregroundMark x1="31934" y1="70360" x2="31934" y2="70360"/>
                          <a14:foregroundMark x1="31445" y1="71367" x2="31445" y2="71367"/>
                          <a14:foregroundMark x1="37305" y1="72950" x2="37305" y2="72950"/>
                          <a14:foregroundMark x1="29492" y1="70791" x2="29492" y2="70791"/>
                          <a14:foregroundMark x1="28223" y1="70791" x2="28223" y2="70791"/>
                          <a14:foregroundMark x1="29688" y1="72086" x2="29688" y2="72086"/>
                          <a14:foregroundMark x1="31250" y1="72662" x2="31250" y2="72662"/>
                          <a14:foregroundMark x1="33594" y1="74245" x2="33594" y2="74245"/>
                          <a14:foregroundMark x1="25098" y1="69784" x2="25098" y2="69784"/>
                          <a14:foregroundMark x1="23340" y1="68489" x2="23340" y2="68489"/>
                          <a14:backgroundMark x1="34766" y1="72950" x2="34766" y2="72950"/>
                          <a14:backgroundMark x1="19238" y1="66619" x2="19238" y2="6661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677153" y="4179465"/>
              <a:ext cx="1536382" cy="1043256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3043006" y="2814283"/>
            <a:ext cx="5827717" cy="1344187"/>
            <a:chOff x="2842981" y="2814283"/>
            <a:chExt cx="5827717" cy="1344187"/>
          </a:xfrm>
        </p:grpSpPr>
        <p:pic>
          <p:nvPicPr>
            <p:cNvPr id="10" name="图片 9" descr="橘子1_副本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rot="1208823">
              <a:off x="2842981" y="2993163"/>
              <a:ext cx="636813" cy="598609"/>
            </a:xfrm>
            <a:prstGeom prst="rect">
              <a:avLst/>
            </a:prstGeom>
          </p:spPr>
        </p:pic>
        <p:pic>
          <p:nvPicPr>
            <p:cNvPr id="11" name="图片 10" descr="橘子1_副本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rot="20391176" flipH="1">
              <a:off x="3519639" y="3055552"/>
              <a:ext cx="636813" cy="598609"/>
            </a:xfrm>
            <a:prstGeom prst="rect">
              <a:avLst/>
            </a:prstGeom>
          </p:spPr>
        </p:pic>
        <p:pic>
          <p:nvPicPr>
            <p:cNvPr id="13" name="图片 12" descr="橘子1_副本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rot="1208823">
              <a:off x="3565985" y="3491050"/>
              <a:ext cx="636813" cy="598609"/>
            </a:xfrm>
            <a:prstGeom prst="rect">
              <a:avLst/>
            </a:prstGeom>
          </p:spPr>
        </p:pic>
        <p:pic>
          <p:nvPicPr>
            <p:cNvPr id="14" name="图片 13" descr="橘子1_副本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rot="1208823">
              <a:off x="4079843" y="2913862"/>
              <a:ext cx="636813" cy="598609"/>
            </a:xfrm>
            <a:prstGeom prst="rect">
              <a:avLst/>
            </a:prstGeom>
          </p:spPr>
        </p:pic>
        <p:pic>
          <p:nvPicPr>
            <p:cNvPr id="16" name="图片 15" descr="橘子1_副本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rot="1208823">
              <a:off x="2900355" y="3366272"/>
              <a:ext cx="636813" cy="598609"/>
            </a:xfrm>
            <a:prstGeom prst="rect">
              <a:avLst/>
            </a:prstGeom>
          </p:spPr>
        </p:pic>
        <p:pic>
          <p:nvPicPr>
            <p:cNvPr id="17" name="图片 16" descr="橘子1_副本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rot="20391176" flipH="1">
              <a:off x="4633259" y="3003575"/>
              <a:ext cx="636813" cy="598609"/>
            </a:xfrm>
            <a:prstGeom prst="rect">
              <a:avLst/>
            </a:prstGeom>
          </p:spPr>
        </p:pic>
        <p:pic>
          <p:nvPicPr>
            <p:cNvPr id="18" name="图片 17" descr="橘子1_副本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rot="1208823">
              <a:off x="4908984" y="3331109"/>
              <a:ext cx="636813" cy="598609"/>
            </a:xfrm>
            <a:prstGeom prst="rect">
              <a:avLst/>
            </a:prstGeom>
          </p:spPr>
        </p:pic>
        <p:pic>
          <p:nvPicPr>
            <p:cNvPr id="19" name="图片 18" descr="橘子1_副本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rot="1208823">
              <a:off x="4185270" y="3435722"/>
              <a:ext cx="636813" cy="598609"/>
            </a:xfrm>
            <a:prstGeom prst="rect">
              <a:avLst/>
            </a:prstGeom>
          </p:spPr>
        </p:pic>
        <p:pic>
          <p:nvPicPr>
            <p:cNvPr id="20" name="图片 19" descr="橘子1_副本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rot="1208823">
              <a:off x="5339437" y="2976587"/>
              <a:ext cx="636813" cy="598609"/>
            </a:xfrm>
            <a:prstGeom prst="rect">
              <a:avLst/>
            </a:prstGeom>
          </p:spPr>
        </p:pic>
        <p:pic>
          <p:nvPicPr>
            <p:cNvPr id="21" name="图片 20" descr="橘子1_副本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rot="20391176" flipH="1">
              <a:off x="6100878" y="3135979"/>
              <a:ext cx="636813" cy="598609"/>
            </a:xfrm>
            <a:prstGeom prst="rect">
              <a:avLst/>
            </a:prstGeom>
          </p:spPr>
        </p:pic>
        <p:pic>
          <p:nvPicPr>
            <p:cNvPr id="22" name="图片 21" descr="橘子1_副本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rot="1208823">
              <a:off x="5396360" y="3358097"/>
              <a:ext cx="636813" cy="598609"/>
            </a:xfrm>
            <a:prstGeom prst="rect">
              <a:avLst/>
            </a:prstGeom>
          </p:spPr>
        </p:pic>
        <p:pic>
          <p:nvPicPr>
            <p:cNvPr id="23" name="图片 22" descr="橘子1_副本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rot="20391176" flipH="1">
              <a:off x="5833349" y="3559861"/>
              <a:ext cx="636813" cy="598609"/>
            </a:xfrm>
            <a:prstGeom prst="rect">
              <a:avLst/>
            </a:prstGeom>
          </p:spPr>
        </p:pic>
        <p:pic>
          <p:nvPicPr>
            <p:cNvPr id="24" name="图片 23" descr="橘子1_副本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rot="1208823">
              <a:off x="6607953" y="2814283"/>
              <a:ext cx="636813" cy="598609"/>
            </a:xfrm>
            <a:prstGeom prst="rect">
              <a:avLst/>
            </a:prstGeom>
          </p:spPr>
        </p:pic>
        <p:pic>
          <p:nvPicPr>
            <p:cNvPr id="25" name="图片 24" descr="橘子1_副本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rot="1208823">
              <a:off x="6476998" y="3446212"/>
              <a:ext cx="636813" cy="598609"/>
            </a:xfrm>
            <a:prstGeom prst="rect">
              <a:avLst/>
            </a:prstGeom>
          </p:spPr>
        </p:pic>
        <p:pic>
          <p:nvPicPr>
            <p:cNvPr id="27" name="图片 26" descr="橘子1_副本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rot="1208823">
              <a:off x="7189966" y="2884542"/>
              <a:ext cx="636813" cy="598609"/>
            </a:xfrm>
            <a:prstGeom prst="rect">
              <a:avLst/>
            </a:prstGeom>
          </p:spPr>
        </p:pic>
        <p:pic>
          <p:nvPicPr>
            <p:cNvPr id="28" name="图片 27" descr="橘子1_副本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rot="1208823">
              <a:off x="7722932" y="2912981"/>
              <a:ext cx="636813" cy="598609"/>
            </a:xfrm>
            <a:prstGeom prst="rect">
              <a:avLst/>
            </a:prstGeom>
          </p:spPr>
        </p:pic>
        <p:pic>
          <p:nvPicPr>
            <p:cNvPr id="29" name="图片 28" descr="橘子1_副本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rot="20391176" flipH="1">
              <a:off x="7065702" y="3275202"/>
              <a:ext cx="636813" cy="598609"/>
            </a:xfrm>
            <a:prstGeom prst="rect">
              <a:avLst/>
            </a:prstGeom>
          </p:spPr>
        </p:pic>
        <p:pic>
          <p:nvPicPr>
            <p:cNvPr id="36" name="图片 35" descr="橘子1_副本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 rot="1208823">
              <a:off x="8033885" y="3345969"/>
              <a:ext cx="636813" cy="598609"/>
            </a:xfrm>
            <a:prstGeom prst="rect">
              <a:avLst/>
            </a:prstGeom>
          </p:spPr>
        </p:pic>
      </p:grpSp>
      <p:sp>
        <p:nvSpPr>
          <p:cNvPr id="37" name="Rectangle 3"/>
          <p:cNvSpPr txBox="1"/>
          <p:nvPr/>
        </p:nvSpPr>
        <p:spPr>
          <a:xfrm>
            <a:off x="3144369" y="2788562"/>
            <a:ext cx="5903262" cy="2518999"/>
          </a:xfrm>
          <a:prstGeom prst="rect">
            <a:avLst/>
          </a:prstGeom>
        </p:spPr>
        <p:txBody>
          <a:bodyPr vert="horz" wrap="square" lIns="91439" tIns="45719" rIns="91439" bIns="45719" rtlCol="0" anchor="t">
            <a:normAutofit fontScale="25000" lnSpcReduction="20000"/>
          </a:bodyPr>
          <a:lstStyle>
            <a:lvl1pPr marL="205740" indent="-205740" algn="l" defTabSz="82296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4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617220" indent="-205740" algn="l" defTabSz="82296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448435" algn="l"/>
              </a:tabLst>
              <a:defRPr sz="144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1028700" indent="-205740" algn="l" defTabSz="82296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4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440180" indent="-205740" algn="l" defTabSz="82296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4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51660" indent="-205740" algn="l" defTabSz="82296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4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63140" indent="-205740" algn="l" defTabSz="822960" rtl="0" eaLnBrk="1" latinLnBrk="0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sz="16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74620" indent="-205740" algn="l" defTabSz="822960" rtl="0" eaLnBrk="1" latinLnBrk="0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sz="16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86100" indent="-205740" algn="l" defTabSz="822960" rtl="0" eaLnBrk="1" latinLnBrk="0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sz="16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97580" indent="-205740" algn="l" defTabSz="822960" rtl="0" eaLnBrk="1" latinLnBrk="0" hangingPunct="1">
              <a:lnSpc>
                <a:spcPct val="90000"/>
              </a:lnSpc>
              <a:spcBef>
                <a:spcPts val="450"/>
              </a:spcBef>
              <a:buFont typeface="Arial" panose="020B0604020202020204" pitchFamily="34" charset="0"/>
              <a:buChar char="•"/>
              <a:defRPr sz="16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altLang="zh-CN" sz="11200" noProof="1">
                <a:latin typeface="+mj-ea"/>
                <a:ea typeface="+mj-ea"/>
              </a:rPr>
              <a:t>                  </a:t>
            </a:r>
            <a:r>
              <a:rPr lang="zh-CN" altLang="en-US" sz="12800" noProof="1">
                <a:solidFill>
                  <a:schemeClr val="accent4">
                    <a:lumMod val="50000"/>
                  </a:schemeClr>
                </a:solidFill>
                <a:latin typeface="+mj-ea"/>
                <a:ea typeface="+mj-ea"/>
              </a:rPr>
              <a:t>任务单</a:t>
            </a:r>
            <a:endParaRPr lang="en-US" altLang="zh-CN" sz="12800" noProof="1">
              <a:solidFill>
                <a:schemeClr val="accent4">
                  <a:lumMod val="50000"/>
                </a:schemeClr>
              </a:solidFill>
              <a:latin typeface="+mj-ea"/>
              <a:ea typeface="+mj-ea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en-US" altLang="zh-CN" sz="11200" noProof="1">
                <a:solidFill>
                  <a:schemeClr val="accent4">
                    <a:lumMod val="50000"/>
                  </a:schemeClr>
                </a:solidFill>
                <a:latin typeface="+mj-ea"/>
                <a:ea typeface="+mj-ea"/>
              </a:rPr>
              <a:t>1.  </a:t>
            </a:r>
            <a:r>
              <a:rPr lang="zh-CN" altLang="en-US" sz="11200" noProof="1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</a:rPr>
              <a:t>小组讨论交流并</a:t>
            </a:r>
            <a:r>
              <a:rPr lang="zh-CN" altLang="en-US" sz="11200" noProof="1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sym typeface="+mn-ea"/>
              </a:rPr>
              <a:t>进行分一分</a:t>
            </a:r>
            <a:r>
              <a:rPr lang="zh-CN" altLang="en-US" sz="11200" noProof="1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</a:rPr>
              <a:t>。</a:t>
            </a:r>
            <a:endParaRPr lang="en-US" altLang="zh-CN" sz="11200" noProof="1">
              <a:solidFill>
                <a:schemeClr val="accent4">
                  <a:lumMod val="50000"/>
                </a:schemeClr>
              </a:solidFill>
              <a:latin typeface="宋体" panose="02010600030101010101" pitchFamily="2" charset="-122"/>
            </a:endParaRPr>
          </a:p>
          <a:p>
            <a:pPr marL="514350" indent="-514350">
              <a:lnSpc>
                <a:spcPct val="170000"/>
              </a:lnSpc>
              <a:buFont typeface="Arial" panose="020B0604020202020204" pitchFamily="34" charset="0"/>
              <a:buAutoNum type="arabicPeriod"/>
            </a:pPr>
            <a:endParaRPr lang="zh-CN" altLang="en-US" sz="2800" noProof="1">
              <a:solidFill>
                <a:schemeClr val="accent4">
                  <a:lumMod val="50000"/>
                </a:schemeClr>
              </a:solidFill>
              <a:latin typeface="宋体" panose="02010600030101010101" pitchFamily="2" charset="-122"/>
            </a:endParaRPr>
          </a:p>
          <a:p>
            <a:pPr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altLang="zh-CN" sz="11200" noProof="1">
                <a:solidFill>
                  <a:schemeClr val="accent4">
                    <a:lumMod val="50000"/>
                  </a:schemeClr>
                </a:solidFill>
                <a:latin typeface="+mn-ea"/>
              </a:rPr>
              <a:t>2</a:t>
            </a:r>
            <a:r>
              <a:rPr lang="en-US" altLang="zh-CN" sz="11200" noProof="1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</a:rPr>
              <a:t>. </a:t>
            </a:r>
            <a:r>
              <a:rPr lang="zh-CN" altLang="en-US" sz="11200" noProof="1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</a:rPr>
              <a:t>组长统计本组一共有几种分法</a:t>
            </a:r>
            <a:r>
              <a:rPr lang="zh-CN" altLang="en-US" sz="11200" noProof="1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en-US" altLang="zh-CN" sz="11200" noProof="1">
              <a:solidFill>
                <a:schemeClr val="accent4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zh-CN" altLang="en-US" sz="11200" noProof="1">
                <a:solidFill>
                  <a:schemeClr val="accent4">
                    <a:lumMod val="50000"/>
                  </a:schemeClr>
                </a:solidFill>
                <a:latin typeface="宋体" panose="02010600030101010101" pitchFamily="2" charset="-122"/>
              </a:rPr>
              <a:t>   看哪组的分法多。</a:t>
            </a:r>
            <a:endParaRPr lang="zh-CN" altLang="en-US" sz="11200" noProof="1">
              <a:solidFill>
                <a:schemeClr val="accent4">
                  <a:lumMod val="50000"/>
                </a:schemeClr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3420" y="1751965"/>
            <a:ext cx="90805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solidFill>
                  <a:srgbClr val="7F6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例</a:t>
            </a:r>
            <a:r>
              <a:rPr lang="en-US" altLang="zh-CN" sz="3600">
                <a:solidFill>
                  <a:srgbClr val="7F6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endParaRPr lang="en-US" altLang="zh-CN" sz="3600">
              <a:solidFill>
                <a:srgbClr val="7F6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683701" y="290195"/>
            <a:ext cx="3295650" cy="899160"/>
            <a:chOff x="-232" y="1368"/>
            <a:chExt cx="5190" cy="1416"/>
          </a:xfrm>
        </p:grpSpPr>
        <p:sp>
          <p:nvSpPr>
            <p:cNvPr id="39" name="文本框 38"/>
            <p:cNvSpPr txBox="1"/>
            <p:nvPr/>
          </p:nvSpPr>
          <p:spPr>
            <a:xfrm>
              <a:off x="329" y="1519"/>
              <a:ext cx="3952" cy="1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000">
                  <a:solidFill>
                    <a:schemeClr val="accent4">
                      <a:lumMod val="50000"/>
                    </a:schemeClr>
                  </a:solidFill>
                </a:rPr>
                <a:t>探究新知</a:t>
              </a:r>
              <a:endParaRPr lang="zh-CN" altLang="en-US" sz="400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5" cstate="email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98535" l="0" r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-232" y="1368"/>
              <a:ext cx="5190" cy="1416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4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1" uiExpand="1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55112" y="0"/>
            <a:ext cx="12241530" cy="6864985"/>
          </a:xfrm>
          <a:prstGeom prst="rect">
            <a:avLst/>
          </a:prstGeom>
          <a:ln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2118164" y="4541272"/>
            <a:ext cx="8609950" cy="1043256"/>
            <a:chOff x="1603585" y="4179465"/>
            <a:chExt cx="8609950" cy="1043256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784" b="89784" l="6055" r="94336">
                          <a14:foregroundMark x1="45898" y1="75827" x2="45898" y2="75827"/>
                          <a14:foregroundMark x1="50879" y1="75827" x2="50879" y2="75827"/>
                          <a14:foregroundMark x1="62500" y1="72950" x2="62500" y2="72950"/>
                          <a14:foregroundMark x1="31934" y1="70360" x2="31934" y2="70360"/>
                          <a14:foregroundMark x1="31445" y1="71367" x2="31445" y2="71367"/>
                          <a14:foregroundMark x1="37305" y1="72950" x2="37305" y2="72950"/>
                          <a14:foregroundMark x1="29492" y1="70791" x2="29492" y2="70791"/>
                          <a14:foregroundMark x1="28223" y1="70791" x2="28223" y2="70791"/>
                          <a14:foregroundMark x1="29688" y1="72086" x2="29688" y2="72086"/>
                          <a14:foregroundMark x1="31250" y1="72662" x2="31250" y2="72662"/>
                          <a14:foregroundMark x1="33594" y1="74245" x2="33594" y2="74245"/>
                          <a14:foregroundMark x1="25098" y1="69784" x2="25098" y2="69784"/>
                          <a14:foregroundMark x1="23340" y1="68489" x2="23340" y2="68489"/>
                          <a14:backgroundMark x1="34766" y1="72950" x2="34766" y2="72950"/>
                          <a14:backgroundMark x1="19238" y1="66619" x2="19238" y2="6661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603585" y="4179465"/>
              <a:ext cx="1536382" cy="1043256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784" b="89784" l="6055" r="94336">
                          <a14:foregroundMark x1="45898" y1="75827" x2="45898" y2="75827"/>
                          <a14:foregroundMark x1="50879" y1="75827" x2="50879" y2="75827"/>
                          <a14:foregroundMark x1="62500" y1="72950" x2="62500" y2="72950"/>
                          <a14:foregroundMark x1="31934" y1="70360" x2="31934" y2="70360"/>
                          <a14:foregroundMark x1="31445" y1="71367" x2="31445" y2="71367"/>
                          <a14:foregroundMark x1="37305" y1="72950" x2="37305" y2="72950"/>
                          <a14:foregroundMark x1="29492" y1="70791" x2="29492" y2="70791"/>
                          <a14:foregroundMark x1="28223" y1="70791" x2="28223" y2="70791"/>
                          <a14:foregroundMark x1="29688" y1="72086" x2="29688" y2="72086"/>
                          <a14:foregroundMark x1="31250" y1="72662" x2="31250" y2="72662"/>
                          <a14:foregroundMark x1="33594" y1="74245" x2="33594" y2="74245"/>
                          <a14:foregroundMark x1="25098" y1="69784" x2="25098" y2="69784"/>
                          <a14:foregroundMark x1="23340" y1="68489" x2="23340" y2="68489"/>
                          <a14:backgroundMark x1="34766" y1="72950" x2="34766" y2="72950"/>
                          <a14:backgroundMark x1="19238" y1="66619" x2="19238" y2="6661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018299" y="4179465"/>
              <a:ext cx="1536382" cy="1043256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784" b="89784" l="6055" r="94336">
                          <a14:foregroundMark x1="45898" y1="75827" x2="45898" y2="75827"/>
                          <a14:foregroundMark x1="50879" y1="75827" x2="50879" y2="75827"/>
                          <a14:foregroundMark x1="62500" y1="72950" x2="62500" y2="72950"/>
                          <a14:foregroundMark x1="31934" y1="70360" x2="31934" y2="70360"/>
                          <a14:foregroundMark x1="31445" y1="71367" x2="31445" y2="71367"/>
                          <a14:foregroundMark x1="37305" y1="72950" x2="37305" y2="72950"/>
                          <a14:foregroundMark x1="29492" y1="70791" x2="29492" y2="70791"/>
                          <a14:foregroundMark x1="28223" y1="70791" x2="28223" y2="70791"/>
                          <a14:foregroundMark x1="29688" y1="72086" x2="29688" y2="72086"/>
                          <a14:foregroundMark x1="31250" y1="72662" x2="31250" y2="72662"/>
                          <a14:foregroundMark x1="33594" y1="74245" x2="33594" y2="74245"/>
                          <a14:foregroundMark x1="25098" y1="69784" x2="25098" y2="69784"/>
                          <a14:foregroundMark x1="23340" y1="68489" x2="23340" y2="68489"/>
                          <a14:backgroundMark x1="34766" y1="72950" x2="34766" y2="72950"/>
                          <a14:backgroundMark x1="19238" y1="66619" x2="19238" y2="6661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433013" y="4179465"/>
              <a:ext cx="1536382" cy="1043256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784" b="89784" l="6055" r="94336">
                          <a14:foregroundMark x1="45898" y1="75827" x2="45898" y2="75827"/>
                          <a14:foregroundMark x1="50879" y1="75827" x2="50879" y2="75827"/>
                          <a14:foregroundMark x1="62500" y1="72950" x2="62500" y2="72950"/>
                          <a14:foregroundMark x1="31934" y1="70360" x2="31934" y2="70360"/>
                          <a14:foregroundMark x1="31445" y1="71367" x2="31445" y2="71367"/>
                          <a14:foregroundMark x1="37305" y1="72950" x2="37305" y2="72950"/>
                          <a14:foregroundMark x1="29492" y1="70791" x2="29492" y2="70791"/>
                          <a14:foregroundMark x1="28223" y1="70791" x2="28223" y2="70791"/>
                          <a14:foregroundMark x1="29688" y1="72086" x2="29688" y2="72086"/>
                          <a14:foregroundMark x1="31250" y1="72662" x2="31250" y2="72662"/>
                          <a14:foregroundMark x1="33594" y1="74245" x2="33594" y2="74245"/>
                          <a14:foregroundMark x1="25098" y1="69784" x2="25098" y2="69784"/>
                          <a14:foregroundMark x1="23340" y1="68489" x2="23340" y2="68489"/>
                          <a14:backgroundMark x1="34766" y1="72950" x2="34766" y2="72950"/>
                          <a14:backgroundMark x1="19238" y1="66619" x2="19238" y2="6661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847727" y="4179465"/>
              <a:ext cx="1536382" cy="1043256"/>
            </a:xfrm>
            <a:prstGeom prst="rect">
              <a:avLst/>
            </a:prstGeom>
          </p:spPr>
        </p:pic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784" b="89784" l="6055" r="94336">
                          <a14:foregroundMark x1="45898" y1="75827" x2="45898" y2="75827"/>
                          <a14:foregroundMark x1="50879" y1="75827" x2="50879" y2="75827"/>
                          <a14:foregroundMark x1="62500" y1="72950" x2="62500" y2="72950"/>
                          <a14:foregroundMark x1="31934" y1="70360" x2="31934" y2="70360"/>
                          <a14:foregroundMark x1="31445" y1="71367" x2="31445" y2="71367"/>
                          <a14:foregroundMark x1="37305" y1="72950" x2="37305" y2="72950"/>
                          <a14:foregroundMark x1="29492" y1="70791" x2="29492" y2="70791"/>
                          <a14:foregroundMark x1="28223" y1="70791" x2="28223" y2="70791"/>
                          <a14:foregroundMark x1="29688" y1="72086" x2="29688" y2="72086"/>
                          <a14:foregroundMark x1="31250" y1="72662" x2="31250" y2="72662"/>
                          <a14:foregroundMark x1="33594" y1="74245" x2="33594" y2="74245"/>
                          <a14:foregroundMark x1="25098" y1="69784" x2="25098" y2="69784"/>
                          <a14:foregroundMark x1="23340" y1="68489" x2="23340" y2="68489"/>
                          <a14:backgroundMark x1="34766" y1="72950" x2="34766" y2="72950"/>
                          <a14:backgroundMark x1="19238" y1="66619" x2="19238" y2="6661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262441" y="4179465"/>
              <a:ext cx="1536382" cy="1043256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784" b="89784" l="6055" r="94336">
                          <a14:foregroundMark x1="45898" y1="75827" x2="45898" y2="75827"/>
                          <a14:foregroundMark x1="50879" y1="75827" x2="50879" y2="75827"/>
                          <a14:foregroundMark x1="62500" y1="72950" x2="62500" y2="72950"/>
                          <a14:foregroundMark x1="31934" y1="70360" x2="31934" y2="70360"/>
                          <a14:foregroundMark x1="31445" y1="71367" x2="31445" y2="71367"/>
                          <a14:foregroundMark x1="37305" y1="72950" x2="37305" y2="72950"/>
                          <a14:foregroundMark x1="29492" y1="70791" x2="29492" y2="70791"/>
                          <a14:foregroundMark x1="28223" y1="70791" x2="28223" y2="70791"/>
                          <a14:foregroundMark x1="29688" y1="72086" x2="29688" y2="72086"/>
                          <a14:foregroundMark x1="31250" y1="72662" x2="31250" y2="72662"/>
                          <a14:foregroundMark x1="33594" y1="74245" x2="33594" y2="74245"/>
                          <a14:foregroundMark x1="25098" y1="69784" x2="25098" y2="69784"/>
                          <a14:foregroundMark x1="23340" y1="68489" x2="23340" y2="68489"/>
                          <a14:backgroundMark x1="34766" y1="72950" x2="34766" y2="72950"/>
                          <a14:backgroundMark x1="19238" y1="66619" x2="19238" y2="6661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677153" y="4179465"/>
              <a:ext cx="1536382" cy="1043256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1620216" y="1495543"/>
            <a:ext cx="86383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把  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18</a:t>
            </a:r>
            <a:r>
              <a:rPr kumimoji="0" lang="en-US" altLang="zh-CN" sz="3200" b="0" i="0" u="none" strike="noStrike" kern="1200" cap="none" spc="0" normalizeH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平均分成 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6 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份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每份几</a:t>
            </a: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</a:rPr>
              <a:t>个 ？分一分。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208823">
            <a:off x="2958484" y="1418634"/>
            <a:ext cx="636813" cy="59860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20391176" flipH="1">
            <a:off x="2630864" y="2607932"/>
            <a:ext cx="636813" cy="59860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208823">
            <a:off x="3565985" y="3057415"/>
            <a:ext cx="636813" cy="59860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208823">
            <a:off x="2900355" y="2932637"/>
            <a:ext cx="636813" cy="59860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208823">
            <a:off x="4908984" y="2897474"/>
            <a:ext cx="636813" cy="59860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208823">
            <a:off x="4185270" y="3002087"/>
            <a:ext cx="636813" cy="59860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20391176" flipH="1">
            <a:off x="6100878" y="2702344"/>
            <a:ext cx="636813" cy="59860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20391176" flipH="1">
            <a:off x="5833349" y="2642896"/>
            <a:ext cx="636813" cy="59860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208823">
            <a:off x="6476998" y="3012577"/>
            <a:ext cx="636813" cy="598609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208823">
            <a:off x="7189966" y="2450907"/>
            <a:ext cx="636813" cy="59860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208823">
            <a:off x="7722932" y="2479346"/>
            <a:ext cx="636813" cy="59860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208823">
            <a:off x="8033885" y="2912334"/>
            <a:ext cx="636813" cy="598609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>
            <a:off x="803105" y="3079484"/>
            <a:ext cx="1119188" cy="177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0" name="组合 2"/>
          <p:cNvGrpSpPr/>
          <p:nvPr/>
        </p:nvGrpSpPr>
        <p:grpSpPr>
          <a:xfrm>
            <a:off x="1050703" y="359100"/>
            <a:ext cx="2833688" cy="569912"/>
            <a:chOff x="0" y="194743"/>
            <a:chExt cx="3126179" cy="569433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41" name="圆角矩形 3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grpFill/>
            <a:ln w="19050" cap="flat" cmpd="sng" algn="ctr">
              <a:gradFill flip="none" rotWithShape="1">
                <a:gsLst>
                  <a:gs pos="88000">
                    <a:srgbClr val="FFFFFF"/>
                  </a:gs>
                  <a:gs pos="0">
                    <a:srgbClr val="FFFFFF">
                      <a:lumMod val="75000"/>
                    </a:srgbClr>
                  </a:gs>
                  <a:gs pos="71000">
                    <a:srgbClr val="FFFFFF">
                      <a:lumMod val="85000"/>
                    </a:srgbClr>
                  </a:gs>
                  <a:gs pos="55000">
                    <a:srgbClr val="FFFFFF"/>
                  </a:gs>
                  <a:gs pos="37000">
                    <a:srgbClr val="FFFFFF">
                      <a:lumMod val="85000"/>
                    </a:srgbClr>
                  </a:gs>
                  <a:gs pos="22000">
                    <a:srgbClr val="FFFFFF"/>
                  </a:gs>
                  <a:gs pos="100000">
                    <a:srgbClr val="FFFFFF">
                      <a:lumMod val="75000"/>
                    </a:srgbClr>
                  </a:gs>
                </a:gsLst>
                <a:lin ang="1200000" scaled="0"/>
              </a:gra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0" cap="none" spc="0" normalizeH="0" baseline="0" noProof="0">
                  <a:ln>
                    <a:noFill/>
                  </a:ln>
                  <a:solidFill>
                    <a:schemeClr val="accent4">
                      <a:lumMod val="50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合作探究</a:t>
              </a:r>
              <a:endParaRPr kumimoji="0" lang="zh-CN" altLang="en-US" sz="3600" b="0" i="0" u="none" strike="noStrike" kern="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grpSp>
          <p:nvGrpSpPr>
            <p:cNvPr id="42" name="组合 4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  <a:grpFill/>
          </p:grpSpPr>
          <p:sp>
            <p:nvSpPr>
              <p:cNvPr id="43" name="椭圆 42"/>
              <p:cNvSpPr/>
              <p:nvPr/>
            </p:nvSpPr>
            <p:spPr>
              <a:xfrm rot="16200000">
                <a:off x="737280" y="928539"/>
                <a:ext cx="157030" cy="155871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 rot="16200000">
                <a:off x="737280" y="728682"/>
                <a:ext cx="157030" cy="155871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7" name="圆角矩形 20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pFill/>
              <a:ln w="12700" cap="flat" cmpd="sng" algn="ctr"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44000">
                      <a:srgbClr val="FFFFFF">
                        <a:lumMod val="75000"/>
                      </a:srgbClr>
                    </a:gs>
                    <a:gs pos="78000">
                      <a:srgbClr val="FFFFFF"/>
                    </a:gs>
                    <a:gs pos="61000">
                      <a:srgbClr val="FFFFFF">
                        <a:lumMod val="100000"/>
                      </a:srgbClr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8" name="圆角矩形 21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pFill/>
              <a:ln w="12700" cap="flat" cmpd="sng" algn="ctr"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43000">
                      <a:srgbClr val="FFFFFF">
                        <a:lumMod val="75000"/>
                      </a:srgbClr>
                    </a:gs>
                    <a:gs pos="79000">
                      <a:srgbClr val="FFFFFF"/>
                    </a:gs>
                    <a:gs pos="61000">
                      <a:srgbClr val="FFFFFF">
                        <a:lumMod val="100000"/>
                      </a:srgbClr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9" name="圆角矩形 22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pFill/>
              <a:ln w="12700" cap="flat" cmpd="sng" algn="ctr"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44000">
                      <a:srgbClr val="FFFFFF">
                        <a:lumMod val="75000"/>
                      </a:srgbClr>
                    </a:gs>
                    <a:gs pos="78000">
                      <a:srgbClr val="FFFFFF"/>
                    </a:gs>
                    <a:gs pos="61000">
                      <a:srgbClr val="FFFFFF">
                        <a:lumMod val="100000"/>
                      </a:srgbClr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0" name="圆角矩形 23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pFill/>
              <a:ln w="12700" cap="flat" cmpd="sng" algn="ctr"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43000">
                      <a:srgbClr val="FFFFFF">
                        <a:lumMod val="75000"/>
                      </a:srgbClr>
                    </a:gs>
                    <a:gs pos="79000">
                      <a:srgbClr val="FFFFFF"/>
                    </a:gs>
                    <a:gs pos="61000">
                      <a:srgbClr val="FFFFFF">
                        <a:lumMod val="100000"/>
                      </a:srgbClr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208823">
            <a:off x="5396360" y="2924462"/>
            <a:ext cx="636813" cy="59860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208823">
            <a:off x="3287117" y="2559528"/>
            <a:ext cx="636813" cy="59860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20391176" flipH="1">
            <a:off x="4633259" y="2569940"/>
            <a:ext cx="636813" cy="59860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208823">
            <a:off x="6384141" y="2480226"/>
            <a:ext cx="636813" cy="59860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20391176" flipH="1">
            <a:off x="7065702" y="2841567"/>
            <a:ext cx="636813" cy="59860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208823">
            <a:off x="5339437" y="2647456"/>
            <a:ext cx="636813" cy="59860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208823">
            <a:off x="4079843" y="2480227"/>
            <a:ext cx="636813" cy="598609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2068682" y="2929538"/>
            <a:ext cx="2568613" cy="1966319"/>
            <a:chOff x="-229215" y="1091325"/>
            <a:chExt cx="2568613" cy="1966319"/>
          </a:xfrm>
        </p:grpSpPr>
        <p:pic>
          <p:nvPicPr>
            <p:cNvPr id="51" name="Picture 96" descr="023"/>
            <p:cNvPicPr>
              <a:picLocks noChangeAspect="1"/>
            </p:cNvPicPr>
            <p:nvPr/>
          </p:nvPicPr>
          <p:blipFill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72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-229215" y="1091325"/>
              <a:ext cx="2558545" cy="196631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" name="文本框 2"/>
            <p:cNvSpPr txBox="1"/>
            <p:nvPr/>
          </p:nvSpPr>
          <p:spPr>
            <a:xfrm>
              <a:off x="281231" y="1282517"/>
              <a:ext cx="2058167" cy="1482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可以 </a:t>
              </a:r>
              <a:r>
                <a:rPr lang="en-US" altLang="zh-CN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1 </a:t>
              </a:r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个 </a:t>
              </a:r>
              <a:r>
                <a:rPr lang="en-US" altLang="zh-CN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1 </a:t>
              </a:r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个地分</a:t>
              </a:r>
              <a:endParaRPr lang="zh-CN" altLang="en-US" sz="3200">
                <a:solidFill>
                  <a:schemeClr val="accent4">
                    <a:lumMod val="50000"/>
                  </a:schemeClr>
                </a:solidFill>
                <a:latin typeface="+mn-ea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06 -4.81481E-06 L -0.03372 0.25903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3" y="129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07 -1.85185E-06 L 0.01549 0.21875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8" y="10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06 0 L 0.07956 0.22685" pathEditMode="relative" rAng="0" ptsTypes="AA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71" y="11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06 4.81481E-06 L 0.08398 0.29861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93" y="149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06 -3.7037E-07 L 0.12097 0.22523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42" y="11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06 2.96296E-06 L 0.11106 0.23981" pathEditMode="relative" rAng="0" ptsTypes="AA">
                                      <p:cBhvr>
                                        <p:cTn id="4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7" y="11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06 -2.59259E-06 L -0.03047 0.28426" pathEditMode="relative" rAng="0" ptsTypes="AA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3" y="14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06 -2.22222E-06 L -0.04831 0.24213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22" y="12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06 3.7037E-07 L 0.02617 0.29375" pathEditMode="relative" rAng="0" ptsTypes="AA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2" y="146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06 5.55112E-17 L 0.08138 0.2706" pathEditMode="relative" rAng="0" ptsTypes="AA">
                                      <p:cBhvr>
                                        <p:cTn id="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62" y="135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06 4.07407E-06 L 0.10494 0.30717" pathEditMode="relative" rAng="0" ptsTypes="AA">
                                      <p:cBhvr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47" y="15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06 -2.59259E-06 L 0.17721 0.29167" pathEditMode="relative" rAng="0" ptsTypes="AA">
                                      <p:cBhvr>
                                        <p:cTn id="6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54" y="145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06 3.33333E-06 L -0.03554 0.30532" pathEditMode="relative" rAng="0" ptsTypes="AA">
                                      <p:cBhvr>
                                        <p:cTn id="7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4" y="15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06 -2.59259E-06 L -0.00821 0.33195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7" y="165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07 2.96296E-06 L 0.06029 0.3074" pathEditMode="relative" rAng="0" ptsTypes="AA">
                                      <p:cBhvr>
                                        <p:cTn id="8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8" y="15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07 2.59259E-06 L 0.09284 0.2368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35" y="118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07 -2.59259E-06 L 0.15052 0.32639" pathEditMode="relative" rAng="0" ptsTypes="AA">
                                      <p:cBhvr>
                                        <p:cTn id="8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26" y="16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06 -3.7037E-07 L 0.21628 0.26736" pathEditMode="relative" rAng="0" ptsTypes="AA">
                                      <p:cBhvr>
                                        <p:cTn id="9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07" y="133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-55112" y="0"/>
            <a:ext cx="12241530" cy="6864985"/>
          </a:xfrm>
          <a:prstGeom prst="rect">
            <a:avLst/>
          </a:prstGeom>
          <a:ln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2118164" y="4541272"/>
            <a:ext cx="8609950" cy="1043256"/>
            <a:chOff x="1603585" y="4179465"/>
            <a:chExt cx="8609950" cy="1043256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784" b="89784" l="6055" r="94336">
                          <a14:foregroundMark x1="45898" y1="75827" x2="45898" y2="75827"/>
                          <a14:foregroundMark x1="50879" y1="75827" x2="50879" y2="75827"/>
                          <a14:foregroundMark x1="62500" y1="72950" x2="62500" y2="72950"/>
                          <a14:foregroundMark x1="31934" y1="70360" x2="31934" y2="70360"/>
                          <a14:foregroundMark x1="31445" y1="71367" x2="31445" y2="71367"/>
                          <a14:foregroundMark x1="37305" y1="72950" x2="37305" y2="72950"/>
                          <a14:foregroundMark x1="29492" y1="70791" x2="29492" y2="70791"/>
                          <a14:foregroundMark x1="28223" y1="70791" x2="28223" y2="70791"/>
                          <a14:foregroundMark x1="29688" y1="72086" x2="29688" y2="72086"/>
                          <a14:foregroundMark x1="31250" y1="72662" x2="31250" y2="72662"/>
                          <a14:foregroundMark x1="33594" y1="74245" x2="33594" y2="74245"/>
                          <a14:foregroundMark x1="25098" y1="69784" x2="25098" y2="69784"/>
                          <a14:foregroundMark x1="23340" y1="68489" x2="23340" y2="68489"/>
                          <a14:backgroundMark x1="34766" y1="72950" x2="34766" y2="72950"/>
                          <a14:backgroundMark x1="19238" y1="66619" x2="19238" y2="6661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603585" y="4179465"/>
              <a:ext cx="1536382" cy="1043256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784" b="89784" l="6055" r="94336">
                          <a14:foregroundMark x1="45898" y1="75827" x2="45898" y2="75827"/>
                          <a14:foregroundMark x1="50879" y1="75827" x2="50879" y2="75827"/>
                          <a14:foregroundMark x1="62500" y1="72950" x2="62500" y2="72950"/>
                          <a14:foregroundMark x1="31934" y1="70360" x2="31934" y2="70360"/>
                          <a14:foregroundMark x1="31445" y1="71367" x2="31445" y2="71367"/>
                          <a14:foregroundMark x1="37305" y1="72950" x2="37305" y2="72950"/>
                          <a14:foregroundMark x1="29492" y1="70791" x2="29492" y2="70791"/>
                          <a14:foregroundMark x1="28223" y1="70791" x2="28223" y2="70791"/>
                          <a14:foregroundMark x1="29688" y1="72086" x2="29688" y2="72086"/>
                          <a14:foregroundMark x1="31250" y1="72662" x2="31250" y2="72662"/>
                          <a14:foregroundMark x1="33594" y1="74245" x2="33594" y2="74245"/>
                          <a14:foregroundMark x1="25098" y1="69784" x2="25098" y2="69784"/>
                          <a14:foregroundMark x1="23340" y1="68489" x2="23340" y2="68489"/>
                          <a14:backgroundMark x1="34766" y1="72950" x2="34766" y2="72950"/>
                          <a14:backgroundMark x1="19238" y1="66619" x2="19238" y2="6661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018299" y="4179465"/>
              <a:ext cx="1536382" cy="1043256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784" b="89784" l="6055" r="94336">
                          <a14:foregroundMark x1="45898" y1="75827" x2="45898" y2="75827"/>
                          <a14:foregroundMark x1="50879" y1="75827" x2="50879" y2="75827"/>
                          <a14:foregroundMark x1="62500" y1="72950" x2="62500" y2="72950"/>
                          <a14:foregroundMark x1="31934" y1="70360" x2="31934" y2="70360"/>
                          <a14:foregroundMark x1="31445" y1="71367" x2="31445" y2="71367"/>
                          <a14:foregroundMark x1="37305" y1="72950" x2="37305" y2="72950"/>
                          <a14:foregroundMark x1="29492" y1="70791" x2="29492" y2="70791"/>
                          <a14:foregroundMark x1="28223" y1="70791" x2="28223" y2="70791"/>
                          <a14:foregroundMark x1="29688" y1="72086" x2="29688" y2="72086"/>
                          <a14:foregroundMark x1="31250" y1="72662" x2="31250" y2="72662"/>
                          <a14:foregroundMark x1="33594" y1="74245" x2="33594" y2="74245"/>
                          <a14:foregroundMark x1="25098" y1="69784" x2="25098" y2="69784"/>
                          <a14:foregroundMark x1="23340" y1="68489" x2="23340" y2="68489"/>
                          <a14:backgroundMark x1="34766" y1="72950" x2="34766" y2="72950"/>
                          <a14:backgroundMark x1="19238" y1="66619" x2="19238" y2="6661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433013" y="4179465"/>
              <a:ext cx="1536382" cy="1043256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784" b="89784" l="6055" r="94336">
                          <a14:foregroundMark x1="45898" y1="75827" x2="45898" y2="75827"/>
                          <a14:foregroundMark x1="50879" y1="75827" x2="50879" y2="75827"/>
                          <a14:foregroundMark x1="62500" y1="72950" x2="62500" y2="72950"/>
                          <a14:foregroundMark x1="31934" y1="70360" x2="31934" y2="70360"/>
                          <a14:foregroundMark x1="31445" y1="71367" x2="31445" y2="71367"/>
                          <a14:foregroundMark x1="37305" y1="72950" x2="37305" y2="72950"/>
                          <a14:foregroundMark x1="29492" y1="70791" x2="29492" y2="70791"/>
                          <a14:foregroundMark x1="28223" y1="70791" x2="28223" y2="70791"/>
                          <a14:foregroundMark x1="29688" y1="72086" x2="29688" y2="72086"/>
                          <a14:foregroundMark x1="31250" y1="72662" x2="31250" y2="72662"/>
                          <a14:foregroundMark x1="33594" y1="74245" x2="33594" y2="74245"/>
                          <a14:foregroundMark x1="25098" y1="69784" x2="25098" y2="69784"/>
                          <a14:foregroundMark x1="23340" y1="68489" x2="23340" y2="68489"/>
                          <a14:backgroundMark x1="34766" y1="72950" x2="34766" y2="72950"/>
                          <a14:backgroundMark x1="19238" y1="66619" x2="19238" y2="6661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847727" y="4179465"/>
              <a:ext cx="1536382" cy="1043256"/>
            </a:xfrm>
            <a:prstGeom prst="rect">
              <a:avLst/>
            </a:prstGeom>
          </p:spPr>
        </p:pic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784" b="89784" l="6055" r="94336">
                          <a14:foregroundMark x1="45898" y1="75827" x2="45898" y2="75827"/>
                          <a14:foregroundMark x1="50879" y1="75827" x2="50879" y2="75827"/>
                          <a14:foregroundMark x1="62500" y1="72950" x2="62500" y2="72950"/>
                          <a14:foregroundMark x1="31934" y1="70360" x2="31934" y2="70360"/>
                          <a14:foregroundMark x1="31445" y1="71367" x2="31445" y2="71367"/>
                          <a14:foregroundMark x1="37305" y1="72950" x2="37305" y2="72950"/>
                          <a14:foregroundMark x1="29492" y1="70791" x2="29492" y2="70791"/>
                          <a14:foregroundMark x1="28223" y1="70791" x2="28223" y2="70791"/>
                          <a14:foregroundMark x1="29688" y1="72086" x2="29688" y2="72086"/>
                          <a14:foregroundMark x1="31250" y1="72662" x2="31250" y2="72662"/>
                          <a14:foregroundMark x1="33594" y1="74245" x2="33594" y2="74245"/>
                          <a14:foregroundMark x1="25098" y1="69784" x2="25098" y2="69784"/>
                          <a14:foregroundMark x1="23340" y1="68489" x2="23340" y2="68489"/>
                          <a14:backgroundMark x1="34766" y1="72950" x2="34766" y2="72950"/>
                          <a14:backgroundMark x1="19238" y1="66619" x2="19238" y2="6661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262441" y="4179465"/>
              <a:ext cx="1536382" cy="1043256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784" b="89784" l="6055" r="94336">
                          <a14:foregroundMark x1="45898" y1="75827" x2="45898" y2="75827"/>
                          <a14:foregroundMark x1="50879" y1="75827" x2="50879" y2="75827"/>
                          <a14:foregroundMark x1="62500" y1="72950" x2="62500" y2="72950"/>
                          <a14:foregroundMark x1="31934" y1="70360" x2="31934" y2="70360"/>
                          <a14:foregroundMark x1="31445" y1="71367" x2="31445" y2="71367"/>
                          <a14:foregroundMark x1="37305" y1="72950" x2="37305" y2="72950"/>
                          <a14:foregroundMark x1="29492" y1="70791" x2="29492" y2="70791"/>
                          <a14:foregroundMark x1="28223" y1="70791" x2="28223" y2="70791"/>
                          <a14:foregroundMark x1="29688" y1="72086" x2="29688" y2="72086"/>
                          <a14:foregroundMark x1="31250" y1="72662" x2="31250" y2="72662"/>
                          <a14:foregroundMark x1="33594" y1="74245" x2="33594" y2="74245"/>
                          <a14:foregroundMark x1="25098" y1="69784" x2="25098" y2="69784"/>
                          <a14:foregroundMark x1="23340" y1="68489" x2="23340" y2="68489"/>
                          <a14:backgroundMark x1="34766" y1="72950" x2="34766" y2="72950"/>
                          <a14:backgroundMark x1="19238" y1="66619" x2="19238" y2="6661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677153" y="4179465"/>
              <a:ext cx="1536382" cy="1043256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1620216" y="1495543"/>
            <a:ext cx="86383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把  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18</a:t>
            </a:r>
            <a:r>
              <a:rPr kumimoji="0" lang="en-US" altLang="zh-CN" sz="3200" b="0" i="0" u="none" strike="noStrike" kern="1200" cap="none" spc="0" normalizeH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平均分成 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6 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份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每份几</a:t>
            </a: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latin typeface="微软雅黑" panose="020B0503020204020204" charset="-122"/>
              </a:rPr>
              <a:t>个 ？分一分。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208823">
            <a:off x="2958484" y="1418634"/>
            <a:ext cx="636813" cy="59860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20391176" flipH="1">
            <a:off x="2630864" y="2607932"/>
            <a:ext cx="636813" cy="59860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208823">
            <a:off x="3565985" y="3057415"/>
            <a:ext cx="636813" cy="59860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208823">
            <a:off x="2900355" y="2932637"/>
            <a:ext cx="636813" cy="59860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208823">
            <a:off x="4908984" y="2897474"/>
            <a:ext cx="636813" cy="59860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208823">
            <a:off x="4185270" y="3002087"/>
            <a:ext cx="636813" cy="59860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20391176" flipH="1">
            <a:off x="6100878" y="2702344"/>
            <a:ext cx="636813" cy="59860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20391176" flipH="1">
            <a:off x="5833349" y="2642896"/>
            <a:ext cx="636813" cy="59860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208823">
            <a:off x="6476998" y="3012577"/>
            <a:ext cx="636813" cy="598609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208823">
            <a:off x="7189966" y="2450907"/>
            <a:ext cx="636813" cy="59860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208823">
            <a:off x="7722932" y="2479346"/>
            <a:ext cx="636813" cy="59860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208823">
            <a:off x="8033885" y="2912334"/>
            <a:ext cx="636813" cy="598609"/>
          </a:xfrm>
          <a:prstGeom prst="rect">
            <a:avLst/>
          </a:prstGeom>
        </p:spPr>
      </p:pic>
      <p:grpSp>
        <p:nvGrpSpPr>
          <p:cNvPr id="40" name="组合 2"/>
          <p:cNvGrpSpPr/>
          <p:nvPr/>
        </p:nvGrpSpPr>
        <p:grpSpPr>
          <a:xfrm>
            <a:off x="1050703" y="359100"/>
            <a:ext cx="2833688" cy="569912"/>
            <a:chOff x="0" y="194743"/>
            <a:chExt cx="3126179" cy="569433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41" name="圆角矩形 3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grpFill/>
            <a:ln w="19050" cap="flat" cmpd="sng" algn="ctr">
              <a:gradFill flip="none" rotWithShape="1">
                <a:gsLst>
                  <a:gs pos="88000">
                    <a:srgbClr val="FFFFFF"/>
                  </a:gs>
                  <a:gs pos="0">
                    <a:srgbClr val="FFFFFF">
                      <a:lumMod val="75000"/>
                    </a:srgbClr>
                  </a:gs>
                  <a:gs pos="71000">
                    <a:srgbClr val="FFFFFF">
                      <a:lumMod val="85000"/>
                    </a:srgbClr>
                  </a:gs>
                  <a:gs pos="55000">
                    <a:srgbClr val="FFFFFF"/>
                  </a:gs>
                  <a:gs pos="37000">
                    <a:srgbClr val="FFFFFF">
                      <a:lumMod val="85000"/>
                    </a:srgbClr>
                  </a:gs>
                  <a:gs pos="22000">
                    <a:srgbClr val="FFFFFF"/>
                  </a:gs>
                  <a:gs pos="100000">
                    <a:srgbClr val="FFFFFF">
                      <a:lumMod val="75000"/>
                    </a:srgbClr>
                  </a:gs>
                </a:gsLst>
                <a:lin ang="1200000" scaled="0"/>
              </a:gra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0" i="0" u="none" strike="noStrike" kern="0" cap="none" spc="0" normalizeH="0" baseline="0" noProof="0">
                  <a:ln>
                    <a:noFill/>
                  </a:ln>
                  <a:solidFill>
                    <a:schemeClr val="accent4">
                      <a:lumMod val="50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合作探究</a:t>
              </a:r>
              <a:endParaRPr kumimoji="0" lang="zh-CN" altLang="en-US" sz="3600" b="0" i="0" u="none" strike="noStrike" kern="0" cap="none" spc="0" normalizeH="0" baseline="0" noProof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grpSp>
          <p:nvGrpSpPr>
            <p:cNvPr id="42" name="组合 4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  <a:grpFill/>
          </p:grpSpPr>
          <p:sp>
            <p:nvSpPr>
              <p:cNvPr id="43" name="椭圆 42"/>
              <p:cNvSpPr/>
              <p:nvPr/>
            </p:nvSpPr>
            <p:spPr>
              <a:xfrm rot="16200000">
                <a:off x="737280" y="928539"/>
                <a:ext cx="157030" cy="155871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 rot="16200000">
                <a:off x="737280" y="728682"/>
                <a:ext cx="157030" cy="155871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7" name="圆角矩形 20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pFill/>
              <a:ln w="12700" cap="flat" cmpd="sng" algn="ctr"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44000">
                      <a:srgbClr val="FFFFFF">
                        <a:lumMod val="75000"/>
                      </a:srgbClr>
                    </a:gs>
                    <a:gs pos="78000">
                      <a:srgbClr val="FFFFFF"/>
                    </a:gs>
                    <a:gs pos="61000">
                      <a:srgbClr val="FFFFFF">
                        <a:lumMod val="100000"/>
                      </a:srgbClr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8" name="圆角矩形 21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pFill/>
              <a:ln w="12700" cap="flat" cmpd="sng" algn="ctr"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43000">
                      <a:srgbClr val="FFFFFF">
                        <a:lumMod val="75000"/>
                      </a:srgbClr>
                    </a:gs>
                    <a:gs pos="79000">
                      <a:srgbClr val="FFFFFF"/>
                    </a:gs>
                    <a:gs pos="61000">
                      <a:srgbClr val="FFFFFF">
                        <a:lumMod val="100000"/>
                      </a:srgbClr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9" name="圆角矩形 22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pFill/>
              <a:ln w="12700" cap="flat" cmpd="sng" algn="ctr"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44000">
                      <a:srgbClr val="FFFFFF">
                        <a:lumMod val="75000"/>
                      </a:srgbClr>
                    </a:gs>
                    <a:gs pos="78000">
                      <a:srgbClr val="FFFFFF"/>
                    </a:gs>
                    <a:gs pos="61000">
                      <a:srgbClr val="FFFFFF">
                        <a:lumMod val="100000"/>
                      </a:srgbClr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0" name="圆角矩形 23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pFill/>
              <a:ln w="12700" cap="flat" cmpd="sng" algn="ctr">
                <a:gradFill flip="none" rotWithShape="1">
                  <a:gsLst>
                    <a:gs pos="0">
                      <a:srgbClr val="FFFFFF">
                        <a:lumMod val="65000"/>
                      </a:srgbClr>
                    </a:gs>
                    <a:gs pos="43000">
                      <a:srgbClr val="FFFFFF">
                        <a:lumMod val="75000"/>
                      </a:srgbClr>
                    </a:gs>
                    <a:gs pos="79000">
                      <a:srgbClr val="FFFFFF"/>
                    </a:gs>
                    <a:gs pos="61000">
                      <a:srgbClr val="FFFFFF">
                        <a:lumMod val="100000"/>
                      </a:srgbClr>
                    </a:gs>
                    <a:gs pos="100000">
                      <a:srgbClr val="FFFFFF">
                        <a:lumMod val="65000"/>
                      </a:srgbClr>
                    </a:gs>
                  </a:gsLst>
                  <a:lin ang="5400000" scaled="0"/>
                </a:gradFill>
                <a:prstDash val="solid"/>
                <a:miter lim="800000"/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208823">
            <a:off x="5396360" y="2924462"/>
            <a:ext cx="636813" cy="59860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208823">
            <a:off x="3287117" y="2559528"/>
            <a:ext cx="636813" cy="59860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20391176" flipH="1">
            <a:off x="4633259" y="2569940"/>
            <a:ext cx="636813" cy="59860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208823">
            <a:off x="6384141" y="2480226"/>
            <a:ext cx="636813" cy="59860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20391176" flipH="1">
            <a:off x="7065702" y="2841567"/>
            <a:ext cx="636813" cy="59860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208823">
            <a:off x="5339437" y="2647456"/>
            <a:ext cx="636813" cy="59860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1208823">
            <a:off x="4079843" y="2480227"/>
            <a:ext cx="636813" cy="598609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2068682" y="2929538"/>
            <a:ext cx="3000578" cy="1966319"/>
            <a:chOff x="-229215" y="1091325"/>
            <a:chExt cx="2568613" cy="1966319"/>
          </a:xfrm>
        </p:grpSpPr>
        <p:pic>
          <p:nvPicPr>
            <p:cNvPr id="51" name="Picture 96" descr="023"/>
            <p:cNvPicPr>
              <a:picLocks noChangeAspect="1"/>
            </p:cNvPicPr>
            <p:nvPr/>
          </p:nvPicPr>
          <p:blipFill>
            <a:blip r:embed="rId5" cstate="email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72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-229215" y="1091325"/>
              <a:ext cx="2558545" cy="196631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" name="文本框 2"/>
            <p:cNvSpPr txBox="1"/>
            <p:nvPr/>
          </p:nvSpPr>
          <p:spPr>
            <a:xfrm>
              <a:off x="281230" y="1282516"/>
              <a:ext cx="2058168" cy="1482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可以先每份 放 </a:t>
              </a:r>
              <a:r>
                <a:rPr lang="en-US" altLang="zh-CN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2 </a:t>
              </a:r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个。</a:t>
              </a:r>
              <a:endParaRPr lang="zh-CN" altLang="en-US" sz="3200">
                <a:solidFill>
                  <a:schemeClr val="accent4">
                    <a:lumMod val="50000"/>
                  </a:schemeClr>
                </a:solidFill>
                <a:latin typeface="+mn-ea"/>
              </a:endParaRPr>
            </a:p>
          </p:txBody>
        </p:sp>
      </p:grpSp>
      <p:pic>
        <p:nvPicPr>
          <p:cNvPr id="52" name="Picture 63"/>
          <p:cNvPicPr>
            <a:picLocks noChangeAspect="1" noChangeArrowheads="1"/>
          </p:cNvPicPr>
          <p:nvPr/>
        </p:nvPicPr>
        <p:blipFill>
          <a:blip r:embed="rId7" cstate="email"/>
          <a:stretch>
            <a:fillRect/>
          </a:stretch>
        </p:blipFill>
        <p:spPr bwMode="auto">
          <a:xfrm flipH="1">
            <a:off x="779928" y="2966058"/>
            <a:ext cx="1708694" cy="2034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3" name="组合 52"/>
          <p:cNvGrpSpPr/>
          <p:nvPr/>
        </p:nvGrpSpPr>
        <p:grpSpPr>
          <a:xfrm>
            <a:off x="2326263" y="3083440"/>
            <a:ext cx="2468455" cy="1662635"/>
            <a:chOff x="-229215" y="1091325"/>
            <a:chExt cx="2558545" cy="1966319"/>
          </a:xfrm>
        </p:grpSpPr>
        <p:pic>
          <p:nvPicPr>
            <p:cNvPr id="54" name="Picture 96" descr="023"/>
            <p:cNvPicPr>
              <a:picLocks noChangeAspect="1"/>
            </p:cNvPicPr>
            <p:nvPr/>
          </p:nvPicPr>
          <p:blipFill>
            <a:blip r:embed="rId8" cstate="email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colorTemperature colorTemp="72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-229215" y="1091325"/>
              <a:ext cx="2558545" cy="196631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5" name="文本框 54"/>
            <p:cNvSpPr txBox="1"/>
            <p:nvPr/>
          </p:nvSpPr>
          <p:spPr>
            <a:xfrm>
              <a:off x="291264" y="1250706"/>
              <a:ext cx="1611048" cy="17534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再每份放</a:t>
              </a:r>
              <a:r>
                <a:rPr lang="en-US" altLang="zh-CN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1 </a:t>
              </a:r>
              <a:r>
                <a:rPr lang="zh-CN" altLang="en-US" sz="3200">
                  <a:solidFill>
                    <a:schemeClr val="accent4">
                      <a:lumMod val="50000"/>
                    </a:schemeClr>
                  </a:solidFill>
                  <a:latin typeface="+mn-ea"/>
                </a:rPr>
                <a:t>个。</a:t>
              </a:r>
              <a:endParaRPr lang="zh-CN" altLang="en-US" sz="3200">
                <a:solidFill>
                  <a:schemeClr val="accent4">
                    <a:lumMod val="50000"/>
                  </a:schemeClr>
                </a:solidFill>
                <a:latin typeface="+mn-ea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06 -4.81481E-06 L -0.03372 0.25903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3" y="1294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06 -2.59259E-06 L -0.03047 0.28426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3" y="14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07 -1.85185E-06 L 0.01549 0.21875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8" y="10926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06 -2.22222E-06 L -0.04831 0.24213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22" y="12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06 0 L 0.07956 0.22685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71" y="11343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06 3.7037E-07 L 0.02617 0.29375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2" y="146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06 4.81481E-06 L 0.08398 0.29861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93" y="14931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06 5.55112E-17 L 0.08138 0.2706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62" y="135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06 -3.7037E-07 L 0.12097 0.22523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42" y="1125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06 4.07407E-06 L 0.10494 0.30717" pathEditMode="relative" rAng="0" ptsTypes="AA">
                                      <p:cBhvr>
                                        <p:cTn id="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47" y="15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06 2.96296E-06 L 0.11106 0.23981" pathEditMode="relative" rAng="0" ptsTypes="AA">
                                      <p:cBhvr>
                                        <p:cTn id="5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47" y="11991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06 -2.59259E-06 L 0.17721 0.29167" pathEditMode="relative" rAng="0" ptsTypes="AA">
                                      <p:cBhvr>
                                        <p:cTn id="5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54" y="145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06 3.33333E-06 L -0.03554 0.30532" pathEditMode="relative" rAng="0" ptsTypes="AA">
                                      <p:cBhvr>
                                        <p:cTn id="7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4" y="15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06 -2.59259E-06 L -0.00821 0.33195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7" y="165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07 2.96296E-06 L 0.06029 0.3074" pathEditMode="relative" rAng="0" ptsTypes="AA">
                                      <p:cBhvr>
                                        <p:cTn id="8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8" y="15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07 2.59259E-06 L 0.09284 0.2368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35" y="118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07 -2.59259E-06 L 0.15052 0.32639" pathEditMode="relative" rAng="0" ptsTypes="AA">
                                      <p:cBhvr>
                                        <p:cTn id="9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26" y="16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06 -3.7037E-07 L 0.21628 0.26736" pathEditMode="relative" rAng="0" ptsTypes="AA">
                                      <p:cBhvr>
                                        <p:cTn id="9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07" y="133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6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24c96378-709a-4bf7-a01b-28c81bbd1c0d"/>
  <p:tag name="COMMONDATA" val="eyJoZGlkIjoiNTEwZDYwYjA4ODUyYzA2MmI0M2EzZjhhMWY0NWI4YWEifQ==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a="http://schemas.openxmlformats.org/drawingml/2006/main" name="第一PPT模板网-WWW.1PPT.COM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1025</Words>
  <Application>WPS 演示</Application>
  <PresentationFormat>自定义</PresentationFormat>
  <Paragraphs>151</Paragraphs>
  <Slides>21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Arial</vt:lpstr>
      <vt:lpstr>宋体</vt:lpstr>
      <vt:lpstr>Wingdings</vt:lpstr>
      <vt:lpstr>Arial</vt:lpstr>
      <vt:lpstr>微软雅黑</vt:lpstr>
      <vt:lpstr>Calibri</vt:lpstr>
      <vt:lpstr>迷你简卡通</vt:lpstr>
      <vt:lpstr>仿宋</vt:lpstr>
      <vt:lpstr>Arial Unicode MS</vt:lpstr>
      <vt:lpstr>等线</vt:lpstr>
      <vt:lpstr>第一PPT模板网-WWW.1PPT.COM​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2022-01-16T21:46:00Z</cp:lastPrinted>
  <dcterms:created xsi:type="dcterms:W3CDTF">2022-01-16T21:46:00Z</dcterms:created>
  <dcterms:modified xsi:type="dcterms:W3CDTF">2023-01-30T01:55:03Z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636AF7DA649A4BEF9B69680D1A4DDFC9</vt:lpwstr>
  </property>
  <property fmtid="{D5CDD505-2E9C-101B-9397-08002B2CF9AE}" pid="7" name="KSOProductBuildVer">
    <vt:lpwstr>2052-11.1.0.13703</vt:lpwstr>
  </property>
</Properties>
</file>